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8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472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471" r:id="rId86"/>
    <p:sldId id="316" r:id="rId8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370DA-82EB-47E5-B244-BE1DEA20690F}" v="2" dt="2023-04-20T19:27:32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 M" userId="84cd2103f36ef0dc" providerId="LiveId" clId="{B2F370DA-82EB-47E5-B244-BE1DEA20690F}"/>
    <pc:docChg chg="custSel addSld delSld modSld">
      <pc:chgData name="H M" userId="84cd2103f36ef0dc" providerId="LiveId" clId="{B2F370DA-82EB-47E5-B244-BE1DEA20690F}" dt="2023-04-20T19:28:18.661" v="88" actId="26606"/>
      <pc:docMkLst>
        <pc:docMk/>
      </pc:docMkLst>
      <pc:sldChg chg="add del">
        <pc:chgData name="H M" userId="84cd2103f36ef0dc" providerId="LiveId" clId="{B2F370DA-82EB-47E5-B244-BE1DEA20690F}" dt="2023-04-20T19:19:48.212" v="1" actId="47"/>
        <pc:sldMkLst>
          <pc:docMk/>
          <pc:sldMk cId="3593562350" sldId="256"/>
        </pc:sldMkLst>
      </pc:sldChg>
      <pc:sldChg chg="addSp modSp add mod setBg">
        <pc:chgData name="H M" userId="84cd2103f36ef0dc" providerId="LiveId" clId="{B2F370DA-82EB-47E5-B244-BE1DEA20690F}" dt="2023-04-20T19:19:56.813" v="2" actId="26606"/>
        <pc:sldMkLst>
          <pc:docMk/>
          <pc:sldMk cId="204753539" sldId="257"/>
        </pc:sldMkLst>
        <pc:spChg chg="add">
          <ac:chgData name="H M" userId="84cd2103f36ef0dc" providerId="LiveId" clId="{B2F370DA-82EB-47E5-B244-BE1DEA20690F}" dt="2023-04-20T19:19:56.813" v="2" actId="26606"/>
          <ac:spMkLst>
            <pc:docMk/>
            <pc:sldMk cId="204753539" sldId="257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19:56.813" v="2" actId="26606"/>
          <ac:picMkLst>
            <pc:docMk/>
            <pc:sldMk cId="204753539" sldId="257"/>
            <ac:picMk id="3" creationId="{57E94A87-0953-C76F-0C0C-B2B0EC8D7AE4}"/>
          </ac:picMkLst>
        </pc:picChg>
      </pc:sldChg>
      <pc:sldChg chg="addSp modSp add mod setBg">
        <pc:chgData name="H M" userId="84cd2103f36ef0dc" providerId="LiveId" clId="{B2F370DA-82EB-47E5-B244-BE1DEA20690F}" dt="2023-04-20T19:20:01.044" v="3" actId="26606"/>
        <pc:sldMkLst>
          <pc:docMk/>
          <pc:sldMk cId="2502802831" sldId="258"/>
        </pc:sldMkLst>
        <pc:spChg chg="add">
          <ac:chgData name="H M" userId="84cd2103f36ef0dc" providerId="LiveId" clId="{B2F370DA-82EB-47E5-B244-BE1DEA20690F}" dt="2023-04-20T19:20:01.044" v="3" actId="26606"/>
          <ac:spMkLst>
            <pc:docMk/>
            <pc:sldMk cId="2502802831" sldId="258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01.044" v="3" actId="26606"/>
          <ac:picMkLst>
            <pc:docMk/>
            <pc:sldMk cId="2502802831" sldId="258"/>
            <ac:picMk id="3" creationId="{8F947A99-39E3-7930-8ED3-33313838FD06}"/>
          </ac:picMkLst>
        </pc:picChg>
      </pc:sldChg>
      <pc:sldChg chg="addSp modSp add mod setBg">
        <pc:chgData name="H M" userId="84cd2103f36ef0dc" providerId="LiveId" clId="{B2F370DA-82EB-47E5-B244-BE1DEA20690F}" dt="2023-04-20T19:20:05.022" v="4" actId="26606"/>
        <pc:sldMkLst>
          <pc:docMk/>
          <pc:sldMk cId="4186335387" sldId="259"/>
        </pc:sldMkLst>
        <pc:spChg chg="add">
          <ac:chgData name="H M" userId="84cd2103f36ef0dc" providerId="LiveId" clId="{B2F370DA-82EB-47E5-B244-BE1DEA20690F}" dt="2023-04-20T19:20:05.022" v="4" actId="26606"/>
          <ac:spMkLst>
            <pc:docMk/>
            <pc:sldMk cId="4186335387" sldId="259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05.022" v="4" actId="26606"/>
          <ac:picMkLst>
            <pc:docMk/>
            <pc:sldMk cId="4186335387" sldId="259"/>
            <ac:picMk id="3" creationId="{FA67B70B-977C-01E8-92A3-2791B9BF093B}"/>
          </ac:picMkLst>
        </pc:picChg>
      </pc:sldChg>
      <pc:sldChg chg="addSp modSp add mod setBg">
        <pc:chgData name="H M" userId="84cd2103f36ef0dc" providerId="LiveId" clId="{B2F370DA-82EB-47E5-B244-BE1DEA20690F}" dt="2023-04-20T19:20:07.892" v="5" actId="26606"/>
        <pc:sldMkLst>
          <pc:docMk/>
          <pc:sldMk cId="1357931371" sldId="260"/>
        </pc:sldMkLst>
        <pc:spChg chg="add">
          <ac:chgData name="H M" userId="84cd2103f36ef0dc" providerId="LiveId" clId="{B2F370DA-82EB-47E5-B244-BE1DEA20690F}" dt="2023-04-20T19:20:07.892" v="5" actId="26606"/>
          <ac:spMkLst>
            <pc:docMk/>
            <pc:sldMk cId="1357931371" sldId="260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07.892" v="5" actId="26606"/>
          <ac:picMkLst>
            <pc:docMk/>
            <pc:sldMk cId="1357931371" sldId="260"/>
            <ac:picMk id="3" creationId="{25C8E033-E5BC-DEF4-5FE3-BB8045B61F91}"/>
          </ac:picMkLst>
        </pc:picChg>
      </pc:sldChg>
      <pc:sldChg chg="addSp modSp add mod setBg">
        <pc:chgData name="H M" userId="84cd2103f36ef0dc" providerId="LiveId" clId="{B2F370DA-82EB-47E5-B244-BE1DEA20690F}" dt="2023-04-20T19:20:12.212" v="6" actId="26606"/>
        <pc:sldMkLst>
          <pc:docMk/>
          <pc:sldMk cId="3045923953" sldId="261"/>
        </pc:sldMkLst>
        <pc:spChg chg="add">
          <ac:chgData name="H M" userId="84cd2103f36ef0dc" providerId="LiveId" clId="{B2F370DA-82EB-47E5-B244-BE1DEA20690F}" dt="2023-04-20T19:20:12.212" v="6" actId="26606"/>
          <ac:spMkLst>
            <pc:docMk/>
            <pc:sldMk cId="3045923953" sldId="261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12.212" v="6" actId="26606"/>
          <ac:picMkLst>
            <pc:docMk/>
            <pc:sldMk cId="3045923953" sldId="261"/>
            <ac:picMk id="3" creationId="{84355203-8E20-B1EA-896E-4CDE1CA409A9}"/>
          </ac:picMkLst>
        </pc:picChg>
      </pc:sldChg>
      <pc:sldChg chg="addSp modSp add mod setBg">
        <pc:chgData name="H M" userId="84cd2103f36ef0dc" providerId="LiveId" clId="{B2F370DA-82EB-47E5-B244-BE1DEA20690F}" dt="2023-04-20T19:20:16.555" v="7" actId="26606"/>
        <pc:sldMkLst>
          <pc:docMk/>
          <pc:sldMk cId="2113112479" sldId="262"/>
        </pc:sldMkLst>
        <pc:spChg chg="add">
          <ac:chgData name="H M" userId="84cd2103f36ef0dc" providerId="LiveId" clId="{B2F370DA-82EB-47E5-B244-BE1DEA20690F}" dt="2023-04-20T19:20:16.555" v="7" actId="26606"/>
          <ac:spMkLst>
            <pc:docMk/>
            <pc:sldMk cId="2113112479" sldId="262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16.555" v="7" actId="26606"/>
          <ac:picMkLst>
            <pc:docMk/>
            <pc:sldMk cId="2113112479" sldId="262"/>
            <ac:picMk id="3" creationId="{F55584B7-B0EE-90F7-52B9-0850AEEC22EB}"/>
          </ac:picMkLst>
        </pc:picChg>
      </pc:sldChg>
      <pc:sldChg chg="addSp modSp add mod setBg">
        <pc:chgData name="H M" userId="84cd2103f36ef0dc" providerId="LiveId" clId="{B2F370DA-82EB-47E5-B244-BE1DEA20690F}" dt="2023-04-20T19:20:20.762" v="8" actId="26606"/>
        <pc:sldMkLst>
          <pc:docMk/>
          <pc:sldMk cId="794217076" sldId="263"/>
        </pc:sldMkLst>
        <pc:spChg chg="add">
          <ac:chgData name="H M" userId="84cd2103f36ef0dc" providerId="LiveId" clId="{B2F370DA-82EB-47E5-B244-BE1DEA20690F}" dt="2023-04-20T19:20:20.762" v="8" actId="26606"/>
          <ac:spMkLst>
            <pc:docMk/>
            <pc:sldMk cId="794217076" sldId="263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20.762" v="8" actId="26606"/>
          <ac:picMkLst>
            <pc:docMk/>
            <pc:sldMk cId="794217076" sldId="263"/>
            <ac:picMk id="3" creationId="{1DF36EBB-9BDD-B072-264A-8EE88C4EF193}"/>
          </ac:picMkLst>
        </pc:picChg>
      </pc:sldChg>
      <pc:sldChg chg="addSp modSp add mod setBg">
        <pc:chgData name="H M" userId="84cd2103f36ef0dc" providerId="LiveId" clId="{B2F370DA-82EB-47E5-B244-BE1DEA20690F}" dt="2023-04-20T19:20:25.344" v="9" actId="26606"/>
        <pc:sldMkLst>
          <pc:docMk/>
          <pc:sldMk cId="682082976" sldId="264"/>
        </pc:sldMkLst>
        <pc:spChg chg="add">
          <ac:chgData name="H M" userId="84cd2103f36ef0dc" providerId="LiveId" clId="{B2F370DA-82EB-47E5-B244-BE1DEA20690F}" dt="2023-04-20T19:20:25.344" v="9" actId="26606"/>
          <ac:spMkLst>
            <pc:docMk/>
            <pc:sldMk cId="682082976" sldId="264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25.344" v="9" actId="26606"/>
          <ac:picMkLst>
            <pc:docMk/>
            <pc:sldMk cId="682082976" sldId="264"/>
            <ac:picMk id="3" creationId="{B62DB818-A0A9-FBC6-C867-573E036329AA}"/>
          </ac:picMkLst>
        </pc:picChg>
      </pc:sldChg>
      <pc:sldChg chg="addSp modSp add mod setBg">
        <pc:chgData name="H M" userId="84cd2103f36ef0dc" providerId="LiveId" clId="{B2F370DA-82EB-47E5-B244-BE1DEA20690F}" dt="2023-04-20T19:20:29.172" v="10" actId="26606"/>
        <pc:sldMkLst>
          <pc:docMk/>
          <pc:sldMk cId="2630408415" sldId="265"/>
        </pc:sldMkLst>
        <pc:spChg chg="add">
          <ac:chgData name="H M" userId="84cd2103f36ef0dc" providerId="LiveId" clId="{B2F370DA-82EB-47E5-B244-BE1DEA20690F}" dt="2023-04-20T19:20:29.172" v="10" actId="26606"/>
          <ac:spMkLst>
            <pc:docMk/>
            <pc:sldMk cId="2630408415" sldId="265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29.172" v="10" actId="26606"/>
          <ac:picMkLst>
            <pc:docMk/>
            <pc:sldMk cId="2630408415" sldId="265"/>
            <ac:picMk id="3" creationId="{9FF4CB2A-3962-C641-01DB-2F0CDF00712B}"/>
          </ac:picMkLst>
        </pc:picChg>
      </pc:sldChg>
      <pc:sldChg chg="add">
        <pc:chgData name="H M" userId="84cd2103f36ef0dc" providerId="LiveId" clId="{B2F370DA-82EB-47E5-B244-BE1DEA20690F}" dt="2023-04-20T19:19:46.548" v="0"/>
        <pc:sldMkLst>
          <pc:docMk/>
          <pc:sldMk cId="1538298322" sldId="266"/>
        </pc:sldMkLst>
      </pc:sldChg>
      <pc:sldChg chg="addSp modSp add mod setBg">
        <pc:chgData name="H M" userId="84cd2103f36ef0dc" providerId="LiveId" clId="{B2F370DA-82EB-47E5-B244-BE1DEA20690F}" dt="2023-04-20T19:20:39.224" v="11" actId="26606"/>
        <pc:sldMkLst>
          <pc:docMk/>
          <pc:sldMk cId="3484609297" sldId="267"/>
        </pc:sldMkLst>
        <pc:spChg chg="add">
          <ac:chgData name="H M" userId="84cd2103f36ef0dc" providerId="LiveId" clId="{B2F370DA-82EB-47E5-B244-BE1DEA20690F}" dt="2023-04-20T19:20:39.224" v="11" actId="26606"/>
          <ac:spMkLst>
            <pc:docMk/>
            <pc:sldMk cId="3484609297" sldId="267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39.224" v="11" actId="26606"/>
          <ac:picMkLst>
            <pc:docMk/>
            <pc:sldMk cId="3484609297" sldId="267"/>
            <ac:picMk id="3" creationId="{FCF86153-B7F3-40BA-784F-B1970050B5FE}"/>
          </ac:picMkLst>
        </pc:picChg>
      </pc:sldChg>
      <pc:sldChg chg="addSp modSp add mod setBg">
        <pc:chgData name="H M" userId="84cd2103f36ef0dc" providerId="LiveId" clId="{B2F370DA-82EB-47E5-B244-BE1DEA20690F}" dt="2023-04-20T19:20:44.282" v="12" actId="26606"/>
        <pc:sldMkLst>
          <pc:docMk/>
          <pc:sldMk cId="1212389483" sldId="268"/>
        </pc:sldMkLst>
        <pc:spChg chg="add">
          <ac:chgData name="H M" userId="84cd2103f36ef0dc" providerId="LiveId" clId="{B2F370DA-82EB-47E5-B244-BE1DEA20690F}" dt="2023-04-20T19:20:44.282" v="12" actId="26606"/>
          <ac:spMkLst>
            <pc:docMk/>
            <pc:sldMk cId="1212389483" sldId="268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44.282" v="12" actId="26606"/>
          <ac:picMkLst>
            <pc:docMk/>
            <pc:sldMk cId="1212389483" sldId="268"/>
            <ac:picMk id="3" creationId="{FB397923-4ACA-3D6D-F4E2-404F87EB9F16}"/>
          </ac:picMkLst>
        </pc:picChg>
      </pc:sldChg>
      <pc:sldChg chg="add del">
        <pc:chgData name="H M" userId="84cd2103f36ef0dc" providerId="LiveId" clId="{B2F370DA-82EB-47E5-B244-BE1DEA20690F}" dt="2023-04-20T19:20:47.662" v="13" actId="47"/>
        <pc:sldMkLst>
          <pc:docMk/>
          <pc:sldMk cId="4020955585" sldId="269"/>
        </pc:sldMkLst>
      </pc:sldChg>
      <pc:sldChg chg="addSp modSp add mod setBg">
        <pc:chgData name="H M" userId="84cd2103f36ef0dc" providerId="LiveId" clId="{B2F370DA-82EB-47E5-B244-BE1DEA20690F}" dt="2023-04-20T19:20:50.936" v="14" actId="26606"/>
        <pc:sldMkLst>
          <pc:docMk/>
          <pc:sldMk cId="1960192624" sldId="270"/>
        </pc:sldMkLst>
        <pc:spChg chg="add">
          <ac:chgData name="H M" userId="84cd2103f36ef0dc" providerId="LiveId" clId="{B2F370DA-82EB-47E5-B244-BE1DEA20690F}" dt="2023-04-20T19:20:50.936" v="14" actId="26606"/>
          <ac:spMkLst>
            <pc:docMk/>
            <pc:sldMk cId="1960192624" sldId="270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50.936" v="14" actId="26606"/>
          <ac:picMkLst>
            <pc:docMk/>
            <pc:sldMk cId="1960192624" sldId="270"/>
            <ac:picMk id="3" creationId="{88CA45B0-42D7-628C-D297-DB44426B963B}"/>
          </ac:picMkLst>
        </pc:picChg>
      </pc:sldChg>
      <pc:sldChg chg="add del">
        <pc:chgData name="H M" userId="84cd2103f36ef0dc" providerId="LiveId" clId="{B2F370DA-82EB-47E5-B244-BE1DEA20690F}" dt="2023-04-20T19:20:52.972" v="15" actId="47"/>
        <pc:sldMkLst>
          <pc:docMk/>
          <pc:sldMk cId="3367684027" sldId="271"/>
        </pc:sldMkLst>
      </pc:sldChg>
      <pc:sldChg chg="addSp modSp add mod setBg">
        <pc:chgData name="H M" userId="84cd2103f36ef0dc" providerId="LiveId" clId="{B2F370DA-82EB-47E5-B244-BE1DEA20690F}" dt="2023-04-20T19:20:59.187" v="16" actId="26606"/>
        <pc:sldMkLst>
          <pc:docMk/>
          <pc:sldMk cId="937026400" sldId="272"/>
        </pc:sldMkLst>
        <pc:spChg chg="add">
          <ac:chgData name="H M" userId="84cd2103f36ef0dc" providerId="LiveId" clId="{B2F370DA-82EB-47E5-B244-BE1DEA20690F}" dt="2023-04-20T19:20:59.187" v="16" actId="26606"/>
          <ac:spMkLst>
            <pc:docMk/>
            <pc:sldMk cId="937026400" sldId="272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0:59.187" v="16" actId="26606"/>
          <ac:picMkLst>
            <pc:docMk/>
            <pc:sldMk cId="937026400" sldId="272"/>
            <ac:picMk id="3" creationId="{DCAE3A3C-0B89-2236-5C22-B56EDAFD0432}"/>
          </ac:picMkLst>
        </pc:picChg>
      </pc:sldChg>
      <pc:sldChg chg="addSp modSp add mod setBg">
        <pc:chgData name="H M" userId="84cd2103f36ef0dc" providerId="LiveId" clId="{B2F370DA-82EB-47E5-B244-BE1DEA20690F}" dt="2023-04-20T19:21:04.742" v="17" actId="26606"/>
        <pc:sldMkLst>
          <pc:docMk/>
          <pc:sldMk cId="994705289" sldId="273"/>
        </pc:sldMkLst>
        <pc:spChg chg="add">
          <ac:chgData name="H M" userId="84cd2103f36ef0dc" providerId="LiveId" clId="{B2F370DA-82EB-47E5-B244-BE1DEA20690F}" dt="2023-04-20T19:21:04.742" v="17" actId="26606"/>
          <ac:spMkLst>
            <pc:docMk/>
            <pc:sldMk cId="994705289" sldId="273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04.742" v="17" actId="26606"/>
          <ac:picMkLst>
            <pc:docMk/>
            <pc:sldMk cId="994705289" sldId="273"/>
            <ac:picMk id="3" creationId="{C800084B-B575-2F35-CC5E-8E815742BE85}"/>
          </ac:picMkLst>
        </pc:picChg>
      </pc:sldChg>
      <pc:sldChg chg="addSp modSp add mod setBg">
        <pc:chgData name="H M" userId="84cd2103f36ef0dc" providerId="LiveId" clId="{B2F370DA-82EB-47E5-B244-BE1DEA20690F}" dt="2023-04-20T19:21:10.683" v="18" actId="26606"/>
        <pc:sldMkLst>
          <pc:docMk/>
          <pc:sldMk cId="215871968" sldId="274"/>
        </pc:sldMkLst>
        <pc:spChg chg="add">
          <ac:chgData name="H M" userId="84cd2103f36ef0dc" providerId="LiveId" clId="{B2F370DA-82EB-47E5-B244-BE1DEA20690F}" dt="2023-04-20T19:21:10.683" v="18" actId="26606"/>
          <ac:spMkLst>
            <pc:docMk/>
            <pc:sldMk cId="215871968" sldId="274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10.683" v="18" actId="26606"/>
          <ac:picMkLst>
            <pc:docMk/>
            <pc:sldMk cId="215871968" sldId="274"/>
            <ac:picMk id="3" creationId="{59C07017-7710-D60B-F9ED-59758149E96F}"/>
          </ac:picMkLst>
        </pc:picChg>
      </pc:sldChg>
      <pc:sldChg chg="addSp modSp add mod setBg">
        <pc:chgData name="H M" userId="84cd2103f36ef0dc" providerId="LiveId" clId="{B2F370DA-82EB-47E5-B244-BE1DEA20690F}" dt="2023-04-20T19:21:15.402" v="19" actId="26606"/>
        <pc:sldMkLst>
          <pc:docMk/>
          <pc:sldMk cId="344324319" sldId="275"/>
        </pc:sldMkLst>
        <pc:spChg chg="add">
          <ac:chgData name="H M" userId="84cd2103f36ef0dc" providerId="LiveId" clId="{B2F370DA-82EB-47E5-B244-BE1DEA20690F}" dt="2023-04-20T19:21:15.402" v="19" actId="26606"/>
          <ac:spMkLst>
            <pc:docMk/>
            <pc:sldMk cId="344324319" sldId="275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15.402" v="19" actId="26606"/>
          <ac:picMkLst>
            <pc:docMk/>
            <pc:sldMk cId="344324319" sldId="275"/>
            <ac:picMk id="3" creationId="{AE5895F6-5A44-5E82-C16A-1236A6BB30EB}"/>
          </ac:picMkLst>
        </pc:picChg>
      </pc:sldChg>
      <pc:sldChg chg="addSp modSp add mod setBg">
        <pc:chgData name="H M" userId="84cd2103f36ef0dc" providerId="LiveId" clId="{B2F370DA-82EB-47E5-B244-BE1DEA20690F}" dt="2023-04-20T19:21:18.957" v="20" actId="26606"/>
        <pc:sldMkLst>
          <pc:docMk/>
          <pc:sldMk cId="1680374091" sldId="276"/>
        </pc:sldMkLst>
        <pc:spChg chg="add">
          <ac:chgData name="H M" userId="84cd2103f36ef0dc" providerId="LiveId" clId="{B2F370DA-82EB-47E5-B244-BE1DEA20690F}" dt="2023-04-20T19:21:18.957" v="20" actId="26606"/>
          <ac:spMkLst>
            <pc:docMk/>
            <pc:sldMk cId="1680374091" sldId="276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18.957" v="20" actId="26606"/>
          <ac:picMkLst>
            <pc:docMk/>
            <pc:sldMk cId="1680374091" sldId="276"/>
            <ac:picMk id="3" creationId="{E7E739D2-3B51-D272-8F67-596BE9A6956A}"/>
          </ac:picMkLst>
        </pc:picChg>
      </pc:sldChg>
      <pc:sldChg chg="addSp modSp add mod setBg">
        <pc:chgData name="H M" userId="84cd2103f36ef0dc" providerId="LiveId" clId="{B2F370DA-82EB-47E5-B244-BE1DEA20690F}" dt="2023-04-20T19:21:21.567" v="21" actId="26606"/>
        <pc:sldMkLst>
          <pc:docMk/>
          <pc:sldMk cId="1657256054" sldId="277"/>
        </pc:sldMkLst>
        <pc:spChg chg="add">
          <ac:chgData name="H M" userId="84cd2103f36ef0dc" providerId="LiveId" clId="{B2F370DA-82EB-47E5-B244-BE1DEA20690F}" dt="2023-04-20T19:21:21.567" v="21" actId="26606"/>
          <ac:spMkLst>
            <pc:docMk/>
            <pc:sldMk cId="1657256054" sldId="277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21.567" v="21" actId="26606"/>
          <ac:picMkLst>
            <pc:docMk/>
            <pc:sldMk cId="1657256054" sldId="277"/>
            <ac:picMk id="3" creationId="{44236527-3EA4-1165-3A4A-3CFAE60A1E2E}"/>
          </ac:picMkLst>
        </pc:picChg>
      </pc:sldChg>
      <pc:sldChg chg="add">
        <pc:chgData name="H M" userId="84cd2103f36ef0dc" providerId="LiveId" clId="{B2F370DA-82EB-47E5-B244-BE1DEA20690F}" dt="2023-04-20T19:19:46.548" v="0"/>
        <pc:sldMkLst>
          <pc:docMk/>
          <pc:sldMk cId="768220995" sldId="278"/>
        </pc:sldMkLst>
      </pc:sldChg>
      <pc:sldChg chg="addSp modSp add mod setBg">
        <pc:chgData name="H M" userId="84cd2103f36ef0dc" providerId="LiveId" clId="{B2F370DA-82EB-47E5-B244-BE1DEA20690F}" dt="2023-04-20T19:21:31.543" v="22" actId="26606"/>
        <pc:sldMkLst>
          <pc:docMk/>
          <pc:sldMk cId="2496774556" sldId="279"/>
        </pc:sldMkLst>
        <pc:spChg chg="add">
          <ac:chgData name="H M" userId="84cd2103f36ef0dc" providerId="LiveId" clId="{B2F370DA-82EB-47E5-B244-BE1DEA20690F}" dt="2023-04-20T19:21:31.543" v="22" actId="26606"/>
          <ac:spMkLst>
            <pc:docMk/>
            <pc:sldMk cId="2496774556" sldId="279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31.543" v="22" actId="26606"/>
          <ac:picMkLst>
            <pc:docMk/>
            <pc:sldMk cId="2496774556" sldId="279"/>
            <ac:picMk id="3" creationId="{8B1B4816-3114-6EE6-A2AB-A6E79F2F8938}"/>
          </ac:picMkLst>
        </pc:picChg>
      </pc:sldChg>
      <pc:sldChg chg="add del">
        <pc:chgData name="H M" userId="84cd2103f36ef0dc" providerId="LiveId" clId="{B2F370DA-82EB-47E5-B244-BE1DEA20690F}" dt="2023-04-20T19:21:34.892" v="23" actId="47"/>
        <pc:sldMkLst>
          <pc:docMk/>
          <pc:sldMk cId="4140706546" sldId="280"/>
        </pc:sldMkLst>
      </pc:sldChg>
      <pc:sldChg chg="addSp modSp add mod setBg">
        <pc:chgData name="H M" userId="84cd2103f36ef0dc" providerId="LiveId" clId="{B2F370DA-82EB-47E5-B244-BE1DEA20690F}" dt="2023-04-20T19:21:36.927" v="24" actId="26606"/>
        <pc:sldMkLst>
          <pc:docMk/>
          <pc:sldMk cId="1276676344" sldId="281"/>
        </pc:sldMkLst>
        <pc:spChg chg="add">
          <ac:chgData name="H M" userId="84cd2103f36ef0dc" providerId="LiveId" clId="{B2F370DA-82EB-47E5-B244-BE1DEA20690F}" dt="2023-04-20T19:21:36.927" v="24" actId="26606"/>
          <ac:spMkLst>
            <pc:docMk/>
            <pc:sldMk cId="1276676344" sldId="281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36.927" v="24" actId="26606"/>
          <ac:picMkLst>
            <pc:docMk/>
            <pc:sldMk cId="1276676344" sldId="281"/>
            <ac:picMk id="3" creationId="{5CE8C5FD-57D3-05E6-ED20-2139C9FC1B0E}"/>
          </ac:picMkLst>
        </pc:picChg>
      </pc:sldChg>
      <pc:sldChg chg="addSp modSp add mod setBg">
        <pc:chgData name="H M" userId="84cd2103f36ef0dc" providerId="LiveId" clId="{B2F370DA-82EB-47E5-B244-BE1DEA20690F}" dt="2023-04-20T19:21:40.737" v="25" actId="26606"/>
        <pc:sldMkLst>
          <pc:docMk/>
          <pc:sldMk cId="2451904724" sldId="282"/>
        </pc:sldMkLst>
        <pc:spChg chg="add">
          <ac:chgData name="H M" userId="84cd2103f36ef0dc" providerId="LiveId" clId="{B2F370DA-82EB-47E5-B244-BE1DEA20690F}" dt="2023-04-20T19:21:40.737" v="25" actId="26606"/>
          <ac:spMkLst>
            <pc:docMk/>
            <pc:sldMk cId="2451904724" sldId="282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40.737" v="25" actId="26606"/>
          <ac:picMkLst>
            <pc:docMk/>
            <pc:sldMk cId="2451904724" sldId="282"/>
            <ac:picMk id="3" creationId="{00B34BA2-71C9-4FD6-8B16-DDA9966882C6}"/>
          </ac:picMkLst>
        </pc:picChg>
      </pc:sldChg>
      <pc:sldChg chg="addSp modSp add mod setBg">
        <pc:chgData name="H M" userId="84cd2103f36ef0dc" providerId="LiveId" clId="{B2F370DA-82EB-47E5-B244-BE1DEA20690F}" dt="2023-04-20T19:21:43.727" v="26" actId="26606"/>
        <pc:sldMkLst>
          <pc:docMk/>
          <pc:sldMk cId="1698513951" sldId="283"/>
        </pc:sldMkLst>
        <pc:spChg chg="add">
          <ac:chgData name="H M" userId="84cd2103f36ef0dc" providerId="LiveId" clId="{B2F370DA-82EB-47E5-B244-BE1DEA20690F}" dt="2023-04-20T19:21:43.727" v="26" actId="26606"/>
          <ac:spMkLst>
            <pc:docMk/>
            <pc:sldMk cId="1698513951" sldId="283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43.727" v="26" actId="26606"/>
          <ac:picMkLst>
            <pc:docMk/>
            <pc:sldMk cId="1698513951" sldId="283"/>
            <ac:picMk id="3" creationId="{71AB7411-5E6A-0290-7A8F-F7F7D060ECF6}"/>
          </ac:picMkLst>
        </pc:picChg>
      </pc:sldChg>
      <pc:sldChg chg="addSp modSp add mod setBg">
        <pc:chgData name="H M" userId="84cd2103f36ef0dc" providerId="LiveId" clId="{B2F370DA-82EB-47E5-B244-BE1DEA20690F}" dt="2023-04-20T19:21:47.806" v="27" actId="26606"/>
        <pc:sldMkLst>
          <pc:docMk/>
          <pc:sldMk cId="816247669" sldId="284"/>
        </pc:sldMkLst>
        <pc:spChg chg="add">
          <ac:chgData name="H M" userId="84cd2103f36ef0dc" providerId="LiveId" clId="{B2F370DA-82EB-47E5-B244-BE1DEA20690F}" dt="2023-04-20T19:21:47.806" v="27" actId="26606"/>
          <ac:spMkLst>
            <pc:docMk/>
            <pc:sldMk cId="816247669" sldId="284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47.806" v="27" actId="26606"/>
          <ac:picMkLst>
            <pc:docMk/>
            <pc:sldMk cId="816247669" sldId="284"/>
            <ac:picMk id="3" creationId="{A3ABEFE6-1169-91F5-2FAE-60BFBB908DE7}"/>
          </ac:picMkLst>
        </pc:picChg>
      </pc:sldChg>
      <pc:sldChg chg="addSp modSp add mod setBg">
        <pc:chgData name="H M" userId="84cd2103f36ef0dc" providerId="LiveId" clId="{B2F370DA-82EB-47E5-B244-BE1DEA20690F}" dt="2023-04-20T19:21:51.653" v="28" actId="26606"/>
        <pc:sldMkLst>
          <pc:docMk/>
          <pc:sldMk cId="681043278" sldId="285"/>
        </pc:sldMkLst>
        <pc:spChg chg="add">
          <ac:chgData name="H M" userId="84cd2103f36ef0dc" providerId="LiveId" clId="{B2F370DA-82EB-47E5-B244-BE1DEA20690F}" dt="2023-04-20T19:21:51.653" v="28" actId="26606"/>
          <ac:spMkLst>
            <pc:docMk/>
            <pc:sldMk cId="681043278" sldId="285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51.653" v="28" actId="26606"/>
          <ac:picMkLst>
            <pc:docMk/>
            <pc:sldMk cId="681043278" sldId="285"/>
            <ac:picMk id="3" creationId="{1679CE9F-40C4-507D-C342-D5DFDADF6F9A}"/>
          </ac:picMkLst>
        </pc:picChg>
      </pc:sldChg>
      <pc:sldChg chg="addSp modSp add mod setBg">
        <pc:chgData name="H M" userId="84cd2103f36ef0dc" providerId="LiveId" clId="{B2F370DA-82EB-47E5-B244-BE1DEA20690F}" dt="2023-04-20T19:21:55.062" v="29" actId="26606"/>
        <pc:sldMkLst>
          <pc:docMk/>
          <pc:sldMk cId="2006103221" sldId="286"/>
        </pc:sldMkLst>
        <pc:spChg chg="add">
          <ac:chgData name="H M" userId="84cd2103f36ef0dc" providerId="LiveId" clId="{B2F370DA-82EB-47E5-B244-BE1DEA20690F}" dt="2023-04-20T19:21:55.062" v="29" actId="26606"/>
          <ac:spMkLst>
            <pc:docMk/>
            <pc:sldMk cId="2006103221" sldId="286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55.062" v="29" actId="26606"/>
          <ac:picMkLst>
            <pc:docMk/>
            <pc:sldMk cId="2006103221" sldId="286"/>
            <ac:picMk id="3" creationId="{54ED5A5E-AA43-D020-868E-F059385666DF}"/>
          </ac:picMkLst>
        </pc:picChg>
      </pc:sldChg>
      <pc:sldChg chg="addSp modSp add mod setBg">
        <pc:chgData name="H M" userId="84cd2103f36ef0dc" providerId="LiveId" clId="{B2F370DA-82EB-47E5-B244-BE1DEA20690F}" dt="2023-04-20T19:21:58.650" v="30" actId="26606"/>
        <pc:sldMkLst>
          <pc:docMk/>
          <pc:sldMk cId="2725507161" sldId="287"/>
        </pc:sldMkLst>
        <pc:spChg chg="add">
          <ac:chgData name="H M" userId="84cd2103f36ef0dc" providerId="LiveId" clId="{B2F370DA-82EB-47E5-B244-BE1DEA20690F}" dt="2023-04-20T19:21:58.650" v="30" actId="26606"/>
          <ac:spMkLst>
            <pc:docMk/>
            <pc:sldMk cId="2725507161" sldId="287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1:58.650" v="30" actId="26606"/>
          <ac:picMkLst>
            <pc:docMk/>
            <pc:sldMk cId="2725507161" sldId="287"/>
            <ac:picMk id="3" creationId="{76F83231-0F7B-3539-7B8F-B276DF5BA1CA}"/>
          </ac:picMkLst>
        </pc:picChg>
      </pc:sldChg>
      <pc:sldChg chg="addSp modSp add mod setBg">
        <pc:chgData name="H M" userId="84cd2103f36ef0dc" providerId="LiveId" clId="{B2F370DA-82EB-47E5-B244-BE1DEA20690F}" dt="2023-04-20T19:22:02.357" v="31" actId="26606"/>
        <pc:sldMkLst>
          <pc:docMk/>
          <pc:sldMk cId="3467267953" sldId="288"/>
        </pc:sldMkLst>
        <pc:spChg chg="add">
          <ac:chgData name="H M" userId="84cd2103f36ef0dc" providerId="LiveId" clId="{B2F370DA-82EB-47E5-B244-BE1DEA20690F}" dt="2023-04-20T19:22:02.357" v="31" actId="26606"/>
          <ac:spMkLst>
            <pc:docMk/>
            <pc:sldMk cId="3467267953" sldId="288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02.357" v="31" actId="26606"/>
          <ac:picMkLst>
            <pc:docMk/>
            <pc:sldMk cId="3467267953" sldId="288"/>
            <ac:picMk id="3" creationId="{4F2C8FDA-4CEE-C9BF-76D0-9A726307815B}"/>
          </ac:picMkLst>
        </pc:picChg>
      </pc:sldChg>
      <pc:sldChg chg="addSp modSp add mod setBg">
        <pc:chgData name="H M" userId="84cd2103f36ef0dc" providerId="LiveId" clId="{B2F370DA-82EB-47E5-B244-BE1DEA20690F}" dt="2023-04-20T19:22:05.344" v="32" actId="26606"/>
        <pc:sldMkLst>
          <pc:docMk/>
          <pc:sldMk cId="3826793570" sldId="289"/>
        </pc:sldMkLst>
        <pc:spChg chg="add">
          <ac:chgData name="H M" userId="84cd2103f36ef0dc" providerId="LiveId" clId="{B2F370DA-82EB-47E5-B244-BE1DEA20690F}" dt="2023-04-20T19:22:05.344" v="32" actId="26606"/>
          <ac:spMkLst>
            <pc:docMk/>
            <pc:sldMk cId="3826793570" sldId="289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05.344" v="32" actId="26606"/>
          <ac:picMkLst>
            <pc:docMk/>
            <pc:sldMk cId="3826793570" sldId="289"/>
            <ac:picMk id="3" creationId="{299000D1-2B81-A6F0-EC6B-B64D7736D8CA}"/>
          </ac:picMkLst>
        </pc:picChg>
      </pc:sldChg>
      <pc:sldChg chg="addSp modSp add mod setBg">
        <pc:chgData name="H M" userId="84cd2103f36ef0dc" providerId="LiveId" clId="{B2F370DA-82EB-47E5-B244-BE1DEA20690F}" dt="2023-04-20T19:22:08.711" v="33" actId="26606"/>
        <pc:sldMkLst>
          <pc:docMk/>
          <pc:sldMk cId="3302850977" sldId="290"/>
        </pc:sldMkLst>
        <pc:spChg chg="add">
          <ac:chgData name="H M" userId="84cd2103f36ef0dc" providerId="LiveId" clId="{B2F370DA-82EB-47E5-B244-BE1DEA20690F}" dt="2023-04-20T19:22:08.711" v="33" actId="26606"/>
          <ac:spMkLst>
            <pc:docMk/>
            <pc:sldMk cId="3302850977" sldId="290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08.711" v="33" actId="26606"/>
          <ac:picMkLst>
            <pc:docMk/>
            <pc:sldMk cId="3302850977" sldId="290"/>
            <ac:picMk id="3" creationId="{927D9F7D-3874-95FF-AEE5-49487DFC222A}"/>
          </ac:picMkLst>
        </pc:picChg>
      </pc:sldChg>
      <pc:sldChg chg="addSp modSp add mod setBg">
        <pc:chgData name="H M" userId="84cd2103f36ef0dc" providerId="LiveId" clId="{B2F370DA-82EB-47E5-B244-BE1DEA20690F}" dt="2023-04-20T19:22:13.956" v="34" actId="26606"/>
        <pc:sldMkLst>
          <pc:docMk/>
          <pc:sldMk cId="3826280686" sldId="291"/>
        </pc:sldMkLst>
        <pc:spChg chg="add">
          <ac:chgData name="H M" userId="84cd2103f36ef0dc" providerId="LiveId" clId="{B2F370DA-82EB-47E5-B244-BE1DEA20690F}" dt="2023-04-20T19:22:13.956" v="34" actId="26606"/>
          <ac:spMkLst>
            <pc:docMk/>
            <pc:sldMk cId="3826280686" sldId="291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13.956" v="34" actId="26606"/>
          <ac:picMkLst>
            <pc:docMk/>
            <pc:sldMk cId="3826280686" sldId="291"/>
            <ac:picMk id="3" creationId="{CE176C84-323E-0ECC-2F15-CD31E87F337A}"/>
          </ac:picMkLst>
        </pc:picChg>
      </pc:sldChg>
      <pc:sldChg chg="addSp modSp add mod setBg">
        <pc:chgData name="H M" userId="84cd2103f36ef0dc" providerId="LiveId" clId="{B2F370DA-82EB-47E5-B244-BE1DEA20690F}" dt="2023-04-20T19:22:19.757" v="35" actId="26606"/>
        <pc:sldMkLst>
          <pc:docMk/>
          <pc:sldMk cId="268075277" sldId="292"/>
        </pc:sldMkLst>
        <pc:spChg chg="add">
          <ac:chgData name="H M" userId="84cd2103f36ef0dc" providerId="LiveId" clId="{B2F370DA-82EB-47E5-B244-BE1DEA20690F}" dt="2023-04-20T19:22:19.757" v="35" actId="26606"/>
          <ac:spMkLst>
            <pc:docMk/>
            <pc:sldMk cId="268075277" sldId="292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19.757" v="35" actId="26606"/>
          <ac:picMkLst>
            <pc:docMk/>
            <pc:sldMk cId="268075277" sldId="292"/>
            <ac:picMk id="3" creationId="{F4CBA433-AAA4-18DE-FEBC-ADD3EC2121FE}"/>
          </ac:picMkLst>
        </pc:picChg>
      </pc:sldChg>
      <pc:sldChg chg="addSp modSp add mod setBg">
        <pc:chgData name="H M" userId="84cd2103f36ef0dc" providerId="LiveId" clId="{B2F370DA-82EB-47E5-B244-BE1DEA20690F}" dt="2023-04-20T19:22:22.543" v="36" actId="26606"/>
        <pc:sldMkLst>
          <pc:docMk/>
          <pc:sldMk cId="4133795274" sldId="293"/>
        </pc:sldMkLst>
        <pc:spChg chg="add">
          <ac:chgData name="H M" userId="84cd2103f36ef0dc" providerId="LiveId" clId="{B2F370DA-82EB-47E5-B244-BE1DEA20690F}" dt="2023-04-20T19:22:22.543" v="36" actId="26606"/>
          <ac:spMkLst>
            <pc:docMk/>
            <pc:sldMk cId="4133795274" sldId="293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22.543" v="36" actId="26606"/>
          <ac:picMkLst>
            <pc:docMk/>
            <pc:sldMk cId="4133795274" sldId="293"/>
            <ac:picMk id="3" creationId="{667C94F2-D309-1B4A-824F-F5563659BDBC}"/>
          </ac:picMkLst>
        </pc:picChg>
      </pc:sldChg>
      <pc:sldChg chg="addSp modSp add mod setBg">
        <pc:chgData name="H M" userId="84cd2103f36ef0dc" providerId="LiveId" clId="{B2F370DA-82EB-47E5-B244-BE1DEA20690F}" dt="2023-04-20T19:22:25.904" v="37" actId="26606"/>
        <pc:sldMkLst>
          <pc:docMk/>
          <pc:sldMk cId="4143976740" sldId="294"/>
        </pc:sldMkLst>
        <pc:spChg chg="add">
          <ac:chgData name="H M" userId="84cd2103f36ef0dc" providerId="LiveId" clId="{B2F370DA-82EB-47E5-B244-BE1DEA20690F}" dt="2023-04-20T19:22:25.904" v="37" actId="26606"/>
          <ac:spMkLst>
            <pc:docMk/>
            <pc:sldMk cId="4143976740" sldId="294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25.904" v="37" actId="26606"/>
          <ac:picMkLst>
            <pc:docMk/>
            <pc:sldMk cId="4143976740" sldId="294"/>
            <ac:picMk id="3" creationId="{2AEA58C9-EB69-141E-C2EB-18A46CCEA17B}"/>
          </ac:picMkLst>
        </pc:picChg>
      </pc:sldChg>
      <pc:sldChg chg="addSp modSp add del mod setBg">
        <pc:chgData name="H M" userId="84cd2103f36ef0dc" providerId="LiveId" clId="{B2F370DA-82EB-47E5-B244-BE1DEA20690F}" dt="2023-04-20T19:22:38.286" v="40" actId="47"/>
        <pc:sldMkLst>
          <pc:docMk/>
          <pc:sldMk cId="1092962336" sldId="295"/>
        </pc:sldMkLst>
        <pc:spChg chg="add">
          <ac:chgData name="H M" userId="84cd2103f36ef0dc" providerId="LiveId" clId="{B2F370DA-82EB-47E5-B244-BE1DEA20690F}" dt="2023-04-20T19:22:28.012" v="38" actId="26606"/>
          <ac:spMkLst>
            <pc:docMk/>
            <pc:sldMk cId="1092962336" sldId="295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28.012" v="38" actId="26606"/>
          <ac:picMkLst>
            <pc:docMk/>
            <pc:sldMk cId="1092962336" sldId="295"/>
            <ac:picMk id="3" creationId="{3962B24A-A190-2C0D-0247-6242C1024526}"/>
          </ac:picMkLst>
        </pc:picChg>
      </pc:sldChg>
      <pc:sldChg chg="addSp modSp add mod setBg">
        <pc:chgData name="H M" userId="84cd2103f36ef0dc" providerId="LiveId" clId="{B2F370DA-82EB-47E5-B244-BE1DEA20690F}" dt="2023-04-20T19:22:34.662" v="39" actId="26606"/>
        <pc:sldMkLst>
          <pc:docMk/>
          <pc:sldMk cId="3707139073" sldId="296"/>
        </pc:sldMkLst>
        <pc:spChg chg="add">
          <ac:chgData name="H M" userId="84cd2103f36ef0dc" providerId="LiveId" clId="{B2F370DA-82EB-47E5-B244-BE1DEA20690F}" dt="2023-04-20T19:22:34.662" v="39" actId="26606"/>
          <ac:spMkLst>
            <pc:docMk/>
            <pc:sldMk cId="3707139073" sldId="296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34.662" v="39" actId="26606"/>
          <ac:picMkLst>
            <pc:docMk/>
            <pc:sldMk cId="3707139073" sldId="296"/>
            <ac:picMk id="3" creationId="{FC8E78F6-F85A-9763-1859-6C5CE539E8A4}"/>
          </ac:picMkLst>
        </pc:picChg>
      </pc:sldChg>
      <pc:sldChg chg="add del">
        <pc:chgData name="H M" userId="84cd2103f36ef0dc" providerId="LiveId" clId="{B2F370DA-82EB-47E5-B244-BE1DEA20690F}" dt="2023-04-20T19:22:46.121" v="41" actId="47"/>
        <pc:sldMkLst>
          <pc:docMk/>
          <pc:sldMk cId="468364221" sldId="297"/>
        </pc:sldMkLst>
      </pc:sldChg>
      <pc:sldChg chg="addSp modSp add mod setBg">
        <pc:chgData name="H M" userId="84cd2103f36ef0dc" providerId="LiveId" clId="{B2F370DA-82EB-47E5-B244-BE1DEA20690F}" dt="2023-04-20T19:22:48.385" v="42" actId="26606"/>
        <pc:sldMkLst>
          <pc:docMk/>
          <pc:sldMk cId="3336631859" sldId="298"/>
        </pc:sldMkLst>
        <pc:spChg chg="add">
          <ac:chgData name="H M" userId="84cd2103f36ef0dc" providerId="LiveId" clId="{B2F370DA-82EB-47E5-B244-BE1DEA20690F}" dt="2023-04-20T19:22:48.385" v="42" actId="26606"/>
          <ac:spMkLst>
            <pc:docMk/>
            <pc:sldMk cId="3336631859" sldId="298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48.385" v="42" actId="26606"/>
          <ac:picMkLst>
            <pc:docMk/>
            <pc:sldMk cId="3336631859" sldId="298"/>
            <ac:picMk id="3" creationId="{B56D6F36-11D2-0C1B-FAAE-4CB143306478}"/>
          </ac:picMkLst>
        </pc:picChg>
      </pc:sldChg>
      <pc:sldChg chg="addSp modSp add mod setBg">
        <pc:chgData name="H M" userId="84cd2103f36ef0dc" providerId="LiveId" clId="{B2F370DA-82EB-47E5-B244-BE1DEA20690F}" dt="2023-04-20T19:22:51.592" v="43" actId="26606"/>
        <pc:sldMkLst>
          <pc:docMk/>
          <pc:sldMk cId="1405439323" sldId="299"/>
        </pc:sldMkLst>
        <pc:spChg chg="add">
          <ac:chgData name="H M" userId="84cd2103f36ef0dc" providerId="LiveId" clId="{B2F370DA-82EB-47E5-B244-BE1DEA20690F}" dt="2023-04-20T19:22:51.592" v="43" actId="26606"/>
          <ac:spMkLst>
            <pc:docMk/>
            <pc:sldMk cId="1405439323" sldId="299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51.592" v="43" actId="26606"/>
          <ac:picMkLst>
            <pc:docMk/>
            <pc:sldMk cId="1405439323" sldId="299"/>
            <ac:picMk id="3" creationId="{E7122F38-D6B7-BCA4-F4FB-60A71AD4CE65}"/>
          </ac:picMkLst>
        </pc:picChg>
      </pc:sldChg>
      <pc:sldChg chg="addSp modSp add mod setBg">
        <pc:chgData name="H M" userId="84cd2103f36ef0dc" providerId="LiveId" clId="{B2F370DA-82EB-47E5-B244-BE1DEA20690F}" dt="2023-04-20T19:22:54.351" v="44" actId="26606"/>
        <pc:sldMkLst>
          <pc:docMk/>
          <pc:sldMk cId="1234481718" sldId="300"/>
        </pc:sldMkLst>
        <pc:spChg chg="add">
          <ac:chgData name="H M" userId="84cd2103f36ef0dc" providerId="LiveId" clId="{B2F370DA-82EB-47E5-B244-BE1DEA20690F}" dt="2023-04-20T19:22:54.351" v="44" actId="26606"/>
          <ac:spMkLst>
            <pc:docMk/>
            <pc:sldMk cId="1234481718" sldId="300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54.351" v="44" actId="26606"/>
          <ac:picMkLst>
            <pc:docMk/>
            <pc:sldMk cId="1234481718" sldId="300"/>
            <ac:picMk id="3" creationId="{3F89C5B5-44B4-8105-0E50-484577A63CA9}"/>
          </ac:picMkLst>
        </pc:picChg>
      </pc:sldChg>
      <pc:sldChg chg="addSp modSp add mod setBg">
        <pc:chgData name="H M" userId="84cd2103f36ef0dc" providerId="LiveId" clId="{B2F370DA-82EB-47E5-B244-BE1DEA20690F}" dt="2023-04-20T19:22:57.821" v="45" actId="26606"/>
        <pc:sldMkLst>
          <pc:docMk/>
          <pc:sldMk cId="2160208619" sldId="301"/>
        </pc:sldMkLst>
        <pc:spChg chg="add">
          <ac:chgData name="H M" userId="84cd2103f36ef0dc" providerId="LiveId" clId="{B2F370DA-82EB-47E5-B244-BE1DEA20690F}" dt="2023-04-20T19:22:57.821" v="45" actId="26606"/>
          <ac:spMkLst>
            <pc:docMk/>
            <pc:sldMk cId="2160208619" sldId="301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2:57.821" v="45" actId="26606"/>
          <ac:picMkLst>
            <pc:docMk/>
            <pc:sldMk cId="2160208619" sldId="301"/>
            <ac:picMk id="3" creationId="{D3E5D12D-335D-E3AB-791D-519F1DCE04A2}"/>
          </ac:picMkLst>
        </pc:picChg>
      </pc:sldChg>
      <pc:sldChg chg="addSp modSp add mod setBg">
        <pc:chgData name="H M" userId="84cd2103f36ef0dc" providerId="LiveId" clId="{B2F370DA-82EB-47E5-B244-BE1DEA20690F}" dt="2023-04-20T19:23:00.854" v="46" actId="26606"/>
        <pc:sldMkLst>
          <pc:docMk/>
          <pc:sldMk cId="3001160045" sldId="302"/>
        </pc:sldMkLst>
        <pc:spChg chg="add">
          <ac:chgData name="H M" userId="84cd2103f36ef0dc" providerId="LiveId" clId="{B2F370DA-82EB-47E5-B244-BE1DEA20690F}" dt="2023-04-20T19:23:00.854" v="46" actId="26606"/>
          <ac:spMkLst>
            <pc:docMk/>
            <pc:sldMk cId="3001160045" sldId="302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3:00.854" v="46" actId="26606"/>
          <ac:picMkLst>
            <pc:docMk/>
            <pc:sldMk cId="3001160045" sldId="302"/>
            <ac:picMk id="3" creationId="{D8664779-8C56-16DA-A6CC-BCC0E0778B92}"/>
          </ac:picMkLst>
        </pc:picChg>
      </pc:sldChg>
      <pc:sldChg chg="addSp modSp add mod setBg">
        <pc:chgData name="H M" userId="84cd2103f36ef0dc" providerId="LiveId" clId="{B2F370DA-82EB-47E5-B244-BE1DEA20690F}" dt="2023-04-20T19:23:05.132" v="47" actId="26606"/>
        <pc:sldMkLst>
          <pc:docMk/>
          <pc:sldMk cId="665213963" sldId="303"/>
        </pc:sldMkLst>
        <pc:spChg chg="add">
          <ac:chgData name="H M" userId="84cd2103f36ef0dc" providerId="LiveId" clId="{B2F370DA-82EB-47E5-B244-BE1DEA20690F}" dt="2023-04-20T19:23:05.132" v="47" actId="26606"/>
          <ac:spMkLst>
            <pc:docMk/>
            <pc:sldMk cId="665213963" sldId="303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3:05.132" v="47" actId="26606"/>
          <ac:picMkLst>
            <pc:docMk/>
            <pc:sldMk cId="665213963" sldId="303"/>
            <ac:picMk id="3" creationId="{FECF9FCB-D89C-0193-FD66-E36CD8A18E1A}"/>
          </ac:picMkLst>
        </pc:picChg>
      </pc:sldChg>
      <pc:sldChg chg="addSp modSp add mod setBg">
        <pc:chgData name="H M" userId="84cd2103f36ef0dc" providerId="LiveId" clId="{B2F370DA-82EB-47E5-B244-BE1DEA20690F}" dt="2023-04-20T19:23:07.921" v="48" actId="26606"/>
        <pc:sldMkLst>
          <pc:docMk/>
          <pc:sldMk cId="2950099502" sldId="304"/>
        </pc:sldMkLst>
        <pc:spChg chg="add">
          <ac:chgData name="H M" userId="84cd2103f36ef0dc" providerId="LiveId" clId="{B2F370DA-82EB-47E5-B244-BE1DEA20690F}" dt="2023-04-20T19:23:07.921" v="48" actId="26606"/>
          <ac:spMkLst>
            <pc:docMk/>
            <pc:sldMk cId="2950099502" sldId="304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3:07.921" v="48" actId="26606"/>
          <ac:picMkLst>
            <pc:docMk/>
            <pc:sldMk cId="2950099502" sldId="304"/>
            <ac:picMk id="3" creationId="{330CF6D2-269A-309E-085C-BEE1E951B512}"/>
          </ac:picMkLst>
        </pc:picChg>
      </pc:sldChg>
      <pc:sldChg chg="add del">
        <pc:chgData name="H M" userId="84cd2103f36ef0dc" providerId="LiveId" clId="{B2F370DA-82EB-47E5-B244-BE1DEA20690F}" dt="2023-04-20T19:23:10.282" v="49" actId="47"/>
        <pc:sldMkLst>
          <pc:docMk/>
          <pc:sldMk cId="141980584" sldId="305"/>
        </pc:sldMkLst>
      </pc:sldChg>
      <pc:sldChg chg="addSp modSp add mod setBg">
        <pc:chgData name="H M" userId="84cd2103f36ef0dc" providerId="LiveId" clId="{B2F370DA-82EB-47E5-B244-BE1DEA20690F}" dt="2023-04-20T19:23:13.326" v="50" actId="26606"/>
        <pc:sldMkLst>
          <pc:docMk/>
          <pc:sldMk cId="3366321944" sldId="306"/>
        </pc:sldMkLst>
        <pc:spChg chg="add">
          <ac:chgData name="H M" userId="84cd2103f36ef0dc" providerId="LiveId" clId="{B2F370DA-82EB-47E5-B244-BE1DEA20690F}" dt="2023-04-20T19:23:13.326" v="50" actId="26606"/>
          <ac:spMkLst>
            <pc:docMk/>
            <pc:sldMk cId="3366321944" sldId="306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3:13.326" v="50" actId="26606"/>
          <ac:picMkLst>
            <pc:docMk/>
            <pc:sldMk cId="3366321944" sldId="306"/>
            <ac:picMk id="3" creationId="{0CE7E173-3180-1719-4B07-385C095B3CF2}"/>
          </ac:picMkLst>
        </pc:picChg>
      </pc:sldChg>
      <pc:sldChg chg="addSp modSp add mod setBg">
        <pc:chgData name="H M" userId="84cd2103f36ef0dc" providerId="LiveId" clId="{B2F370DA-82EB-47E5-B244-BE1DEA20690F}" dt="2023-04-20T19:28:18.661" v="88" actId="26606"/>
        <pc:sldMkLst>
          <pc:docMk/>
          <pc:sldMk cId="3744017633" sldId="307"/>
        </pc:sldMkLst>
        <pc:spChg chg="add">
          <ac:chgData name="H M" userId="84cd2103f36ef0dc" providerId="LiveId" clId="{B2F370DA-82EB-47E5-B244-BE1DEA20690F}" dt="2023-04-20T19:28:18.661" v="88" actId="26606"/>
          <ac:spMkLst>
            <pc:docMk/>
            <pc:sldMk cId="3744017633" sldId="307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8:18.661" v="88" actId="26606"/>
          <ac:picMkLst>
            <pc:docMk/>
            <pc:sldMk cId="3744017633" sldId="307"/>
            <ac:picMk id="3" creationId="{2597BB01-6850-DA5B-B156-004904BEB16A}"/>
          </ac:picMkLst>
        </pc:picChg>
      </pc:sldChg>
      <pc:sldChg chg="addSp modSp add mod setBg">
        <pc:chgData name="H M" userId="84cd2103f36ef0dc" providerId="LiveId" clId="{B2F370DA-82EB-47E5-B244-BE1DEA20690F}" dt="2023-04-20T19:23:16.616" v="51" actId="26606"/>
        <pc:sldMkLst>
          <pc:docMk/>
          <pc:sldMk cId="3846462651" sldId="308"/>
        </pc:sldMkLst>
        <pc:spChg chg="add">
          <ac:chgData name="H M" userId="84cd2103f36ef0dc" providerId="LiveId" clId="{B2F370DA-82EB-47E5-B244-BE1DEA20690F}" dt="2023-04-20T19:23:16.616" v="51" actId="26606"/>
          <ac:spMkLst>
            <pc:docMk/>
            <pc:sldMk cId="3846462651" sldId="308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3:16.616" v="51" actId="26606"/>
          <ac:picMkLst>
            <pc:docMk/>
            <pc:sldMk cId="3846462651" sldId="308"/>
            <ac:picMk id="3" creationId="{2967B34E-CDC1-8714-D715-C2BB2A4E05F2}"/>
          </ac:picMkLst>
        </pc:picChg>
      </pc:sldChg>
      <pc:sldChg chg="addSp modSp add mod setBg">
        <pc:chgData name="H M" userId="84cd2103f36ef0dc" providerId="LiveId" clId="{B2F370DA-82EB-47E5-B244-BE1DEA20690F}" dt="2023-04-20T19:24:51.771" v="52" actId="26606"/>
        <pc:sldMkLst>
          <pc:docMk/>
          <pc:sldMk cId="804025077" sldId="309"/>
        </pc:sldMkLst>
        <pc:spChg chg="add">
          <ac:chgData name="H M" userId="84cd2103f36ef0dc" providerId="LiveId" clId="{B2F370DA-82EB-47E5-B244-BE1DEA20690F}" dt="2023-04-20T19:24:51.771" v="52" actId="26606"/>
          <ac:spMkLst>
            <pc:docMk/>
            <pc:sldMk cId="804025077" sldId="309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4:51.771" v="52" actId="26606"/>
          <ac:picMkLst>
            <pc:docMk/>
            <pc:sldMk cId="804025077" sldId="309"/>
            <ac:picMk id="3" creationId="{FF0A3B08-3CFE-17D4-8759-64FC48464D30}"/>
          </ac:picMkLst>
        </pc:picChg>
      </pc:sldChg>
      <pc:sldChg chg="addSp modSp add mod setBg">
        <pc:chgData name="H M" userId="84cd2103f36ef0dc" providerId="LiveId" clId="{B2F370DA-82EB-47E5-B244-BE1DEA20690F}" dt="2023-04-20T19:24:57.085" v="53" actId="26606"/>
        <pc:sldMkLst>
          <pc:docMk/>
          <pc:sldMk cId="122772318" sldId="310"/>
        </pc:sldMkLst>
        <pc:spChg chg="add">
          <ac:chgData name="H M" userId="84cd2103f36ef0dc" providerId="LiveId" clId="{B2F370DA-82EB-47E5-B244-BE1DEA20690F}" dt="2023-04-20T19:24:57.085" v="53" actId="26606"/>
          <ac:spMkLst>
            <pc:docMk/>
            <pc:sldMk cId="122772318" sldId="310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4:57.085" v="53" actId="26606"/>
          <ac:picMkLst>
            <pc:docMk/>
            <pc:sldMk cId="122772318" sldId="310"/>
            <ac:picMk id="3" creationId="{D096F379-18A3-0FDD-7D24-22783B14FCDF}"/>
          </ac:picMkLst>
        </pc:picChg>
      </pc:sldChg>
      <pc:sldChg chg="addSp modSp add mod setBg">
        <pc:chgData name="H M" userId="84cd2103f36ef0dc" providerId="LiveId" clId="{B2F370DA-82EB-47E5-B244-BE1DEA20690F}" dt="2023-04-20T19:24:59.957" v="54" actId="26606"/>
        <pc:sldMkLst>
          <pc:docMk/>
          <pc:sldMk cId="315970602" sldId="311"/>
        </pc:sldMkLst>
        <pc:spChg chg="add">
          <ac:chgData name="H M" userId="84cd2103f36ef0dc" providerId="LiveId" clId="{B2F370DA-82EB-47E5-B244-BE1DEA20690F}" dt="2023-04-20T19:24:59.957" v="54" actId="26606"/>
          <ac:spMkLst>
            <pc:docMk/>
            <pc:sldMk cId="315970602" sldId="311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4:59.957" v="54" actId="26606"/>
          <ac:picMkLst>
            <pc:docMk/>
            <pc:sldMk cId="315970602" sldId="311"/>
            <ac:picMk id="3" creationId="{CE362220-D05A-CC22-1BAA-657F1746DE56}"/>
          </ac:picMkLst>
        </pc:picChg>
      </pc:sldChg>
      <pc:sldChg chg="addSp modSp add mod setBg">
        <pc:chgData name="H M" userId="84cd2103f36ef0dc" providerId="LiveId" clId="{B2F370DA-82EB-47E5-B244-BE1DEA20690F}" dt="2023-04-20T19:25:02.645" v="55" actId="26606"/>
        <pc:sldMkLst>
          <pc:docMk/>
          <pc:sldMk cId="1372673850" sldId="312"/>
        </pc:sldMkLst>
        <pc:spChg chg="add">
          <ac:chgData name="H M" userId="84cd2103f36ef0dc" providerId="LiveId" clId="{B2F370DA-82EB-47E5-B244-BE1DEA20690F}" dt="2023-04-20T19:25:02.645" v="55" actId="26606"/>
          <ac:spMkLst>
            <pc:docMk/>
            <pc:sldMk cId="1372673850" sldId="312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02.645" v="55" actId="26606"/>
          <ac:picMkLst>
            <pc:docMk/>
            <pc:sldMk cId="1372673850" sldId="312"/>
            <ac:picMk id="3" creationId="{E42CE8CB-E84C-C4B4-1A96-1AC470E67D95}"/>
          </ac:picMkLst>
        </pc:picChg>
      </pc:sldChg>
      <pc:sldChg chg="addSp modSp add mod setBg">
        <pc:chgData name="H M" userId="84cd2103f36ef0dc" providerId="LiveId" clId="{B2F370DA-82EB-47E5-B244-BE1DEA20690F}" dt="2023-04-20T19:25:06.056" v="56" actId="26606"/>
        <pc:sldMkLst>
          <pc:docMk/>
          <pc:sldMk cId="2978377209" sldId="313"/>
        </pc:sldMkLst>
        <pc:spChg chg="add">
          <ac:chgData name="H M" userId="84cd2103f36ef0dc" providerId="LiveId" clId="{B2F370DA-82EB-47E5-B244-BE1DEA20690F}" dt="2023-04-20T19:25:06.056" v="56" actId="26606"/>
          <ac:spMkLst>
            <pc:docMk/>
            <pc:sldMk cId="2978377209" sldId="313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06.056" v="56" actId="26606"/>
          <ac:picMkLst>
            <pc:docMk/>
            <pc:sldMk cId="2978377209" sldId="313"/>
            <ac:picMk id="3" creationId="{49460F3C-1CE8-779D-3199-3F56D79BBD42}"/>
          </ac:picMkLst>
        </pc:picChg>
      </pc:sldChg>
      <pc:sldChg chg="addSp modSp add mod setBg">
        <pc:chgData name="H M" userId="84cd2103f36ef0dc" providerId="LiveId" clId="{B2F370DA-82EB-47E5-B244-BE1DEA20690F}" dt="2023-04-20T19:25:08.629" v="57" actId="26606"/>
        <pc:sldMkLst>
          <pc:docMk/>
          <pc:sldMk cId="1309388382" sldId="314"/>
        </pc:sldMkLst>
        <pc:spChg chg="add">
          <ac:chgData name="H M" userId="84cd2103f36ef0dc" providerId="LiveId" clId="{B2F370DA-82EB-47E5-B244-BE1DEA20690F}" dt="2023-04-20T19:25:08.629" v="57" actId="26606"/>
          <ac:spMkLst>
            <pc:docMk/>
            <pc:sldMk cId="1309388382" sldId="314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08.629" v="57" actId="26606"/>
          <ac:picMkLst>
            <pc:docMk/>
            <pc:sldMk cId="1309388382" sldId="314"/>
            <ac:picMk id="3" creationId="{B99658D5-E525-4DF1-7566-C3611898942B}"/>
          </ac:picMkLst>
        </pc:picChg>
      </pc:sldChg>
      <pc:sldChg chg="addSp modSp add mod setBg">
        <pc:chgData name="H M" userId="84cd2103f36ef0dc" providerId="LiveId" clId="{B2F370DA-82EB-47E5-B244-BE1DEA20690F}" dt="2023-04-20T19:25:11.497" v="58" actId="26606"/>
        <pc:sldMkLst>
          <pc:docMk/>
          <pc:sldMk cId="756926715" sldId="315"/>
        </pc:sldMkLst>
        <pc:spChg chg="add">
          <ac:chgData name="H M" userId="84cd2103f36ef0dc" providerId="LiveId" clId="{B2F370DA-82EB-47E5-B244-BE1DEA20690F}" dt="2023-04-20T19:25:11.497" v="58" actId="26606"/>
          <ac:spMkLst>
            <pc:docMk/>
            <pc:sldMk cId="756926715" sldId="315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11.497" v="58" actId="26606"/>
          <ac:picMkLst>
            <pc:docMk/>
            <pc:sldMk cId="756926715" sldId="315"/>
            <ac:picMk id="3" creationId="{1A561154-C0CE-13DB-F432-37F6C8C54F9B}"/>
          </ac:picMkLst>
        </pc:picChg>
      </pc:sldChg>
      <pc:sldChg chg="addSp modSp add mod setBg">
        <pc:chgData name="H M" userId="84cd2103f36ef0dc" providerId="LiveId" clId="{B2F370DA-82EB-47E5-B244-BE1DEA20690F}" dt="2023-04-20T19:25:17.376" v="60" actId="26606"/>
        <pc:sldMkLst>
          <pc:docMk/>
          <pc:sldMk cId="3681023110" sldId="317"/>
        </pc:sldMkLst>
        <pc:spChg chg="add">
          <ac:chgData name="H M" userId="84cd2103f36ef0dc" providerId="LiveId" clId="{B2F370DA-82EB-47E5-B244-BE1DEA20690F}" dt="2023-04-20T19:25:17.376" v="60" actId="26606"/>
          <ac:spMkLst>
            <pc:docMk/>
            <pc:sldMk cId="3681023110" sldId="317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17.376" v="60" actId="26606"/>
          <ac:picMkLst>
            <pc:docMk/>
            <pc:sldMk cId="3681023110" sldId="317"/>
            <ac:picMk id="3" creationId="{DD3EE0FC-B5A6-3836-6C40-F0E37BE5CD13}"/>
          </ac:picMkLst>
        </pc:picChg>
      </pc:sldChg>
      <pc:sldChg chg="addSp modSp add mod setBg">
        <pc:chgData name="H M" userId="84cd2103f36ef0dc" providerId="LiveId" clId="{B2F370DA-82EB-47E5-B244-BE1DEA20690F}" dt="2023-04-20T19:25:21.721" v="61" actId="26606"/>
        <pc:sldMkLst>
          <pc:docMk/>
          <pc:sldMk cId="942232051" sldId="318"/>
        </pc:sldMkLst>
        <pc:spChg chg="add">
          <ac:chgData name="H M" userId="84cd2103f36ef0dc" providerId="LiveId" clId="{B2F370DA-82EB-47E5-B244-BE1DEA20690F}" dt="2023-04-20T19:25:21.721" v="61" actId="26606"/>
          <ac:spMkLst>
            <pc:docMk/>
            <pc:sldMk cId="942232051" sldId="318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21.721" v="61" actId="26606"/>
          <ac:picMkLst>
            <pc:docMk/>
            <pc:sldMk cId="942232051" sldId="318"/>
            <ac:picMk id="3" creationId="{F49643D1-CA6F-E1E8-E4A2-AC95E0AFAD7D}"/>
          </ac:picMkLst>
        </pc:picChg>
      </pc:sldChg>
      <pc:sldChg chg="addSp modSp add mod setBg">
        <pc:chgData name="H M" userId="84cd2103f36ef0dc" providerId="LiveId" clId="{B2F370DA-82EB-47E5-B244-BE1DEA20690F}" dt="2023-04-20T19:25:28.551" v="62" actId="26606"/>
        <pc:sldMkLst>
          <pc:docMk/>
          <pc:sldMk cId="753280304" sldId="319"/>
        </pc:sldMkLst>
        <pc:spChg chg="add">
          <ac:chgData name="H M" userId="84cd2103f36ef0dc" providerId="LiveId" clId="{B2F370DA-82EB-47E5-B244-BE1DEA20690F}" dt="2023-04-20T19:25:28.551" v="62" actId="26606"/>
          <ac:spMkLst>
            <pc:docMk/>
            <pc:sldMk cId="753280304" sldId="319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28.551" v="62" actId="26606"/>
          <ac:picMkLst>
            <pc:docMk/>
            <pc:sldMk cId="753280304" sldId="319"/>
            <ac:picMk id="3" creationId="{E36F4A2F-C048-D540-1F32-90B7027FE8A8}"/>
          </ac:picMkLst>
        </pc:picChg>
      </pc:sldChg>
      <pc:sldChg chg="addSp modSp add mod setBg">
        <pc:chgData name="H M" userId="84cd2103f36ef0dc" providerId="LiveId" clId="{B2F370DA-82EB-47E5-B244-BE1DEA20690F}" dt="2023-04-20T19:25:31.911" v="63" actId="26606"/>
        <pc:sldMkLst>
          <pc:docMk/>
          <pc:sldMk cId="1720263566" sldId="320"/>
        </pc:sldMkLst>
        <pc:spChg chg="add">
          <ac:chgData name="H M" userId="84cd2103f36ef0dc" providerId="LiveId" clId="{B2F370DA-82EB-47E5-B244-BE1DEA20690F}" dt="2023-04-20T19:25:31.911" v="63" actId="26606"/>
          <ac:spMkLst>
            <pc:docMk/>
            <pc:sldMk cId="1720263566" sldId="320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31.911" v="63" actId="26606"/>
          <ac:picMkLst>
            <pc:docMk/>
            <pc:sldMk cId="1720263566" sldId="320"/>
            <ac:picMk id="3" creationId="{7CA3A0EC-CA9B-E956-C002-7D1D6225B7FD}"/>
          </ac:picMkLst>
        </pc:picChg>
      </pc:sldChg>
      <pc:sldChg chg="addSp modSp add mod setBg">
        <pc:chgData name="H M" userId="84cd2103f36ef0dc" providerId="LiveId" clId="{B2F370DA-82EB-47E5-B244-BE1DEA20690F}" dt="2023-04-20T19:25:35.606" v="64" actId="26606"/>
        <pc:sldMkLst>
          <pc:docMk/>
          <pc:sldMk cId="906986323" sldId="321"/>
        </pc:sldMkLst>
        <pc:spChg chg="add">
          <ac:chgData name="H M" userId="84cd2103f36ef0dc" providerId="LiveId" clId="{B2F370DA-82EB-47E5-B244-BE1DEA20690F}" dt="2023-04-20T19:25:35.606" v="64" actId="26606"/>
          <ac:spMkLst>
            <pc:docMk/>
            <pc:sldMk cId="906986323" sldId="321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35.606" v="64" actId="26606"/>
          <ac:picMkLst>
            <pc:docMk/>
            <pc:sldMk cId="906986323" sldId="321"/>
            <ac:picMk id="3" creationId="{B1C5ADE5-385B-053D-0B2F-2A44E8ECFC05}"/>
          </ac:picMkLst>
        </pc:picChg>
      </pc:sldChg>
      <pc:sldChg chg="addSp modSp add mod setBg">
        <pc:chgData name="H M" userId="84cd2103f36ef0dc" providerId="LiveId" clId="{B2F370DA-82EB-47E5-B244-BE1DEA20690F}" dt="2023-04-20T19:25:38.137" v="65" actId="26606"/>
        <pc:sldMkLst>
          <pc:docMk/>
          <pc:sldMk cId="2682316642" sldId="322"/>
        </pc:sldMkLst>
        <pc:spChg chg="add">
          <ac:chgData name="H M" userId="84cd2103f36ef0dc" providerId="LiveId" clId="{B2F370DA-82EB-47E5-B244-BE1DEA20690F}" dt="2023-04-20T19:25:38.137" v="65" actId="26606"/>
          <ac:spMkLst>
            <pc:docMk/>
            <pc:sldMk cId="2682316642" sldId="322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38.137" v="65" actId="26606"/>
          <ac:picMkLst>
            <pc:docMk/>
            <pc:sldMk cId="2682316642" sldId="322"/>
            <ac:picMk id="3" creationId="{6A717C9F-317F-EF48-C913-3B18BEB7F359}"/>
          </ac:picMkLst>
        </pc:picChg>
      </pc:sldChg>
      <pc:sldChg chg="addSp modSp add mod setBg">
        <pc:chgData name="H M" userId="84cd2103f36ef0dc" providerId="LiveId" clId="{B2F370DA-82EB-47E5-B244-BE1DEA20690F}" dt="2023-04-20T19:25:41.391" v="66" actId="26606"/>
        <pc:sldMkLst>
          <pc:docMk/>
          <pc:sldMk cId="2678248866" sldId="323"/>
        </pc:sldMkLst>
        <pc:spChg chg="add">
          <ac:chgData name="H M" userId="84cd2103f36ef0dc" providerId="LiveId" clId="{B2F370DA-82EB-47E5-B244-BE1DEA20690F}" dt="2023-04-20T19:25:41.391" v="66" actId="26606"/>
          <ac:spMkLst>
            <pc:docMk/>
            <pc:sldMk cId="2678248866" sldId="323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41.391" v="66" actId="26606"/>
          <ac:picMkLst>
            <pc:docMk/>
            <pc:sldMk cId="2678248866" sldId="323"/>
            <ac:picMk id="3" creationId="{62059B10-E5B6-75CC-01C6-85D96007DDB4}"/>
          </ac:picMkLst>
        </pc:picChg>
      </pc:sldChg>
      <pc:sldChg chg="addSp modSp add mod setBg">
        <pc:chgData name="H M" userId="84cd2103f36ef0dc" providerId="LiveId" clId="{B2F370DA-82EB-47E5-B244-BE1DEA20690F}" dt="2023-04-20T19:25:44.411" v="67" actId="26606"/>
        <pc:sldMkLst>
          <pc:docMk/>
          <pc:sldMk cId="4102885800" sldId="324"/>
        </pc:sldMkLst>
        <pc:spChg chg="add">
          <ac:chgData name="H M" userId="84cd2103f36ef0dc" providerId="LiveId" clId="{B2F370DA-82EB-47E5-B244-BE1DEA20690F}" dt="2023-04-20T19:25:44.411" v="67" actId="26606"/>
          <ac:spMkLst>
            <pc:docMk/>
            <pc:sldMk cId="4102885800" sldId="324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44.411" v="67" actId="26606"/>
          <ac:picMkLst>
            <pc:docMk/>
            <pc:sldMk cId="4102885800" sldId="324"/>
            <ac:picMk id="3" creationId="{9EC5BAB7-A56D-8C1D-F4BE-ED5D5D8D1C56}"/>
          </ac:picMkLst>
        </pc:picChg>
      </pc:sldChg>
      <pc:sldChg chg="addSp modSp add mod setBg">
        <pc:chgData name="H M" userId="84cd2103f36ef0dc" providerId="LiveId" clId="{B2F370DA-82EB-47E5-B244-BE1DEA20690F}" dt="2023-04-20T19:25:46.768" v="68" actId="26606"/>
        <pc:sldMkLst>
          <pc:docMk/>
          <pc:sldMk cId="4227639430" sldId="325"/>
        </pc:sldMkLst>
        <pc:spChg chg="add">
          <ac:chgData name="H M" userId="84cd2103f36ef0dc" providerId="LiveId" clId="{B2F370DA-82EB-47E5-B244-BE1DEA20690F}" dt="2023-04-20T19:25:46.768" v="68" actId="26606"/>
          <ac:spMkLst>
            <pc:docMk/>
            <pc:sldMk cId="4227639430" sldId="325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46.768" v="68" actId="26606"/>
          <ac:picMkLst>
            <pc:docMk/>
            <pc:sldMk cId="4227639430" sldId="325"/>
            <ac:picMk id="3" creationId="{65D7EAA6-E928-EAA5-2885-E5A9BF7DB7ED}"/>
          </ac:picMkLst>
        </pc:picChg>
      </pc:sldChg>
      <pc:sldChg chg="addSp modSp add mod setBg">
        <pc:chgData name="H M" userId="84cd2103f36ef0dc" providerId="LiveId" clId="{B2F370DA-82EB-47E5-B244-BE1DEA20690F}" dt="2023-04-20T19:25:49.701" v="69" actId="26606"/>
        <pc:sldMkLst>
          <pc:docMk/>
          <pc:sldMk cId="3531815632" sldId="326"/>
        </pc:sldMkLst>
        <pc:spChg chg="add">
          <ac:chgData name="H M" userId="84cd2103f36ef0dc" providerId="LiveId" clId="{B2F370DA-82EB-47E5-B244-BE1DEA20690F}" dt="2023-04-20T19:25:49.701" v="69" actId="26606"/>
          <ac:spMkLst>
            <pc:docMk/>
            <pc:sldMk cId="3531815632" sldId="326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49.701" v="69" actId="26606"/>
          <ac:picMkLst>
            <pc:docMk/>
            <pc:sldMk cId="3531815632" sldId="326"/>
            <ac:picMk id="3" creationId="{BAE664D2-F35F-EDAF-3F1F-9EA9F40611EC}"/>
          </ac:picMkLst>
        </pc:picChg>
      </pc:sldChg>
      <pc:sldChg chg="addSp modSp add mod setBg">
        <pc:chgData name="H M" userId="84cd2103f36ef0dc" providerId="LiveId" clId="{B2F370DA-82EB-47E5-B244-BE1DEA20690F}" dt="2023-04-20T19:25:52.493" v="70" actId="26606"/>
        <pc:sldMkLst>
          <pc:docMk/>
          <pc:sldMk cId="995936760" sldId="327"/>
        </pc:sldMkLst>
        <pc:spChg chg="add">
          <ac:chgData name="H M" userId="84cd2103f36ef0dc" providerId="LiveId" clId="{B2F370DA-82EB-47E5-B244-BE1DEA20690F}" dt="2023-04-20T19:25:52.493" v="70" actId="26606"/>
          <ac:spMkLst>
            <pc:docMk/>
            <pc:sldMk cId="995936760" sldId="327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52.493" v="70" actId="26606"/>
          <ac:picMkLst>
            <pc:docMk/>
            <pc:sldMk cId="995936760" sldId="327"/>
            <ac:picMk id="3" creationId="{15417563-3D92-8977-F1D5-A15D94488C6B}"/>
          </ac:picMkLst>
        </pc:picChg>
      </pc:sldChg>
      <pc:sldChg chg="addSp modSp add mod setBg">
        <pc:chgData name="H M" userId="84cd2103f36ef0dc" providerId="LiveId" clId="{B2F370DA-82EB-47E5-B244-BE1DEA20690F}" dt="2023-04-20T19:25:55.441" v="71" actId="26606"/>
        <pc:sldMkLst>
          <pc:docMk/>
          <pc:sldMk cId="803223762" sldId="328"/>
        </pc:sldMkLst>
        <pc:spChg chg="add">
          <ac:chgData name="H M" userId="84cd2103f36ef0dc" providerId="LiveId" clId="{B2F370DA-82EB-47E5-B244-BE1DEA20690F}" dt="2023-04-20T19:25:55.441" v="71" actId="26606"/>
          <ac:spMkLst>
            <pc:docMk/>
            <pc:sldMk cId="803223762" sldId="328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55.441" v="71" actId="26606"/>
          <ac:picMkLst>
            <pc:docMk/>
            <pc:sldMk cId="803223762" sldId="328"/>
            <ac:picMk id="3" creationId="{60FE0D27-21E4-D8DA-FA83-37F2CC1188CE}"/>
          </ac:picMkLst>
        </pc:picChg>
      </pc:sldChg>
      <pc:sldChg chg="addSp modSp add mod setBg">
        <pc:chgData name="H M" userId="84cd2103f36ef0dc" providerId="LiveId" clId="{B2F370DA-82EB-47E5-B244-BE1DEA20690F}" dt="2023-04-20T19:25:58.274" v="72" actId="26606"/>
        <pc:sldMkLst>
          <pc:docMk/>
          <pc:sldMk cId="2161586400" sldId="329"/>
        </pc:sldMkLst>
        <pc:spChg chg="add">
          <ac:chgData name="H M" userId="84cd2103f36ef0dc" providerId="LiveId" clId="{B2F370DA-82EB-47E5-B244-BE1DEA20690F}" dt="2023-04-20T19:25:58.274" v="72" actId="26606"/>
          <ac:spMkLst>
            <pc:docMk/>
            <pc:sldMk cId="2161586400" sldId="329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58.274" v="72" actId="26606"/>
          <ac:picMkLst>
            <pc:docMk/>
            <pc:sldMk cId="2161586400" sldId="329"/>
            <ac:picMk id="3" creationId="{6FB72CD8-9738-640E-0891-EBC859444423}"/>
          </ac:picMkLst>
        </pc:picChg>
      </pc:sldChg>
      <pc:sldChg chg="addSp modSp add mod setBg">
        <pc:chgData name="H M" userId="84cd2103f36ef0dc" providerId="LiveId" clId="{B2F370DA-82EB-47E5-B244-BE1DEA20690F}" dt="2023-04-20T19:26:01.926" v="73" actId="26606"/>
        <pc:sldMkLst>
          <pc:docMk/>
          <pc:sldMk cId="3570402770" sldId="330"/>
        </pc:sldMkLst>
        <pc:spChg chg="add">
          <ac:chgData name="H M" userId="84cd2103f36ef0dc" providerId="LiveId" clId="{B2F370DA-82EB-47E5-B244-BE1DEA20690F}" dt="2023-04-20T19:26:01.926" v="73" actId="26606"/>
          <ac:spMkLst>
            <pc:docMk/>
            <pc:sldMk cId="3570402770" sldId="330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01.926" v="73" actId="26606"/>
          <ac:picMkLst>
            <pc:docMk/>
            <pc:sldMk cId="3570402770" sldId="330"/>
            <ac:picMk id="3" creationId="{FBB9AB9A-9DB1-B386-F9F5-F0F5DC0CD241}"/>
          </ac:picMkLst>
        </pc:picChg>
      </pc:sldChg>
      <pc:sldChg chg="addSp modSp add mod setBg">
        <pc:chgData name="H M" userId="84cd2103f36ef0dc" providerId="LiveId" clId="{B2F370DA-82EB-47E5-B244-BE1DEA20690F}" dt="2023-04-20T19:26:06.441" v="74" actId="26606"/>
        <pc:sldMkLst>
          <pc:docMk/>
          <pc:sldMk cId="32986783" sldId="331"/>
        </pc:sldMkLst>
        <pc:spChg chg="add">
          <ac:chgData name="H M" userId="84cd2103f36ef0dc" providerId="LiveId" clId="{B2F370DA-82EB-47E5-B244-BE1DEA20690F}" dt="2023-04-20T19:26:06.441" v="74" actId="26606"/>
          <ac:spMkLst>
            <pc:docMk/>
            <pc:sldMk cId="32986783" sldId="331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06.441" v="74" actId="26606"/>
          <ac:picMkLst>
            <pc:docMk/>
            <pc:sldMk cId="32986783" sldId="331"/>
            <ac:picMk id="3" creationId="{9B72EC82-1A0B-825D-E19F-C36013A67E23}"/>
          </ac:picMkLst>
        </pc:picChg>
      </pc:sldChg>
      <pc:sldChg chg="add">
        <pc:chgData name="H M" userId="84cd2103f36ef0dc" providerId="LiveId" clId="{B2F370DA-82EB-47E5-B244-BE1DEA20690F}" dt="2023-04-20T19:19:46.548" v="0"/>
        <pc:sldMkLst>
          <pc:docMk/>
          <pc:sldMk cId="166917401" sldId="332"/>
        </pc:sldMkLst>
      </pc:sldChg>
      <pc:sldChg chg="addSp modSp add mod setBg">
        <pc:chgData name="H M" userId="84cd2103f36ef0dc" providerId="LiveId" clId="{B2F370DA-82EB-47E5-B244-BE1DEA20690F}" dt="2023-04-20T19:26:10.231" v="75" actId="26606"/>
        <pc:sldMkLst>
          <pc:docMk/>
          <pc:sldMk cId="4166821933" sldId="333"/>
        </pc:sldMkLst>
        <pc:spChg chg="add">
          <ac:chgData name="H M" userId="84cd2103f36ef0dc" providerId="LiveId" clId="{B2F370DA-82EB-47E5-B244-BE1DEA20690F}" dt="2023-04-20T19:26:10.231" v="75" actId="26606"/>
          <ac:spMkLst>
            <pc:docMk/>
            <pc:sldMk cId="4166821933" sldId="333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10.231" v="75" actId="26606"/>
          <ac:picMkLst>
            <pc:docMk/>
            <pc:sldMk cId="4166821933" sldId="333"/>
            <ac:picMk id="3" creationId="{BAA3416D-9CDA-F1AA-15B4-EF28547E49C7}"/>
          </ac:picMkLst>
        </pc:picChg>
      </pc:sldChg>
      <pc:sldChg chg="addSp modSp add mod setBg">
        <pc:chgData name="H M" userId="84cd2103f36ef0dc" providerId="LiveId" clId="{B2F370DA-82EB-47E5-B244-BE1DEA20690F}" dt="2023-04-20T19:26:13.366" v="76" actId="26606"/>
        <pc:sldMkLst>
          <pc:docMk/>
          <pc:sldMk cId="3333759843" sldId="334"/>
        </pc:sldMkLst>
        <pc:spChg chg="add">
          <ac:chgData name="H M" userId="84cd2103f36ef0dc" providerId="LiveId" clId="{B2F370DA-82EB-47E5-B244-BE1DEA20690F}" dt="2023-04-20T19:26:13.366" v="76" actId="26606"/>
          <ac:spMkLst>
            <pc:docMk/>
            <pc:sldMk cId="3333759843" sldId="334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13.366" v="76" actId="26606"/>
          <ac:picMkLst>
            <pc:docMk/>
            <pc:sldMk cId="3333759843" sldId="334"/>
            <ac:picMk id="3" creationId="{8AE99154-FD88-F129-16FB-8539E7CF992B}"/>
          </ac:picMkLst>
        </pc:picChg>
      </pc:sldChg>
      <pc:sldChg chg="addSp modSp add mod setBg">
        <pc:chgData name="H M" userId="84cd2103f36ef0dc" providerId="LiveId" clId="{B2F370DA-82EB-47E5-B244-BE1DEA20690F}" dt="2023-04-20T19:26:15.601" v="77" actId="26606"/>
        <pc:sldMkLst>
          <pc:docMk/>
          <pc:sldMk cId="2956216817" sldId="335"/>
        </pc:sldMkLst>
        <pc:spChg chg="add">
          <ac:chgData name="H M" userId="84cd2103f36ef0dc" providerId="LiveId" clId="{B2F370DA-82EB-47E5-B244-BE1DEA20690F}" dt="2023-04-20T19:26:15.601" v="77" actId="26606"/>
          <ac:spMkLst>
            <pc:docMk/>
            <pc:sldMk cId="2956216817" sldId="335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15.601" v="77" actId="26606"/>
          <ac:picMkLst>
            <pc:docMk/>
            <pc:sldMk cId="2956216817" sldId="335"/>
            <ac:picMk id="3" creationId="{3955C346-C604-55C8-3797-A72E0DDD885B}"/>
          </ac:picMkLst>
        </pc:picChg>
      </pc:sldChg>
      <pc:sldChg chg="addSp modSp add mod setBg">
        <pc:chgData name="H M" userId="84cd2103f36ef0dc" providerId="LiveId" clId="{B2F370DA-82EB-47E5-B244-BE1DEA20690F}" dt="2023-04-20T19:26:17.781" v="78" actId="26606"/>
        <pc:sldMkLst>
          <pc:docMk/>
          <pc:sldMk cId="765101332" sldId="336"/>
        </pc:sldMkLst>
        <pc:spChg chg="add">
          <ac:chgData name="H M" userId="84cd2103f36ef0dc" providerId="LiveId" clId="{B2F370DA-82EB-47E5-B244-BE1DEA20690F}" dt="2023-04-20T19:26:17.781" v="78" actId="26606"/>
          <ac:spMkLst>
            <pc:docMk/>
            <pc:sldMk cId="765101332" sldId="336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17.781" v="78" actId="26606"/>
          <ac:picMkLst>
            <pc:docMk/>
            <pc:sldMk cId="765101332" sldId="336"/>
            <ac:picMk id="3" creationId="{AA9C1DC1-10FE-F7B1-CD2C-9BF2A500DB4A}"/>
          </ac:picMkLst>
        </pc:picChg>
      </pc:sldChg>
      <pc:sldChg chg="addSp modSp add mod setBg">
        <pc:chgData name="H M" userId="84cd2103f36ef0dc" providerId="LiveId" clId="{B2F370DA-82EB-47E5-B244-BE1DEA20690F}" dt="2023-04-20T19:26:22.547" v="79" actId="26606"/>
        <pc:sldMkLst>
          <pc:docMk/>
          <pc:sldMk cId="3580301610" sldId="337"/>
        </pc:sldMkLst>
        <pc:spChg chg="add">
          <ac:chgData name="H M" userId="84cd2103f36ef0dc" providerId="LiveId" clId="{B2F370DA-82EB-47E5-B244-BE1DEA20690F}" dt="2023-04-20T19:26:22.547" v="79" actId="26606"/>
          <ac:spMkLst>
            <pc:docMk/>
            <pc:sldMk cId="3580301610" sldId="337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22.547" v="79" actId="26606"/>
          <ac:picMkLst>
            <pc:docMk/>
            <pc:sldMk cId="3580301610" sldId="337"/>
            <ac:picMk id="3" creationId="{5CDC4903-FA5C-8CEE-68AE-CCC2F1C5C92C}"/>
          </ac:picMkLst>
        </pc:picChg>
      </pc:sldChg>
      <pc:sldChg chg="addSp modSp add mod setBg">
        <pc:chgData name="H M" userId="84cd2103f36ef0dc" providerId="LiveId" clId="{B2F370DA-82EB-47E5-B244-BE1DEA20690F}" dt="2023-04-20T19:26:25.284" v="80" actId="26606"/>
        <pc:sldMkLst>
          <pc:docMk/>
          <pc:sldMk cId="1682648349" sldId="338"/>
        </pc:sldMkLst>
        <pc:spChg chg="add">
          <ac:chgData name="H M" userId="84cd2103f36ef0dc" providerId="LiveId" clId="{B2F370DA-82EB-47E5-B244-BE1DEA20690F}" dt="2023-04-20T19:26:25.284" v="80" actId="26606"/>
          <ac:spMkLst>
            <pc:docMk/>
            <pc:sldMk cId="1682648349" sldId="338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25.284" v="80" actId="26606"/>
          <ac:picMkLst>
            <pc:docMk/>
            <pc:sldMk cId="1682648349" sldId="338"/>
            <ac:picMk id="3" creationId="{F663B016-BC73-48D2-613C-5D58BF15684F}"/>
          </ac:picMkLst>
        </pc:picChg>
      </pc:sldChg>
      <pc:sldChg chg="addSp modSp add mod setBg">
        <pc:chgData name="H M" userId="84cd2103f36ef0dc" providerId="LiveId" clId="{B2F370DA-82EB-47E5-B244-BE1DEA20690F}" dt="2023-04-20T19:26:27.591" v="81" actId="26606"/>
        <pc:sldMkLst>
          <pc:docMk/>
          <pc:sldMk cId="3643099129" sldId="339"/>
        </pc:sldMkLst>
        <pc:spChg chg="add">
          <ac:chgData name="H M" userId="84cd2103f36ef0dc" providerId="LiveId" clId="{B2F370DA-82EB-47E5-B244-BE1DEA20690F}" dt="2023-04-20T19:26:27.591" v="81" actId="26606"/>
          <ac:spMkLst>
            <pc:docMk/>
            <pc:sldMk cId="3643099129" sldId="339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27.591" v="81" actId="26606"/>
          <ac:picMkLst>
            <pc:docMk/>
            <pc:sldMk cId="3643099129" sldId="339"/>
            <ac:picMk id="3" creationId="{32F4CFA7-E9E7-E921-D18D-2FF4ABAB38AC}"/>
          </ac:picMkLst>
        </pc:picChg>
      </pc:sldChg>
      <pc:sldChg chg="addSp modSp add mod setBg">
        <pc:chgData name="H M" userId="84cd2103f36ef0dc" providerId="LiveId" clId="{B2F370DA-82EB-47E5-B244-BE1DEA20690F}" dt="2023-04-20T19:26:31.921" v="82" actId="26606"/>
        <pc:sldMkLst>
          <pc:docMk/>
          <pc:sldMk cId="2532687690" sldId="340"/>
        </pc:sldMkLst>
        <pc:spChg chg="add">
          <ac:chgData name="H M" userId="84cd2103f36ef0dc" providerId="LiveId" clId="{B2F370DA-82EB-47E5-B244-BE1DEA20690F}" dt="2023-04-20T19:26:31.921" v="82" actId="26606"/>
          <ac:spMkLst>
            <pc:docMk/>
            <pc:sldMk cId="2532687690" sldId="340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31.921" v="82" actId="26606"/>
          <ac:picMkLst>
            <pc:docMk/>
            <pc:sldMk cId="2532687690" sldId="340"/>
            <ac:picMk id="3" creationId="{96AF7A75-AF38-1F0B-C386-6BB2D184B9D9}"/>
          </ac:picMkLst>
        </pc:picChg>
      </pc:sldChg>
      <pc:sldChg chg="addSp modSp add mod setBg">
        <pc:chgData name="H M" userId="84cd2103f36ef0dc" providerId="LiveId" clId="{B2F370DA-82EB-47E5-B244-BE1DEA20690F}" dt="2023-04-20T19:26:34.416" v="83" actId="26606"/>
        <pc:sldMkLst>
          <pc:docMk/>
          <pc:sldMk cId="3621748002" sldId="341"/>
        </pc:sldMkLst>
        <pc:spChg chg="add">
          <ac:chgData name="H M" userId="84cd2103f36ef0dc" providerId="LiveId" clId="{B2F370DA-82EB-47E5-B244-BE1DEA20690F}" dt="2023-04-20T19:26:34.416" v="83" actId="26606"/>
          <ac:spMkLst>
            <pc:docMk/>
            <pc:sldMk cId="3621748002" sldId="341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34.416" v="83" actId="26606"/>
          <ac:picMkLst>
            <pc:docMk/>
            <pc:sldMk cId="3621748002" sldId="341"/>
            <ac:picMk id="3" creationId="{F2AF8E07-7C4E-334A-5DD5-21269A664966}"/>
          </ac:picMkLst>
        </pc:picChg>
      </pc:sldChg>
      <pc:sldChg chg="addSp modSp add mod setBg">
        <pc:chgData name="H M" userId="84cd2103f36ef0dc" providerId="LiveId" clId="{B2F370DA-82EB-47E5-B244-BE1DEA20690F}" dt="2023-04-20T19:26:43.211" v="84" actId="26606"/>
        <pc:sldMkLst>
          <pc:docMk/>
          <pc:sldMk cId="3563685847" sldId="342"/>
        </pc:sldMkLst>
        <pc:spChg chg="add">
          <ac:chgData name="H M" userId="84cd2103f36ef0dc" providerId="LiveId" clId="{B2F370DA-82EB-47E5-B244-BE1DEA20690F}" dt="2023-04-20T19:26:43.211" v="84" actId="26606"/>
          <ac:spMkLst>
            <pc:docMk/>
            <pc:sldMk cId="3563685847" sldId="342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43.211" v="84" actId="26606"/>
          <ac:picMkLst>
            <pc:docMk/>
            <pc:sldMk cId="3563685847" sldId="342"/>
            <ac:picMk id="3" creationId="{7BAAF4CD-CDA5-CB49-DE00-0AF25E8B74D6}"/>
          </ac:picMkLst>
        </pc:picChg>
      </pc:sldChg>
      <pc:sldChg chg="addSp modSp add mod setBg">
        <pc:chgData name="H M" userId="84cd2103f36ef0dc" providerId="LiveId" clId="{B2F370DA-82EB-47E5-B244-BE1DEA20690F}" dt="2023-04-20T19:26:46.872" v="85" actId="26606"/>
        <pc:sldMkLst>
          <pc:docMk/>
          <pc:sldMk cId="2684200100" sldId="343"/>
        </pc:sldMkLst>
        <pc:spChg chg="add">
          <ac:chgData name="H M" userId="84cd2103f36ef0dc" providerId="LiveId" clId="{B2F370DA-82EB-47E5-B244-BE1DEA20690F}" dt="2023-04-20T19:26:46.872" v="85" actId="26606"/>
          <ac:spMkLst>
            <pc:docMk/>
            <pc:sldMk cId="2684200100" sldId="343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46.872" v="85" actId="26606"/>
          <ac:picMkLst>
            <pc:docMk/>
            <pc:sldMk cId="2684200100" sldId="343"/>
            <ac:picMk id="3" creationId="{7398AFC2-31DB-F6AD-6C1B-B61819384CB7}"/>
          </ac:picMkLst>
        </pc:picChg>
      </pc:sldChg>
      <pc:sldChg chg="addSp modSp add mod setBg">
        <pc:chgData name="H M" userId="84cd2103f36ef0dc" providerId="LiveId" clId="{B2F370DA-82EB-47E5-B244-BE1DEA20690F}" dt="2023-04-20T19:27:01.111" v="87" actId="26606"/>
        <pc:sldMkLst>
          <pc:docMk/>
          <pc:sldMk cId="3279200514" sldId="344"/>
        </pc:sldMkLst>
        <pc:spChg chg="add">
          <ac:chgData name="H M" userId="84cd2103f36ef0dc" providerId="LiveId" clId="{B2F370DA-82EB-47E5-B244-BE1DEA20690F}" dt="2023-04-20T19:27:01.111" v="87" actId="26606"/>
          <ac:spMkLst>
            <pc:docMk/>
            <pc:sldMk cId="3279200514" sldId="344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7:01.111" v="87" actId="26606"/>
          <ac:picMkLst>
            <pc:docMk/>
            <pc:sldMk cId="3279200514" sldId="344"/>
            <ac:picMk id="3" creationId="{895D6E47-83AE-FECF-187B-AD4FAE1DDEB9}"/>
          </ac:picMkLst>
        </pc:picChg>
      </pc:sldChg>
      <pc:sldChg chg="add">
        <pc:chgData name="H M" userId="84cd2103f36ef0dc" providerId="LiveId" clId="{B2F370DA-82EB-47E5-B244-BE1DEA20690F}" dt="2023-04-20T19:19:46.548" v="0"/>
        <pc:sldMkLst>
          <pc:docMk/>
          <pc:sldMk cId="848705978" sldId="345"/>
        </pc:sldMkLst>
      </pc:sldChg>
      <pc:sldChg chg="addSp modSp add mod setBg">
        <pc:chgData name="H M" userId="84cd2103f36ef0dc" providerId="LiveId" clId="{B2F370DA-82EB-47E5-B244-BE1DEA20690F}" dt="2023-04-20T19:26:57.266" v="86" actId="26606"/>
        <pc:sldMkLst>
          <pc:docMk/>
          <pc:sldMk cId="1120045098" sldId="346"/>
        </pc:sldMkLst>
        <pc:spChg chg="add">
          <ac:chgData name="H M" userId="84cd2103f36ef0dc" providerId="LiveId" clId="{B2F370DA-82EB-47E5-B244-BE1DEA20690F}" dt="2023-04-20T19:26:57.266" v="86" actId="26606"/>
          <ac:spMkLst>
            <pc:docMk/>
            <pc:sldMk cId="1120045098" sldId="346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6:57.266" v="86" actId="26606"/>
          <ac:picMkLst>
            <pc:docMk/>
            <pc:sldMk cId="1120045098" sldId="346"/>
            <ac:picMk id="3" creationId="{DB3EEF21-2E21-CD2A-D101-078AF0DD6CEE}"/>
          </ac:picMkLst>
        </pc:picChg>
      </pc:sldChg>
      <pc:sldChg chg="addSp modSp add mod setBg">
        <pc:chgData name="H M" userId="84cd2103f36ef0dc" providerId="LiveId" clId="{B2F370DA-82EB-47E5-B244-BE1DEA20690F}" dt="2023-04-20T19:25:14.591" v="59" actId="26606"/>
        <pc:sldMkLst>
          <pc:docMk/>
          <pc:sldMk cId="1732571430" sldId="472"/>
        </pc:sldMkLst>
        <pc:spChg chg="add">
          <ac:chgData name="H M" userId="84cd2103f36ef0dc" providerId="LiveId" clId="{B2F370DA-82EB-47E5-B244-BE1DEA20690F}" dt="2023-04-20T19:25:14.591" v="59" actId="26606"/>
          <ac:spMkLst>
            <pc:docMk/>
            <pc:sldMk cId="1732571430" sldId="472"/>
            <ac:spMk id="8" creationId="{42A4FC2C-047E-45A5-965D-8E1E3BF09BC6}"/>
          </ac:spMkLst>
        </pc:spChg>
        <pc:picChg chg="mod">
          <ac:chgData name="H M" userId="84cd2103f36ef0dc" providerId="LiveId" clId="{B2F370DA-82EB-47E5-B244-BE1DEA20690F}" dt="2023-04-20T19:25:14.591" v="59" actId="26606"/>
          <ac:picMkLst>
            <pc:docMk/>
            <pc:sldMk cId="1732571430" sldId="472"/>
            <ac:picMk id="3" creationId="{8AD5847F-733A-0F7D-524F-B4CDD788F588}"/>
          </ac:picMkLst>
        </pc:picChg>
      </pc:sldChg>
    </pc:docChg>
  </pc:docChgLst>
  <pc:docChgLst>
    <pc:chgData name="H M" userId="84cd2103f36ef0dc" providerId="LiveId" clId="{C18CFF0C-CD5F-4028-A8C6-2133A517B7C4}"/>
    <pc:docChg chg="custSel addSld delSld modSld sldOrd">
      <pc:chgData name="H M" userId="84cd2103f36ef0dc" providerId="LiveId" clId="{C18CFF0C-CD5F-4028-A8C6-2133A517B7C4}" dt="2023-04-19T18:06:07.569" v="61" actId="1366"/>
      <pc:docMkLst>
        <pc:docMk/>
      </pc:docMkLst>
      <pc:sldChg chg="addSp modSp add mod ord setBg">
        <pc:chgData name="H M" userId="84cd2103f36ef0dc" providerId="LiveId" clId="{C18CFF0C-CD5F-4028-A8C6-2133A517B7C4}" dt="2023-04-19T17:59:57.299" v="57"/>
        <pc:sldMkLst>
          <pc:docMk/>
          <pc:sldMk cId="995685319" sldId="257"/>
        </pc:sldMkLst>
        <pc:spChg chg="add">
          <ac:chgData name="H M" userId="84cd2103f36ef0dc" providerId="LiveId" clId="{C18CFF0C-CD5F-4028-A8C6-2133A517B7C4}" dt="2023-04-19T17:56:01.871" v="5" actId="26606"/>
          <ac:spMkLst>
            <pc:docMk/>
            <pc:sldMk cId="995685319" sldId="25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01.871" v="5" actId="26606"/>
          <ac:picMkLst>
            <pc:docMk/>
            <pc:sldMk cId="995685319" sldId="257"/>
            <ac:picMk id="3" creationId="{5D5A79FF-2ADD-70E7-9C74-369D6A652DDB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30220160" sldId="25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340601043" sldId="258"/>
        </pc:sldMkLst>
      </pc:sldChg>
      <pc:sldChg chg="addSp modSp add mod setBg">
        <pc:chgData name="H M" userId="84cd2103f36ef0dc" providerId="LiveId" clId="{C18CFF0C-CD5F-4028-A8C6-2133A517B7C4}" dt="2023-04-19T17:55:47.292" v="2" actId="26606"/>
        <pc:sldMkLst>
          <pc:docMk/>
          <pc:sldMk cId="2250190516" sldId="259"/>
        </pc:sldMkLst>
        <pc:spChg chg="add">
          <ac:chgData name="H M" userId="84cd2103f36ef0dc" providerId="LiveId" clId="{C18CFF0C-CD5F-4028-A8C6-2133A517B7C4}" dt="2023-04-19T17:55:47.292" v="2" actId="26606"/>
          <ac:spMkLst>
            <pc:docMk/>
            <pc:sldMk cId="2250190516" sldId="25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5:47.292" v="2" actId="26606"/>
          <ac:picMkLst>
            <pc:docMk/>
            <pc:sldMk cId="2250190516" sldId="259"/>
            <ac:picMk id="3" creationId="{10D45CB4-A771-6298-9546-031F77545E5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470243691" sldId="259"/>
        </pc:sldMkLst>
      </pc:sldChg>
      <pc:sldChg chg="addSp modSp add mod setBg">
        <pc:chgData name="H M" userId="84cd2103f36ef0dc" providerId="LiveId" clId="{C18CFF0C-CD5F-4028-A8C6-2133A517B7C4}" dt="2023-04-19T18:05:54.466" v="60" actId="1366"/>
        <pc:sldMkLst>
          <pc:docMk/>
          <pc:sldMk cId="422610024" sldId="260"/>
        </pc:sldMkLst>
        <pc:spChg chg="add">
          <ac:chgData name="H M" userId="84cd2103f36ef0dc" providerId="LiveId" clId="{C18CFF0C-CD5F-4028-A8C6-2133A517B7C4}" dt="2023-04-19T17:55:54.206" v="3" actId="26606"/>
          <ac:spMkLst>
            <pc:docMk/>
            <pc:sldMk cId="422610024" sldId="26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5:54.466" v="60" actId="1366"/>
          <ac:picMkLst>
            <pc:docMk/>
            <pc:sldMk cId="422610024" sldId="260"/>
            <ac:picMk id="3" creationId="{888D9979-271C-8F71-750C-CF66AA5CBDC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922687564" sldId="260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99029733" sldId="261"/>
        </pc:sldMkLst>
      </pc:sldChg>
      <pc:sldChg chg="addSp modSp add del mod setBg">
        <pc:chgData name="H M" userId="84cd2103f36ef0dc" providerId="LiveId" clId="{C18CFF0C-CD5F-4028-A8C6-2133A517B7C4}" dt="2023-04-19T17:59:47.980" v="55" actId="47"/>
        <pc:sldMkLst>
          <pc:docMk/>
          <pc:sldMk cId="3556089912" sldId="261"/>
        </pc:sldMkLst>
        <pc:spChg chg="add">
          <ac:chgData name="H M" userId="84cd2103f36ef0dc" providerId="LiveId" clId="{C18CFF0C-CD5F-4028-A8C6-2133A517B7C4}" dt="2023-04-19T17:55:57.941" v="4" actId="26606"/>
          <ac:spMkLst>
            <pc:docMk/>
            <pc:sldMk cId="3556089912" sldId="26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5:57.941" v="4" actId="26606"/>
          <ac:picMkLst>
            <pc:docMk/>
            <pc:sldMk cId="3556089912" sldId="261"/>
            <ac:picMk id="3" creationId="{D6D56228-247B-299E-10CD-EF7F169788E0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133930520" sldId="262"/>
        </pc:sldMkLst>
      </pc:sldChg>
      <pc:sldChg chg="add ord">
        <pc:chgData name="H M" userId="84cd2103f36ef0dc" providerId="LiveId" clId="{C18CFF0C-CD5F-4028-A8C6-2133A517B7C4}" dt="2023-04-19T17:59:57.299" v="57"/>
        <pc:sldMkLst>
          <pc:docMk/>
          <pc:sldMk cId="1854250980" sldId="262"/>
        </pc:sldMkLst>
      </pc:sldChg>
      <pc:sldChg chg="addSp modSp add mod setBg">
        <pc:chgData name="H M" userId="84cd2103f36ef0dc" providerId="LiveId" clId="{C18CFF0C-CD5F-4028-A8C6-2133A517B7C4}" dt="2023-04-19T17:59:41.688" v="54" actId="1366"/>
        <pc:sldMkLst>
          <pc:docMk/>
          <pc:sldMk cId="520341957" sldId="263"/>
        </pc:sldMkLst>
        <pc:spChg chg="add">
          <ac:chgData name="H M" userId="84cd2103f36ef0dc" providerId="LiveId" clId="{C18CFF0C-CD5F-4028-A8C6-2133A517B7C4}" dt="2023-04-19T17:56:08.610" v="6" actId="26606"/>
          <ac:spMkLst>
            <pc:docMk/>
            <pc:sldMk cId="520341957" sldId="26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41.688" v="54" actId="1366"/>
          <ac:picMkLst>
            <pc:docMk/>
            <pc:sldMk cId="520341957" sldId="263"/>
            <ac:picMk id="3" creationId="{C6707F79-E5A8-1AA2-67F0-5BD8BD3764F8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856027636" sldId="263"/>
        </pc:sldMkLst>
      </pc:sldChg>
      <pc:sldChg chg="addSp modSp add mod setBg">
        <pc:chgData name="H M" userId="84cd2103f36ef0dc" providerId="LiveId" clId="{C18CFF0C-CD5F-4028-A8C6-2133A517B7C4}" dt="2023-04-19T17:56:11.856" v="7" actId="26606"/>
        <pc:sldMkLst>
          <pc:docMk/>
          <pc:sldMk cId="1067339108" sldId="264"/>
        </pc:sldMkLst>
        <pc:spChg chg="add">
          <ac:chgData name="H M" userId="84cd2103f36ef0dc" providerId="LiveId" clId="{C18CFF0C-CD5F-4028-A8C6-2133A517B7C4}" dt="2023-04-19T17:56:11.856" v="7" actId="26606"/>
          <ac:spMkLst>
            <pc:docMk/>
            <pc:sldMk cId="1067339108" sldId="26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11.856" v="7" actId="26606"/>
          <ac:picMkLst>
            <pc:docMk/>
            <pc:sldMk cId="1067339108" sldId="264"/>
            <ac:picMk id="3" creationId="{CC032C80-83C7-ED93-75C4-232D84046247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358394684" sldId="264"/>
        </pc:sldMkLst>
      </pc:sldChg>
      <pc:sldChg chg="addSp modSp add mod setBg">
        <pc:chgData name="H M" userId="84cd2103f36ef0dc" providerId="LiveId" clId="{C18CFF0C-CD5F-4028-A8C6-2133A517B7C4}" dt="2023-04-19T17:59:36.415" v="53" actId="1366"/>
        <pc:sldMkLst>
          <pc:docMk/>
          <pc:sldMk cId="1447800647" sldId="265"/>
        </pc:sldMkLst>
        <pc:spChg chg="add">
          <ac:chgData name="H M" userId="84cd2103f36ef0dc" providerId="LiveId" clId="{C18CFF0C-CD5F-4028-A8C6-2133A517B7C4}" dt="2023-04-19T17:56:15.373" v="8" actId="26606"/>
          <ac:spMkLst>
            <pc:docMk/>
            <pc:sldMk cId="1447800647" sldId="26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36.415" v="53" actId="1366"/>
          <ac:picMkLst>
            <pc:docMk/>
            <pc:sldMk cId="1447800647" sldId="265"/>
            <ac:picMk id="3" creationId="{37620D0D-12C1-6CC7-3BA6-9E2FFFBEBE98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914280069" sldId="265"/>
        </pc:sldMkLst>
      </pc:sldChg>
      <pc:sldChg chg="addSp modSp add mod setBg">
        <pc:chgData name="H M" userId="84cd2103f36ef0dc" providerId="LiveId" clId="{C18CFF0C-CD5F-4028-A8C6-2133A517B7C4}" dt="2023-04-19T18:00:09.064" v="59" actId="1366"/>
        <pc:sldMkLst>
          <pc:docMk/>
          <pc:sldMk cId="818153511" sldId="266"/>
        </pc:sldMkLst>
        <pc:spChg chg="add">
          <ac:chgData name="H M" userId="84cd2103f36ef0dc" providerId="LiveId" clId="{C18CFF0C-CD5F-4028-A8C6-2133A517B7C4}" dt="2023-04-19T17:56:18.654" v="9" actId="26606"/>
          <ac:spMkLst>
            <pc:docMk/>
            <pc:sldMk cId="818153511" sldId="26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0:09.064" v="59" actId="1366"/>
          <ac:picMkLst>
            <pc:docMk/>
            <pc:sldMk cId="818153511" sldId="266"/>
            <ac:picMk id="3" creationId="{BA7BC99F-178E-E8BA-D8B7-AFD57858F707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02871303" sldId="266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74340753" sldId="267"/>
        </pc:sldMkLst>
      </pc:sldChg>
      <pc:sldChg chg="addSp modSp add mod setBg">
        <pc:chgData name="H M" userId="84cd2103f36ef0dc" providerId="LiveId" clId="{C18CFF0C-CD5F-4028-A8C6-2133A517B7C4}" dt="2023-04-19T17:56:23.666" v="10" actId="26606"/>
        <pc:sldMkLst>
          <pc:docMk/>
          <pc:sldMk cId="2652027687" sldId="267"/>
        </pc:sldMkLst>
        <pc:spChg chg="add">
          <ac:chgData name="H M" userId="84cd2103f36ef0dc" providerId="LiveId" clId="{C18CFF0C-CD5F-4028-A8C6-2133A517B7C4}" dt="2023-04-19T17:56:23.666" v="10" actId="26606"/>
          <ac:spMkLst>
            <pc:docMk/>
            <pc:sldMk cId="2652027687" sldId="26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23.666" v="10" actId="26606"/>
          <ac:picMkLst>
            <pc:docMk/>
            <pc:sldMk cId="2652027687" sldId="267"/>
            <ac:picMk id="3" creationId="{8383CE9F-A2C5-CDA0-238F-612132DCA60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821438966" sldId="268"/>
        </pc:sldMkLst>
      </pc:sldChg>
      <pc:sldChg chg="addSp modSp add mod setBg">
        <pc:chgData name="H M" userId="84cd2103f36ef0dc" providerId="LiveId" clId="{C18CFF0C-CD5F-4028-A8C6-2133A517B7C4}" dt="2023-04-19T17:56:27.069" v="11" actId="26606"/>
        <pc:sldMkLst>
          <pc:docMk/>
          <pc:sldMk cId="4211062033" sldId="268"/>
        </pc:sldMkLst>
        <pc:spChg chg="add">
          <ac:chgData name="H M" userId="84cd2103f36ef0dc" providerId="LiveId" clId="{C18CFF0C-CD5F-4028-A8C6-2133A517B7C4}" dt="2023-04-19T17:56:27.069" v="11" actId="26606"/>
          <ac:spMkLst>
            <pc:docMk/>
            <pc:sldMk cId="4211062033" sldId="26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27.069" v="11" actId="26606"/>
          <ac:picMkLst>
            <pc:docMk/>
            <pc:sldMk cId="4211062033" sldId="268"/>
            <ac:picMk id="3" creationId="{355D325D-A89F-2062-5D38-6293A24AC21A}"/>
          </ac:picMkLst>
        </pc:picChg>
      </pc:sldChg>
      <pc:sldChg chg="addSp modSp add mod setBg">
        <pc:chgData name="H M" userId="84cd2103f36ef0dc" providerId="LiveId" clId="{C18CFF0C-CD5F-4028-A8C6-2133A517B7C4}" dt="2023-04-19T17:59:29.829" v="52" actId="1366"/>
        <pc:sldMkLst>
          <pc:docMk/>
          <pc:sldMk cId="1113215025" sldId="269"/>
        </pc:sldMkLst>
        <pc:spChg chg="add">
          <ac:chgData name="H M" userId="84cd2103f36ef0dc" providerId="LiveId" clId="{C18CFF0C-CD5F-4028-A8C6-2133A517B7C4}" dt="2023-04-19T17:56:30.541" v="12" actId="26606"/>
          <ac:spMkLst>
            <pc:docMk/>
            <pc:sldMk cId="1113215025" sldId="26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29.829" v="52" actId="1366"/>
          <ac:picMkLst>
            <pc:docMk/>
            <pc:sldMk cId="1113215025" sldId="269"/>
            <ac:picMk id="3" creationId="{9E11B250-D7F2-1509-9CD3-5812EE49A08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809727309" sldId="269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780584511" sldId="270"/>
        </pc:sldMkLst>
      </pc:sldChg>
      <pc:sldChg chg="addSp modSp add mod setBg">
        <pc:chgData name="H M" userId="84cd2103f36ef0dc" providerId="LiveId" clId="{C18CFF0C-CD5F-4028-A8C6-2133A517B7C4}" dt="2023-04-19T17:56:34.005" v="13" actId="26606"/>
        <pc:sldMkLst>
          <pc:docMk/>
          <pc:sldMk cId="2128270922" sldId="270"/>
        </pc:sldMkLst>
        <pc:spChg chg="add">
          <ac:chgData name="H M" userId="84cd2103f36ef0dc" providerId="LiveId" clId="{C18CFF0C-CD5F-4028-A8C6-2133A517B7C4}" dt="2023-04-19T17:56:34.005" v="13" actId="26606"/>
          <ac:spMkLst>
            <pc:docMk/>
            <pc:sldMk cId="2128270922" sldId="27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34.005" v="13" actId="26606"/>
          <ac:picMkLst>
            <pc:docMk/>
            <pc:sldMk cId="2128270922" sldId="270"/>
            <ac:picMk id="3" creationId="{2B89F260-3084-DBFD-9868-9B3400BDC750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095782263" sldId="271"/>
        </pc:sldMkLst>
      </pc:sldChg>
      <pc:sldChg chg="addSp modSp add mod setBg">
        <pc:chgData name="H M" userId="84cd2103f36ef0dc" providerId="LiveId" clId="{C18CFF0C-CD5F-4028-A8C6-2133A517B7C4}" dt="2023-04-19T17:56:37.142" v="14" actId="26606"/>
        <pc:sldMkLst>
          <pc:docMk/>
          <pc:sldMk cId="2357632245" sldId="271"/>
        </pc:sldMkLst>
        <pc:spChg chg="add">
          <ac:chgData name="H M" userId="84cd2103f36ef0dc" providerId="LiveId" clId="{C18CFF0C-CD5F-4028-A8C6-2133A517B7C4}" dt="2023-04-19T17:56:37.142" v="14" actId="26606"/>
          <ac:spMkLst>
            <pc:docMk/>
            <pc:sldMk cId="2357632245" sldId="27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37.142" v="14" actId="26606"/>
          <ac:picMkLst>
            <pc:docMk/>
            <pc:sldMk cId="2357632245" sldId="271"/>
            <ac:picMk id="3" creationId="{E90F5965-EFA5-854D-D2C0-D64EB52D1076}"/>
          </ac:picMkLst>
        </pc:picChg>
      </pc:sldChg>
      <pc:sldChg chg="addSp modSp add mod setBg">
        <pc:chgData name="H M" userId="84cd2103f36ef0dc" providerId="LiveId" clId="{C18CFF0C-CD5F-4028-A8C6-2133A517B7C4}" dt="2023-04-19T17:56:40.223" v="15" actId="26606"/>
        <pc:sldMkLst>
          <pc:docMk/>
          <pc:sldMk cId="926569407" sldId="272"/>
        </pc:sldMkLst>
        <pc:spChg chg="add">
          <ac:chgData name="H M" userId="84cd2103f36ef0dc" providerId="LiveId" clId="{C18CFF0C-CD5F-4028-A8C6-2133A517B7C4}" dt="2023-04-19T17:56:40.223" v="15" actId="26606"/>
          <ac:spMkLst>
            <pc:docMk/>
            <pc:sldMk cId="926569407" sldId="27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40.223" v="15" actId="26606"/>
          <ac:picMkLst>
            <pc:docMk/>
            <pc:sldMk cId="926569407" sldId="272"/>
            <ac:picMk id="3" creationId="{6F8F6A2E-3D07-3388-4D53-8280B8FBE4DE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688244998" sldId="272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41810912" sldId="273"/>
        </pc:sldMkLst>
      </pc:sldChg>
      <pc:sldChg chg="addSp modSp add mod setBg">
        <pc:chgData name="H M" userId="84cd2103f36ef0dc" providerId="LiveId" clId="{C18CFF0C-CD5F-4028-A8C6-2133A517B7C4}" dt="2023-04-19T17:56:43.272" v="16" actId="26606"/>
        <pc:sldMkLst>
          <pc:docMk/>
          <pc:sldMk cId="3615465526" sldId="273"/>
        </pc:sldMkLst>
        <pc:spChg chg="add">
          <ac:chgData name="H M" userId="84cd2103f36ef0dc" providerId="LiveId" clId="{C18CFF0C-CD5F-4028-A8C6-2133A517B7C4}" dt="2023-04-19T17:56:43.272" v="16" actId="26606"/>
          <ac:spMkLst>
            <pc:docMk/>
            <pc:sldMk cId="3615465526" sldId="27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43.272" v="16" actId="26606"/>
          <ac:picMkLst>
            <pc:docMk/>
            <pc:sldMk cId="3615465526" sldId="273"/>
            <ac:picMk id="3" creationId="{FE1571F8-B56D-E4DF-FAD4-59133594ED9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504969063" sldId="274"/>
        </pc:sldMkLst>
      </pc:sldChg>
      <pc:sldChg chg="modSp add">
        <pc:chgData name="H M" userId="84cd2103f36ef0dc" providerId="LiveId" clId="{C18CFF0C-CD5F-4028-A8C6-2133A517B7C4}" dt="2023-04-19T17:59:22.912" v="51" actId="1366"/>
        <pc:sldMkLst>
          <pc:docMk/>
          <pc:sldMk cId="2585785083" sldId="274"/>
        </pc:sldMkLst>
        <pc:picChg chg="mod">
          <ac:chgData name="H M" userId="84cd2103f36ef0dc" providerId="LiveId" clId="{C18CFF0C-CD5F-4028-A8C6-2133A517B7C4}" dt="2023-04-19T17:59:22.912" v="51" actId="1366"/>
          <ac:picMkLst>
            <pc:docMk/>
            <pc:sldMk cId="2585785083" sldId="274"/>
            <ac:picMk id="3" creationId="{EDAE7105-AE13-423A-45E4-52679FD4ED7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292948" sldId="275"/>
        </pc:sldMkLst>
      </pc:sldChg>
      <pc:sldChg chg="addSp modSp add mod setBg">
        <pc:chgData name="H M" userId="84cd2103f36ef0dc" providerId="LiveId" clId="{C18CFF0C-CD5F-4028-A8C6-2133A517B7C4}" dt="2023-04-19T17:56:48.835" v="17" actId="26606"/>
        <pc:sldMkLst>
          <pc:docMk/>
          <pc:sldMk cId="118215920" sldId="275"/>
        </pc:sldMkLst>
        <pc:spChg chg="add">
          <ac:chgData name="H M" userId="84cd2103f36ef0dc" providerId="LiveId" clId="{C18CFF0C-CD5F-4028-A8C6-2133A517B7C4}" dt="2023-04-19T17:56:48.835" v="17" actId="26606"/>
          <ac:spMkLst>
            <pc:docMk/>
            <pc:sldMk cId="118215920" sldId="27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48.835" v="17" actId="26606"/>
          <ac:picMkLst>
            <pc:docMk/>
            <pc:sldMk cId="118215920" sldId="275"/>
            <ac:picMk id="3" creationId="{4F700B3C-33AF-EE29-8E7E-6E90DABC40FC}"/>
          </ac:picMkLst>
        </pc:picChg>
      </pc:sldChg>
      <pc:sldChg chg="addSp modSp add mod setBg">
        <pc:chgData name="H M" userId="84cd2103f36ef0dc" providerId="LiveId" clId="{C18CFF0C-CD5F-4028-A8C6-2133A517B7C4}" dt="2023-04-19T17:56:51.742" v="18" actId="26606"/>
        <pc:sldMkLst>
          <pc:docMk/>
          <pc:sldMk cId="175516612" sldId="276"/>
        </pc:sldMkLst>
        <pc:spChg chg="add">
          <ac:chgData name="H M" userId="84cd2103f36ef0dc" providerId="LiveId" clId="{C18CFF0C-CD5F-4028-A8C6-2133A517B7C4}" dt="2023-04-19T17:56:51.742" v="18" actId="26606"/>
          <ac:spMkLst>
            <pc:docMk/>
            <pc:sldMk cId="175516612" sldId="27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51.742" v="18" actId="26606"/>
          <ac:picMkLst>
            <pc:docMk/>
            <pc:sldMk cId="175516612" sldId="276"/>
            <ac:picMk id="3" creationId="{47951B29-CB2F-207F-4784-547F157A7029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271587606" sldId="276"/>
        </pc:sldMkLst>
      </pc:sldChg>
      <pc:sldChg chg="addSp modSp add mod setBg">
        <pc:chgData name="H M" userId="84cd2103f36ef0dc" providerId="LiveId" clId="{C18CFF0C-CD5F-4028-A8C6-2133A517B7C4}" dt="2023-04-19T17:56:55.461" v="19" actId="26606"/>
        <pc:sldMkLst>
          <pc:docMk/>
          <pc:sldMk cId="534466100" sldId="277"/>
        </pc:sldMkLst>
        <pc:spChg chg="add">
          <ac:chgData name="H M" userId="84cd2103f36ef0dc" providerId="LiveId" clId="{C18CFF0C-CD5F-4028-A8C6-2133A517B7C4}" dt="2023-04-19T17:56:55.461" v="19" actId="26606"/>
          <ac:spMkLst>
            <pc:docMk/>
            <pc:sldMk cId="534466100" sldId="27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55.461" v="19" actId="26606"/>
          <ac:picMkLst>
            <pc:docMk/>
            <pc:sldMk cId="534466100" sldId="277"/>
            <ac:picMk id="3" creationId="{20BE309C-3F61-E106-E7AF-2A33B238062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116964721" sldId="27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843810794" sldId="278"/>
        </pc:sldMkLst>
      </pc:sldChg>
      <pc:sldChg chg="addSp modSp add mod setBg">
        <pc:chgData name="H M" userId="84cd2103f36ef0dc" providerId="LiveId" clId="{C18CFF0C-CD5F-4028-A8C6-2133A517B7C4}" dt="2023-04-19T17:57:01.598" v="21" actId="26606"/>
        <pc:sldMkLst>
          <pc:docMk/>
          <pc:sldMk cId="1976271983" sldId="278"/>
        </pc:sldMkLst>
        <pc:spChg chg="add">
          <ac:chgData name="H M" userId="84cd2103f36ef0dc" providerId="LiveId" clId="{C18CFF0C-CD5F-4028-A8C6-2133A517B7C4}" dt="2023-04-19T17:57:01.598" v="21" actId="26606"/>
          <ac:spMkLst>
            <pc:docMk/>
            <pc:sldMk cId="1976271983" sldId="27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01.598" v="21" actId="26606"/>
          <ac:picMkLst>
            <pc:docMk/>
            <pc:sldMk cId="1976271983" sldId="278"/>
            <ac:picMk id="3" creationId="{E5AB4FCE-21F7-EE35-BD7C-B707D24A97B1}"/>
          </ac:picMkLst>
        </pc:picChg>
      </pc:sldChg>
      <pc:sldChg chg="addSp modSp add mod setBg">
        <pc:chgData name="H M" userId="84cd2103f36ef0dc" providerId="LiveId" clId="{C18CFF0C-CD5F-4028-A8C6-2133A517B7C4}" dt="2023-04-19T17:59:16.232" v="50" actId="1366"/>
        <pc:sldMkLst>
          <pc:docMk/>
          <pc:sldMk cId="56336506" sldId="279"/>
        </pc:sldMkLst>
        <pc:spChg chg="add">
          <ac:chgData name="H M" userId="84cd2103f36ef0dc" providerId="LiveId" clId="{C18CFF0C-CD5F-4028-A8C6-2133A517B7C4}" dt="2023-04-19T17:56:58.868" v="20" actId="26606"/>
          <ac:spMkLst>
            <pc:docMk/>
            <pc:sldMk cId="56336506" sldId="27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16.232" v="50" actId="1366"/>
          <ac:picMkLst>
            <pc:docMk/>
            <pc:sldMk cId="56336506" sldId="279"/>
            <ac:picMk id="3" creationId="{953BBD08-8DB7-3298-7B68-ADFD13C12990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114942490" sldId="279"/>
        </pc:sldMkLst>
      </pc:sldChg>
      <pc:sldChg chg="addSp modSp add mod setBg">
        <pc:chgData name="H M" userId="84cd2103f36ef0dc" providerId="LiveId" clId="{C18CFF0C-CD5F-4028-A8C6-2133A517B7C4}" dt="2023-04-19T17:57:04.209" v="22" actId="26606"/>
        <pc:sldMkLst>
          <pc:docMk/>
          <pc:sldMk cId="295954601" sldId="280"/>
        </pc:sldMkLst>
        <pc:spChg chg="add">
          <ac:chgData name="H M" userId="84cd2103f36ef0dc" providerId="LiveId" clId="{C18CFF0C-CD5F-4028-A8C6-2133A517B7C4}" dt="2023-04-19T17:57:04.209" v="22" actId="26606"/>
          <ac:spMkLst>
            <pc:docMk/>
            <pc:sldMk cId="295954601" sldId="28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04.209" v="22" actId="26606"/>
          <ac:picMkLst>
            <pc:docMk/>
            <pc:sldMk cId="295954601" sldId="280"/>
            <ac:picMk id="3" creationId="{10FD3028-8A07-C437-7599-74809048126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753693335" sldId="280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4149306" sldId="281"/>
        </pc:sldMkLst>
      </pc:sldChg>
      <pc:sldChg chg="addSp modSp add mod setBg">
        <pc:chgData name="H M" userId="84cd2103f36ef0dc" providerId="LiveId" clId="{C18CFF0C-CD5F-4028-A8C6-2133A517B7C4}" dt="2023-04-19T17:57:07.161" v="23" actId="26606"/>
        <pc:sldMkLst>
          <pc:docMk/>
          <pc:sldMk cId="2556138832" sldId="281"/>
        </pc:sldMkLst>
        <pc:spChg chg="add">
          <ac:chgData name="H M" userId="84cd2103f36ef0dc" providerId="LiveId" clId="{C18CFF0C-CD5F-4028-A8C6-2133A517B7C4}" dt="2023-04-19T17:57:07.161" v="23" actId="26606"/>
          <ac:spMkLst>
            <pc:docMk/>
            <pc:sldMk cId="2556138832" sldId="28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07.161" v="23" actId="26606"/>
          <ac:picMkLst>
            <pc:docMk/>
            <pc:sldMk cId="2556138832" sldId="281"/>
            <ac:picMk id="3" creationId="{1EDE8C28-6BE1-ACC1-1D22-7E17119979B0}"/>
          </ac:picMkLst>
        </pc:picChg>
      </pc:sldChg>
      <pc:sldChg chg="addSp modSp add mod setBg">
        <pc:chgData name="H M" userId="84cd2103f36ef0dc" providerId="LiveId" clId="{C18CFF0C-CD5F-4028-A8C6-2133A517B7C4}" dt="2023-04-19T17:57:10.057" v="24" actId="26606"/>
        <pc:sldMkLst>
          <pc:docMk/>
          <pc:sldMk cId="917919093" sldId="282"/>
        </pc:sldMkLst>
        <pc:spChg chg="add">
          <ac:chgData name="H M" userId="84cd2103f36ef0dc" providerId="LiveId" clId="{C18CFF0C-CD5F-4028-A8C6-2133A517B7C4}" dt="2023-04-19T17:57:10.057" v="24" actId="26606"/>
          <ac:spMkLst>
            <pc:docMk/>
            <pc:sldMk cId="917919093" sldId="28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10.057" v="24" actId="26606"/>
          <ac:picMkLst>
            <pc:docMk/>
            <pc:sldMk cId="917919093" sldId="282"/>
            <ac:picMk id="3" creationId="{2306B2FF-B90A-0933-3DA3-6EBD392E435E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877242434" sldId="282"/>
        </pc:sldMkLst>
      </pc:sldChg>
      <pc:sldChg chg="addSp modSp add mod setBg">
        <pc:chgData name="H M" userId="84cd2103f36ef0dc" providerId="LiveId" clId="{C18CFF0C-CD5F-4028-A8C6-2133A517B7C4}" dt="2023-04-19T17:57:13.388" v="25" actId="26606"/>
        <pc:sldMkLst>
          <pc:docMk/>
          <pc:sldMk cId="653763063" sldId="283"/>
        </pc:sldMkLst>
        <pc:spChg chg="add">
          <ac:chgData name="H M" userId="84cd2103f36ef0dc" providerId="LiveId" clId="{C18CFF0C-CD5F-4028-A8C6-2133A517B7C4}" dt="2023-04-19T17:57:13.388" v="25" actId="26606"/>
          <ac:spMkLst>
            <pc:docMk/>
            <pc:sldMk cId="653763063" sldId="28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13.388" v="25" actId="26606"/>
          <ac:picMkLst>
            <pc:docMk/>
            <pc:sldMk cId="653763063" sldId="283"/>
            <ac:picMk id="3" creationId="{59581457-0856-3C03-675D-23E634F66D6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112511502" sldId="283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384580966" sldId="284"/>
        </pc:sldMkLst>
      </pc:sldChg>
      <pc:sldChg chg="addSp modSp add mod setBg">
        <pc:chgData name="H M" userId="84cd2103f36ef0dc" providerId="LiveId" clId="{C18CFF0C-CD5F-4028-A8C6-2133A517B7C4}" dt="2023-04-19T17:57:16.986" v="26" actId="26606"/>
        <pc:sldMkLst>
          <pc:docMk/>
          <pc:sldMk cId="2721717067" sldId="284"/>
        </pc:sldMkLst>
        <pc:spChg chg="add">
          <ac:chgData name="H M" userId="84cd2103f36ef0dc" providerId="LiveId" clId="{C18CFF0C-CD5F-4028-A8C6-2133A517B7C4}" dt="2023-04-19T17:57:16.986" v="26" actId="26606"/>
          <ac:spMkLst>
            <pc:docMk/>
            <pc:sldMk cId="2721717067" sldId="28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16.986" v="26" actId="26606"/>
          <ac:picMkLst>
            <pc:docMk/>
            <pc:sldMk cId="2721717067" sldId="284"/>
            <ac:picMk id="3" creationId="{454347A9-AB47-9BAF-619F-235C4F269718}"/>
          </ac:picMkLst>
        </pc:picChg>
      </pc:sldChg>
      <pc:sldChg chg="addSp modSp add mod setBg">
        <pc:chgData name="H M" userId="84cd2103f36ef0dc" providerId="LiveId" clId="{C18CFF0C-CD5F-4028-A8C6-2133A517B7C4}" dt="2023-04-19T17:57:20.372" v="27" actId="26606"/>
        <pc:sldMkLst>
          <pc:docMk/>
          <pc:sldMk cId="2307719328" sldId="285"/>
        </pc:sldMkLst>
        <pc:spChg chg="add">
          <ac:chgData name="H M" userId="84cd2103f36ef0dc" providerId="LiveId" clId="{C18CFF0C-CD5F-4028-A8C6-2133A517B7C4}" dt="2023-04-19T17:57:20.372" v="27" actId="26606"/>
          <ac:spMkLst>
            <pc:docMk/>
            <pc:sldMk cId="2307719328" sldId="28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20.372" v="27" actId="26606"/>
          <ac:picMkLst>
            <pc:docMk/>
            <pc:sldMk cId="2307719328" sldId="285"/>
            <ac:picMk id="3" creationId="{594CAA5B-791D-89D8-38B6-BDBE4B64E659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950707857" sldId="285"/>
        </pc:sldMkLst>
      </pc:sldChg>
      <pc:sldChg chg="addSp modSp add mod setBg">
        <pc:chgData name="H M" userId="84cd2103f36ef0dc" providerId="LiveId" clId="{C18CFF0C-CD5F-4028-A8C6-2133A517B7C4}" dt="2023-04-19T18:00:01.623" v="58" actId="1366"/>
        <pc:sldMkLst>
          <pc:docMk/>
          <pc:sldMk cId="2902437091" sldId="286"/>
        </pc:sldMkLst>
        <pc:spChg chg="add">
          <ac:chgData name="H M" userId="84cd2103f36ef0dc" providerId="LiveId" clId="{C18CFF0C-CD5F-4028-A8C6-2133A517B7C4}" dt="2023-04-19T17:57:23.897" v="28" actId="26606"/>
          <ac:spMkLst>
            <pc:docMk/>
            <pc:sldMk cId="2902437091" sldId="28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0:01.623" v="58" actId="1366"/>
          <ac:picMkLst>
            <pc:docMk/>
            <pc:sldMk cId="2902437091" sldId="286"/>
            <ac:picMk id="3" creationId="{137F51AA-ECCB-4EFD-31F8-232005A35EC3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753755105" sldId="286"/>
        </pc:sldMkLst>
      </pc:sldChg>
      <pc:sldChg chg="add">
        <pc:chgData name="H M" userId="84cd2103f36ef0dc" providerId="LiveId" clId="{C18CFF0C-CD5F-4028-A8C6-2133A517B7C4}" dt="2023-04-19T17:54:47.311" v="1"/>
        <pc:sldMkLst>
          <pc:docMk/>
          <pc:sldMk cId="140211050" sldId="28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633503376" sldId="287"/>
        </pc:sldMkLst>
      </pc:sldChg>
      <pc:sldChg chg="addSp modSp add mod setBg">
        <pc:chgData name="H M" userId="84cd2103f36ef0dc" providerId="LiveId" clId="{C18CFF0C-CD5F-4028-A8C6-2133A517B7C4}" dt="2023-04-19T17:57:32.508" v="29" actId="26606"/>
        <pc:sldMkLst>
          <pc:docMk/>
          <pc:sldMk cId="2840712681" sldId="288"/>
        </pc:sldMkLst>
        <pc:spChg chg="add">
          <ac:chgData name="H M" userId="84cd2103f36ef0dc" providerId="LiveId" clId="{C18CFF0C-CD5F-4028-A8C6-2133A517B7C4}" dt="2023-04-19T17:57:32.508" v="29" actId="26606"/>
          <ac:spMkLst>
            <pc:docMk/>
            <pc:sldMk cId="2840712681" sldId="28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32.508" v="29" actId="26606"/>
          <ac:picMkLst>
            <pc:docMk/>
            <pc:sldMk cId="2840712681" sldId="288"/>
            <ac:picMk id="3" creationId="{B5CBD058-55A7-E99E-EAB2-FA1E3C4BF59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126661184" sldId="288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81246687" sldId="289"/>
        </pc:sldMkLst>
      </pc:sldChg>
      <pc:sldChg chg="addSp modSp add mod setBg">
        <pc:chgData name="H M" userId="84cd2103f36ef0dc" providerId="LiveId" clId="{C18CFF0C-CD5F-4028-A8C6-2133A517B7C4}" dt="2023-04-19T17:57:36.772" v="30" actId="26606"/>
        <pc:sldMkLst>
          <pc:docMk/>
          <pc:sldMk cId="4071439211" sldId="289"/>
        </pc:sldMkLst>
        <pc:spChg chg="add">
          <ac:chgData name="H M" userId="84cd2103f36ef0dc" providerId="LiveId" clId="{C18CFF0C-CD5F-4028-A8C6-2133A517B7C4}" dt="2023-04-19T17:57:36.772" v="30" actId="26606"/>
          <ac:spMkLst>
            <pc:docMk/>
            <pc:sldMk cId="4071439211" sldId="28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36.772" v="30" actId="26606"/>
          <ac:picMkLst>
            <pc:docMk/>
            <pc:sldMk cId="4071439211" sldId="289"/>
            <ac:picMk id="3" creationId="{82AB0BB2-997D-1877-693B-4D270AF674F5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349579348" sldId="290"/>
        </pc:sldMkLst>
      </pc:sldChg>
      <pc:sldChg chg="addSp modSp add mod setBg">
        <pc:chgData name="H M" userId="84cd2103f36ef0dc" providerId="LiveId" clId="{C18CFF0C-CD5F-4028-A8C6-2133A517B7C4}" dt="2023-04-19T17:57:41.198" v="31" actId="26606"/>
        <pc:sldMkLst>
          <pc:docMk/>
          <pc:sldMk cId="2485140228" sldId="290"/>
        </pc:sldMkLst>
        <pc:spChg chg="add">
          <ac:chgData name="H M" userId="84cd2103f36ef0dc" providerId="LiveId" clId="{C18CFF0C-CD5F-4028-A8C6-2133A517B7C4}" dt="2023-04-19T17:57:41.198" v="31" actId="26606"/>
          <ac:spMkLst>
            <pc:docMk/>
            <pc:sldMk cId="2485140228" sldId="29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41.198" v="31" actId="26606"/>
          <ac:picMkLst>
            <pc:docMk/>
            <pc:sldMk cId="2485140228" sldId="290"/>
            <ac:picMk id="3" creationId="{8BD793FD-207A-014A-A4A7-249F109BB173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944563921" sldId="291"/>
        </pc:sldMkLst>
      </pc:sldChg>
      <pc:sldChg chg="addSp modSp add mod setBg">
        <pc:chgData name="H M" userId="84cd2103f36ef0dc" providerId="LiveId" clId="{C18CFF0C-CD5F-4028-A8C6-2133A517B7C4}" dt="2023-04-19T17:57:45.384" v="32" actId="26606"/>
        <pc:sldMkLst>
          <pc:docMk/>
          <pc:sldMk cId="2451320730" sldId="291"/>
        </pc:sldMkLst>
        <pc:spChg chg="add">
          <ac:chgData name="H M" userId="84cd2103f36ef0dc" providerId="LiveId" clId="{C18CFF0C-CD5F-4028-A8C6-2133A517B7C4}" dt="2023-04-19T17:57:45.384" v="32" actId="26606"/>
          <ac:spMkLst>
            <pc:docMk/>
            <pc:sldMk cId="2451320730" sldId="29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45.384" v="32" actId="26606"/>
          <ac:picMkLst>
            <pc:docMk/>
            <pc:sldMk cId="2451320730" sldId="291"/>
            <ac:picMk id="3" creationId="{D98FF544-12EB-78D4-1071-724ECBA4A50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537978826" sldId="292"/>
        </pc:sldMkLst>
      </pc:sldChg>
      <pc:sldChg chg="addSp modSp add mod setBg">
        <pc:chgData name="H M" userId="84cd2103f36ef0dc" providerId="LiveId" clId="{C18CFF0C-CD5F-4028-A8C6-2133A517B7C4}" dt="2023-04-19T17:57:48.474" v="33" actId="26606"/>
        <pc:sldMkLst>
          <pc:docMk/>
          <pc:sldMk cId="3590141982" sldId="292"/>
        </pc:sldMkLst>
        <pc:spChg chg="add">
          <ac:chgData name="H M" userId="84cd2103f36ef0dc" providerId="LiveId" clId="{C18CFF0C-CD5F-4028-A8C6-2133A517B7C4}" dt="2023-04-19T17:57:48.474" v="33" actId="26606"/>
          <ac:spMkLst>
            <pc:docMk/>
            <pc:sldMk cId="3590141982" sldId="29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48.474" v="33" actId="26606"/>
          <ac:picMkLst>
            <pc:docMk/>
            <pc:sldMk cId="3590141982" sldId="292"/>
            <ac:picMk id="3" creationId="{78ABCEC7-0E87-8FE5-6223-7FECC988D351}"/>
          </ac:picMkLst>
        </pc:picChg>
      </pc:sldChg>
      <pc:sldChg chg="addSp modSp add mod setBg">
        <pc:chgData name="H M" userId="84cd2103f36ef0dc" providerId="LiveId" clId="{C18CFF0C-CD5F-4028-A8C6-2133A517B7C4}" dt="2023-04-19T18:06:07.569" v="61" actId="1366"/>
        <pc:sldMkLst>
          <pc:docMk/>
          <pc:sldMk cId="165654938" sldId="293"/>
        </pc:sldMkLst>
        <pc:spChg chg="add">
          <ac:chgData name="H M" userId="84cd2103f36ef0dc" providerId="LiveId" clId="{C18CFF0C-CD5F-4028-A8C6-2133A517B7C4}" dt="2023-04-19T17:57:52.504" v="34" actId="26606"/>
          <ac:spMkLst>
            <pc:docMk/>
            <pc:sldMk cId="165654938" sldId="29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6:07.569" v="61" actId="1366"/>
          <ac:picMkLst>
            <pc:docMk/>
            <pc:sldMk cId="165654938" sldId="293"/>
            <ac:picMk id="3" creationId="{7D697AA5-4ABC-BE45-51F8-A50DA13028E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78906524" sldId="293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53465766" sldId="294"/>
        </pc:sldMkLst>
      </pc:sldChg>
      <pc:sldChg chg="addSp modSp add mod setBg">
        <pc:chgData name="H M" userId="84cd2103f36ef0dc" providerId="LiveId" clId="{C18CFF0C-CD5F-4028-A8C6-2133A517B7C4}" dt="2023-04-19T17:57:56.523" v="35" actId="26606"/>
        <pc:sldMkLst>
          <pc:docMk/>
          <pc:sldMk cId="3056765919" sldId="294"/>
        </pc:sldMkLst>
        <pc:spChg chg="add">
          <ac:chgData name="H M" userId="84cd2103f36ef0dc" providerId="LiveId" clId="{C18CFF0C-CD5F-4028-A8C6-2133A517B7C4}" dt="2023-04-19T17:57:56.523" v="35" actId="26606"/>
          <ac:spMkLst>
            <pc:docMk/>
            <pc:sldMk cId="3056765919" sldId="29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56.523" v="35" actId="26606"/>
          <ac:picMkLst>
            <pc:docMk/>
            <pc:sldMk cId="3056765919" sldId="294"/>
            <ac:picMk id="3" creationId="{9BABCD2C-5FF7-74C8-F3F7-61BB68EEFA42}"/>
          </ac:picMkLst>
        </pc:picChg>
      </pc:sldChg>
      <pc:sldChg chg="addSp modSp add mod setBg">
        <pc:chgData name="H M" userId="84cd2103f36ef0dc" providerId="LiveId" clId="{C18CFF0C-CD5F-4028-A8C6-2133A517B7C4}" dt="2023-04-19T17:57:59.853" v="36" actId="26606"/>
        <pc:sldMkLst>
          <pc:docMk/>
          <pc:sldMk cId="2512911672" sldId="295"/>
        </pc:sldMkLst>
        <pc:spChg chg="add">
          <ac:chgData name="H M" userId="84cd2103f36ef0dc" providerId="LiveId" clId="{C18CFF0C-CD5F-4028-A8C6-2133A517B7C4}" dt="2023-04-19T17:57:59.853" v="36" actId="26606"/>
          <ac:spMkLst>
            <pc:docMk/>
            <pc:sldMk cId="2512911672" sldId="29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59.853" v="36" actId="26606"/>
          <ac:picMkLst>
            <pc:docMk/>
            <pc:sldMk cId="2512911672" sldId="295"/>
            <ac:picMk id="3" creationId="{D224B32C-26E3-A11B-9B50-361745077EC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726326144" sldId="295"/>
        </pc:sldMkLst>
      </pc:sldChg>
      <pc:sldChg chg="addSp modSp add mod setBg">
        <pc:chgData name="H M" userId="84cd2103f36ef0dc" providerId="LiveId" clId="{C18CFF0C-CD5F-4028-A8C6-2133A517B7C4}" dt="2023-04-19T17:58:02.785" v="37" actId="26606"/>
        <pc:sldMkLst>
          <pc:docMk/>
          <pc:sldMk cId="1765280707" sldId="296"/>
        </pc:sldMkLst>
        <pc:spChg chg="add">
          <ac:chgData name="H M" userId="84cd2103f36ef0dc" providerId="LiveId" clId="{C18CFF0C-CD5F-4028-A8C6-2133A517B7C4}" dt="2023-04-19T17:58:02.785" v="37" actId="26606"/>
          <ac:spMkLst>
            <pc:docMk/>
            <pc:sldMk cId="1765280707" sldId="29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02.785" v="37" actId="26606"/>
          <ac:picMkLst>
            <pc:docMk/>
            <pc:sldMk cId="1765280707" sldId="296"/>
            <ac:picMk id="3" creationId="{A2E28921-970B-51EA-9B57-B7239207B945}"/>
          </ac:picMkLst>
        </pc:picChg>
      </pc:sldChg>
      <pc:sldChg chg="addSp modSp add mod setBg">
        <pc:chgData name="H M" userId="84cd2103f36ef0dc" providerId="LiveId" clId="{C18CFF0C-CD5F-4028-A8C6-2133A517B7C4}" dt="2023-04-19T17:58:06.282" v="38" actId="26606"/>
        <pc:sldMkLst>
          <pc:docMk/>
          <pc:sldMk cId="740540155" sldId="297"/>
        </pc:sldMkLst>
        <pc:spChg chg="add">
          <ac:chgData name="H M" userId="84cd2103f36ef0dc" providerId="LiveId" clId="{C18CFF0C-CD5F-4028-A8C6-2133A517B7C4}" dt="2023-04-19T17:58:06.282" v="38" actId="26606"/>
          <ac:spMkLst>
            <pc:docMk/>
            <pc:sldMk cId="740540155" sldId="29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06.282" v="38" actId="26606"/>
          <ac:picMkLst>
            <pc:docMk/>
            <pc:sldMk cId="740540155" sldId="297"/>
            <ac:picMk id="3" creationId="{3F01D47E-AF2D-8721-6B1B-8F909DBAD709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544074416" sldId="29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019119972" sldId="298"/>
        </pc:sldMkLst>
      </pc:sldChg>
      <pc:sldChg chg="addSp modSp add mod setBg">
        <pc:chgData name="H M" userId="84cd2103f36ef0dc" providerId="LiveId" clId="{C18CFF0C-CD5F-4028-A8C6-2133A517B7C4}" dt="2023-04-19T17:58:09.656" v="39" actId="26606"/>
        <pc:sldMkLst>
          <pc:docMk/>
          <pc:sldMk cId="4014293143" sldId="298"/>
        </pc:sldMkLst>
        <pc:spChg chg="add">
          <ac:chgData name="H M" userId="84cd2103f36ef0dc" providerId="LiveId" clId="{C18CFF0C-CD5F-4028-A8C6-2133A517B7C4}" dt="2023-04-19T17:58:09.656" v="39" actId="26606"/>
          <ac:spMkLst>
            <pc:docMk/>
            <pc:sldMk cId="4014293143" sldId="29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09.656" v="39" actId="26606"/>
          <ac:picMkLst>
            <pc:docMk/>
            <pc:sldMk cId="4014293143" sldId="298"/>
            <ac:picMk id="3" creationId="{E6266A9A-7D4E-A91D-EE3E-766F301F3384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57463208" sldId="299"/>
        </pc:sldMkLst>
      </pc:sldChg>
      <pc:sldChg chg="addSp modSp add mod setBg">
        <pc:chgData name="H M" userId="84cd2103f36ef0dc" providerId="LiveId" clId="{C18CFF0C-CD5F-4028-A8C6-2133A517B7C4}" dt="2023-04-19T17:58:13.262" v="40" actId="26606"/>
        <pc:sldMkLst>
          <pc:docMk/>
          <pc:sldMk cId="3287812500" sldId="299"/>
        </pc:sldMkLst>
        <pc:spChg chg="add">
          <ac:chgData name="H M" userId="84cd2103f36ef0dc" providerId="LiveId" clId="{C18CFF0C-CD5F-4028-A8C6-2133A517B7C4}" dt="2023-04-19T17:58:13.262" v="40" actId="26606"/>
          <ac:spMkLst>
            <pc:docMk/>
            <pc:sldMk cId="3287812500" sldId="29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13.262" v="40" actId="26606"/>
          <ac:picMkLst>
            <pc:docMk/>
            <pc:sldMk cId="3287812500" sldId="299"/>
            <ac:picMk id="3" creationId="{DC9A268E-9852-FC33-8AAD-20C5574A58A7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49912796" sldId="300"/>
        </pc:sldMkLst>
      </pc:sldChg>
      <pc:sldChg chg="addSp modSp add mod setBg">
        <pc:chgData name="H M" userId="84cd2103f36ef0dc" providerId="LiveId" clId="{C18CFF0C-CD5F-4028-A8C6-2133A517B7C4}" dt="2023-04-19T17:58:16.604" v="41" actId="26606"/>
        <pc:sldMkLst>
          <pc:docMk/>
          <pc:sldMk cId="2967286139" sldId="300"/>
        </pc:sldMkLst>
        <pc:spChg chg="add">
          <ac:chgData name="H M" userId="84cd2103f36ef0dc" providerId="LiveId" clId="{C18CFF0C-CD5F-4028-A8C6-2133A517B7C4}" dt="2023-04-19T17:58:16.604" v="41" actId="26606"/>
          <ac:spMkLst>
            <pc:docMk/>
            <pc:sldMk cId="2967286139" sldId="30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16.604" v="41" actId="26606"/>
          <ac:picMkLst>
            <pc:docMk/>
            <pc:sldMk cId="2967286139" sldId="300"/>
            <ac:picMk id="3" creationId="{37006537-B4C5-1F4F-3002-158098F46B09}"/>
          </ac:picMkLst>
        </pc:picChg>
      </pc:sldChg>
      <pc:sldChg chg="addSp modSp add mod setBg">
        <pc:chgData name="H M" userId="84cd2103f36ef0dc" providerId="LiveId" clId="{C18CFF0C-CD5F-4028-A8C6-2133A517B7C4}" dt="2023-04-19T17:58:21.370" v="42" actId="26606"/>
        <pc:sldMkLst>
          <pc:docMk/>
          <pc:sldMk cId="1416479870" sldId="301"/>
        </pc:sldMkLst>
        <pc:spChg chg="add">
          <ac:chgData name="H M" userId="84cd2103f36ef0dc" providerId="LiveId" clId="{C18CFF0C-CD5F-4028-A8C6-2133A517B7C4}" dt="2023-04-19T17:58:21.370" v="42" actId="26606"/>
          <ac:spMkLst>
            <pc:docMk/>
            <pc:sldMk cId="1416479870" sldId="30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21.370" v="42" actId="26606"/>
          <ac:picMkLst>
            <pc:docMk/>
            <pc:sldMk cId="1416479870" sldId="301"/>
            <ac:picMk id="3" creationId="{6B9195B5-0659-E472-3982-4FB0DF5EEAA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51016830" sldId="301"/>
        </pc:sldMkLst>
      </pc:sldChg>
      <pc:sldChg chg="addSp modSp add mod setBg">
        <pc:chgData name="H M" userId="84cd2103f36ef0dc" providerId="LiveId" clId="{C18CFF0C-CD5F-4028-A8C6-2133A517B7C4}" dt="2023-04-19T17:58:23.763" v="43" actId="26606"/>
        <pc:sldMkLst>
          <pc:docMk/>
          <pc:sldMk cId="1333671603" sldId="302"/>
        </pc:sldMkLst>
        <pc:spChg chg="add">
          <ac:chgData name="H M" userId="84cd2103f36ef0dc" providerId="LiveId" clId="{C18CFF0C-CD5F-4028-A8C6-2133A517B7C4}" dt="2023-04-19T17:58:23.763" v="43" actId="26606"/>
          <ac:spMkLst>
            <pc:docMk/>
            <pc:sldMk cId="1333671603" sldId="30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23.763" v="43" actId="26606"/>
          <ac:picMkLst>
            <pc:docMk/>
            <pc:sldMk cId="1333671603" sldId="302"/>
            <ac:picMk id="3" creationId="{89B792CA-05F3-14C1-9C70-21B9E46133BB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475926052" sldId="302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822589385" sldId="303"/>
        </pc:sldMkLst>
      </pc:sldChg>
      <pc:sldChg chg="addSp modSp add mod setBg">
        <pc:chgData name="H M" userId="84cd2103f36ef0dc" providerId="LiveId" clId="{C18CFF0C-CD5F-4028-A8C6-2133A517B7C4}" dt="2023-04-19T17:58:27.067" v="44" actId="26606"/>
        <pc:sldMkLst>
          <pc:docMk/>
          <pc:sldMk cId="1930284203" sldId="303"/>
        </pc:sldMkLst>
        <pc:spChg chg="add">
          <ac:chgData name="H M" userId="84cd2103f36ef0dc" providerId="LiveId" clId="{C18CFF0C-CD5F-4028-A8C6-2133A517B7C4}" dt="2023-04-19T17:58:27.067" v="44" actId="26606"/>
          <ac:spMkLst>
            <pc:docMk/>
            <pc:sldMk cId="1930284203" sldId="30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27.067" v="44" actId="26606"/>
          <ac:picMkLst>
            <pc:docMk/>
            <pc:sldMk cId="1930284203" sldId="303"/>
            <ac:picMk id="3" creationId="{A71DA006-763E-54AB-74DE-20CA10213F52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23112327" sldId="304"/>
        </pc:sldMkLst>
      </pc:sldChg>
      <pc:sldChg chg="addSp modSp add mod setBg">
        <pc:chgData name="H M" userId="84cd2103f36ef0dc" providerId="LiveId" clId="{C18CFF0C-CD5F-4028-A8C6-2133A517B7C4}" dt="2023-04-19T17:58:30.693" v="45" actId="26606"/>
        <pc:sldMkLst>
          <pc:docMk/>
          <pc:sldMk cId="2665614105" sldId="304"/>
        </pc:sldMkLst>
        <pc:spChg chg="add">
          <ac:chgData name="H M" userId="84cd2103f36ef0dc" providerId="LiveId" clId="{C18CFF0C-CD5F-4028-A8C6-2133A517B7C4}" dt="2023-04-19T17:58:30.693" v="45" actId="26606"/>
          <ac:spMkLst>
            <pc:docMk/>
            <pc:sldMk cId="2665614105" sldId="30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30.693" v="45" actId="26606"/>
          <ac:picMkLst>
            <pc:docMk/>
            <pc:sldMk cId="2665614105" sldId="304"/>
            <ac:picMk id="3" creationId="{0AA69680-C04E-59E9-7FC1-9BCE7CD29A52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47061002" sldId="305"/>
        </pc:sldMkLst>
      </pc:sldChg>
      <pc:sldChg chg="addSp modSp add mod setBg">
        <pc:chgData name="H M" userId="84cd2103f36ef0dc" providerId="LiveId" clId="{C18CFF0C-CD5F-4028-A8C6-2133A517B7C4}" dt="2023-04-19T17:58:34.999" v="46" actId="26606"/>
        <pc:sldMkLst>
          <pc:docMk/>
          <pc:sldMk cId="3927385312" sldId="305"/>
        </pc:sldMkLst>
        <pc:spChg chg="add">
          <ac:chgData name="H M" userId="84cd2103f36ef0dc" providerId="LiveId" clId="{C18CFF0C-CD5F-4028-A8C6-2133A517B7C4}" dt="2023-04-19T17:58:34.999" v="46" actId="26606"/>
          <ac:spMkLst>
            <pc:docMk/>
            <pc:sldMk cId="3927385312" sldId="30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34.999" v="46" actId="26606"/>
          <ac:picMkLst>
            <pc:docMk/>
            <pc:sldMk cId="3927385312" sldId="305"/>
            <ac:picMk id="3" creationId="{905EBB69-B1F9-9ABB-877B-5F17D9940706}"/>
          </ac:picMkLst>
        </pc:picChg>
      </pc:sldChg>
      <pc:sldChg chg="addSp modSp add mod setBg">
        <pc:chgData name="H M" userId="84cd2103f36ef0dc" providerId="LiveId" clId="{C18CFF0C-CD5F-4028-A8C6-2133A517B7C4}" dt="2023-04-19T17:58:38.804" v="47" actId="26606"/>
        <pc:sldMkLst>
          <pc:docMk/>
          <pc:sldMk cId="2482774711" sldId="306"/>
        </pc:sldMkLst>
        <pc:spChg chg="add">
          <ac:chgData name="H M" userId="84cd2103f36ef0dc" providerId="LiveId" clId="{C18CFF0C-CD5F-4028-A8C6-2133A517B7C4}" dt="2023-04-19T17:58:38.804" v="47" actId="26606"/>
          <ac:spMkLst>
            <pc:docMk/>
            <pc:sldMk cId="2482774711" sldId="30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38.804" v="47" actId="26606"/>
          <ac:picMkLst>
            <pc:docMk/>
            <pc:sldMk cId="2482774711" sldId="306"/>
            <ac:picMk id="3" creationId="{BB93C06C-78A7-901D-A1C1-D6067E0025EC}"/>
          </ac:picMkLst>
        </pc:picChg>
      </pc:sldChg>
      <pc:sldChg chg="addSp modSp add mod setBg">
        <pc:chgData name="H M" userId="84cd2103f36ef0dc" providerId="LiveId" clId="{C18CFF0C-CD5F-4028-A8C6-2133A517B7C4}" dt="2023-04-19T17:59:01.750" v="49" actId="1366"/>
        <pc:sldMkLst>
          <pc:docMk/>
          <pc:sldMk cId="3907861486" sldId="307"/>
        </pc:sldMkLst>
        <pc:spChg chg="add">
          <ac:chgData name="H M" userId="84cd2103f36ef0dc" providerId="LiveId" clId="{C18CFF0C-CD5F-4028-A8C6-2133A517B7C4}" dt="2023-04-19T17:58:42.660" v="48" actId="26606"/>
          <ac:spMkLst>
            <pc:docMk/>
            <pc:sldMk cId="3907861486" sldId="30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01.750" v="49" actId="1366"/>
          <ac:picMkLst>
            <pc:docMk/>
            <pc:sldMk cId="3907861486" sldId="307"/>
            <ac:picMk id="3" creationId="{6CB8FD8D-5CF7-982B-7F52-76E9AF8D4F37}"/>
          </ac:picMkLst>
        </pc:picChg>
      </pc:sldChg>
    </pc:docChg>
  </pc:docChgLst>
  <pc:docChgLst>
    <pc:chgData name="Hassan Moddather" userId="84cd2103f36ef0dc" providerId="LiveId" clId="{BA34F77C-3C8C-4016-8028-B9413E0BB5BE}"/>
    <pc:docChg chg="addSld delSld modSld">
      <pc:chgData name="Hassan Moddather" userId="84cd2103f36ef0dc" providerId="LiveId" clId="{BA34F77C-3C8C-4016-8028-B9413E0BB5BE}" dt="2023-04-16T16:02:16.071" v="1" actId="47"/>
      <pc:docMkLst>
        <pc:docMk/>
      </pc:docMkLst>
      <pc:sldChg chg="del">
        <pc:chgData name="Hassan Moddather" userId="84cd2103f36ef0dc" providerId="LiveId" clId="{BA34F77C-3C8C-4016-8028-B9413E0BB5BE}" dt="2023-04-16T16:02:16.071" v="1" actId="47"/>
        <pc:sldMkLst>
          <pc:docMk/>
          <pc:sldMk cId="1719167534" sldId="468"/>
        </pc:sldMkLst>
      </pc:sldChg>
      <pc:sldChg chg="add">
        <pc:chgData name="Hassan Moddather" userId="84cd2103f36ef0dc" providerId="LiveId" clId="{BA34F77C-3C8C-4016-8028-B9413E0BB5BE}" dt="2023-04-16T16:02:14.667" v="0"/>
        <pc:sldMkLst>
          <pc:docMk/>
          <pc:sldMk cId="1832840326" sldId="471"/>
        </pc:sldMkLst>
      </pc:sldChg>
      <pc:sldMasterChg chg="delSldLayout">
        <pc:chgData name="Hassan Moddather" userId="84cd2103f36ef0dc" providerId="LiveId" clId="{BA34F77C-3C8C-4016-8028-B9413E0BB5BE}" dt="2023-04-16T16:02:16.071" v="1" actId="47"/>
        <pc:sldMasterMkLst>
          <pc:docMk/>
          <pc:sldMasterMk cId="2066162700" sldId="2147483648"/>
        </pc:sldMasterMkLst>
        <pc:sldLayoutChg chg="del">
          <pc:chgData name="Hassan Moddather" userId="84cd2103f36ef0dc" providerId="LiveId" clId="{BA34F77C-3C8C-4016-8028-B9413E0BB5BE}" dt="2023-04-16T16:02:16.071" v="1" actId="47"/>
          <pc:sldLayoutMkLst>
            <pc:docMk/>
            <pc:sldMasterMk cId="2066162700" sldId="2147483648"/>
            <pc:sldLayoutMk cId="1779491038" sldId="2147483660"/>
          </pc:sldLayoutMkLst>
        </pc:sldLayoutChg>
      </pc:sldMasterChg>
    </pc:docChg>
  </pc:docChgLst>
  <pc:docChgLst>
    <pc:chgData name="H M" userId="84cd2103f36ef0dc" providerId="LiveId" clId="{3976D153-1FD5-4756-A1B4-7F46B5A68FEC}"/>
    <pc:docChg chg="delSld">
      <pc:chgData name="H M" userId="84cd2103f36ef0dc" providerId="LiveId" clId="{3976D153-1FD5-4756-A1B4-7F46B5A68FEC}" dt="2023-04-20T19:17:33.843" v="0" actId="47"/>
      <pc:docMkLst>
        <pc:docMk/>
      </pc:docMkLst>
      <pc:sldChg chg="del">
        <pc:chgData name="H M" userId="84cd2103f36ef0dc" providerId="LiveId" clId="{3976D153-1FD5-4756-A1B4-7F46B5A68FEC}" dt="2023-04-20T19:17:33.843" v="0" actId="47"/>
        <pc:sldMkLst>
          <pc:docMk/>
          <pc:sldMk cId="995685319" sldId="257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250190516" sldId="259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422610024" sldId="260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854250980" sldId="262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520341957" sldId="263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067339108" sldId="264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447800647" sldId="265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818153511" sldId="266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652027687" sldId="267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4211062033" sldId="268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113215025" sldId="269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128270922" sldId="270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357632245" sldId="271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926569407" sldId="272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3615465526" sldId="273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585785083" sldId="274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18215920" sldId="275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75516612" sldId="276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534466100" sldId="277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976271983" sldId="278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56336506" sldId="279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95954601" sldId="280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556138832" sldId="281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917919093" sldId="282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653763063" sldId="283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721717067" sldId="284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307719328" sldId="285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902437091" sldId="286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40211050" sldId="287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840712681" sldId="288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4071439211" sldId="289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485140228" sldId="290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451320730" sldId="291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3590141982" sldId="292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65654938" sldId="293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3056765919" sldId="294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512911672" sldId="295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765280707" sldId="296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740540155" sldId="297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4014293143" sldId="298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3287812500" sldId="299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967286139" sldId="300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416479870" sldId="301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333671603" sldId="302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1930284203" sldId="303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665614105" sldId="304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3927385312" sldId="305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2482774711" sldId="306"/>
        </pc:sldMkLst>
      </pc:sldChg>
      <pc:sldChg chg="del">
        <pc:chgData name="H M" userId="84cd2103f36ef0dc" providerId="LiveId" clId="{3976D153-1FD5-4756-A1B4-7F46B5A68FEC}" dt="2023-04-20T19:17:33.843" v="0" actId="47"/>
        <pc:sldMkLst>
          <pc:docMk/>
          <pc:sldMk cId="3907861486" sldId="307"/>
        </pc:sldMkLst>
      </pc:sldChg>
    </pc:docChg>
  </pc:docChgLst>
  <pc:docChgLst>
    <pc:chgData name="Hassan Moddather" userId="84cd2103f36ef0dc" providerId="LiveId" clId="{38ADFBEB-4ED9-4F9B-9756-B2744989A845}"/>
    <pc:docChg chg="undo custSel addSld delSld modSld">
      <pc:chgData name="Hassan Moddather" userId="84cd2103f36ef0dc" providerId="LiveId" clId="{38ADFBEB-4ED9-4F9B-9756-B2744989A845}" dt="2023-04-18T17:54:08.330" v="61" actId="26606"/>
      <pc:docMkLst>
        <pc:docMk/>
      </pc:docMkLst>
      <pc:sldChg chg="add del">
        <pc:chgData name="Hassan Moddather" userId="84cd2103f36ef0dc" providerId="LiveId" clId="{38ADFBEB-4ED9-4F9B-9756-B2744989A845}" dt="2023-04-18T17:29:38.504" v="4" actId="47"/>
        <pc:sldMkLst>
          <pc:docMk/>
          <pc:sldMk cId="323753540" sldId="256"/>
        </pc:sldMkLst>
      </pc:sldChg>
      <pc:sldChg chg="addSp modSp add mod setBg">
        <pc:chgData name="Hassan Moddather" userId="84cd2103f36ef0dc" providerId="LiveId" clId="{38ADFBEB-4ED9-4F9B-9756-B2744989A845}" dt="2023-04-18T17:51:23.998" v="15" actId="26606"/>
        <pc:sldMkLst>
          <pc:docMk/>
          <pc:sldMk cId="2030220160" sldId="257"/>
        </pc:sldMkLst>
        <pc:spChg chg="add">
          <ac:chgData name="Hassan Moddather" userId="84cd2103f36ef0dc" providerId="LiveId" clId="{38ADFBEB-4ED9-4F9B-9756-B2744989A845}" dt="2023-04-18T17:51:23.998" v="15" actId="26606"/>
          <ac:spMkLst>
            <pc:docMk/>
            <pc:sldMk cId="2030220160" sldId="25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23.998" v="15" actId="26606"/>
          <ac:picMkLst>
            <pc:docMk/>
            <pc:sldMk cId="2030220160" sldId="257"/>
            <ac:picMk id="3" creationId="{1DC159D5-4F4B-6761-4D17-C68E202338C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831443104" sldId="257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560023622" sldId="258"/>
        </pc:sldMkLst>
      </pc:sldChg>
      <pc:sldChg chg="addSp modSp add mod setBg">
        <pc:chgData name="Hassan Moddather" userId="84cd2103f36ef0dc" providerId="LiveId" clId="{38ADFBEB-4ED9-4F9B-9756-B2744989A845}" dt="2023-04-18T17:51:28.530" v="16" actId="26606"/>
        <pc:sldMkLst>
          <pc:docMk/>
          <pc:sldMk cId="3340601043" sldId="258"/>
        </pc:sldMkLst>
        <pc:spChg chg="add">
          <ac:chgData name="Hassan Moddather" userId="84cd2103f36ef0dc" providerId="LiveId" clId="{38ADFBEB-4ED9-4F9B-9756-B2744989A845}" dt="2023-04-18T17:51:28.530" v="16" actId="26606"/>
          <ac:spMkLst>
            <pc:docMk/>
            <pc:sldMk cId="3340601043" sldId="25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28.530" v="16" actId="26606"/>
          <ac:picMkLst>
            <pc:docMk/>
            <pc:sldMk cId="3340601043" sldId="258"/>
            <ac:picMk id="3" creationId="{DB520629-567F-B79E-F26E-E850D43D4B5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160505510" sldId="259"/>
        </pc:sldMkLst>
      </pc:sldChg>
      <pc:sldChg chg="addSp modSp add mod setBg">
        <pc:chgData name="Hassan Moddather" userId="84cd2103f36ef0dc" providerId="LiveId" clId="{38ADFBEB-4ED9-4F9B-9756-B2744989A845}" dt="2023-04-18T17:51:39.680" v="18" actId="26606"/>
        <pc:sldMkLst>
          <pc:docMk/>
          <pc:sldMk cId="2470243691" sldId="259"/>
        </pc:sldMkLst>
        <pc:spChg chg="add">
          <ac:chgData name="Hassan Moddather" userId="84cd2103f36ef0dc" providerId="LiveId" clId="{38ADFBEB-4ED9-4F9B-9756-B2744989A845}" dt="2023-04-18T17:51:39.680" v="18" actId="26606"/>
          <ac:spMkLst>
            <pc:docMk/>
            <pc:sldMk cId="2470243691" sldId="25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39.680" v="18" actId="26606"/>
          <ac:picMkLst>
            <pc:docMk/>
            <pc:sldMk cId="2470243691" sldId="259"/>
            <ac:picMk id="3" creationId="{A2C136E9-3B07-CE9B-ABA1-A7E1454F0C71}"/>
          </ac:picMkLst>
        </pc:picChg>
      </pc:sldChg>
      <pc:sldChg chg="addSp modSp add mod setBg">
        <pc:chgData name="Hassan Moddather" userId="84cd2103f36ef0dc" providerId="LiveId" clId="{38ADFBEB-4ED9-4F9B-9756-B2744989A845}" dt="2023-04-18T17:51:34.237" v="17" actId="26606"/>
        <pc:sldMkLst>
          <pc:docMk/>
          <pc:sldMk cId="2922687564" sldId="260"/>
        </pc:sldMkLst>
        <pc:spChg chg="add">
          <ac:chgData name="Hassan Moddather" userId="84cd2103f36ef0dc" providerId="LiveId" clId="{38ADFBEB-4ED9-4F9B-9756-B2744989A845}" dt="2023-04-18T17:51:34.237" v="17" actId="26606"/>
          <ac:spMkLst>
            <pc:docMk/>
            <pc:sldMk cId="2922687564" sldId="26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34.237" v="17" actId="26606"/>
          <ac:picMkLst>
            <pc:docMk/>
            <pc:sldMk cId="2922687564" sldId="260"/>
            <ac:picMk id="3" creationId="{295D77A9-8A71-2964-F5C0-D0E147159CC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889269781" sldId="260"/>
        </pc:sldMkLst>
      </pc:sldChg>
      <pc:sldChg chg="addSp modSp add mod setBg">
        <pc:chgData name="Hassan Moddather" userId="84cd2103f36ef0dc" providerId="LiveId" clId="{38ADFBEB-4ED9-4F9B-9756-B2744989A845}" dt="2023-04-18T17:51:44.239" v="19" actId="26606"/>
        <pc:sldMkLst>
          <pc:docMk/>
          <pc:sldMk cId="499029733" sldId="261"/>
        </pc:sldMkLst>
        <pc:spChg chg="add">
          <ac:chgData name="Hassan Moddather" userId="84cd2103f36ef0dc" providerId="LiveId" clId="{38ADFBEB-4ED9-4F9B-9756-B2744989A845}" dt="2023-04-18T17:51:44.239" v="19" actId="26606"/>
          <ac:spMkLst>
            <pc:docMk/>
            <pc:sldMk cId="499029733" sldId="26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44.239" v="19" actId="26606"/>
          <ac:picMkLst>
            <pc:docMk/>
            <pc:sldMk cId="499029733" sldId="261"/>
            <ac:picMk id="3" creationId="{ACBFAC73-2545-96C8-2872-B2EC1DC2B927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914225310" sldId="261"/>
        </pc:sldMkLst>
      </pc:sldChg>
      <pc:sldChg chg="addSp modSp add mod setBg">
        <pc:chgData name="Hassan Moddather" userId="84cd2103f36ef0dc" providerId="LiveId" clId="{38ADFBEB-4ED9-4F9B-9756-B2744989A845}" dt="2023-04-18T17:51:46.845" v="20" actId="26606"/>
        <pc:sldMkLst>
          <pc:docMk/>
          <pc:sldMk cId="1133930520" sldId="262"/>
        </pc:sldMkLst>
        <pc:spChg chg="add">
          <ac:chgData name="Hassan Moddather" userId="84cd2103f36ef0dc" providerId="LiveId" clId="{38ADFBEB-4ED9-4F9B-9756-B2744989A845}" dt="2023-04-18T17:51:46.845" v="20" actId="26606"/>
          <ac:spMkLst>
            <pc:docMk/>
            <pc:sldMk cId="1133930520" sldId="26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46.845" v="20" actId="26606"/>
          <ac:picMkLst>
            <pc:docMk/>
            <pc:sldMk cId="1133930520" sldId="262"/>
            <ac:picMk id="3" creationId="{B66E9EAC-45FD-CFC7-5C8F-0544601AA787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407539508" sldId="262"/>
        </pc:sldMkLst>
      </pc:sldChg>
      <pc:sldChg chg="addSp modSp add mod setBg">
        <pc:chgData name="Hassan Moddather" userId="84cd2103f36ef0dc" providerId="LiveId" clId="{38ADFBEB-4ED9-4F9B-9756-B2744989A845}" dt="2023-04-18T17:51:50.103" v="21" actId="26606"/>
        <pc:sldMkLst>
          <pc:docMk/>
          <pc:sldMk cId="856027636" sldId="263"/>
        </pc:sldMkLst>
        <pc:spChg chg="add">
          <ac:chgData name="Hassan Moddather" userId="84cd2103f36ef0dc" providerId="LiveId" clId="{38ADFBEB-4ED9-4F9B-9756-B2744989A845}" dt="2023-04-18T17:51:50.103" v="21" actId="26606"/>
          <ac:spMkLst>
            <pc:docMk/>
            <pc:sldMk cId="856027636" sldId="26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50.103" v="21" actId="26606"/>
          <ac:picMkLst>
            <pc:docMk/>
            <pc:sldMk cId="856027636" sldId="263"/>
            <ac:picMk id="3" creationId="{D4E4F946-E0E9-C0F2-6297-84FDAF284BB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929547867" sldId="26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736606029" sldId="264"/>
        </pc:sldMkLst>
      </pc:sldChg>
      <pc:sldChg chg="addSp modSp add mod setBg">
        <pc:chgData name="Hassan Moddather" userId="84cd2103f36ef0dc" providerId="LiveId" clId="{38ADFBEB-4ED9-4F9B-9756-B2744989A845}" dt="2023-04-18T17:51:52.554" v="22" actId="26606"/>
        <pc:sldMkLst>
          <pc:docMk/>
          <pc:sldMk cId="2358394684" sldId="264"/>
        </pc:sldMkLst>
        <pc:spChg chg="add">
          <ac:chgData name="Hassan Moddather" userId="84cd2103f36ef0dc" providerId="LiveId" clId="{38ADFBEB-4ED9-4F9B-9756-B2744989A845}" dt="2023-04-18T17:51:52.554" v="22" actId="26606"/>
          <ac:spMkLst>
            <pc:docMk/>
            <pc:sldMk cId="2358394684" sldId="26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52.554" v="22" actId="26606"/>
          <ac:picMkLst>
            <pc:docMk/>
            <pc:sldMk cId="2358394684" sldId="264"/>
            <ac:picMk id="3" creationId="{2DD36439-A77D-2882-1AB2-916295E2B668}"/>
          </ac:picMkLst>
        </pc:picChg>
      </pc:sldChg>
      <pc:sldChg chg="addSp modSp add mod setBg">
        <pc:chgData name="Hassan Moddather" userId="84cd2103f36ef0dc" providerId="LiveId" clId="{38ADFBEB-4ED9-4F9B-9756-B2744989A845}" dt="2023-04-18T17:52:00.860" v="23" actId="26606"/>
        <pc:sldMkLst>
          <pc:docMk/>
          <pc:sldMk cId="2914280069" sldId="265"/>
        </pc:sldMkLst>
        <pc:spChg chg="add">
          <ac:chgData name="Hassan Moddather" userId="84cd2103f36ef0dc" providerId="LiveId" clId="{38ADFBEB-4ED9-4F9B-9756-B2744989A845}" dt="2023-04-18T17:52:00.860" v="23" actId="26606"/>
          <ac:spMkLst>
            <pc:docMk/>
            <pc:sldMk cId="2914280069" sldId="26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0.860" v="23" actId="26606"/>
          <ac:picMkLst>
            <pc:docMk/>
            <pc:sldMk cId="2914280069" sldId="265"/>
            <ac:picMk id="3" creationId="{D29845A6-177F-2942-5B05-B2CEF0403EB0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178310794" sldId="26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838152776" sldId="266"/>
        </pc:sldMkLst>
      </pc:sldChg>
      <pc:sldChg chg="addSp modSp add mod setBg">
        <pc:chgData name="Hassan Moddather" userId="84cd2103f36ef0dc" providerId="LiveId" clId="{38ADFBEB-4ED9-4F9B-9756-B2744989A845}" dt="2023-04-18T17:52:05.734" v="24" actId="26606"/>
        <pc:sldMkLst>
          <pc:docMk/>
          <pc:sldMk cId="3002871303" sldId="266"/>
        </pc:sldMkLst>
        <pc:spChg chg="add">
          <ac:chgData name="Hassan Moddather" userId="84cd2103f36ef0dc" providerId="LiveId" clId="{38ADFBEB-4ED9-4F9B-9756-B2744989A845}" dt="2023-04-18T17:52:05.734" v="24" actId="26606"/>
          <ac:spMkLst>
            <pc:docMk/>
            <pc:sldMk cId="3002871303" sldId="26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5.734" v="24" actId="26606"/>
          <ac:picMkLst>
            <pc:docMk/>
            <pc:sldMk cId="3002871303" sldId="266"/>
            <ac:picMk id="3" creationId="{3EC1DE23-7D74-CCDB-8295-269407BED3AF}"/>
          </ac:picMkLst>
        </pc:picChg>
      </pc:sldChg>
      <pc:sldChg chg="addSp modSp add mod setBg">
        <pc:chgData name="Hassan Moddather" userId="84cd2103f36ef0dc" providerId="LiveId" clId="{38ADFBEB-4ED9-4F9B-9756-B2744989A845}" dt="2023-04-18T17:52:08.926" v="25" actId="26606"/>
        <pc:sldMkLst>
          <pc:docMk/>
          <pc:sldMk cId="474340753" sldId="267"/>
        </pc:sldMkLst>
        <pc:spChg chg="add">
          <ac:chgData name="Hassan Moddather" userId="84cd2103f36ef0dc" providerId="LiveId" clId="{38ADFBEB-4ED9-4F9B-9756-B2744989A845}" dt="2023-04-18T17:52:08.926" v="25" actId="26606"/>
          <ac:spMkLst>
            <pc:docMk/>
            <pc:sldMk cId="474340753" sldId="26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8.926" v="25" actId="26606"/>
          <ac:picMkLst>
            <pc:docMk/>
            <pc:sldMk cId="474340753" sldId="267"/>
            <ac:picMk id="3" creationId="{0AC773EE-6AE4-A40C-C1EB-89433351E0D2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989700105" sldId="267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410614004" sldId="268"/>
        </pc:sldMkLst>
      </pc:sldChg>
      <pc:sldChg chg="addSp modSp add mod setBg">
        <pc:chgData name="Hassan Moddather" userId="84cd2103f36ef0dc" providerId="LiveId" clId="{38ADFBEB-4ED9-4F9B-9756-B2744989A845}" dt="2023-04-18T17:52:12.200" v="26" actId="26606"/>
        <pc:sldMkLst>
          <pc:docMk/>
          <pc:sldMk cId="3821438966" sldId="268"/>
        </pc:sldMkLst>
        <pc:spChg chg="add">
          <ac:chgData name="Hassan Moddather" userId="84cd2103f36ef0dc" providerId="LiveId" clId="{38ADFBEB-4ED9-4F9B-9756-B2744989A845}" dt="2023-04-18T17:52:12.200" v="26" actId="26606"/>
          <ac:spMkLst>
            <pc:docMk/>
            <pc:sldMk cId="3821438966" sldId="26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2.200" v="26" actId="26606"/>
          <ac:picMkLst>
            <pc:docMk/>
            <pc:sldMk cId="3821438966" sldId="268"/>
            <ac:picMk id="3" creationId="{DA4E0E65-E845-5B20-C202-9B939C26746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753598495" sldId="269"/>
        </pc:sldMkLst>
      </pc:sldChg>
      <pc:sldChg chg="addSp modSp add mod setBg">
        <pc:chgData name="Hassan Moddather" userId="84cd2103f36ef0dc" providerId="LiveId" clId="{38ADFBEB-4ED9-4F9B-9756-B2744989A845}" dt="2023-04-18T17:52:16.442" v="27" actId="26606"/>
        <pc:sldMkLst>
          <pc:docMk/>
          <pc:sldMk cId="1809727309" sldId="269"/>
        </pc:sldMkLst>
        <pc:spChg chg="add">
          <ac:chgData name="Hassan Moddather" userId="84cd2103f36ef0dc" providerId="LiveId" clId="{38ADFBEB-4ED9-4F9B-9756-B2744989A845}" dt="2023-04-18T17:52:16.442" v="27" actId="26606"/>
          <ac:spMkLst>
            <pc:docMk/>
            <pc:sldMk cId="1809727309" sldId="26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6.442" v="27" actId="26606"/>
          <ac:picMkLst>
            <pc:docMk/>
            <pc:sldMk cId="1809727309" sldId="269"/>
            <ac:picMk id="3" creationId="{B937C5B1-1E63-A300-C0DA-C35F01A31DDC}"/>
          </ac:picMkLst>
        </pc:picChg>
      </pc:sldChg>
      <pc:sldChg chg="addSp modSp add mod setBg">
        <pc:chgData name="Hassan Moddather" userId="84cd2103f36ef0dc" providerId="LiveId" clId="{38ADFBEB-4ED9-4F9B-9756-B2744989A845}" dt="2023-04-18T17:52:19.534" v="28" actId="26606"/>
        <pc:sldMkLst>
          <pc:docMk/>
          <pc:sldMk cId="780584511" sldId="270"/>
        </pc:sldMkLst>
        <pc:spChg chg="add">
          <ac:chgData name="Hassan Moddather" userId="84cd2103f36ef0dc" providerId="LiveId" clId="{38ADFBEB-4ED9-4F9B-9756-B2744989A845}" dt="2023-04-18T17:52:19.534" v="28" actId="26606"/>
          <ac:spMkLst>
            <pc:docMk/>
            <pc:sldMk cId="780584511" sldId="27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9.534" v="28" actId="26606"/>
          <ac:picMkLst>
            <pc:docMk/>
            <pc:sldMk cId="780584511" sldId="270"/>
            <ac:picMk id="3" creationId="{D12B8147-3050-2DC7-369A-B5C3B4DEE1F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797587065" sldId="270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16013308" sldId="271"/>
        </pc:sldMkLst>
      </pc:sldChg>
      <pc:sldChg chg="addSp modSp add mod setBg">
        <pc:chgData name="Hassan Moddather" userId="84cd2103f36ef0dc" providerId="LiveId" clId="{38ADFBEB-4ED9-4F9B-9756-B2744989A845}" dt="2023-04-18T17:52:23.663" v="29" actId="26606"/>
        <pc:sldMkLst>
          <pc:docMk/>
          <pc:sldMk cId="1095782263" sldId="271"/>
        </pc:sldMkLst>
        <pc:spChg chg="add">
          <ac:chgData name="Hassan Moddather" userId="84cd2103f36ef0dc" providerId="LiveId" clId="{38ADFBEB-4ED9-4F9B-9756-B2744989A845}" dt="2023-04-18T17:52:23.663" v="29" actId="26606"/>
          <ac:spMkLst>
            <pc:docMk/>
            <pc:sldMk cId="1095782263" sldId="27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23.663" v="29" actId="26606"/>
          <ac:picMkLst>
            <pc:docMk/>
            <pc:sldMk cId="1095782263" sldId="271"/>
            <ac:picMk id="3" creationId="{D963C6CF-DDA8-C4EB-07D4-314B0C70DBC1}"/>
          </ac:picMkLst>
        </pc:picChg>
      </pc:sldChg>
      <pc:sldChg chg="addSp modSp add mod setBg">
        <pc:chgData name="Hassan Moddather" userId="84cd2103f36ef0dc" providerId="LiveId" clId="{38ADFBEB-4ED9-4F9B-9756-B2744989A845}" dt="2023-04-18T17:52:28.273" v="30" actId="26606"/>
        <pc:sldMkLst>
          <pc:docMk/>
          <pc:sldMk cId="2688244998" sldId="272"/>
        </pc:sldMkLst>
        <pc:spChg chg="add">
          <ac:chgData name="Hassan Moddather" userId="84cd2103f36ef0dc" providerId="LiveId" clId="{38ADFBEB-4ED9-4F9B-9756-B2744989A845}" dt="2023-04-18T17:52:28.273" v="30" actId="26606"/>
          <ac:spMkLst>
            <pc:docMk/>
            <pc:sldMk cId="2688244998" sldId="27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28.273" v="30" actId="26606"/>
          <ac:picMkLst>
            <pc:docMk/>
            <pc:sldMk cId="2688244998" sldId="272"/>
            <ac:picMk id="3" creationId="{E1B33E26-7213-ADC8-7235-334EEC30ADE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089987133" sldId="272"/>
        </pc:sldMkLst>
      </pc:sldChg>
      <pc:sldChg chg="addSp modSp add mod setBg">
        <pc:chgData name="Hassan Moddather" userId="84cd2103f36ef0dc" providerId="LiveId" clId="{38ADFBEB-4ED9-4F9B-9756-B2744989A845}" dt="2023-04-18T17:52:30.741" v="31" actId="26606"/>
        <pc:sldMkLst>
          <pc:docMk/>
          <pc:sldMk cId="2041810912" sldId="273"/>
        </pc:sldMkLst>
        <pc:spChg chg="add">
          <ac:chgData name="Hassan Moddather" userId="84cd2103f36ef0dc" providerId="LiveId" clId="{38ADFBEB-4ED9-4F9B-9756-B2744989A845}" dt="2023-04-18T17:52:30.741" v="31" actId="26606"/>
          <ac:spMkLst>
            <pc:docMk/>
            <pc:sldMk cId="2041810912" sldId="27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0.741" v="31" actId="26606"/>
          <ac:picMkLst>
            <pc:docMk/>
            <pc:sldMk cId="2041810912" sldId="273"/>
            <ac:picMk id="3" creationId="{4664AE1C-3D99-C434-37B0-77CC3D802732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296300276" sldId="27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68744572" sldId="274"/>
        </pc:sldMkLst>
      </pc:sldChg>
      <pc:sldChg chg="addSp modSp add mod setBg">
        <pc:chgData name="Hassan Moddather" userId="84cd2103f36ef0dc" providerId="LiveId" clId="{38ADFBEB-4ED9-4F9B-9756-B2744989A845}" dt="2023-04-18T17:52:34.157" v="32" actId="26606"/>
        <pc:sldMkLst>
          <pc:docMk/>
          <pc:sldMk cId="2504969063" sldId="274"/>
        </pc:sldMkLst>
        <pc:spChg chg="add">
          <ac:chgData name="Hassan Moddather" userId="84cd2103f36ef0dc" providerId="LiveId" clId="{38ADFBEB-4ED9-4F9B-9756-B2744989A845}" dt="2023-04-18T17:52:34.157" v="32" actId="26606"/>
          <ac:spMkLst>
            <pc:docMk/>
            <pc:sldMk cId="2504969063" sldId="27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4.157" v="32" actId="26606"/>
          <ac:picMkLst>
            <pc:docMk/>
            <pc:sldMk cId="2504969063" sldId="274"/>
            <ac:picMk id="3" creationId="{0555CC02-3439-47B0-D308-7A47BB47544E}"/>
          </ac:picMkLst>
        </pc:picChg>
      </pc:sldChg>
      <pc:sldChg chg="addSp modSp add mod setBg">
        <pc:chgData name="Hassan Moddather" userId="84cd2103f36ef0dc" providerId="LiveId" clId="{38ADFBEB-4ED9-4F9B-9756-B2744989A845}" dt="2023-04-18T17:52:36.984" v="33" actId="26606"/>
        <pc:sldMkLst>
          <pc:docMk/>
          <pc:sldMk cId="30292948" sldId="275"/>
        </pc:sldMkLst>
        <pc:spChg chg="add">
          <ac:chgData name="Hassan Moddather" userId="84cd2103f36ef0dc" providerId="LiveId" clId="{38ADFBEB-4ED9-4F9B-9756-B2744989A845}" dt="2023-04-18T17:52:36.984" v="33" actId="26606"/>
          <ac:spMkLst>
            <pc:docMk/>
            <pc:sldMk cId="30292948" sldId="27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6.984" v="33" actId="26606"/>
          <ac:picMkLst>
            <pc:docMk/>
            <pc:sldMk cId="30292948" sldId="275"/>
            <ac:picMk id="3" creationId="{518412CC-F803-4B3D-7E76-30C948025BB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556707758" sldId="27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801086504" sldId="276"/>
        </pc:sldMkLst>
      </pc:sldChg>
      <pc:sldChg chg="addSp modSp add mod setBg">
        <pc:chgData name="Hassan Moddather" userId="84cd2103f36ef0dc" providerId="LiveId" clId="{38ADFBEB-4ED9-4F9B-9756-B2744989A845}" dt="2023-04-18T17:52:40.907" v="34" actId="26606"/>
        <pc:sldMkLst>
          <pc:docMk/>
          <pc:sldMk cId="4271587606" sldId="276"/>
        </pc:sldMkLst>
        <pc:spChg chg="add">
          <ac:chgData name="Hassan Moddather" userId="84cd2103f36ef0dc" providerId="LiveId" clId="{38ADFBEB-4ED9-4F9B-9756-B2744989A845}" dt="2023-04-18T17:52:40.907" v="34" actId="26606"/>
          <ac:spMkLst>
            <pc:docMk/>
            <pc:sldMk cId="4271587606" sldId="27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0.907" v="34" actId="26606"/>
          <ac:picMkLst>
            <pc:docMk/>
            <pc:sldMk cId="4271587606" sldId="276"/>
            <ac:picMk id="3" creationId="{DD110F32-4F54-4A5C-10D5-5071E8B94AB7}"/>
          </ac:picMkLst>
        </pc:picChg>
      </pc:sldChg>
      <pc:sldChg chg="addSp modSp add mod setBg">
        <pc:chgData name="Hassan Moddather" userId="84cd2103f36ef0dc" providerId="LiveId" clId="{38ADFBEB-4ED9-4F9B-9756-B2744989A845}" dt="2023-04-18T17:52:43.311" v="35" actId="26606"/>
        <pc:sldMkLst>
          <pc:docMk/>
          <pc:sldMk cId="2116964721" sldId="277"/>
        </pc:sldMkLst>
        <pc:spChg chg="add">
          <ac:chgData name="Hassan Moddather" userId="84cd2103f36ef0dc" providerId="LiveId" clId="{38ADFBEB-4ED9-4F9B-9756-B2744989A845}" dt="2023-04-18T17:52:43.311" v="35" actId="26606"/>
          <ac:spMkLst>
            <pc:docMk/>
            <pc:sldMk cId="2116964721" sldId="27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3.311" v="35" actId="26606"/>
          <ac:picMkLst>
            <pc:docMk/>
            <pc:sldMk cId="2116964721" sldId="277"/>
            <ac:picMk id="3" creationId="{E7681076-BDE2-A8E8-1EDB-B8963D3CE7D4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044391219" sldId="277"/>
        </pc:sldMkLst>
      </pc:sldChg>
      <pc:sldChg chg="addSp modSp add mod setBg">
        <pc:chgData name="Hassan Moddather" userId="84cd2103f36ef0dc" providerId="LiveId" clId="{38ADFBEB-4ED9-4F9B-9756-B2744989A845}" dt="2023-04-18T17:52:46.681" v="36" actId="26606"/>
        <pc:sldMkLst>
          <pc:docMk/>
          <pc:sldMk cId="1843810794" sldId="278"/>
        </pc:sldMkLst>
        <pc:spChg chg="add">
          <ac:chgData name="Hassan Moddather" userId="84cd2103f36ef0dc" providerId="LiveId" clId="{38ADFBEB-4ED9-4F9B-9756-B2744989A845}" dt="2023-04-18T17:52:46.681" v="36" actId="26606"/>
          <ac:spMkLst>
            <pc:docMk/>
            <pc:sldMk cId="1843810794" sldId="27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6.681" v="36" actId="26606"/>
          <ac:picMkLst>
            <pc:docMk/>
            <pc:sldMk cId="1843810794" sldId="278"/>
            <ac:picMk id="3" creationId="{942564EA-5378-B4D6-4E34-5D8B5234A83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393032085" sldId="278"/>
        </pc:sldMkLst>
      </pc:sldChg>
      <pc:sldChg chg="add">
        <pc:chgData name="Hassan Moddather" userId="84cd2103f36ef0dc" providerId="LiveId" clId="{38ADFBEB-4ED9-4F9B-9756-B2744989A845}" dt="2023-04-18T17:29:35.429" v="3"/>
        <pc:sldMkLst>
          <pc:docMk/>
          <pc:sldMk cId="1114942490" sldId="279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444000257" sldId="279"/>
        </pc:sldMkLst>
      </pc:sldChg>
      <pc:sldChg chg="addSp modSp add mod setBg">
        <pc:chgData name="Hassan Moddather" userId="84cd2103f36ef0dc" providerId="LiveId" clId="{38ADFBEB-4ED9-4F9B-9756-B2744989A845}" dt="2023-04-18T17:52:49.484" v="37" actId="26606"/>
        <pc:sldMkLst>
          <pc:docMk/>
          <pc:sldMk cId="753693335" sldId="280"/>
        </pc:sldMkLst>
        <pc:spChg chg="add">
          <ac:chgData name="Hassan Moddather" userId="84cd2103f36ef0dc" providerId="LiveId" clId="{38ADFBEB-4ED9-4F9B-9756-B2744989A845}" dt="2023-04-18T17:52:49.484" v="37" actId="26606"/>
          <ac:spMkLst>
            <pc:docMk/>
            <pc:sldMk cId="753693335" sldId="28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9.484" v="37" actId="26606"/>
          <ac:picMkLst>
            <pc:docMk/>
            <pc:sldMk cId="753693335" sldId="280"/>
            <ac:picMk id="3" creationId="{ACB3FD16-9647-406D-16A6-0F8257CE494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744812705" sldId="280"/>
        </pc:sldMkLst>
      </pc:sldChg>
      <pc:sldChg chg="addSp modSp add mod setBg">
        <pc:chgData name="Hassan Moddather" userId="84cd2103f36ef0dc" providerId="LiveId" clId="{38ADFBEB-4ED9-4F9B-9756-B2744989A845}" dt="2023-04-18T17:52:52.377" v="38" actId="26606"/>
        <pc:sldMkLst>
          <pc:docMk/>
          <pc:sldMk cId="34149306" sldId="281"/>
        </pc:sldMkLst>
        <pc:spChg chg="add">
          <ac:chgData name="Hassan Moddather" userId="84cd2103f36ef0dc" providerId="LiveId" clId="{38ADFBEB-4ED9-4F9B-9756-B2744989A845}" dt="2023-04-18T17:52:52.377" v="38" actId="26606"/>
          <ac:spMkLst>
            <pc:docMk/>
            <pc:sldMk cId="34149306" sldId="28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2.377" v="38" actId="26606"/>
          <ac:picMkLst>
            <pc:docMk/>
            <pc:sldMk cId="34149306" sldId="281"/>
            <ac:picMk id="3" creationId="{5FF6DB65-FD30-F93D-0A03-D8C98F60758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288305483" sldId="281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82842919" sldId="282"/>
        </pc:sldMkLst>
      </pc:sldChg>
      <pc:sldChg chg="addSp modSp add mod setBg">
        <pc:chgData name="Hassan Moddather" userId="84cd2103f36ef0dc" providerId="LiveId" clId="{38ADFBEB-4ED9-4F9B-9756-B2744989A845}" dt="2023-04-18T17:52:55.231" v="39" actId="26606"/>
        <pc:sldMkLst>
          <pc:docMk/>
          <pc:sldMk cId="2877242434" sldId="282"/>
        </pc:sldMkLst>
        <pc:spChg chg="add">
          <ac:chgData name="Hassan Moddather" userId="84cd2103f36ef0dc" providerId="LiveId" clId="{38ADFBEB-4ED9-4F9B-9756-B2744989A845}" dt="2023-04-18T17:52:55.231" v="39" actId="26606"/>
          <ac:spMkLst>
            <pc:docMk/>
            <pc:sldMk cId="2877242434" sldId="28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5.231" v="39" actId="26606"/>
          <ac:picMkLst>
            <pc:docMk/>
            <pc:sldMk cId="2877242434" sldId="282"/>
            <ac:picMk id="3" creationId="{283EFC93-4947-3F13-4652-9A12F524FBE5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34741210" sldId="283"/>
        </pc:sldMkLst>
      </pc:sldChg>
      <pc:sldChg chg="add">
        <pc:chgData name="Hassan Moddather" userId="84cd2103f36ef0dc" providerId="LiveId" clId="{38ADFBEB-4ED9-4F9B-9756-B2744989A845}" dt="2023-04-18T17:29:35.429" v="3"/>
        <pc:sldMkLst>
          <pc:docMk/>
          <pc:sldMk cId="1112511502" sldId="28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965933238" sldId="284"/>
        </pc:sldMkLst>
      </pc:sldChg>
      <pc:sldChg chg="addSp modSp add mod setBg">
        <pc:chgData name="Hassan Moddather" userId="84cd2103f36ef0dc" providerId="LiveId" clId="{38ADFBEB-4ED9-4F9B-9756-B2744989A845}" dt="2023-04-18T17:52:59.758" v="40" actId="26606"/>
        <pc:sldMkLst>
          <pc:docMk/>
          <pc:sldMk cId="2384580966" sldId="284"/>
        </pc:sldMkLst>
        <pc:spChg chg="add">
          <ac:chgData name="Hassan Moddather" userId="84cd2103f36ef0dc" providerId="LiveId" clId="{38ADFBEB-4ED9-4F9B-9756-B2744989A845}" dt="2023-04-18T17:52:59.758" v="40" actId="26606"/>
          <ac:spMkLst>
            <pc:docMk/>
            <pc:sldMk cId="2384580966" sldId="28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9.758" v="40" actId="26606"/>
          <ac:picMkLst>
            <pc:docMk/>
            <pc:sldMk cId="2384580966" sldId="284"/>
            <ac:picMk id="3" creationId="{C6FD4512-CB72-BB83-861F-C59026B13BFD}"/>
          </ac:picMkLst>
        </pc:picChg>
      </pc:sldChg>
      <pc:sldChg chg="addSp modSp add mod setBg">
        <pc:chgData name="Hassan Moddather" userId="84cd2103f36ef0dc" providerId="LiveId" clId="{38ADFBEB-4ED9-4F9B-9756-B2744989A845}" dt="2023-04-18T17:53:02.905" v="41" actId="26606"/>
        <pc:sldMkLst>
          <pc:docMk/>
          <pc:sldMk cId="2950707857" sldId="285"/>
        </pc:sldMkLst>
        <pc:spChg chg="add">
          <ac:chgData name="Hassan Moddather" userId="84cd2103f36ef0dc" providerId="LiveId" clId="{38ADFBEB-4ED9-4F9B-9756-B2744989A845}" dt="2023-04-18T17:53:02.905" v="41" actId="26606"/>
          <ac:spMkLst>
            <pc:docMk/>
            <pc:sldMk cId="2950707857" sldId="28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02.905" v="41" actId="26606"/>
          <ac:picMkLst>
            <pc:docMk/>
            <pc:sldMk cId="2950707857" sldId="285"/>
            <ac:picMk id="3" creationId="{6B324F05-65CA-D814-CA0F-AB2A4356D58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591728806" sldId="28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099999917" sldId="286"/>
        </pc:sldMkLst>
      </pc:sldChg>
      <pc:sldChg chg="addSp modSp add mod setBg">
        <pc:chgData name="Hassan Moddather" userId="84cd2103f36ef0dc" providerId="LiveId" clId="{38ADFBEB-4ED9-4F9B-9756-B2744989A845}" dt="2023-04-18T17:53:06.897" v="42" actId="26606"/>
        <pc:sldMkLst>
          <pc:docMk/>
          <pc:sldMk cId="3753755105" sldId="286"/>
        </pc:sldMkLst>
        <pc:spChg chg="add">
          <ac:chgData name="Hassan Moddather" userId="84cd2103f36ef0dc" providerId="LiveId" clId="{38ADFBEB-4ED9-4F9B-9756-B2744989A845}" dt="2023-04-18T17:53:06.897" v="42" actId="26606"/>
          <ac:spMkLst>
            <pc:docMk/>
            <pc:sldMk cId="3753755105" sldId="28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06.897" v="42" actId="26606"/>
          <ac:picMkLst>
            <pc:docMk/>
            <pc:sldMk cId="3753755105" sldId="286"/>
            <ac:picMk id="3" creationId="{9ECA3C89-A61A-BDD8-A5D8-079787BB0C1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76294351" sldId="287"/>
        </pc:sldMkLst>
      </pc:sldChg>
      <pc:sldChg chg="addSp modSp add mod setBg">
        <pc:chgData name="Hassan Moddather" userId="84cd2103f36ef0dc" providerId="LiveId" clId="{38ADFBEB-4ED9-4F9B-9756-B2744989A845}" dt="2023-04-18T17:53:10.032" v="43" actId="26606"/>
        <pc:sldMkLst>
          <pc:docMk/>
          <pc:sldMk cId="3633503376" sldId="287"/>
        </pc:sldMkLst>
        <pc:spChg chg="add">
          <ac:chgData name="Hassan Moddather" userId="84cd2103f36ef0dc" providerId="LiveId" clId="{38ADFBEB-4ED9-4F9B-9756-B2744989A845}" dt="2023-04-18T17:53:10.032" v="43" actId="26606"/>
          <ac:spMkLst>
            <pc:docMk/>
            <pc:sldMk cId="3633503376" sldId="28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0.032" v="43" actId="26606"/>
          <ac:picMkLst>
            <pc:docMk/>
            <pc:sldMk cId="3633503376" sldId="287"/>
            <ac:picMk id="3" creationId="{FAFD365C-103C-73AE-CE7D-08D9432AC01F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90450185" sldId="288"/>
        </pc:sldMkLst>
      </pc:sldChg>
      <pc:sldChg chg="addSp modSp add mod setBg">
        <pc:chgData name="Hassan Moddather" userId="84cd2103f36ef0dc" providerId="LiveId" clId="{38ADFBEB-4ED9-4F9B-9756-B2744989A845}" dt="2023-04-18T17:53:13.344" v="44" actId="26606"/>
        <pc:sldMkLst>
          <pc:docMk/>
          <pc:sldMk cId="3126661184" sldId="288"/>
        </pc:sldMkLst>
        <pc:spChg chg="add">
          <ac:chgData name="Hassan Moddather" userId="84cd2103f36ef0dc" providerId="LiveId" clId="{38ADFBEB-4ED9-4F9B-9756-B2744989A845}" dt="2023-04-18T17:53:13.344" v="44" actId="26606"/>
          <ac:spMkLst>
            <pc:docMk/>
            <pc:sldMk cId="3126661184" sldId="28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3.344" v="44" actId="26606"/>
          <ac:picMkLst>
            <pc:docMk/>
            <pc:sldMk cId="3126661184" sldId="288"/>
            <ac:picMk id="3" creationId="{98803EB0-DCB5-0908-7B6A-D4F66A210588}"/>
          </ac:picMkLst>
        </pc:picChg>
      </pc:sldChg>
      <pc:sldChg chg="addSp modSp add mod setBg">
        <pc:chgData name="Hassan Moddather" userId="84cd2103f36ef0dc" providerId="LiveId" clId="{38ADFBEB-4ED9-4F9B-9756-B2744989A845}" dt="2023-04-18T17:53:15.658" v="45" actId="26606"/>
        <pc:sldMkLst>
          <pc:docMk/>
          <pc:sldMk cId="81246687" sldId="289"/>
        </pc:sldMkLst>
        <pc:spChg chg="add">
          <ac:chgData name="Hassan Moddather" userId="84cd2103f36ef0dc" providerId="LiveId" clId="{38ADFBEB-4ED9-4F9B-9756-B2744989A845}" dt="2023-04-18T17:53:15.658" v="45" actId="26606"/>
          <ac:spMkLst>
            <pc:docMk/>
            <pc:sldMk cId="81246687" sldId="28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5.658" v="45" actId="26606"/>
          <ac:picMkLst>
            <pc:docMk/>
            <pc:sldMk cId="81246687" sldId="289"/>
            <ac:picMk id="3" creationId="{ACB553AF-50C2-B34B-C96A-0A29D61AF043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924906634" sldId="289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558007759" sldId="290"/>
        </pc:sldMkLst>
      </pc:sldChg>
      <pc:sldChg chg="addSp modSp add mod setBg">
        <pc:chgData name="Hassan Moddather" userId="84cd2103f36ef0dc" providerId="LiveId" clId="{38ADFBEB-4ED9-4F9B-9756-B2744989A845}" dt="2023-04-18T17:53:20.134" v="46" actId="26606"/>
        <pc:sldMkLst>
          <pc:docMk/>
          <pc:sldMk cId="1349579348" sldId="290"/>
        </pc:sldMkLst>
        <pc:spChg chg="add">
          <ac:chgData name="Hassan Moddather" userId="84cd2103f36ef0dc" providerId="LiveId" clId="{38ADFBEB-4ED9-4F9B-9756-B2744989A845}" dt="2023-04-18T17:53:20.134" v="46" actId="26606"/>
          <ac:spMkLst>
            <pc:docMk/>
            <pc:sldMk cId="1349579348" sldId="29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0.134" v="46" actId="26606"/>
          <ac:picMkLst>
            <pc:docMk/>
            <pc:sldMk cId="1349579348" sldId="290"/>
            <ac:picMk id="3" creationId="{034083CD-2313-99C2-6B4C-B16A6BF56E5E}"/>
          </ac:picMkLst>
        </pc:picChg>
      </pc:sldChg>
      <pc:sldChg chg="addSp modSp add mod setBg">
        <pc:chgData name="Hassan Moddather" userId="84cd2103f36ef0dc" providerId="LiveId" clId="{38ADFBEB-4ED9-4F9B-9756-B2744989A845}" dt="2023-04-18T17:53:23.659" v="47" actId="26606"/>
        <pc:sldMkLst>
          <pc:docMk/>
          <pc:sldMk cId="1944563921" sldId="291"/>
        </pc:sldMkLst>
        <pc:spChg chg="add">
          <ac:chgData name="Hassan Moddather" userId="84cd2103f36ef0dc" providerId="LiveId" clId="{38ADFBEB-4ED9-4F9B-9756-B2744989A845}" dt="2023-04-18T17:53:23.659" v="47" actId="26606"/>
          <ac:spMkLst>
            <pc:docMk/>
            <pc:sldMk cId="1944563921" sldId="29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3.659" v="47" actId="26606"/>
          <ac:picMkLst>
            <pc:docMk/>
            <pc:sldMk cId="1944563921" sldId="291"/>
            <ac:picMk id="3" creationId="{7DA9B735-06E0-DE01-8EC2-F826A760DA07}"/>
          </ac:picMkLst>
        </pc:picChg>
      </pc:sldChg>
      <pc:sldChg chg="addSp modSp add mod setBg">
        <pc:chgData name="Hassan Moddather" userId="84cd2103f36ef0dc" providerId="LiveId" clId="{38ADFBEB-4ED9-4F9B-9756-B2744989A845}" dt="2023-04-18T17:53:26.709" v="48" actId="26606"/>
        <pc:sldMkLst>
          <pc:docMk/>
          <pc:sldMk cId="3537978826" sldId="292"/>
        </pc:sldMkLst>
        <pc:spChg chg="add">
          <ac:chgData name="Hassan Moddather" userId="84cd2103f36ef0dc" providerId="LiveId" clId="{38ADFBEB-4ED9-4F9B-9756-B2744989A845}" dt="2023-04-18T17:53:26.709" v="48" actId="26606"/>
          <ac:spMkLst>
            <pc:docMk/>
            <pc:sldMk cId="3537978826" sldId="29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6.709" v="48" actId="26606"/>
          <ac:picMkLst>
            <pc:docMk/>
            <pc:sldMk cId="3537978826" sldId="292"/>
            <ac:picMk id="3" creationId="{4F9CA29B-B885-FFAB-B241-157F20D450E0}"/>
          </ac:picMkLst>
        </pc:picChg>
      </pc:sldChg>
      <pc:sldChg chg="addSp modSp add mod setBg">
        <pc:chgData name="Hassan Moddather" userId="84cd2103f36ef0dc" providerId="LiveId" clId="{38ADFBEB-4ED9-4F9B-9756-B2744989A845}" dt="2023-04-18T17:53:29.350" v="49" actId="26606"/>
        <pc:sldMkLst>
          <pc:docMk/>
          <pc:sldMk cId="478906524" sldId="293"/>
        </pc:sldMkLst>
        <pc:spChg chg="add">
          <ac:chgData name="Hassan Moddather" userId="84cd2103f36ef0dc" providerId="LiveId" clId="{38ADFBEB-4ED9-4F9B-9756-B2744989A845}" dt="2023-04-18T17:53:29.350" v="49" actId="26606"/>
          <ac:spMkLst>
            <pc:docMk/>
            <pc:sldMk cId="478906524" sldId="29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9.350" v="49" actId="26606"/>
          <ac:picMkLst>
            <pc:docMk/>
            <pc:sldMk cId="478906524" sldId="293"/>
            <ac:picMk id="3" creationId="{2EA3AD0F-D53F-3A34-C740-00373DEEA6B9}"/>
          </ac:picMkLst>
        </pc:picChg>
      </pc:sldChg>
      <pc:sldChg chg="addSp modSp add mod setBg">
        <pc:chgData name="Hassan Moddather" userId="84cd2103f36ef0dc" providerId="LiveId" clId="{38ADFBEB-4ED9-4F9B-9756-B2744989A845}" dt="2023-04-18T17:53:33.584" v="50" actId="26606"/>
        <pc:sldMkLst>
          <pc:docMk/>
          <pc:sldMk cId="2053465766" sldId="294"/>
        </pc:sldMkLst>
        <pc:spChg chg="add">
          <ac:chgData name="Hassan Moddather" userId="84cd2103f36ef0dc" providerId="LiveId" clId="{38ADFBEB-4ED9-4F9B-9756-B2744989A845}" dt="2023-04-18T17:53:33.584" v="50" actId="26606"/>
          <ac:spMkLst>
            <pc:docMk/>
            <pc:sldMk cId="2053465766" sldId="29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33.584" v="50" actId="26606"/>
          <ac:picMkLst>
            <pc:docMk/>
            <pc:sldMk cId="2053465766" sldId="294"/>
            <ac:picMk id="3" creationId="{F6150B7A-D59B-F739-24C1-DDDD973E0703}"/>
          </ac:picMkLst>
        </pc:picChg>
      </pc:sldChg>
      <pc:sldChg chg="addSp modSp add mod setBg">
        <pc:chgData name="Hassan Moddather" userId="84cd2103f36ef0dc" providerId="LiveId" clId="{38ADFBEB-4ED9-4F9B-9756-B2744989A845}" dt="2023-04-18T17:53:38.295" v="51" actId="26606"/>
        <pc:sldMkLst>
          <pc:docMk/>
          <pc:sldMk cId="2726326144" sldId="295"/>
        </pc:sldMkLst>
        <pc:spChg chg="add">
          <ac:chgData name="Hassan Moddather" userId="84cd2103f36ef0dc" providerId="LiveId" clId="{38ADFBEB-4ED9-4F9B-9756-B2744989A845}" dt="2023-04-18T17:53:38.295" v="51" actId="26606"/>
          <ac:spMkLst>
            <pc:docMk/>
            <pc:sldMk cId="2726326144" sldId="29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38.295" v="51" actId="26606"/>
          <ac:picMkLst>
            <pc:docMk/>
            <pc:sldMk cId="2726326144" sldId="295"/>
            <ac:picMk id="3" creationId="{73584C3C-7A48-E83B-D4FE-15B28E1B6D6B}"/>
          </ac:picMkLst>
        </pc:picChg>
      </pc:sldChg>
      <pc:sldChg chg="add del">
        <pc:chgData name="Hassan Moddather" userId="84cd2103f36ef0dc" providerId="LiveId" clId="{38ADFBEB-4ED9-4F9B-9756-B2744989A845}" dt="2023-04-18T17:53:41.787" v="52" actId="47"/>
        <pc:sldMkLst>
          <pc:docMk/>
          <pc:sldMk cId="3938930622" sldId="296"/>
        </pc:sldMkLst>
      </pc:sldChg>
      <pc:sldChg chg="addSp modSp add mod setBg">
        <pc:chgData name="Hassan Moddather" userId="84cd2103f36ef0dc" providerId="LiveId" clId="{38ADFBEB-4ED9-4F9B-9756-B2744989A845}" dt="2023-04-18T17:53:43.972" v="53" actId="26606"/>
        <pc:sldMkLst>
          <pc:docMk/>
          <pc:sldMk cId="3544074416" sldId="297"/>
        </pc:sldMkLst>
        <pc:spChg chg="add">
          <ac:chgData name="Hassan Moddather" userId="84cd2103f36ef0dc" providerId="LiveId" clId="{38ADFBEB-4ED9-4F9B-9756-B2744989A845}" dt="2023-04-18T17:53:43.972" v="53" actId="26606"/>
          <ac:spMkLst>
            <pc:docMk/>
            <pc:sldMk cId="3544074416" sldId="29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3.972" v="53" actId="26606"/>
          <ac:picMkLst>
            <pc:docMk/>
            <pc:sldMk cId="3544074416" sldId="297"/>
            <ac:picMk id="3" creationId="{EF3399ED-0537-07C6-798A-C4BE838AE31E}"/>
          </ac:picMkLst>
        </pc:picChg>
      </pc:sldChg>
      <pc:sldChg chg="addSp modSp add mod setBg">
        <pc:chgData name="Hassan Moddather" userId="84cd2103f36ef0dc" providerId="LiveId" clId="{38ADFBEB-4ED9-4F9B-9756-B2744989A845}" dt="2023-04-18T17:53:47.479" v="54" actId="26606"/>
        <pc:sldMkLst>
          <pc:docMk/>
          <pc:sldMk cId="1019119972" sldId="298"/>
        </pc:sldMkLst>
        <pc:spChg chg="add">
          <ac:chgData name="Hassan Moddather" userId="84cd2103f36ef0dc" providerId="LiveId" clId="{38ADFBEB-4ED9-4F9B-9756-B2744989A845}" dt="2023-04-18T17:53:47.479" v="54" actId="26606"/>
          <ac:spMkLst>
            <pc:docMk/>
            <pc:sldMk cId="1019119972" sldId="29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7.479" v="54" actId="26606"/>
          <ac:picMkLst>
            <pc:docMk/>
            <pc:sldMk cId="1019119972" sldId="298"/>
            <ac:picMk id="3" creationId="{C2E9DDD2-DE3F-E53D-27D0-9CA267DAC492}"/>
          </ac:picMkLst>
        </pc:picChg>
      </pc:sldChg>
      <pc:sldChg chg="addSp modSp add mod setBg">
        <pc:chgData name="Hassan Moddather" userId="84cd2103f36ef0dc" providerId="LiveId" clId="{38ADFBEB-4ED9-4F9B-9756-B2744989A845}" dt="2023-04-18T17:53:49.818" v="55" actId="26606"/>
        <pc:sldMkLst>
          <pc:docMk/>
          <pc:sldMk cId="2057463208" sldId="299"/>
        </pc:sldMkLst>
        <pc:spChg chg="add">
          <ac:chgData name="Hassan Moddather" userId="84cd2103f36ef0dc" providerId="LiveId" clId="{38ADFBEB-4ED9-4F9B-9756-B2744989A845}" dt="2023-04-18T17:53:49.818" v="55" actId="26606"/>
          <ac:spMkLst>
            <pc:docMk/>
            <pc:sldMk cId="2057463208" sldId="29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9.818" v="55" actId="26606"/>
          <ac:picMkLst>
            <pc:docMk/>
            <pc:sldMk cId="2057463208" sldId="299"/>
            <ac:picMk id="3" creationId="{76300883-94D4-124D-F75D-BA8ABE09BE14}"/>
          </ac:picMkLst>
        </pc:picChg>
      </pc:sldChg>
      <pc:sldChg chg="addSp modSp add mod setBg">
        <pc:chgData name="Hassan Moddather" userId="84cd2103f36ef0dc" providerId="LiveId" clId="{38ADFBEB-4ED9-4F9B-9756-B2744989A845}" dt="2023-04-18T17:53:52.727" v="56" actId="26606"/>
        <pc:sldMkLst>
          <pc:docMk/>
          <pc:sldMk cId="349912796" sldId="300"/>
        </pc:sldMkLst>
        <pc:spChg chg="add">
          <ac:chgData name="Hassan Moddather" userId="84cd2103f36ef0dc" providerId="LiveId" clId="{38ADFBEB-4ED9-4F9B-9756-B2744989A845}" dt="2023-04-18T17:53:52.727" v="56" actId="26606"/>
          <ac:spMkLst>
            <pc:docMk/>
            <pc:sldMk cId="349912796" sldId="30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2.727" v="56" actId="26606"/>
          <ac:picMkLst>
            <pc:docMk/>
            <pc:sldMk cId="349912796" sldId="300"/>
            <ac:picMk id="3" creationId="{A2E8DFDE-08FE-A017-A78C-326C077CDC8C}"/>
          </ac:picMkLst>
        </pc:picChg>
      </pc:sldChg>
      <pc:sldChg chg="addSp modSp add mod setBg">
        <pc:chgData name="Hassan Moddather" userId="84cd2103f36ef0dc" providerId="LiveId" clId="{38ADFBEB-4ED9-4F9B-9756-B2744989A845}" dt="2023-04-18T17:53:55.712" v="57" actId="26606"/>
        <pc:sldMkLst>
          <pc:docMk/>
          <pc:sldMk cId="3051016830" sldId="301"/>
        </pc:sldMkLst>
        <pc:spChg chg="add">
          <ac:chgData name="Hassan Moddather" userId="84cd2103f36ef0dc" providerId="LiveId" clId="{38ADFBEB-4ED9-4F9B-9756-B2744989A845}" dt="2023-04-18T17:53:55.712" v="57" actId="26606"/>
          <ac:spMkLst>
            <pc:docMk/>
            <pc:sldMk cId="3051016830" sldId="30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5.712" v="57" actId="26606"/>
          <ac:picMkLst>
            <pc:docMk/>
            <pc:sldMk cId="3051016830" sldId="301"/>
            <ac:picMk id="3" creationId="{0627699F-658F-7B49-1BE6-7EE66FDF5D90}"/>
          </ac:picMkLst>
        </pc:picChg>
      </pc:sldChg>
      <pc:sldChg chg="addSp modSp add mod setBg">
        <pc:chgData name="Hassan Moddather" userId="84cd2103f36ef0dc" providerId="LiveId" clId="{38ADFBEB-4ED9-4F9B-9756-B2744989A845}" dt="2023-04-18T17:53:58.905" v="58" actId="26606"/>
        <pc:sldMkLst>
          <pc:docMk/>
          <pc:sldMk cId="2475926052" sldId="302"/>
        </pc:sldMkLst>
        <pc:spChg chg="add">
          <ac:chgData name="Hassan Moddather" userId="84cd2103f36ef0dc" providerId="LiveId" clId="{38ADFBEB-4ED9-4F9B-9756-B2744989A845}" dt="2023-04-18T17:53:58.905" v="58" actId="26606"/>
          <ac:spMkLst>
            <pc:docMk/>
            <pc:sldMk cId="2475926052" sldId="30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8.905" v="58" actId="26606"/>
          <ac:picMkLst>
            <pc:docMk/>
            <pc:sldMk cId="2475926052" sldId="302"/>
            <ac:picMk id="3" creationId="{2A5B44D5-133A-92D7-D50F-607B0F5E32E0}"/>
          </ac:picMkLst>
        </pc:picChg>
      </pc:sldChg>
      <pc:sldChg chg="addSp modSp add mod setBg">
        <pc:chgData name="Hassan Moddather" userId="84cd2103f36ef0dc" providerId="LiveId" clId="{38ADFBEB-4ED9-4F9B-9756-B2744989A845}" dt="2023-04-18T17:54:01.878" v="59" actId="26606"/>
        <pc:sldMkLst>
          <pc:docMk/>
          <pc:sldMk cId="1822589385" sldId="303"/>
        </pc:sldMkLst>
        <pc:spChg chg="add">
          <ac:chgData name="Hassan Moddather" userId="84cd2103f36ef0dc" providerId="LiveId" clId="{38ADFBEB-4ED9-4F9B-9756-B2744989A845}" dt="2023-04-18T17:54:01.878" v="59" actId="26606"/>
          <ac:spMkLst>
            <pc:docMk/>
            <pc:sldMk cId="1822589385" sldId="30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1.878" v="59" actId="26606"/>
          <ac:picMkLst>
            <pc:docMk/>
            <pc:sldMk cId="1822589385" sldId="303"/>
            <ac:picMk id="3" creationId="{3F4047A6-99FA-42C6-E1FC-5C0663D314E1}"/>
          </ac:picMkLst>
        </pc:picChg>
      </pc:sldChg>
      <pc:sldChg chg="addSp modSp add mod setBg">
        <pc:chgData name="Hassan Moddather" userId="84cd2103f36ef0dc" providerId="LiveId" clId="{38ADFBEB-4ED9-4F9B-9756-B2744989A845}" dt="2023-04-18T17:54:04.827" v="60" actId="26606"/>
        <pc:sldMkLst>
          <pc:docMk/>
          <pc:sldMk cId="123112327" sldId="304"/>
        </pc:sldMkLst>
        <pc:spChg chg="add">
          <ac:chgData name="Hassan Moddather" userId="84cd2103f36ef0dc" providerId="LiveId" clId="{38ADFBEB-4ED9-4F9B-9756-B2744989A845}" dt="2023-04-18T17:54:04.827" v="60" actId="26606"/>
          <ac:spMkLst>
            <pc:docMk/>
            <pc:sldMk cId="123112327" sldId="30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4.827" v="60" actId="26606"/>
          <ac:picMkLst>
            <pc:docMk/>
            <pc:sldMk cId="123112327" sldId="304"/>
            <ac:picMk id="3" creationId="{856FAA86-E150-BF5D-6B48-4B79F97D4C51}"/>
          </ac:picMkLst>
        </pc:picChg>
      </pc:sldChg>
      <pc:sldChg chg="addSp modSp add mod setBg">
        <pc:chgData name="Hassan Moddather" userId="84cd2103f36ef0dc" providerId="LiveId" clId="{38ADFBEB-4ED9-4F9B-9756-B2744989A845}" dt="2023-04-18T17:54:08.330" v="61" actId="26606"/>
        <pc:sldMkLst>
          <pc:docMk/>
          <pc:sldMk cId="3047061002" sldId="305"/>
        </pc:sldMkLst>
        <pc:spChg chg="add">
          <ac:chgData name="Hassan Moddather" userId="84cd2103f36ef0dc" providerId="LiveId" clId="{38ADFBEB-4ED9-4F9B-9756-B2744989A845}" dt="2023-04-18T17:54:08.330" v="61" actId="26606"/>
          <ac:spMkLst>
            <pc:docMk/>
            <pc:sldMk cId="3047061002" sldId="30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8.330" v="61" actId="26606"/>
          <ac:picMkLst>
            <pc:docMk/>
            <pc:sldMk cId="3047061002" sldId="305"/>
            <ac:picMk id="3" creationId="{40E57B09-6E83-F20B-2AB2-AB3C3911444B}"/>
          </ac:picMkLst>
        </pc:picChg>
      </pc:sldChg>
      <pc:sldChg chg="delSp new del mod">
        <pc:chgData name="Hassan Moddather" userId="84cd2103f36ef0dc" providerId="LiveId" clId="{38ADFBEB-4ED9-4F9B-9756-B2744989A845}" dt="2023-04-18T17:29:38.504" v="4" actId="47"/>
        <pc:sldMkLst>
          <pc:docMk/>
          <pc:sldMk cId="1604339559" sldId="472"/>
        </pc:sldMkLst>
        <pc:spChg chg="del">
          <ac:chgData name="Hassan Moddather" userId="84cd2103f36ef0dc" providerId="LiveId" clId="{38ADFBEB-4ED9-4F9B-9756-B2744989A845}" dt="2023-04-18T17:27:51.937" v="2" actId="478"/>
          <ac:spMkLst>
            <pc:docMk/>
            <pc:sldMk cId="1604339559" sldId="472"/>
            <ac:spMk id="2" creationId="{AF1124DE-EBDD-CC86-B971-49B7924CF67A}"/>
          </ac:spMkLst>
        </pc:spChg>
        <pc:spChg chg="del">
          <ac:chgData name="Hassan Moddather" userId="84cd2103f36ef0dc" providerId="LiveId" clId="{38ADFBEB-4ED9-4F9B-9756-B2744989A845}" dt="2023-04-18T17:27:51.937" v="2" actId="478"/>
          <ac:spMkLst>
            <pc:docMk/>
            <pc:sldMk cId="1604339559" sldId="472"/>
            <ac:spMk id="3" creationId="{068B4A7B-8123-B808-C31D-257EB58917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ACE6EB-11D3-477B-9D2A-BF930107E02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8453B13-E52F-4C25-838D-8BB3F475D0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9EE685-513A-CD01-9A46-C54D66F55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5CCFDA9-2F84-1453-4874-2591DF531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52716E-68F9-0126-7914-A79DFEA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E7C2FC-3104-4B78-7E01-2987E301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0814E8-51AF-3BE3-E1F2-AAB6EDB9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539593-0079-1744-19E2-E3F17D14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DADA8AB-3156-E299-09CB-05A43811A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C72C6-2BBC-29D2-54D9-7A5E0CD2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AD59F4-543A-9538-517B-502F4B23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9365C7-299B-0013-6A2E-244FD5B7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685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A3A94C-6F06-1543-86EC-29E4D5250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D30FE6-B36F-1302-42C9-EE8E26EAB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CC122C-D7C8-7FDA-0BE2-87E98D8B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C8812A-4ECB-2E28-7D37-E2797559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4EDCAC-2F30-A14D-0148-AFEB597B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503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0FBF35-C364-A7CA-B553-51B01863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12E861-BE83-0F75-535A-FCE6B8E02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7A0BB3-B2CA-5B68-ECB9-FFE25D46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3A4EBF-FCCF-FD39-3F14-DA76D73D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17A8B1-FFF5-C821-A965-E46B371F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CB947B-8316-8248-577E-D27EF61A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F4A41A-8429-F7EA-5752-0275EE0E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0236EF-EEDE-9817-D842-E3FA079D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639FB2-3367-BEF5-1656-BDE11CB0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8A0036-9E1E-311D-964E-DBBECAED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39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92E79E-6BDA-32DC-59DF-2A5FEF9C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0839F4-B4E4-CA2B-1B51-54CDDECCA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411421-E980-8882-10E5-3E6F78F31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0745E9-97EC-70A4-7B7F-2C1DCDED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3E20B0-DDDF-6085-5027-EF75D3CB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B841671-6ACF-E4E3-63CD-2246B39F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07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98D3B9-1789-70C1-87F3-F98A2BE5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E2270A-AACB-5C85-324B-EF926C15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BA8DC5A-E96F-28F7-E0E9-F3D0B83ED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C778384-A754-85AC-C1C4-088CA57E3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DD009C-F423-5462-0C2A-FD86B2B6F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1887DF7-2042-5764-75E1-AD037959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A050489-7B56-7B93-F1B1-1FA67D4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EC675CA-EAF3-330B-2F21-7723E3F1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818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DFB837-3C46-0D32-F022-C9C1D480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A443669-3303-A6EC-CB7B-9EFFE6EE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5DFBACB-8193-7C62-DB0E-E727962D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D6CF18-31E2-3E7A-5920-FD4C64D1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630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1E129C5-E117-5865-4E8B-C16B42DC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C0DD20A-371B-23B7-11E0-86BCC540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E1E0C54-02A6-B16E-5129-23BEC7C8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89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E5103A-C234-693B-47E3-1303A523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988177-49FB-B4EA-BC64-2F06B183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87CED3-9081-147F-26D1-AD1C03F40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4F48F8-EFC9-8C1F-8C53-CA1F2178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C7CC4E-183B-A63B-BDD0-E191FDD0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3E41C3-3F2A-91ED-879F-ADD5882B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78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3228BE-C8CC-8842-FC2F-E1F08466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FE9212-CDFF-561F-C8E4-2EC3023C6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3BF507-0C2E-3C9E-E52B-CB3027759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909D99-86FE-1F88-CCC6-1D105341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12D682-5109-182C-1961-F68E4061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2E504A-E620-1BF1-9D36-68740AEA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852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A6AB861-F020-20E3-0119-AE08CA2E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2F4B6D-A2FC-9F19-A3EA-9FF2AC30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E90411-E57F-78FA-AFB6-0888DD7E0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FB435A-01A5-6739-3448-024382045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AD88895-D9E1-6797-5FAD-026C9F5DD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drien-converse-FWhTeWRCeis-unsplash">
            <a:extLst>
              <a:ext uri="{FF2B5EF4-FFF2-40B4-BE49-F238E27FC236}">
                <a16:creationId xmlns:a16="http://schemas.microsoft.com/office/drawing/2014/main" id="{57E94A87-0953-C76F-0C0C-B2B0EC8D7AE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shkan-forouzani-bJWLRgwm0Fw-unsplash">
            <a:extLst>
              <a:ext uri="{FF2B5EF4-FFF2-40B4-BE49-F238E27FC236}">
                <a16:creationId xmlns:a16="http://schemas.microsoft.com/office/drawing/2014/main" id="{6ABB650D-6AEF-FD2C-4830-37C3D5A3D4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9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belinda-fewings-WuWBdLH5qU8-unsplash">
            <a:extLst>
              <a:ext uri="{FF2B5EF4-FFF2-40B4-BE49-F238E27FC236}">
                <a16:creationId xmlns:a16="http://schemas.microsoft.com/office/drawing/2014/main" id="{FCF86153-B7F3-40BA-784F-B1970050B5F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0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birmingham-museums-trust-Bin0C2RtQpI-unsplash">
            <a:extLst>
              <a:ext uri="{FF2B5EF4-FFF2-40B4-BE49-F238E27FC236}">
                <a16:creationId xmlns:a16="http://schemas.microsoft.com/office/drawing/2014/main" id="{FB397923-4ACA-3D6D-F4E2-404F87EB9F1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89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birmingham-museums-trust-O3ofL9XSFzA-unsplash">
            <a:extLst>
              <a:ext uri="{FF2B5EF4-FFF2-40B4-BE49-F238E27FC236}">
                <a16:creationId xmlns:a16="http://schemas.microsoft.com/office/drawing/2014/main" id="{88CA45B0-42D7-628C-D297-DB44426B963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92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birmingham-museums-trust-tHsU3R9P_90-unsplash">
            <a:extLst>
              <a:ext uri="{FF2B5EF4-FFF2-40B4-BE49-F238E27FC236}">
                <a16:creationId xmlns:a16="http://schemas.microsoft.com/office/drawing/2014/main" id="{DCAE3A3C-0B89-2236-5C22-B56EDAFD04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26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arolina-munemasa-sEpLDQ0QOVw-unsplash">
            <a:extLst>
              <a:ext uri="{FF2B5EF4-FFF2-40B4-BE49-F238E27FC236}">
                <a16:creationId xmlns:a16="http://schemas.microsoft.com/office/drawing/2014/main" id="{C800084B-B575-2F35-CC5E-8E815742BE8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05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lark-van-der-beken-chcyjyRQV74-unsplash">
            <a:extLst>
              <a:ext uri="{FF2B5EF4-FFF2-40B4-BE49-F238E27FC236}">
                <a16:creationId xmlns:a16="http://schemas.microsoft.com/office/drawing/2014/main" id="{59C07017-7710-D60B-F9ED-59758149E96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1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lark-van-der-beken-Tk0B3Dfkf_4-unsplash">
            <a:extLst>
              <a:ext uri="{FF2B5EF4-FFF2-40B4-BE49-F238E27FC236}">
                <a16:creationId xmlns:a16="http://schemas.microsoft.com/office/drawing/2014/main" id="{AE5895F6-5A44-5E82-C16A-1236A6BB30E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4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laudio-schwarz-YtEob7T5CwU-unsplash">
            <a:extLst>
              <a:ext uri="{FF2B5EF4-FFF2-40B4-BE49-F238E27FC236}">
                <a16:creationId xmlns:a16="http://schemas.microsoft.com/office/drawing/2014/main" id="{E7E739D2-3B51-D272-8F67-596BE9A6956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74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odioful-formerly-gradienta-m_7p45JfXQo-unsplash">
            <a:extLst>
              <a:ext uri="{FF2B5EF4-FFF2-40B4-BE49-F238E27FC236}">
                <a16:creationId xmlns:a16="http://schemas.microsoft.com/office/drawing/2014/main" id="{44236527-3EA4-1165-3A4A-3CFAE60A1E2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drien-olichon-gOdavfpH-3s-unsplash">
            <a:extLst>
              <a:ext uri="{FF2B5EF4-FFF2-40B4-BE49-F238E27FC236}">
                <a16:creationId xmlns:a16="http://schemas.microsoft.com/office/drawing/2014/main" id="{8F947A99-39E3-7930-8ED3-33313838FD0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0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danist-soh-4htKb3-T6xY-unsplash">
            <a:extLst>
              <a:ext uri="{FF2B5EF4-FFF2-40B4-BE49-F238E27FC236}">
                <a16:creationId xmlns:a16="http://schemas.microsoft.com/office/drawing/2014/main" id="{42AA9B36-20AE-9B2C-0BD2-0A5127AEB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" y="0"/>
            <a:ext cx="12169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20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anist-soh-A_XltKHFiYw-unsplash">
            <a:extLst>
              <a:ext uri="{FF2B5EF4-FFF2-40B4-BE49-F238E27FC236}">
                <a16:creationId xmlns:a16="http://schemas.microsoft.com/office/drawing/2014/main" id="{8B1B4816-3114-6EE6-A2AB-A6E79F2F893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7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anist-soh-Outn4K9GckQ-unsplash">
            <a:extLst>
              <a:ext uri="{FF2B5EF4-FFF2-40B4-BE49-F238E27FC236}">
                <a16:creationId xmlns:a16="http://schemas.microsoft.com/office/drawing/2014/main" id="{5CE8C5FD-57D3-05E6-ED20-2139C9FC1B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76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avid-tip-X2kgWOk6Bwc-unsplash">
            <a:extLst>
              <a:ext uri="{FF2B5EF4-FFF2-40B4-BE49-F238E27FC236}">
                <a16:creationId xmlns:a16="http://schemas.microsoft.com/office/drawing/2014/main" id="{00B34BA2-71C9-4FD6-8B16-DDA9966882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04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enis-yosifov-e7Dv6Dcduro-unsplash">
            <a:extLst>
              <a:ext uri="{FF2B5EF4-FFF2-40B4-BE49-F238E27FC236}">
                <a16:creationId xmlns:a16="http://schemas.microsoft.com/office/drawing/2014/main" id="{71AB7411-5E6A-0290-7A8F-F7F7D060ECF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13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iogo-nunes-2BAqw7DwMdg-unsplash">
            <a:extLst>
              <a:ext uri="{FF2B5EF4-FFF2-40B4-BE49-F238E27FC236}">
                <a16:creationId xmlns:a16="http://schemas.microsoft.com/office/drawing/2014/main" id="{A3ABEFE6-1169-91F5-2FAE-60BFBB908DE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47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ellen-qin-pAyN5zqdqDo-unsplash">
            <a:extLst>
              <a:ext uri="{FF2B5EF4-FFF2-40B4-BE49-F238E27FC236}">
                <a16:creationId xmlns:a16="http://schemas.microsoft.com/office/drawing/2014/main" id="{1679CE9F-40C4-507D-C342-D5DFDADF6F9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3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erol-ahmed-wKTF65TcReY-unsplash">
            <a:extLst>
              <a:ext uri="{FF2B5EF4-FFF2-40B4-BE49-F238E27FC236}">
                <a16:creationId xmlns:a16="http://schemas.microsoft.com/office/drawing/2014/main" id="{54ED5A5E-AA43-D020-868E-F059385666D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3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faris-mohammed-z0UfETjRl0g-unsplash">
            <a:extLst>
              <a:ext uri="{FF2B5EF4-FFF2-40B4-BE49-F238E27FC236}">
                <a16:creationId xmlns:a16="http://schemas.microsoft.com/office/drawing/2014/main" id="{76F83231-0F7B-3539-7B8F-B276DF5BA1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07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faruk-kaymak-CNVvDjVDiVI-unsplash">
            <a:extLst>
              <a:ext uri="{FF2B5EF4-FFF2-40B4-BE49-F238E27FC236}">
                <a16:creationId xmlns:a16="http://schemas.microsoft.com/office/drawing/2014/main" id="{4F2C8FDA-4CEE-C9BF-76D0-9A72630781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6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lexa-soh-OuUGl-7JLg0-unsplash">
            <a:extLst>
              <a:ext uri="{FF2B5EF4-FFF2-40B4-BE49-F238E27FC236}">
                <a16:creationId xmlns:a16="http://schemas.microsoft.com/office/drawing/2014/main" id="{FA67B70B-977C-01E8-92A3-2791B9BF093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35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fatih-kgqu_qs3B78-unsplash">
            <a:extLst>
              <a:ext uri="{FF2B5EF4-FFF2-40B4-BE49-F238E27FC236}">
                <a16:creationId xmlns:a16="http://schemas.microsoft.com/office/drawing/2014/main" id="{299000D1-2B81-A6F0-EC6B-B64D7736D8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3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flo-p-tD01qEDhSpU-unsplash">
            <a:extLst>
              <a:ext uri="{FF2B5EF4-FFF2-40B4-BE49-F238E27FC236}">
                <a16:creationId xmlns:a16="http://schemas.microsoft.com/office/drawing/2014/main" id="{927D9F7D-3874-95FF-AEE5-49487DFC222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0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eorge-pagan-iii-4zs2aNnHkec-unsplash">
            <a:extLst>
              <a:ext uri="{FF2B5EF4-FFF2-40B4-BE49-F238E27FC236}">
                <a16:creationId xmlns:a16="http://schemas.microsoft.com/office/drawing/2014/main" id="{CE176C84-323E-0ECC-2F15-CD31E87F337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80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eorge-pagan-iii-dDmU72yV7g0-unsplash">
            <a:extLst>
              <a:ext uri="{FF2B5EF4-FFF2-40B4-BE49-F238E27FC236}">
                <a16:creationId xmlns:a16="http://schemas.microsoft.com/office/drawing/2014/main" id="{F4CBA433-AAA4-18DE-FEBC-ADD3EC2121F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5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george-pagan-iii-FBwW4Xu3FTs-unsplash">
            <a:extLst>
              <a:ext uri="{FF2B5EF4-FFF2-40B4-BE49-F238E27FC236}">
                <a16:creationId xmlns:a16="http://schemas.microsoft.com/office/drawing/2014/main" id="{667C94F2-D309-1B4A-824F-F5563659BDB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95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henry-co--odUkx8C2gg-unsplash">
            <a:extLst>
              <a:ext uri="{FF2B5EF4-FFF2-40B4-BE49-F238E27FC236}">
                <a16:creationId xmlns:a16="http://schemas.microsoft.com/office/drawing/2014/main" id="{2AEA58C9-EB69-141E-C2EB-18A46CCEA17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76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ames-mcdonald-GZMjMukr5zU-unsplash(1)">
            <a:extLst>
              <a:ext uri="{FF2B5EF4-FFF2-40B4-BE49-F238E27FC236}">
                <a16:creationId xmlns:a16="http://schemas.microsoft.com/office/drawing/2014/main" id="{FC8E78F6-F85A-9763-1859-6C5CE539E8A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39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j-ying-7JX0-bfiuxQ-unsplash">
            <a:extLst>
              <a:ext uri="{FF2B5EF4-FFF2-40B4-BE49-F238E27FC236}">
                <a16:creationId xmlns:a16="http://schemas.microsoft.com/office/drawing/2014/main" id="{B56D6F36-11D2-0C1B-FAAE-4CB14330647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31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n-tyson-gIVzDR6JRWc-unsplash">
            <a:extLst>
              <a:ext uri="{FF2B5EF4-FFF2-40B4-BE49-F238E27FC236}">
                <a16:creationId xmlns:a16="http://schemas.microsoft.com/office/drawing/2014/main" id="{E7122F38-D6B7-BCA4-F4FB-60A71AD4CE6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39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n-tyson-GpiqJ8Po2g0-unsplash">
            <a:extLst>
              <a:ext uri="{FF2B5EF4-FFF2-40B4-BE49-F238E27FC236}">
                <a16:creationId xmlns:a16="http://schemas.microsoft.com/office/drawing/2014/main" id="{3F89C5B5-44B4-8105-0E50-484577A63C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8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lex-perez-ioJBsYQ-pPM-unsplash">
            <a:extLst>
              <a:ext uri="{FF2B5EF4-FFF2-40B4-BE49-F238E27FC236}">
                <a16:creationId xmlns:a16="http://schemas.microsoft.com/office/drawing/2014/main" id="{25C8E033-E5BC-DEF4-5FE3-BB8045B61F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31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n-tyson-Vl9u94L3NTQ-unsplash">
            <a:extLst>
              <a:ext uri="{FF2B5EF4-FFF2-40B4-BE49-F238E27FC236}">
                <a16:creationId xmlns:a16="http://schemas.microsoft.com/office/drawing/2014/main" id="{D3E5D12D-335D-E3AB-791D-519F1DCE04A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08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se-larrazolo-S8bde3hkBR8-unsplash">
            <a:extLst>
              <a:ext uri="{FF2B5EF4-FFF2-40B4-BE49-F238E27FC236}">
                <a16:creationId xmlns:a16="http://schemas.microsoft.com/office/drawing/2014/main" id="{D8664779-8C56-16DA-A6CC-BCC0E0778B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60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shua-hoehne-4c3r22gCQFU-unsplash">
            <a:extLst>
              <a:ext uri="{FF2B5EF4-FFF2-40B4-BE49-F238E27FC236}">
                <a16:creationId xmlns:a16="http://schemas.microsoft.com/office/drawing/2014/main" id="{FECF9FCB-D89C-0193-FD66-E36CD8A18E1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3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shua-hoehne-K5NvXc6kmdY-unsplash">
            <a:extLst>
              <a:ext uri="{FF2B5EF4-FFF2-40B4-BE49-F238E27FC236}">
                <a16:creationId xmlns:a16="http://schemas.microsoft.com/office/drawing/2014/main" id="{330CF6D2-269A-309E-085C-BEE1E951B51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9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udson-moore-UrgYjACxvaI-unsplash">
            <a:extLst>
              <a:ext uri="{FF2B5EF4-FFF2-40B4-BE49-F238E27FC236}">
                <a16:creationId xmlns:a16="http://schemas.microsoft.com/office/drawing/2014/main" id="{0CE7E173-3180-1719-4B07-385C095B3C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21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karim-manjra-vRs1id8Q1Vw-unsplash">
            <a:extLst>
              <a:ext uri="{FF2B5EF4-FFF2-40B4-BE49-F238E27FC236}">
                <a16:creationId xmlns:a16="http://schemas.microsoft.com/office/drawing/2014/main" id="{2597BB01-6850-DA5B-B156-004904BEB16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30" b="137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17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kevin-jiner-D2o3Tp51ujM-unsplash">
            <a:extLst>
              <a:ext uri="{FF2B5EF4-FFF2-40B4-BE49-F238E27FC236}">
                <a16:creationId xmlns:a16="http://schemas.microsoft.com/office/drawing/2014/main" id="{2967B34E-CDC1-8714-D715-C2BB2A4E05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626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kevin-jiner-lq5hFF2q82Q-unsplash">
            <a:extLst>
              <a:ext uri="{FF2B5EF4-FFF2-40B4-BE49-F238E27FC236}">
                <a16:creationId xmlns:a16="http://schemas.microsoft.com/office/drawing/2014/main" id="{FF0A3B08-3CFE-17D4-8759-64FC48464D3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25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laura-ockel-pGVr8YRtQ80-unsplash">
            <a:extLst>
              <a:ext uri="{FF2B5EF4-FFF2-40B4-BE49-F238E27FC236}">
                <a16:creationId xmlns:a16="http://schemas.microsoft.com/office/drawing/2014/main" id="{D096F379-18A3-0FDD-7D24-22783B14FCD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2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leo-chane-Y7YJL3de2zA-unsplash">
            <a:extLst>
              <a:ext uri="{FF2B5EF4-FFF2-40B4-BE49-F238E27FC236}">
                <a16:creationId xmlns:a16="http://schemas.microsoft.com/office/drawing/2014/main" id="{CE362220-D05A-CC22-1BAA-657F1746DE5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0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lice-butenko-MmpXoQjmHnY-unsplash">
            <a:extLst>
              <a:ext uri="{FF2B5EF4-FFF2-40B4-BE49-F238E27FC236}">
                <a16:creationId xmlns:a16="http://schemas.microsoft.com/office/drawing/2014/main" id="{84355203-8E20-B1EA-896E-4CDE1CA409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3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lisa-yount-zcZPjDqG-Ao-unsplash">
            <a:extLst>
              <a:ext uri="{FF2B5EF4-FFF2-40B4-BE49-F238E27FC236}">
                <a16:creationId xmlns:a16="http://schemas.microsoft.com/office/drawing/2014/main" id="{E42CE8CB-E84C-C4B4-1A96-1AC470E67D9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73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gicpattern-am-yg8wLLIo-unsplash">
            <a:extLst>
              <a:ext uri="{FF2B5EF4-FFF2-40B4-BE49-F238E27FC236}">
                <a16:creationId xmlns:a16="http://schemas.microsoft.com/office/drawing/2014/main" id="{49460F3C-1CE8-779D-3199-3F56D79BBD4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772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gicpattern-eHH_5rn3xnU-unsplash">
            <a:extLst>
              <a:ext uri="{FF2B5EF4-FFF2-40B4-BE49-F238E27FC236}">
                <a16:creationId xmlns:a16="http://schemas.microsoft.com/office/drawing/2014/main" id="{B99658D5-E525-4DF1-7566-C3611898942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88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gicpattern-jbywvpa9vH8-unsplash">
            <a:extLst>
              <a:ext uri="{FF2B5EF4-FFF2-40B4-BE49-F238E27FC236}">
                <a16:creationId xmlns:a16="http://schemas.microsoft.com/office/drawing/2014/main" id="{1A561154-C0CE-13DB-F432-37F6C8C54F9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26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gicpattern-KfFmwa7m5VQ-unsplash">
            <a:extLst>
              <a:ext uri="{FF2B5EF4-FFF2-40B4-BE49-F238E27FC236}">
                <a16:creationId xmlns:a16="http://schemas.microsoft.com/office/drawing/2014/main" id="{8AD5847F-733A-0F7D-524F-B4CDD788F5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71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x-van-den-oetelaar-uymG7UVPXpI-unsplash">
            <a:extLst>
              <a:ext uri="{FF2B5EF4-FFF2-40B4-BE49-F238E27FC236}">
                <a16:creationId xmlns:a16="http://schemas.microsoft.com/office/drawing/2014/main" id="{DD3EE0FC-B5A6-3836-6C40-F0E37BE5CD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23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eghan-hessler-Uc6_kr4_Baw-unsplash">
            <a:extLst>
              <a:ext uri="{FF2B5EF4-FFF2-40B4-BE49-F238E27FC236}">
                <a16:creationId xmlns:a16="http://schemas.microsoft.com/office/drawing/2014/main" id="{F49643D1-CA6F-E1E8-E4A2-AC95E0AFAD7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2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ilad-fakurian-E8Ufcyxz514-unsplash">
            <a:extLst>
              <a:ext uri="{FF2B5EF4-FFF2-40B4-BE49-F238E27FC236}">
                <a16:creationId xmlns:a16="http://schemas.microsoft.com/office/drawing/2014/main" id="{E36F4A2F-C048-D540-1F32-90B7027FE8A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80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itchell-luo-DvuCshA8PEs-unsplash">
            <a:extLst>
              <a:ext uri="{FF2B5EF4-FFF2-40B4-BE49-F238E27FC236}">
                <a16:creationId xmlns:a16="http://schemas.microsoft.com/office/drawing/2014/main" id="{7CA3A0EC-CA9B-E956-C002-7D1D6225B7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635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itchell-luo-oLw9R4GxGug-unsplash">
            <a:extLst>
              <a:ext uri="{FF2B5EF4-FFF2-40B4-BE49-F238E27FC236}">
                <a16:creationId xmlns:a16="http://schemas.microsoft.com/office/drawing/2014/main" id="{B1C5ADE5-385B-053D-0B2F-2A44E8ECFC0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86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dre-lopes-BbVEG10WrBw-unsplash">
            <a:extLst>
              <a:ext uri="{FF2B5EF4-FFF2-40B4-BE49-F238E27FC236}">
                <a16:creationId xmlns:a16="http://schemas.microsoft.com/office/drawing/2014/main" id="{F55584B7-B0EE-90F7-52B9-0850AEEC22E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12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athan-duck-Jo5FUEkhB_4-unsplash">
            <a:extLst>
              <a:ext uri="{FF2B5EF4-FFF2-40B4-BE49-F238E27FC236}">
                <a16:creationId xmlns:a16="http://schemas.microsoft.com/office/drawing/2014/main" id="{6A717C9F-317F-EF48-C913-3B18BEB7F35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66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ick-fewings-FKh5ARZOODI-unsplash">
            <a:extLst>
              <a:ext uri="{FF2B5EF4-FFF2-40B4-BE49-F238E27FC236}">
                <a16:creationId xmlns:a16="http://schemas.microsoft.com/office/drawing/2014/main" id="{62059B10-E5B6-75CC-01C6-85D96007DD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88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ikhil-fHOc-5r6LMg-unsplash">
            <a:extLst>
              <a:ext uri="{FF2B5EF4-FFF2-40B4-BE49-F238E27FC236}">
                <a16:creationId xmlns:a16="http://schemas.microsoft.com/office/drawing/2014/main" id="{9EC5BAB7-A56D-8C1D-F4BE-ED5D5D8D1C5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858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omar-flores-lQT_bOWtysE-unsplash">
            <a:extLst>
              <a:ext uri="{FF2B5EF4-FFF2-40B4-BE49-F238E27FC236}">
                <a16:creationId xmlns:a16="http://schemas.microsoft.com/office/drawing/2014/main" id="{65D7EAA6-E928-EAA5-2885-E5A9BF7DB7E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39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awel-czerwinski-60LU05s_JCM-unsplash">
            <a:extLst>
              <a:ext uri="{FF2B5EF4-FFF2-40B4-BE49-F238E27FC236}">
                <a16:creationId xmlns:a16="http://schemas.microsoft.com/office/drawing/2014/main" id="{BAE664D2-F35F-EDAF-3F1F-9EA9F40611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156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awel-czerwinski-ykH6Zx7ZKXQ-unsplash">
            <a:extLst>
              <a:ext uri="{FF2B5EF4-FFF2-40B4-BE49-F238E27FC236}">
                <a16:creationId xmlns:a16="http://schemas.microsoft.com/office/drawing/2014/main" id="{15417563-3D92-8977-F1D5-A15D94488C6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367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raewthida-k-5Ui5glVjUAQ-unsplash">
            <a:extLst>
              <a:ext uri="{FF2B5EF4-FFF2-40B4-BE49-F238E27FC236}">
                <a16:creationId xmlns:a16="http://schemas.microsoft.com/office/drawing/2014/main" id="{60FE0D27-21E4-D8DA-FA83-37F2CC1188C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37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icardo-gomez-angel-5YM26lUicfU-unsplash">
            <a:extLst>
              <a:ext uri="{FF2B5EF4-FFF2-40B4-BE49-F238E27FC236}">
                <a16:creationId xmlns:a16="http://schemas.microsoft.com/office/drawing/2014/main" id="{6FB72CD8-9738-640E-0891-EBC8594444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864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icardo-gomez-angel-8RNmPVhbmEM-unsplash">
            <a:extLst>
              <a:ext uri="{FF2B5EF4-FFF2-40B4-BE49-F238E27FC236}">
                <a16:creationId xmlns:a16="http://schemas.microsoft.com/office/drawing/2014/main" id="{FBB9AB9A-9DB1-B386-F9F5-F0F5DC0CD2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027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ichard-bell-TQ70HIlo-DM-unsplash">
            <a:extLst>
              <a:ext uri="{FF2B5EF4-FFF2-40B4-BE49-F238E27FC236}">
                <a16:creationId xmlns:a16="http://schemas.microsoft.com/office/drawing/2014/main" id="{9B72EC82-1A0B-825D-E19F-C36013A67E2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drew-ridley-jR4Zf-riEjI-unsplash">
            <a:extLst>
              <a:ext uri="{FF2B5EF4-FFF2-40B4-BE49-F238E27FC236}">
                <a16:creationId xmlns:a16="http://schemas.microsoft.com/office/drawing/2014/main" id="{1DF36EBB-9BDD-B072-264A-8EE88C4EF1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70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richard-horvath-cPccYbPrF-A-unsplash">
            <a:extLst>
              <a:ext uri="{FF2B5EF4-FFF2-40B4-BE49-F238E27FC236}">
                <a16:creationId xmlns:a16="http://schemas.microsoft.com/office/drawing/2014/main" id="{B289B844-6A5E-18D8-A3BE-210C907520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74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obert-horvick-1R4uPYipCFM-unsplash">
            <a:extLst>
              <a:ext uri="{FF2B5EF4-FFF2-40B4-BE49-F238E27FC236}">
                <a16:creationId xmlns:a16="http://schemas.microsoft.com/office/drawing/2014/main" id="{BAA3416D-9CDA-F1AA-15B4-EF28547E49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219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odion-kutsaiev-kE0mU-yy31Y-unsplash">
            <a:extLst>
              <a:ext uri="{FF2B5EF4-FFF2-40B4-BE49-F238E27FC236}">
                <a16:creationId xmlns:a16="http://schemas.microsoft.com/office/drawing/2014/main" id="{8AE99154-FD88-F129-16FB-8539E7CF992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598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oma-kaiuk-n4ZyzWQ7NiE-unsplash">
            <a:extLst>
              <a:ext uri="{FF2B5EF4-FFF2-40B4-BE49-F238E27FC236}">
                <a16:creationId xmlns:a16="http://schemas.microsoft.com/office/drawing/2014/main" id="{3955C346-C604-55C8-3797-A72E0DDD88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168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am-field-z3bDR2YyzAM-unsplash">
            <a:extLst>
              <a:ext uri="{FF2B5EF4-FFF2-40B4-BE49-F238E27FC236}">
                <a16:creationId xmlns:a16="http://schemas.microsoft.com/office/drawing/2014/main" id="{AA9C1DC1-10FE-F7B1-CD2C-9BF2A500DB4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013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amuel-c-wdNyPYOGa1g-unsplash">
            <a:extLst>
              <a:ext uri="{FF2B5EF4-FFF2-40B4-BE49-F238E27FC236}">
                <a16:creationId xmlns:a16="http://schemas.microsoft.com/office/drawing/2014/main" id="{5CDC4903-FA5C-8CEE-68AE-CCC2F1C5C92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016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olen-feyissa-9mD8Azfcmc0-unsplash">
            <a:extLst>
              <a:ext uri="{FF2B5EF4-FFF2-40B4-BE49-F238E27FC236}">
                <a16:creationId xmlns:a16="http://schemas.microsoft.com/office/drawing/2014/main" id="{F663B016-BC73-48D2-613C-5D58BF15684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483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onja-punz-tlDXVO91u5w-unsplash">
            <a:extLst>
              <a:ext uri="{FF2B5EF4-FFF2-40B4-BE49-F238E27FC236}">
                <a16:creationId xmlns:a16="http://schemas.microsoft.com/office/drawing/2014/main" id="{32F4CFA7-E9E7-E921-D18D-2FF4ABAB38A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991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teve-harvey-_7S3tOs424o-unsplash">
            <a:extLst>
              <a:ext uri="{FF2B5EF4-FFF2-40B4-BE49-F238E27FC236}">
                <a16:creationId xmlns:a16="http://schemas.microsoft.com/office/drawing/2014/main" id="{96AF7A75-AF38-1F0B-C386-6BB2D184B9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876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teve-johnson-QFqpeY0r-IU-unsplash">
            <a:extLst>
              <a:ext uri="{FF2B5EF4-FFF2-40B4-BE49-F238E27FC236}">
                <a16:creationId xmlns:a16="http://schemas.microsoft.com/office/drawing/2014/main" id="{F2AF8E07-7C4E-334A-5DD5-21269A66496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4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gele-kamp--OQbUQce54k-unsplash">
            <a:extLst>
              <a:ext uri="{FF2B5EF4-FFF2-40B4-BE49-F238E27FC236}">
                <a16:creationId xmlns:a16="http://schemas.microsoft.com/office/drawing/2014/main" id="{B62DB818-A0A9-FBC6-C867-573E036329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829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unguk-kim-o9RLeUVowG8-unsplash">
            <a:extLst>
              <a:ext uri="{FF2B5EF4-FFF2-40B4-BE49-F238E27FC236}">
                <a16:creationId xmlns:a16="http://schemas.microsoft.com/office/drawing/2014/main" id="{7BAAF4CD-CDA5-CB49-DE00-0AF25E8B74D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58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the-blowup-vA-nD3420bs-unsplash">
            <a:extLst>
              <a:ext uri="{FF2B5EF4-FFF2-40B4-BE49-F238E27FC236}">
                <a16:creationId xmlns:a16="http://schemas.microsoft.com/office/drawing/2014/main" id="{7398AFC2-31DB-F6AD-6C1B-B61819384CB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01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victor-iaquA2snPbk-unsplash">
            <a:extLst>
              <a:ext uri="{FF2B5EF4-FFF2-40B4-BE49-F238E27FC236}">
                <a16:creationId xmlns:a16="http://schemas.microsoft.com/office/drawing/2014/main" id="{895D6E47-83AE-FECF-187B-AD4FAE1DDEB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005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illiam-felker-2VhoU56NF4M-unsplash">
            <a:extLst>
              <a:ext uri="{FF2B5EF4-FFF2-40B4-BE49-F238E27FC236}">
                <a16:creationId xmlns:a16="http://schemas.microsoft.com/office/drawing/2014/main" id="{DFCABF03-0C35-8068-860F-0986CB1886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059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yumi-kim-ofhso5YyN3o-unsplash">
            <a:extLst>
              <a:ext uri="{FF2B5EF4-FFF2-40B4-BE49-F238E27FC236}">
                <a16:creationId xmlns:a16="http://schemas.microsoft.com/office/drawing/2014/main" id="{DB3EEF21-2E21-CD2A-D101-078AF0DD6CE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450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2900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nnie-spratt-s1N_aVIviqA-unsplash">
            <a:extLst>
              <a:ext uri="{FF2B5EF4-FFF2-40B4-BE49-F238E27FC236}">
                <a16:creationId xmlns:a16="http://schemas.microsoft.com/office/drawing/2014/main" id="{9FF4CB2A-3962-C641-01DB-2F0CDF00712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0841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شاشة عريضة</PresentationFormat>
  <Paragraphs>5</Paragraphs>
  <Slides>86</Slides>
  <Notes>1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86</vt:i4>
      </vt:variant>
    </vt:vector>
  </HeadingPairs>
  <TitlesOfParts>
    <vt:vector size="92" baseType="lpstr">
      <vt:lpstr>Arial</vt:lpstr>
      <vt:lpstr>Cairo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13</cp:revision>
  <dcterms:created xsi:type="dcterms:W3CDTF">2022-05-24T16:23:39Z</dcterms:created>
  <dcterms:modified xsi:type="dcterms:W3CDTF">2023-04-20T19:28:27Z</dcterms:modified>
</cp:coreProperties>
</file>