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9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471" r:id="rId27"/>
    <p:sldId id="316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133B1-D02F-4A98-99C6-7DD4CDAEDDE8}" v="1" dt="2023-04-16T16:00:57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440133B1-D02F-4A98-99C6-7DD4CDAEDDE8}"/>
    <pc:docChg chg="addSld delSld modSld">
      <pc:chgData name="Hassan Moddather" userId="84cd2103f36ef0dc" providerId="LiveId" clId="{440133B1-D02F-4A98-99C6-7DD4CDAEDDE8}" dt="2023-04-16T16:00:59.360" v="1" actId="47"/>
      <pc:docMkLst>
        <pc:docMk/>
      </pc:docMkLst>
      <pc:sldChg chg="del">
        <pc:chgData name="Hassan Moddather" userId="84cd2103f36ef0dc" providerId="LiveId" clId="{440133B1-D02F-4A98-99C6-7DD4CDAEDDE8}" dt="2023-04-16T16:00:59.360" v="1" actId="47"/>
        <pc:sldMkLst>
          <pc:docMk/>
          <pc:sldMk cId="1719167534" sldId="468"/>
        </pc:sldMkLst>
      </pc:sldChg>
      <pc:sldChg chg="add">
        <pc:chgData name="Hassan Moddather" userId="84cd2103f36ef0dc" providerId="LiveId" clId="{440133B1-D02F-4A98-99C6-7DD4CDAEDDE8}" dt="2023-04-16T16:00:57.690" v="0"/>
        <pc:sldMkLst>
          <pc:docMk/>
          <pc:sldMk cId="1832840326" sldId="471"/>
        </pc:sldMkLst>
      </pc:sldChg>
      <pc:sldMasterChg chg="delSldLayout">
        <pc:chgData name="Hassan Moddather" userId="84cd2103f36ef0dc" providerId="LiveId" clId="{440133B1-D02F-4A98-99C6-7DD4CDAEDDE8}" dt="2023-04-16T16:00:59.360" v="1" actId="47"/>
        <pc:sldMasterMkLst>
          <pc:docMk/>
          <pc:sldMasterMk cId="2066162700" sldId="2147483648"/>
        </pc:sldMasterMkLst>
        <pc:sldLayoutChg chg="del">
          <pc:chgData name="Hassan Moddather" userId="84cd2103f36ef0dc" providerId="LiveId" clId="{440133B1-D02F-4A98-99C6-7DD4CDAEDDE8}" dt="2023-04-16T16:00:59.360" v="1" actId="47"/>
          <pc:sldLayoutMkLst>
            <pc:docMk/>
            <pc:sldMasterMk cId="2066162700" sldId="2147483648"/>
            <pc:sldLayoutMk cId="177949103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CE6EB-11D3-477B-9D2A-BF930107E02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53B13-E52F-4C25-838D-8BB3F475D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9EE685-513A-CD01-9A46-C54D66F55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CCFDA9-2F84-1453-4874-2591DF531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52716E-68F9-0126-7914-A79DFEA7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E7C2FC-3104-4B78-7E01-2987E30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814E8-51AF-3BE3-E1F2-AAB6EDB9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539593-0079-1744-19E2-E3F17D1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ADA8AB-3156-E299-09CB-05A43811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C72C6-2BBC-29D2-54D9-7A5E0CD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AD59F4-543A-9538-517B-502F4B23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365C7-299B-0013-6A2E-244FD5B7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8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A3A94C-6F06-1543-86EC-29E4D525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30FE6-B36F-1302-42C9-EE8E26EAB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CC122C-D7C8-7FDA-0BE2-87E98D8B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C8812A-4ECB-2E28-7D37-E2797559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4EDCAC-2F30-A14D-0148-AFEB597B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0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FBF35-C364-A7CA-B553-51B01863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2E861-BE83-0F75-535A-FCE6B8E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7A0BB3-B2CA-5B68-ECB9-FFE25D46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A4EBF-FCCF-FD39-3F14-DA76D73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7A8B1-FFF5-C821-A965-E46B371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B947B-8316-8248-577E-D27EF61A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4A41A-8429-F7EA-5752-0275EE0E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0236EF-EEDE-9817-D842-E3FA079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39FB2-3367-BEF5-1656-BDE11CB0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8A0036-9E1E-311D-964E-DBBECAED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9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92E79E-6BDA-32DC-59DF-2A5FEF9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0839F4-B4E4-CA2B-1B51-54CDDECCA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411421-E980-8882-10E5-3E6F78F3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745E9-97EC-70A4-7B7F-2C1DCDED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3E20B0-DDDF-6085-5027-EF75D3CB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841671-6ACF-E4E3-63CD-2246B39F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D3B9-1789-70C1-87F3-F98A2BE5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E2270A-AACB-5C85-324B-EF926C15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A8DC5A-E96F-28F7-E0E9-F3D0B83E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778384-A754-85AC-C1C4-088CA57E3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CDD009C-F423-5462-0C2A-FD86B2B6F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887DF7-2042-5764-75E1-AD037959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050489-7B56-7B93-F1B1-1FA67D4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EC675CA-EAF3-330B-2F21-7723E3F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1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FB837-3C46-0D32-F022-C9C1D48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443669-3303-A6EC-CB7B-9EFFE6EE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5DFBACB-8193-7C62-DB0E-E727962D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D6CF18-31E2-3E7A-5920-FD4C64D1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3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1E129C5-E117-5865-4E8B-C16B42D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0DD20A-371B-23B7-11E0-86BCC540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1E0C54-02A6-B16E-5129-23BEC7C8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9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5103A-C234-693B-47E3-1303A52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988177-49FB-B4EA-BC64-2F06B183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87CED3-9081-147F-26D1-AD1C03F4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48F8-EFC9-8C1F-8C53-CA1F217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C7CC4E-183B-A63B-BDD0-E191FDD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3E41C3-3F2A-91ED-879F-ADD5882B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228BE-C8CC-8842-FC2F-E1F0846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FE9212-CDFF-561F-C8E4-2EC3023C6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3BF507-0C2E-3C9E-E52B-CB3027759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909D99-86FE-1F88-CCC6-1D105341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12D682-5109-182C-1961-F68E4061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2E504A-E620-1BF1-9D36-68740AE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5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6AB861-F020-20E3-0119-AE08CA2E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F4B6D-A2FC-9F19-A3EA-9FF2AC3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E90411-E57F-78FA-AFB6-0888DD7E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B435A-01A5-6739-3448-02438204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D88895-D9E1-6797-5FAD-026C9F5D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ayvison-de-oliveira-silva-5696012">
            <a:extLst>
              <a:ext uri="{FF2B5EF4-FFF2-40B4-BE49-F238E27FC236}">
                <a16:creationId xmlns:a16="http://schemas.microsoft.com/office/drawing/2014/main" id="{0B9CFD4F-9462-3F41-936B-7140DD4C2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11809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8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nstera-6373662">
            <a:extLst>
              <a:ext uri="{FF2B5EF4-FFF2-40B4-BE49-F238E27FC236}">
                <a16:creationId xmlns:a16="http://schemas.microsoft.com/office/drawing/2014/main" id="{AE668122-EC5B-FE98-E9A4-E0814E179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466105">
            <a:extLst>
              <a:ext uri="{FF2B5EF4-FFF2-40B4-BE49-F238E27FC236}">
                <a16:creationId xmlns:a16="http://schemas.microsoft.com/office/drawing/2014/main" id="{FA69FE2D-6606-807A-D9A0-75E79FC66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195327">
            <a:extLst>
              <a:ext uri="{FF2B5EF4-FFF2-40B4-BE49-F238E27FC236}">
                <a16:creationId xmlns:a16="http://schemas.microsoft.com/office/drawing/2014/main" id="{C059CF57-5592-0E36-DD80-546A2E353F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5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207547">
            <a:extLst>
              <a:ext uri="{FF2B5EF4-FFF2-40B4-BE49-F238E27FC236}">
                <a16:creationId xmlns:a16="http://schemas.microsoft.com/office/drawing/2014/main" id="{228594EE-9F5B-A232-770B-C6C7081F6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7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466211">
            <a:extLst>
              <a:ext uri="{FF2B5EF4-FFF2-40B4-BE49-F238E27FC236}">
                <a16:creationId xmlns:a16="http://schemas.microsoft.com/office/drawing/2014/main" id="{B07CAF3B-95A4-8767-1710-00220DB37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6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nstera-6373306">
            <a:extLst>
              <a:ext uri="{FF2B5EF4-FFF2-40B4-BE49-F238E27FC236}">
                <a16:creationId xmlns:a16="http://schemas.microsoft.com/office/drawing/2014/main" id="{530FF9C0-B1A8-6CF5-7493-ADB78F91EE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nstera-6373675">
            <a:extLst>
              <a:ext uri="{FF2B5EF4-FFF2-40B4-BE49-F238E27FC236}">
                <a16:creationId xmlns:a16="http://schemas.microsoft.com/office/drawing/2014/main" id="{EA2A645A-D750-0E63-1E1C-CB7375038F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9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466076">
            <a:extLst>
              <a:ext uri="{FF2B5EF4-FFF2-40B4-BE49-F238E27FC236}">
                <a16:creationId xmlns:a16="http://schemas.microsoft.com/office/drawing/2014/main" id="{CB9AFF9E-4616-8B60-71D7-891B67E82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6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nstera-6373406">
            <a:extLst>
              <a:ext uri="{FF2B5EF4-FFF2-40B4-BE49-F238E27FC236}">
                <a16:creationId xmlns:a16="http://schemas.microsoft.com/office/drawing/2014/main" id="{49EA3C8A-7E46-D8FE-4D26-A5DE5CF40F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7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gela-roma-7319166">
            <a:extLst>
              <a:ext uri="{FF2B5EF4-FFF2-40B4-BE49-F238E27FC236}">
                <a16:creationId xmlns:a16="http://schemas.microsoft.com/office/drawing/2014/main" id="{146ECE05-7105-722F-2C7C-AFA5AE54C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0"/>
            <a:ext cx="1099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0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en-laårk-boshoff-7488469">
            <a:extLst>
              <a:ext uri="{FF2B5EF4-FFF2-40B4-BE49-F238E27FC236}">
                <a16:creationId xmlns:a16="http://schemas.microsoft.com/office/drawing/2014/main" id="{C4B69F9B-87DF-DD47-D1F1-F935516BC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466175">
            <a:extLst>
              <a:ext uri="{FF2B5EF4-FFF2-40B4-BE49-F238E27FC236}">
                <a16:creationId xmlns:a16="http://schemas.microsoft.com/office/drawing/2014/main" id="{678036EC-6560-3DEE-94E9-4B3295F716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gela-roma-7319318">
            <a:extLst>
              <a:ext uri="{FF2B5EF4-FFF2-40B4-BE49-F238E27FC236}">
                <a16:creationId xmlns:a16="http://schemas.microsoft.com/office/drawing/2014/main" id="{75111C62-B582-C9E2-4968-DBFD0B9CD3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72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nstera-6373811">
            <a:extLst>
              <a:ext uri="{FF2B5EF4-FFF2-40B4-BE49-F238E27FC236}">
                <a16:creationId xmlns:a16="http://schemas.microsoft.com/office/drawing/2014/main" id="{1B6D97CA-1E8F-E37D-2DE6-D0B2AC23E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466116">
            <a:extLst>
              <a:ext uri="{FF2B5EF4-FFF2-40B4-BE49-F238E27FC236}">
                <a16:creationId xmlns:a16="http://schemas.microsoft.com/office/drawing/2014/main" id="{34F88F41-01DB-810D-1FDA-BD486425E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96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gela-roma-7319274">
            <a:extLst>
              <a:ext uri="{FF2B5EF4-FFF2-40B4-BE49-F238E27FC236}">
                <a16:creationId xmlns:a16="http://schemas.microsoft.com/office/drawing/2014/main" id="{2165EF6C-418B-5246-3D44-71EACD6EC8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0"/>
            <a:ext cx="1048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3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5706041">
            <a:extLst>
              <a:ext uri="{FF2B5EF4-FFF2-40B4-BE49-F238E27FC236}">
                <a16:creationId xmlns:a16="http://schemas.microsoft.com/office/drawing/2014/main" id="{0617FAA1-4547-C66E-B1B8-F7DFCE8A72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98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2900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arkus-winkler-4124720">
            <a:extLst>
              <a:ext uri="{FF2B5EF4-FFF2-40B4-BE49-F238E27FC236}">
                <a16:creationId xmlns:a16="http://schemas.microsoft.com/office/drawing/2014/main" id="{5C409EAC-EC8B-FFD8-6A58-0E458D8F3B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brett-sayles-4734928">
            <a:extLst>
              <a:ext uri="{FF2B5EF4-FFF2-40B4-BE49-F238E27FC236}">
                <a16:creationId xmlns:a16="http://schemas.microsoft.com/office/drawing/2014/main" id="{2B6E2915-1D24-1953-AC9B-DDAD41F6BF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3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bhilash-sahoo-4295845">
            <a:extLst>
              <a:ext uri="{FF2B5EF4-FFF2-40B4-BE49-F238E27FC236}">
                <a16:creationId xmlns:a16="http://schemas.microsoft.com/office/drawing/2014/main" id="{E9383F9E-EF1B-AB2C-AB6E-054AD7A7DC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9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nstera-6373784">
            <a:extLst>
              <a:ext uri="{FF2B5EF4-FFF2-40B4-BE49-F238E27FC236}">
                <a16:creationId xmlns:a16="http://schemas.microsoft.com/office/drawing/2014/main" id="{8E024733-7E17-B53E-1248-A1704ED432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onstera-6373304">
            <a:extLst>
              <a:ext uri="{FF2B5EF4-FFF2-40B4-BE49-F238E27FC236}">
                <a16:creationId xmlns:a16="http://schemas.microsoft.com/office/drawing/2014/main" id="{EEC70EED-C0D9-C182-C785-5E6AFE801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0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gela-roma-7319133">
            <a:extLst>
              <a:ext uri="{FF2B5EF4-FFF2-40B4-BE49-F238E27FC236}">
                <a16:creationId xmlns:a16="http://schemas.microsoft.com/office/drawing/2014/main" id="{C5CD63DD-D8B7-C3AA-646D-9FF9A7E4C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7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marta-wave-5876677">
            <a:extLst>
              <a:ext uri="{FF2B5EF4-FFF2-40B4-BE49-F238E27FC236}">
                <a16:creationId xmlns:a16="http://schemas.microsoft.com/office/drawing/2014/main" id="{FF0980FE-2E8B-0F11-C2F7-8D0B9DC86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86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شاشة عريضة</PresentationFormat>
  <Paragraphs>5</Paragraphs>
  <Slides>27</Slides>
  <Notes>1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Arial</vt:lpstr>
      <vt:lpstr>Cairo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9</cp:revision>
  <dcterms:created xsi:type="dcterms:W3CDTF">2022-05-24T16:23:39Z</dcterms:created>
  <dcterms:modified xsi:type="dcterms:W3CDTF">2023-04-16T16:01:02Z</dcterms:modified>
</cp:coreProperties>
</file>