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471" r:id="rId50"/>
    <p:sldId id="316" r:id="rId5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ADFBEB-4ED9-4F9B-9756-B2744989A845}" v="3" dt="2023-04-18T17:54:23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38ADFBEB-4ED9-4F9B-9756-B2744989A845}"/>
    <pc:docChg chg="undo custSel addSld delSld modSld">
      <pc:chgData name="Hassan Moddather" userId="84cd2103f36ef0dc" providerId="LiveId" clId="{38ADFBEB-4ED9-4F9B-9756-B2744989A845}" dt="2023-04-18T17:54:08.330" v="61" actId="26606"/>
      <pc:docMkLst>
        <pc:docMk/>
      </pc:docMkLst>
      <pc:sldChg chg="add del">
        <pc:chgData name="Hassan Moddather" userId="84cd2103f36ef0dc" providerId="LiveId" clId="{38ADFBEB-4ED9-4F9B-9756-B2744989A845}" dt="2023-04-18T17:29:38.504" v="4" actId="47"/>
        <pc:sldMkLst>
          <pc:docMk/>
          <pc:sldMk cId="323753540" sldId="256"/>
        </pc:sldMkLst>
      </pc:sldChg>
      <pc:sldChg chg="addSp modSp add mod setBg">
        <pc:chgData name="Hassan Moddather" userId="84cd2103f36ef0dc" providerId="LiveId" clId="{38ADFBEB-4ED9-4F9B-9756-B2744989A845}" dt="2023-04-18T17:51:23.998" v="15" actId="26606"/>
        <pc:sldMkLst>
          <pc:docMk/>
          <pc:sldMk cId="2030220160" sldId="257"/>
        </pc:sldMkLst>
        <pc:spChg chg="add">
          <ac:chgData name="Hassan Moddather" userId="84cd2103f36ef0dc" providerId="LiveId" clId="{38ADFBEB-4ED9-4F9B-9756-B2744989A845}" dt="2023-04-18T17:51:23.998" v="15" actId="26606"/>
          <ac:spMkLst>
            <pc:docMk/>
            <pc:sldMk cId="2030220160" sldId="25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23.998" v="15" actId="26606"/>
          <ac:picMkLst>
            <pc:docMk/>
            <pc:sldMk cId="2030220160" sldId="257"/>
            <ac:picMk id="3" creationId="{1DC159D5-4F4B-6761-4D17-C68E202338C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831443104" sldId="257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560023622" sldId="258"/>
        </pc:sldMkLst>
      </pc:sldChg>
      <pc:sldChg chg="addSp modSp add mod setBg">
        <pc:chgData name="Hassan Moddather" userId="84cd2103f36ef0dc" providerId="LiveId" clId="{38ADFBEB-4ED9-4F9B-9756-B2744989A845}" dt="2023-04-18T17:51:28.530" v="16" actId="26606"/>
        <pc:sldMkLst>
          <pc:docMk/>
          <pc:sldMk cId="3340601043" sldId="258"/>
        </pc:sldMkLst>
        <pc:spChg chg="add">
          <ac:chgData name="Hassan Moddather" userId="84cd2103f36ef0dc" providerId="LiveId" clId="{38ADFBEB-4ED9-4F9B-9756-B2744989A845}" dt="2023-04-18T17:51:28.530" v="16" actId="26606"/>
          <ac:spMkLst>
            <pc:docMk/>
            <pc:sldMk cId="3340601043" sldId="25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28.530" v="16" actId="26606"/>
          <ac:picMkLst>
            <pc:docMk/>
            <pc:sldMk cId="3340601043" sldId="258"/>
            <ac:picMk id="3" creationId="{DB520629-567F-B79E-F26E-E850D43D4B5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160505510" sldId="259"/>
        </pc:sldMkLst>
      </pc:sldChg>
      <pc:sldChg chg="addSp modSp add mod setBg">
        <pc:chgData name="Hassan Moddather" userId="84cd2103f36ef0dc" providerId="LiveId" clId="{38ADFBEB-4ED9-4F9B-9756-B2744989A845}" dt="2023-04-18T17:51:39.680" v="18" actId="26606"/>
        <pc:sldMkLst>
          <pc:docMk/>
          <pc:sldMk cId="2470243691" sldId="259"/>
        </pc:sldMkLst>
        <pc:spChg chg="add">
          <ac:chgData name="Hassan Moddather" userId="84cd2103f36ef0dc" providerId="LiveId" clId="{38ADFBEB-4ED9-4F9B-9756-B2744989A845}" dt="2023-04-18T17:51:39.680" v="18" actId="26606"/>
          <ac:spMkLst>
            <pc:docMk/>
            <pc:sldMk cId="2470243691" sldId="25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39.680" v="18" actId="26606"/>
          <ac:picMkLst>
            <pc:docMk/>
            <pc:sldMk cId="2470243691" sldId="259"/>
            <ac:picMk id="3" creationId="{A2C136E9-3B07-CE9B-ABA1-A7E1454F0C71}"/>
          </ac:picMkLst>
        </pc:picChg>
      </pc:sldChg>
      <pc:sldChg chg="addSp modSp add mod setBg">
        <pc:chgData name="Hassan Moddather" userId="84cd2103f36ef0dc" providerId="LiveId" clId="{38ADFBEB-4ED9-4F9B-9756-B2744989A845}" dt="2023-04-18T17:51:34.237" v="17" actId="26606"/>
        <pc:sldMkLst>
          <pc:docMk/>
          <pc:sldMk cId="2922687564" sldId="260"/>
        </pc:sldMkLst>
        <pc:spChg chg="add">
          <ac:chgData name="Hassan Moddather" userId="84cd2103f36ef0dc" providerId="LiveId" clId="{38ADFBEB-4ED9-4F9B-9756-B2744989A845}" dt="2023-04-18T17:51:34.237" v="17" actId="26606"/>
          <ac:spMkLst>
            <pc:docMk/>
            <pc:sldMk cId="2922687564" sldId="26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34.237" v="17" actId="26606"/>
          <ac:picMkLst>
            <pc:docMk/>
            <pc:sldMk cId="2922687564" sldId="260"/>
            <ac:picMk id="3" creationId="{295D77A9-8A71-2964-F5C0-D0E147159CC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889269781" sldId="260"/>
        </pc:sldMkLst>
      </pc:sldChg>
      <pc:sldChg chg="addSp modSp add mod setBg">
        <pc:chgData name="Hassan Moddather" userId="84cd2103f36ef0dc" providerId="LiveId" clId="{38ADFBEB-4ED9-4F9B-9756-B2744989A845}" dt="2023-04-18T17:51:44.239" v="19" actId="26606"/>
        <pc:sldMkLst>
          <pc:docMk/>
          <pc:sldMk cId="499029733" sldId="261"/>
        </pc:sldMkLst>
        <pc:spChg chg="add">
          <ac:chgData name="Hassan Moddather" userId="84cd2103f36ef0dc" providerId="LiveId" clId="{38ADFBEB-4ED9-4F9B-9756-B2744989A845}" dt="2023-04-18T17:51:44.239" v="19" actId="26606"/>
          <ac:spMkLst>
            <pc:docMk/>
            <pc:sldMk cId="499029733" sldId="26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44.239" v="19" actId="26606"/>
          <ac:picMkLst>
            <pc:docMk/>
            <pc:sldMk cId="499029733" sldId="261"/>
            <ac:picMk id="3" creationId="{ACBFAC73-2545-96C8-2872-B2EC1DC2B927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914225310" sldId="261"/>
        </pc:sldMkLst>
      </pc:sldChg>
      <pc:sldChg chg="addSp modSp add mod setBg">
        <pc:chgData name="Hassan Moddather" userId="84cd2103f36ef0dc" providerId="LiveId" clId="{38ADFBEB-4ED9-4F9B-9756-B2744989A845}" dt="2023-04-18T17:51:46.845" v="20" actId="26606"/>
        <pc:sldMkLst>
          <pc:docMk/>
          <pc:sldMk cId="1133930520" sldId="262"/>
        </pc:sldMkLst>
        <pc:spChg chg="add">
          <ac:chgData name="Hassan Moddather" userId="84cd2103f36ef0dc" providerId="LiveId" clId="{38ADFBEB-4ED9-4F9B-9756-B2744989A845}" dt="2023-04-18T17:51:46.845" v="20" actId="26606"/>
          <ac:spMkLst>
            <pc:docMk/>
            <pc:sldMk cId="1133930520" sldId="26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46.845" v="20" actId="26606"/>
          <ac:picMkLst>
            <pc:docMk/>
            <pc:sldMk cId="1133930520" sldId="262"/>
            <ac:picMk id="3" creationId="{B66E9EAC-45FD-CFC7-5C8F-0544601AA787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407539508" sldId="262"/>
        </pc:sldMkLst>
      </pc:sldChg>
      <pc:sldChg chg="addSp modSp add mod setBg">
        <pc:chgData name="Hassan Moddather" userId="84cd2103f36ef0dc" providerId="LiveId" clId="{38ADFBEB-4ED9-4F9B-9756-B2744989A845}" dt="2023-04-18T17:51:50.103" v="21" actId="26606"/>
        <pc:sldMkLst>
          <pc:docMk/>
          <pc:sldMk cId="856027636" sldId="263"/>
        </pc:sldMkLst>
        <pc:spChg chg="add">
          <ac:chgData name="Hassan Moddather" userId="84cd2103f36ef0dc" providerId="LiveId" clId="{38ADFBEB-4ED9-4F9B-9756-B2744989A845}" dt="2023-04-18T17:51:50.103" v="21" actId="26606"/>
          <ac:spMkLst>
            <pc:docMk/>
            <pc:sldMk cId="856027636" sldId="26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50.103" v="21" actId="26606"/>
          <ac:picMkLst>
            <pc:docMk/>
            <pc:sldMk cId="856027636" sldId="263"/>
            <ac:picMk id="3" creationId="{D4E4F946-E0E9-C0F2-6297-84FDAF284BB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929547867" sldId="26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736606029" sldId="264"/>
        </pc:sldMkLst>
      </pc:sldChg>
      <pc:sldChg chg="addSp modSp add mod setBg">
        <pc:chgData name="Hassan Moddather" userId="84cd2103f36ef0dc" providerId="LiveId" clId="{38ADFBEB-4ED9-4F9B-9756-B2744989A845}" dt="2023-04-18T17:51:52.554" v="22" actId="26606"/>
        <pc:sldMkLst>
          <pc:docMk/>
          <pc:sldMk cId="2358394684" sldId="264"/>
        </pc:sldMkLst>
        <pc:spChg chg="add">
          <ac:chgData name="Hassan Moddather" userId="84cd2103f36ef0dc" providerId="LiveId" clId="{38ADFBEB-4ED9-4F9B-9756-B2744989A845}" dt="2023-04-18T17:51:52.554" v="22" actId="26606"/>
          <ac:spMkLst>
            <pc:docMk/>
            <pc:sldMk cId="2358394684" sldId="26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52.554" v="22" actId="26606"/>
          <ac:picMkLst>
            <pc:docMk/>
            <pc:sldMk cId="2358394684" sldId="264"/>
            <ac:picMk id="3" creationId="{2DD36439-A77D-2882-1AB2-916295E2B668}"/>
          </ac:picMkLst>
        </pc:picChg>
      </pc:sldChg>
      <pc:sldChg chg="addSp modSp add mod setBg">
        <pc:chgData name="Hassan Moddather" userId="84cd2103f36ef0dc" providerId="LiveId" clId="{38ADFBEB-4ED9-4F9B-9756-B2744989A845}" dt="2023-04-18T17:52:00.860" v="23" actId="26606"/>
        <pc:sldMkLst>
          <pc:docMk/>
          <pc:sldMk cId="2914280069" sldId="265"/>
        </pc:sldMkLst>
        <pc:spChg chg="add">
          <ac:chgData name="Hassan Moddather" userId="84cd2103f36ef0dc" providerId="LiveId" clId="{38ADFBEB-4ED9-4F9B-9756-B2744989A845}" dt="2023-04-18T17:52:00.860" v="23" actId="26606"/>
          <ac:spMkLst>
            <pc:docMk/>
            <pc:sldMk cId="2914280069" sldId="26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0.860" v="23" actId="26606"/>
          <ac:picMkLst>
            <pc:docMk/>
            <pc:sldMk cId="2914280069" sldId="265"/>
            <ac:picMk id="3" creationId="{D29845A6-177F-2942-5B05-B2CEF0403EB0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178310794" sldId="26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838152776" sldId="266"/>
        </pc:sldMkLst>
      </pc:sldChg>
      <pc:sldChg chg="addSp modSp add mod setBg">
        <pc:chgData name="Hassan Moddather" userId="84cd2103f36ef0dc" providerId="LiveId" clId="{38ADFBEB-4ED9-4F9B-9756-B2744989A845}" dt="2023-04-18T17:52:05.734" v="24" actId="26606"/>
        <pc:sldMkLst>
          <pc:docMk/>
          <pc:sldMk cId="3002871303" sldId="266"/>
        </pc:sldMkLst>
        <pc:spChg chg="add">
          <ac:chgData name="Hassan Moddather" userId="84cd2103f36ef0dc" providerId="LiveId" clId="{38ADFBEB-4ED9-4F9B-9756-B2744989A845}" dt="2023-04-18T17:52:05.734" v="24" actId="26606"/>
          <ac:spMkLst>
            <pc:docMk/>
            <pc:sldMk cId="3002871303" sldId="26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5.734" v="24" actId="26606"/>
          <ac:picMkLst>
            <pc:docMk/>
            <pc:sldMk cId="3002871303" sldId="266"/>
            <ac:picMk id="3" creationId="{3EC1DE23-7D74-CCDB-8295-269407BED3AF}"/>
          </ac:picMkLst>
        </pc:picChg>
      </pc:sldChg>
      <pc:sldChg chg="addSp modSp add mod setBg">
        <pc:chgData name="Hassan Moddather" userId="84cd2103f36ef0dc" providerId="LiveId" clId="{38ADFBEB-4ED9-4F9B-9756-B2744989A845}" dt="2023-04-18T17:52:08.926" v="25" actId="26606"/>
        <pc:sldMkLst>
          <pc:docMk/>
          <pc:sldMk cId="474340753" sldId="267"/>
        </pc:sldMkLst>
        <pc:spChg chg="add">
          <ac:chgData name="Hassan Moddather" userId="84cd2103f36ef0dc" providerId="LiveId" clId="{38ADFBEB-4ED9-4F9B-9756-B2744989A845}" dt="2023-04-18T17:52:08.926" v="25" actId="26606"/>
          <ac:spMkLst>
            <pc:docMk/>
            <pc:sldMk cId="474340753" sldId="26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8.926" v="25" actId="26606"/>
          <ac:picMkLst>
            <pc:docMk/>
            <pc:sldMk cId="474340753" sldId="267"/>
            <ac:picMk id="3" creationId="{0AC773EE-6AE4-A40C-C1EB-89433351E0D2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989700105" sldId="267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410614004" sldId="268"/>
        </pc:sldMkLst>
      </pc:sldChg>
      <pc:sldChg chg="addSp modSp add mod setBg">
        <pc:chgData name="Hassan Moddather" userId="84cd2103f36ef0dc" providerId="LiveId" clId="{38ADFBEB-4ED9-4F9B-9756-B2744989A845}" dt="2023-04-18T17:52:12.200" v="26" actId="26606"/>
        <pc:sldMkLst>
          <pc:docMk/>
          <pc:sldMk cId="3821438966" sldId="268"/>
        </pc:sldMkLst>
        <pc:spChg chg="add">
          <ac:chgData name="Hassan Moddather" userId="84cd2103f36ef0dc" providerId="LiveId" clId="{38ADFBEB-4ED9-4F9B-9756-B2744989A845}" dt="2023-04-18T17:52:12.200" v="26" actId="26606"/>
          <ac:spMkLst>
            <pc:docMk/>
            <pc:sldMk cId="3821438966" sldId="26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2.200" v="26" actId="26606"/>
          <ac:picMkLst>
            <pc:docMk/>
            <pc:sldMk cId="3821438966" sldId="268"/>
            <ac:picMk id="3" creationId="{DA4E0E65-E845-5B20-C202-9B939C26746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753598495" sldId="269"/>
        </pc:sldMkLst>
      </pc:sldChg>
      <pc:sldChg chg="addSp modSp add mod setBg">
        <pc:chgData name="Hassan Moddather" userId="84cd2103f36ef0dc" providerId="LiveId" clId="{38ADFBEB-4ED9-4F9B-9756-B2744989A845}" dt="2023-04-18T17:52:16.442" v="27" actId="26606"/>
        <pc:sldMkLst>
          <pc:docMk/>
          <pc:sldMk cId="1809727309" sldId="269"/>
        </pc:sldMkLst>
        <pc:spChg chg="add">
          <ac:chgData name="Hassan Moddather" userId="84cd2103f36ef0dc" providerId="LiveId" clId="{38ADFBEB-4ED9-4F9B-9756-B2744989A845}" dt="2023-04-18T17:52:16.442" v="27" actId="26606"/>
          <ac:spMkLst>
            <pc:docMk/>
            <pc:sldMk cId="1809727309" sldId="26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6.442" v="27" actId="26606"/>
          <ac:picMkLst>
            <pc:docMk/>
            <pc:sldMk cId="1809727309" sldId="269"/>
            <ac:picMk id="3" creationId="{B937C5B1-1E63-A300-C0DA-C35F01A31DDC}"/>
          </ac:picMkLst>
        </pc:picChg>
      </pc:sldChg>
      <pc:sldChg chg="addSp modSp add mod setBg">
        <pc:chgData name="Hassan Moddather" userId="84cd2103f36ef0dc" providerId="LiveId" clId="{38ADFBEB-4ED9-4F9B-9756-B2744989A845}" dt="2023-04-18T17:52:19.534" v="28" actId="26606"/>
        <pc:sldMkLst>
          <pc:docMk/>
          <pc:sldMk cId="780584511" sldId="270"/>
        </pc:sldMkLst>
        <pc:spChg chg="add">
          <ac:chgData name="Hassan Moddather" userId="84cd2103f36ef0dc" providerId="LiveId" clId="{38ADFBEB-4ED9-4F9B-9756-B2744989A845}" dt="2023-04-18T17:52:19.534" v="28" actId="26606"/>
          <ac:spMkLst>
            <pc:docMk/>
            <pc:sldMk cId="780584511" sldId="27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9.534" v="28" actId="26606"/>
          <ac:picMkLst>
            <pc:docMk/>
            <pc:sldMk cId="780584511" sldId="270"/>
            <ac:picMk id="3" creationId="{D12B8147-3050-2DC7-369A-B5C3B4DEE1F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797587065" sldId="270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16013308" sldId="271"/>
        </pc:sldMkLst>
      </pc:sldChg>
      <pc:sldChg chg="addSp modSp add mod setBg">
        <pc:chgData name="Hassan Moddather" userId="84cd2103f36ef0dc" providerId="LiveId" clId="{38ADFBEB-4ED9-4F9B-9756-B2744989A845}" dt="2023-04-18T17:52:23.663" v="29" actId="26606"/>
        <pc:sldMkLst>
          <pc:docMk/>
          <pc:sldMk cId="1095782263" sldId="271"/>
        </pc:sldMkLst>
        <pc:spChg chg="add">
          <ac:chgData name="Hassan Moddather" userId="84cd2103f36ef0dc" providerId="LiveId" clId="{38ADFBEB-4ED9-4F9B-9756-B2744989A845}" dt="2023-04-18T17:52:23.663" v="29" actId="26606"/>
          <ac:spMkLst>
            <pc:docMk/>
            <pc:sldMk cId="1095782263" sldId="27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23.663" v="29" actId="26606"/>
          <ac:picMkLst>
            <pc:docMk/>
            <pc:sldMk cId="1095782263" sldId="271"/>
            <ac:picMk id="3" creationId="{D963C6CF-DDA8-C4EB-07D4-314B0C70DBC1}"/>
          </ac:picMkLst>
        </pc:picChg>
      </pc:sldChg>
      <pc:sldChg chg="addSp modSp add mod setBg">
        <pc:chgData name="Hassan Moddather" userId="84cd2103f36ef0dc" providerId="LiveId" clId="{38ADFBEB-4ED9-4F9B-9756-B2744989A845}" dt="2023-04-18T17:52:28.273" v="30" actId="26606"/>
        <pc:sldMkLst>
          <pc:docMk/>
          <pc:sldMk cId="2688244998" sldId="272"/>
        </pc:sldMkLst>
        <pc:spChg chg="add">
          <ac:chgData name="Hassan Moddather" userId="84cd2103f36ef0dc" providerId="LiveId" clId="{38ADFBEB-4ED9-4F9B-9756-B2744989A845}" dt="2023-04-18T17:52:28.273" v="30" actId="26606"/>
          <ac:spMkLst>
            <pc:docMk/>
            <pc:sldMk cId="2688244998" sldId="27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28.273" v="30" actId="26606"/>
          <ac:picMkLst>
            <pc:docMk/>
            <pc:sldMk cId="2688244998" sldId="272"/>
            <ac:picMk id="3" creationId="{E1B33E26-7213-ADC8-7235-334EEC30ADE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089987133" sldId="272"/>
        </pc:sldMkLst>
      </pc:sldChg>
      <pc:sldChg chg="addSp modSp add mod setBg">
        <pc:chgData name="Hassan Moddather" userId="84cd2103f36ef0dc" providerId="LiveId" clId="{38ADFBEB-4ED9-4F9B-9756-B2744989A845}" dt="2023-04-18T17:52:30.741" v="31" actId="26606"/>
        <pc:sldMkLst>
          <pc:docMk/>
          <pc:sldMk cId="2041810912" sldId="273"/>
        </pc:sldMkLst>
        <pc:spChg chg="add">
          <ac:chgData name="Hassan Moddather" userId="84cd2103f36ef0dc" providerId="LiveId" clId="{38ADFBEB-4ED9-4F9B-9756-B2744989A845}" dt="2023-04-18T17:52:30.741" v="31" actId="26606"/>
          <ac:spMkLst>
            <pc:docMk/>
            <pc:sldMk cId="2041810912" sldId="27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0.741" v="31" actId="26606"/>
          <ac:picMkLst>
            <pc:docMk/>
            <pc:sldMk cId="2041810912" sldId="273"/>
            <ac:picMk id="3" creationId="{4664AE1C-3D99-C434-37B0-77CC3D802732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296300276" sldId="27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68744572" sldId="274"/>
        </pc:sldMkLst>
      </pc:sldChg>
      <pc:sldChg chg="addSp modSp add mod setBg">
        <pc:chgData name="Hassan Moddather" userId="84cd2103f36ef0dc" providerId="LiveId" clId="{38ADFBEB-4ED9-4F9B-9756-B2744989A845}" dt="2023-04-18T17:52:34.157" v="32" actId="26606"/>
        <pc:sldMkLst>
          <pc:docMk/>
          <pc:sldMk cId="2504969063" sldId="274"/>
        </pc:sldMkLst>
        <pc:spChg chg="add">
          <ac:chgData name="Hassan Moddather" userId="84cd2103f36ef0dc" providerId="LiveId" clId="{38ADFBEB-4ED9-4F9B-9756-B2744989A845}" dt="2023-04-18T17:52:34.157" v="32" actId="26606"/>
          <ac:spMkLst>
            <pc:docMk/>
            <pc:sldMk cId="2504969063" sldId="27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4.157" v="32" actId="26606"/>
          <ac:picMkLst>
            <pc:docMk/>
            <pc:sldMk cId="2504969063" sldId="274"/>
            <ac:picMk id="3" creationId="{0555CC02-3439-47B0-D308-7A47BB47544E}"/>
          </ac:picMkLst>
        </pc:picChg>
      </pc:sldChg>
      <pc:sldChg chg="addSp modSp add mod setBg">
        <pc:chgData name="Hassan Moddather" userId="84cd2103f36ef0dc" providerId="LiveId" clId="{38ADFBEB-4ED9-4F9B-9756-B2744989A845}" dt="2023-04-18T17:52:36.984" v="33" actId="26606"/>
        <pc:sldMkLst>
          <pc:docMk/>
          <pc:sldMk cId="30292948" sldId="275"/>
        </pc:sldMkLst>
        <pc:spChg chg="add">
          <ac:chgData name="Hassan Moddather" userId="84cd2103f36ef0dc" providerId="LiveId" clId="{38ADFBEB-4ED9-4F9B-9756-B2744989A845}" dt="2023-04-18T17:52:36.984" v="33" actId="26606"/>
          <ac:spMkLst>
            <pc:docMk/>
            <pc:sldMk cId="30292948" sldId="27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6.984" v="33" actId="26606"/>
          <ac:picMkLst>
            <pc:docMk/>
            <pc:sldMk cId="30292948" sldId="275"/>
            <ac:picMk id="3" creationId="{518412CC-F803-4B3D-7E76-30C948025BB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556707758" sldId="27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801086504" sldId="276"/>
        </pc:sldMkLst>
      </pc:sldChg>
      <pc:sldChg chg="addSp modSp add mod setBg">
        <pc:chgData name="Hassan Moddather" userId="84cd2103f36ef0dc" providerId="LiveId" clId="{38ADFBEB-4ED9-4F9B-9756-B2744989A845}" dt="2023-04-18T17:52:40.907" v="34" actId="26606"/>
        <pc:sldMkLst>
          <pc:docMk/>
          <pc:sldMk cId="4271587606" sldId="276"/>
        </pc:sldMkLst>
        <pc:spChg chg="add">
          <ac:chgData name="Hassan Moddather" userId="84cd2103f36ef0dc" providerId="LiveId" clId="{38ADFBEB-4ED9-4F9B-9756-B2744989A845}" dt="2023-04-18T17:52:40.907" v="34" actId="26606"/>
          <ac:spMkLst>
            <pc:docMk/>
            <pc:sldMk cId="4271587606" sldId="27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0.907" v="34" actId="26606"/>
          <ac:picMkLst>
            <pc:docMk/>
            <pc:sldMk cId="4271587606" sldId="276"/>
            <ac:picMk id="3" creationId="{DD110F32-4F54-4A5C-10D5-5071E8B94AB7}"/>
          </ac:picMkLst>
        </pc:picChg>
      </pc:sldChg>
      <pc:sldChg chg="addSp modSp add mod setBg">
        <pc:chgData name="Hassan Moddather" userId="84cd2103f36ef0dc" providerId="LiveId" clId="{38ADFBEB-4ED9-4F9B-9756-B2744989A845}" dt="2023-04-18T17:52:43.311" v="35" actId="26606"/>
        <pc:sldMkLst>
          <pc:docMk/>
          <pc:sldMk cId="2116964721" sldId="277"/>
        </pc:sldMkLst>
        <pc:spChg chg="add">
          <ac:chgData name="Hassan Moddather" userId="84cd2103f36ef0dc" providerId="LiveId" clId="{38ADFBEB-4ED9-4F9B-9756-B2744989A845}" dt="2023-04-18T17:52:43.311" v="35" actId="26606"/>
          <ac:spMkLst>
            <pc:docMk/>
            <pc:sldMk cId="2116964721" sldId="27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3.311" v="35" actId="26606"/>
          <ac:picMkLst>
            <pc:docMk/>
            <pc:sldMk cId="2116964721" sldId="277"/>
            <ac:picMk id="3" creationId="{E7681076-BDE2-A8E8-1EDB-B8963D3CE7D4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044391219" sldId="277"/>
        </pc:sldMkLst>
      </pc:sldChg>
      <pc:sldChg chg="addSp modSp add mod setBg">
        <pc:chgData name="Hassan Moddather" userId="84cd2103f36ef0dc" providerId="LiveId" clId="{38ADFBEB-4ED9-4F9B-9756-B2744989A845}" dt="2023-04-18T17:52:46.681" v="36" actId="26606"/>
        <pc:sldMkLst>
          <pc:docMk/>
          <pc:sldMk cId="1843810794" sldId="278"/>
        </pc:sldMkLst>
        <pc:spChg chg="add">
          <ac:chgData name="Hassan Moddather" userId="84cd2103f36ef0dc" providerId="LiveId" clId="{38ADFBEB-4ED9-4F9B-9756-B2744989A845}" dt="2023-04-18T17:52:46.681" v="36" actId="26606"/>
          <ac:spMkLst>
            <pc:docMk/>
            <pc:sldMk cId="1843810794" sldId="27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6.681" v="36" actId="26606"/>
          <ac:picMkLst>
            <pc:docMk/>
            <pc:sldMk cId="1843810794" sldId="278"/>
            <ac:picMk id="3" creationId="{942564EA-5378-B4D6-4E34-5D8B5234A83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393032085" sldId="278"/>
        </pc:sldMkLst>
      </pc:sldChg>
      <pc:sldChg chg="add">
        <pc:chgData name="Hassan Moddather" userId="84cd2103f36ef0dc" providerId="LiveId" clId="{38ADFBEB-4ED9-4F9B-9756-B2744989A845}" dt="2023-04-18T17:29:35.429" v="3"/>
        <pc:sldMkLst>
          <pc:docMk/>
          <pc:sldMk cId="1114942490" sldId="279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444000257" sldId="279"/>
        </pc:sldMkLst>
      </pc:sldChg>
      <pc:sldChg chg="addSp modSp add mod setBg">
        <pc:chgData name="Hassan Moddather" userId="84cd2103f36ef0dc" providerId="LiveId" clId="{38ADFBEB-4ED9-4F9B-9756-B2744989A845}" dt="2023-04-18T17:52:49.484" v="37" actId="26606"/>
        <pc:sldMkLst>
          <pc:docMk/>
          <pc:sldMk cId="753693335" sldId="280"/>
        </pc:sldMkLst>
        <pc:spChg chg="add">
          <ac:chgData name="Hassan Moddather" userId="84cd2103f36ef0dc" providerId="LiveId" clId="{38ADFBEB-4ED9-4F9B-9756-B2744989A845}" dt="2023-04-18T17:52:49.484" v="37" actId="26606"/>
          <ac:spMkLst>
            <pc:docMk/>
            <pc:sldMk cId="753693335" sldId="28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9.484" v="37" actId="26606"/>
          <ac:picMkLst>
            <pc:docMk/>
            <pc:sldMk cId="753693335" sldId="280"/>
            <ac:picMk id="3" creationId="{ACB3FD16-9647-406D-16A6-0F8257CE494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744812705" sldId="280"/>
        </pc:sldMkLst>
      </pc:sldChg>
      <pc:sldChg chg="addSp modSp add mod setBg">
        <pc:chgData name="Hassan Moddather" userId="84cd2103f36ef0dc" providerId="LiveId" clId="{38ADFBEB-4ED9-4F9B-9756-B2744989A845}" dt="2023-04-18T17:52:52.377" v="38" actId="26606"/>
        <pc:sldMkLst>
          <pc:docMk/>
          <pc:sldMk cId="34149306" sldId="281"/>
        </pc:sldMkLst>
        <pc:spChg chg="add">
          <ac:chgData name="Hassan Moddather" userId="84cd2103f36ef0dc" providerId="LiveId" clId="{38ADFBEB-4ED9-4F9B-9756-B2744989A845}" dt="2023-04-18T17:52:52.377" v="38" actId="26606"/>
          <ac:spMkLst>
            <pc:docMk/>
            <pc:sldMk cId="34149306" sldId="28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2.377" v="38" actId="26606"/>
          <ac:picMkLst>
            <pc:docMk/>
            <pc:sldMk cId="34149306" sldId="281"/>
            <ac:picMk id="3" creationId="{5FF6DB65-FD30-F93D-0A03-D8C98F60758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288305483" sldId="281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82842919" sldId="282"/>
        </pc:sldMkLst>
      </pc:sldChg>
      <pc:sldChg chg="addSp modSp add mod setBg">
        <pc:chgData name="Hassan Moddather" userId="84cd2103f36ef0dc" providerId="LiveId" clId="{38ADFBEB-4ED9-4F9B-9756-B2744989A845}" dt="2023-04-18T17:52:55.231" v="39" actId="26606"/>
        <pc:sldMkLst>
          <pc:docMk/>
          <pc:sldMk cId="2877242434" sldId="282"/>
        </pc:sldMkLst>
        <pc:spChg chg="add">
          <ac:chgData name="Hassan Moddather" userId="84cd2103f36ef0dc" providerId="LiveId" clId="{38ADFBEB-4ED9-4F9B-9756-B2744989A845}" dt="2023-04-18T17:52:55.231" v="39" actId="26606"/>
          <ac:spMkLst>
            <pc:docMk/>
            <pc:sldMk cId="2877242434" sldId="28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5.231" v="39" actId="26606"/>
          <ac:picMkLst>
            <pc:docMk/>
            <pc:sldMk cId="2877242434" sldId="282"/>
            <ac:picMk id="3" creationId="{283EFC93-4947-3F13-4652-9A12F524FBE5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34741210" sldId="283"/>
        </pc:sldMkLst>
      </pc:sldChg>
      <pc:sldChg chg="add">
        <pc:chgData name="Hassan Moddather" userId="84cd2103f36ef0dc" providerId="LiveId" clId="{38ADFBEB-4ED9-4F9B-9756-B2744989A845}" dt="2023-04-18T17:29:35.429" v="3"/>
        <pc:sldMkLst>
          <pc:docMk/>
          <pc:sldMk cId="1112511502" sldId="28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965933238" sldId="284"/>
        </pc:sldMkLst>
      </pc:sldChg>
      <pc:sldChg chg="addSp modSp add mod setBg">
        <pc:chgData name="Hassan Moddather" userId="84cd2103f36ef0dc" providerId="LiveId" clId="{38ADFBEB-4ED9-4F9B-9756-B2744989A845}" dt="2023-04-18T17:52:59.758" v="40" actId="26606"/>
        <pc:sldMkLst>
          <pc:docMk/>
          <pc:sldMk cId="2384580966" sldId="284"/>
        </pc:sldMkLst>
        <pc:spChg chg="add">
          <ac:chgData name="Hassan Moddather" userId="84cd2103f36ef0dc" providerId="LiveId" clId="{38ADFBEB-4ED9-4F9B-9756-B2744989A845}" dt="2023-04-18T17:52:59.758" v="40" actId="26606"/>
          <ac:spMkLst>
            <pc:docMk/>
            <pc:sldMk cId="2384580966" sldId="28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9.758" v="40" actId="26606"/>
          <ac:picMkLst>
            <pc:docMk/>
            <pc:sldMk cId="2384580966" sldId="284"/>
            <ac:picMk id="3" creationId="{C6FD4512-CB72-BB83-861F-C59026B13BFD}"/>
          </ac:picMkLst>
        </pc:picChg>
      </pc:sldChg>
      <pc:sldChg chg="addSp modSp add mod setBg">
        <pc:chgData name="Hassan Moddather" userId="84cd2103f36ef0dc" providerId="LiveId" clId="{38ADFBEB-4ED9-4F9B-9756-B2744989A845}" dt="2023-04-18T17:53:02.905" v="41" actId="26606"/>
        <pc:sldMkLst>
          <pc:docMk/>
          <pc:sldMk cId="2950707857" sldId="285"/>
        </pc:sldMkLst>
        <pc:spChg chg="add">
          <ac:chgData name="Hassan Moddather" userId="84cd2103f36ef0dc" providerId="LiveId" clId="{38ADFBEB-4ED9-4F9B-9756-B2744989A845}" dt="2023-04-18T17:53:02.905" v="41" actId="26606"/>
          <ac:spMkLst>
            <pc:docMk/>
            <pc:sldMk cId="2950707857" sldId="28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02.905" v="41" actId="26606"/>
          <ac:picMkLst>
            <pc:docMk/>
            <pc:sldMk cId="2950707857" sldId="285"/>
            <ac:picMk id="3" creationId="{6B324F05-65CA-D814-CA0F-AB2A4356D58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591728806" sldId="28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099999917" sldId="286"/>
        </pc:sldMkLst>
      </pc:sldChg>
      <pc:sldChg chg="addSp modSp add mod setBg">
        <pc:chgData name="Hassan Moddather" userId="84cd2103f36ef0dc" providerId="LiveId" clId="{38ADFBEB-4ED9-4F9B-9756-B2744989A845}" dt="2023-04-18T17:53:06.897" v="42" actId="26606"/>
        <pc:sldMkLst>
          <pc:docMk/>
          <pc:sldMk cId="3753755105" sldId="286"/>
        </pc:sldMkLst>
        <pc:spChg chg="add">
          <ac:chgData name="Hassan Moddather" userId="84cd2103f36ef0dc" providerId="LiveId" clId="{38ADFBEB-4ED9-4F9B-9756-B2744989A845}" dt="2023-04-18T17:53:06.897" v="42" actId="26606"/>
          <ac:spMkLst>
            <pc:docMk/>
            <pc:sldMk cId="3753755105" sldId="28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06.897" v="42" actId="26606"/>
          <ac:picMkLst>
            <pc:docMk/>
            <pc:sldMk cId="3753755105" sldId="286"/>
            <ac:picMk id="3" creationId="{9ECA3C89-A61A-BDD8-A5D8-079787BB0C1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76294351" sldId="287"/>
        </pc:sldMkLst>
      </pc:sldChg>
      <pc:sldChg chg="addSp modSp add mod setBg">
        <pc:chgData name="Hassan Moddather" userId="84cd2103f36ef0dc" providerId="LiveId" clId="{38ADFBEB-4ED9-4F9B-9756-B2744989A845}" dt="2023-04-18T17:53:10.032" v="43" actId="26606"/>
        <pc:sldMkLst>
          <pc:docMk/>
          <pc:sldMk cId="3633503376" sldId="287"/>
        </pc:sldMkLst>
        <pc:spChg chg="add">
          <ac:chgData name="Hassan Moddather" userId="84cd2103f36ef0dc" providerId="LiveId" clId="{38ADFBEB-4ED9-4F9B-9756-B2744989A845}" dt="2023-04-18T17:53:10.032" v="43" actId="26606"/>
          <ac:spMkLst>
            <pc:docMk/>
            <pc:sldMk cId="3633503376" sldId="28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0.032" v="43" actId="26606"/>
          <ac:picMkLst>
            <pc:docMk/>
            <pc:sldMk cId="3633503376" sldId="287"/>
            <ac:picMk id="3" creationId="{FAFD365C-103C-73AE-CE7D-08D9432AC01F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90450185" sldId="288"/>
        </pc:sldMkLst>
      </pc:sldChg>
      <pc:sldChg chg="addSp modSp add mod setBg">
        <pc:chgData name="Hassan Moddather" userId="84cd2103f36ef0dc" providerId="LiveId" clId="{38ADFBEB-4ED9-4F9B-9756-B2744989A845}" dt="2023-04-18T17:53:13.344" v="44" actId="26606"/>
        <pc:sldMkLst>
          <pc:docMk/>
          <pc:sldMk cId="3126661184" sldId="288"/>
        </pc:sldMkLst>
        <pc:spChg chg="add">
          <ac:chgData name="Hassan Moddather" userId="84cd2103f36ef0dc" providerId="LiveId" clId="{38ADFBEB-4ED9-4F9B-9756-B2744989A845}" dt="2023-04-18T17:53:13.344" v="44" actId="26606"/>
          <ac:spMkLst>
            <pc:docMk/>
            <pc:sldMk cId="3126661184" sldId="28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3.344" v="44" actId="26606"/>
          <ac:picMkLst>
            <pc:docMk/>
            <pc:sldMk cId="3126661184" sldId="288"/>
            <ac:picMk id="3" creationId="{98803EB0-DCB5-0908-7B6A-D4F66A210588}"/>
          </ac:picMkLst>
        </pc:picChg>
      </pc:sldChg>
      <pc:sldChg chg="addSp modSp add mod setBg">
        <pc:chgData name="Hassan Moddather" userId="84cd2103f36ef0dc" providerId="LiveId" clId="{38ADFBEB-4ED9-4F9B-9756-B2744989A845}" dt="2023-04-18T17:53:15.658" v="45" actId="26606"/>
        <pc:sldMkLst>
          <pc:docMk/>
          <pc:sldMk cId="81246687" sldId="289"/>
        </pc:sldMkLst>
        <pc:spChg chg="add">
          <ac:chgData name="Hassan Moddather" userId="84cd2103f36ef0dc" providerId="LiveId" clId="{38ADFBEB-4ED9-4F9B-9756-B2744989A845}" dt="2023-04-18T17:53:15.658" v="45" actId="26606"/>
          <ac:spMkLst>
            <pc:docMk/>
            <pc:sldMk cId="81246687" sldId="28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5.658" v="45" actId="26606"/>
          <ac:picMkLst>
            <pc:docMk/>
            <pc:sldMk cId="81246687" sldId="289"/>
            <ac:picMk id="3" creationId="{ACB553AF-50C2-B34B-C96A-0A29D61AF043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924906634" sldId="289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558007759" sldId="290"/>
        </pc:sldMkLst>
      </pc:sldChg>
      <pc:sldChg chg="addSp modSp add mod setBg">
        <pc:chgData name="Hassan Moddather" userId="84cd2103f36ef0dc" providerId="LiveId" clId="{38ADFBEB-4ED9-4F9B-9756-B2744989A845}" dt="2023-04-18T17:53:20.134" v="46" actId="26606"/>
        <pc:sldMkLst>
          <pc:docMk/>
          <pc:sldMk cId="1349579348" sldId="290"/>
        </pc:sldMkLst>
        <pc:spChg chg="add">
          <ac:chgData name="Hassan Moddather" userId="84cd2103f36ef0dc" providerId="LiveId" clId="{38ADFBEB-4ED9-4F9B-9756-B2744989A845}" dt="2023-04-18T17:53:20.134" v="46" actId="26606"/>
          <ac:spMkLst>
            <pc:docMk/>
            <pc:sldMk cId="1349579348" sldId="29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0.134" v="46" actId="26606"/>
          <ac:picMkLst>
            <pc:docMk/>
            <pc:sldMk cId="1349579348" sldId="290"/>
            <ac:picMk id="3" creationId="{034083CD-2313-99C2-6B4C-B16A6BF56E5E}"/>
          </ac:picMkLst>
        </pc:picChg>
      </pc:sldChg>
      <pc:sldChg chg="addSp modSp add mod setBg">
        <pc:chgData name="Hassan Moddather" userId="84cd2103f36ef0dc" providerId="LiveId" clId="{38ADFBEB-4ED9-4F9B-9756-B2744989A845}" dt="2023-04-18T17:53:23.659" v="47" actId="26606"/>
        <pc:sldMkLst>
          <pc:docMk/>
          <pc:sldMk cId="1944563921" sldId="291"/>
        </pc:sldMkLst>
        <pc:spChg chg="add">
          <ac:chgData name="Hassan Moddather" userId="84cd2103f36ef0dc" providerId="LiveId" clId="{38ADFBEB-4ED9-4F9B-9756-B2744989A845}" dt="2023-04-18T17:53:23.659" v="47" actId="26606"/>
          <ac:spMkLst>
            <pc:docMk/>
            <pc:sldMk cId="1944563921" sldId="29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3.659" v="47" actId="26606"/>
          <ac:picMkLst>
            <pc:docMk/>
            <pc:sldMk cId="1944563921" sldId="291"/>
            <ac:picMk id="3" creationId="{7DA9B735-06E0-DE01-8EC2-F826A760DA07}"/>
          </ac:picMkLst>
        </pc:picChg>
      </pc:sldChg>
      <pc:sldChg chg="addSp modSp add mod setBg">
        <pc:chgData name="Hassan Moddather" userId="84cd2103f36ef0dc" providerId="LiveId" clId="{38ADFBEB-4ED9-4F9B-9756-B2744989A845}" dt="2023-04-18T17:53:26.709" v="48" actId="26606"/>
        <pc:sldMkLst>
          <pc:docMk/>
          <pc:sldMk cId="3537978826" sldId="292"/>
        </pc:sldMkLst>
        <pc:spChg chg="add">
          <ac:chgData name="Hassan Moddather" userId="84cd2103f36ef0dc" providerId="LiveId" clId="{38ADFBEB-4ED9-4F9B-9756-B2744989A845}" dt="2023-04-18T17:53:26.709" v="48" actId="26606"/>
          <ac:spMkLst>
            <pc:docMk/>
            <pc:sldMk cId="3537978826" sldId="29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6.709" v="48" actId="26606"/>
          <ac:picMkLst>
            <pc:docMk/>
            <pc:sldMk cId="3537978826" sldId="292"/>
            <ac:picMk id="3" creationId="{4F9CA29B-B885-FFAB-B241-157F20D450E0}"/>
          </ac:picMkLst>
        </pc:picChg>
      </pc:sldChg>
      <pc:sldChg chg="addSp modSp add mod setBg">
        <pc:chgData name="Hassan Moddather" userId="84cd2103f36ef0dc" providerId="LiveId" clId="{38ADFBEB-4ED9-4F9B-9756-B2744989A845}" dt="2023-04-18T17:53:29.350" v="49" actId="26606"/>
        <pc:sldMkLst>
          <pc:docMk/>
          <pc:sldMk cId="478906524" sldId="293"/>
        </pc:sldMkLst>
        <pc:spChg chg="add">
          <ac:chgData name="Hassan Moddather" userId="84cd2103f36ef0dc" providerId="LiveId" clId="{38ADFBEB-4ED9-4F9B-9756-B2744989A845}" dt="2023-04-18T17:53:29.350" v="49" actId="26606"/>
          <ac:spMkLst>
            <pc:docMk/>
            <pc:sldMk cId="478906524" sldId="29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9.350" v="49" actId="26606"/>
          <ac:picMkLst>
            <pc:docMk/>
            <pc:sldMk cId="478906524" sldId="293"/>
            <ac:picMk id="3" creationId="{2EA3AD0F-D53F-3A34-C740-00373DEEA6B9}"/>
          </ac:picMkLst>
        </pc:picChg>
      </pc:sldChg>
      <pc:sldChg chg="addSp modSp add mod setBg">
        <pc:chgData name="Hassan Moddather" userId="84cd2103f36ef0dc" providerId="LiveId" clId="{38ADFBEB-4ED9-4F9B-9756-B2744989A845}" dt="2023-04-18T17:53:33.584" v="50" actId="26606"/>
        <pc:sldMkLst>
          <pc:docMk/>
          <pc:sldMk cId="2053465766" sldId="294"/>
        </pc:sldMkLst>
        <pc:spChg chg="add">
          <ac:chgData name="Hassan Moddather" userId="84cd2103f36ef0dc" providerId="LiveId" clId="{38ADFBEB-4ED9-4F9B-9756-B2744989A845}" dt="2023-04-18T17:53:33.584" v="50" actId="26606"/>
          <ac:spMkLst>
            <pc:docMk/>
            <pc:sldMk cId="2053465766" sldId="29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33.584" v="50" actId="26606"/>
          <ac:picMkLst>
            <pc:docMk/>
            <pc:sldMk cId="2053465766" sldId="294"/>
            <ac:picMk id="3" creationId="{F6150B7A-D59B-F739-24C1-DDDD973E0703}"/>
          </ac:picMkLst>
        </pc:picChg>
      </pc:sldChg>
      <pc:sldChg chg="addSp modSp add mod setBg">
        <pc:chgData name="Hassan Moddather" userId="84cd2103f36ef0dc" providerId="LiveId" clId="{38ADFBEB-4ED9-4F9B-9756-B2744989A845}" dt="2023-04-18T17:53:38.295" v="51" actId="26606"/>
        <pc:sldMkLst>
          <pc:docMk/>
          <pc:sldMk cId="2726326144" sldId="295"/>
        </pc:sldMkLst>
        <pc:spChg chg="add">
          <ac:chgData name="Hassan Moddather" userId="84cd2103f36ef0dc" providerId="LiveId" clId="{38ADFBEB-4ED9-4F9B-9756-B2744989A845}" dt="2023-04-18T17:53:38.295" v="51" actId="26606"/>
          <ac:spMkLst>
            <pc:docMk/>
            <pc:sldMk cId="2726326144" sldId="29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38.295" v="51" actId="26606"/>
          <ac:picMkLst>
            <pc:docMk/>
            <pc:sldMk cId="2726326144" sldId="295"/>
            <ac:picMk id="3" creationId="{73584C3C-7A48-E83B-D4FE-15B28E1B6D6B}"/>
          </ac:picMkLst>
        </pc:picChg>
      </pc:sldChg>
      <pc:sldChg chg="add del">
        <pc:chgData name="Hassan Moddather" userId="84cd2103f36ef0dc" providerId="LiveId" clId="{38ADFBEB-4ED9-4F9B-9756-B2744989A845}" dt="2023-04-18T17:53:41.787" v="52" actId="47"/>
        <pc:sldMkLst>
          <pc:docMk/>
          <pc:sldMk cId="3938930622" sldId="296"/>
        </pc:sldMkLst>
      </pc:sldChg>
      <pc:sldChg chg="addSp modSp add mod setBg">
        <pc:chgData name="Hassan Moddather" userId="84cd2103f36ef0dc" providerId="LiveId" clId="{38ADFBEB-4ED9-4F9B-9756-B2744989A845}" dt="2023-04-18T17:53:43.972" v="53" actId="26606"/>
        <pc:sldMkLst>
          <pc:docMk/>
          <pc:sldMk cId="3544074416" sldId="297"/>
        </pc:sldMkLst>
        <pc:spChg chg="add">
          <ac:chgData name="Hassan Moddather" userId="84cd2103f36ef0dc" providerId="LiveId" clId="{38ADFBEB-4ED9-4F9B-9756-B2744989A845}" dt="2023-04-18T17:53:43.972" v="53" actId="26606"/>
          <ac:spMkLst>
            <pc:docMk/>
            <pc:sldMk cId="3544074416" sldId="29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3.972" v="53" actId="26606"/>
          <ac:picMkLst>
            <pc:docMk/>
            <pc:sldMk cId="3544074416" sldId="297"/>
            <ac:picMk id="3" creationId="{EF3399ED-0537-07C6-798A-C4BE838AE31E}"/>
          </ac:picMkLst>
        </pc:picChg>
      </pc:sldChg>
      <pc:sldChg chg="addSp modSp add mod setBg">
        <pc:chgData name="Hassan Moddather" userId="84cd2103f36ef0dc" providerId="LiveId" clId="{38ADFBEB-4ED9-4F9B-9756-B2744989A845}" dt="2023-04-18T17:53:47.479" v="54" actId="26606"/>
        <pc:sldMkLst>
          <pc:docMk/>
          <pc:sldMk cId="1019119972" sldId="298"/>
        </pc:sldMkLst>
        <pc:spChg chg="add">
          <ac:chgData name="Hassan Moddather" userId="84cd2103f36ef0dc" providerId="LiveId" clId="{38ADFBEB-4ED9-4F9B-9756-B2744989A845}" dt="2023-04-18T17:53:47.479" v="54" actId="26606"/>
          <ac:spMkLst>
            <pc:docMk/>
            <pc:sldMk cId="1019119972" sldId="29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7.479" v="54" actId="26606"/>
          <ac:picMkLst>
            <pc:docMk/>
            <pc:sldMk cId="1019119972" sldId="298"/>
            <ac:picMk id="3" creationId="{C2E9DDD2-DE3F-E53D-27D0-9CA267DAC492}"/>
          </ac:picMkLst>
        </pc:picChg>
      </pc:sldChg>
      <pc:sldChg chg="addSp modSp add mod setBg">
        <pc:chgData name="Hassan Moddather" userId="84cd2103f36ef0dc" providerId="LiveId" clId="{38ADFBEB-4ED9-4F9B-9756-B2744989A845}" dt="2023-04-18T17:53:49.818" v="55" actId="26606"/>
        <pc:sldMkLst>
          <pc:docMk/>
          <pc:sldMk cId="2057463208" sldId="299"/>
        </pc:sldMkLst>
        <pc:spChg chg="add">
          <ac:chgData name="Hassan Moddather" userId="84cd2103f36ef0dc" providerId="LiveId" clId="{38ADFBEB-4ED9-4F9B-9756-B2744989A845}" dt="2023-04-18T17:53:49.818" v="55" actId="26606"/>
          <ac:spMkLst>
            <pc:docMk/>
            <pc:sldMk cId="2057463208" sldId="29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9.818" v="55" actId="26606"/>
          <ac:picMkLst>
            <pc:docMk/>
            <pc:sldMk cId="2057463208" sldId="299"/>
            <ac:picMk id="3" creationId="{76300883-94D4-124D-F75D-BA8ABE09BE14}"/>
          </ac:picMkLst>
        </pc:picChg>
      </pc:sldChg>
      <pc:sldChg chg="addSp modSp add mod setBg">
        <pc:chgData name="Hassan Moddather" userId="84cd2103f36ef0dc" providerId="LiveId" clId="{38ADFBEB-4ED9-4F9B-9756-B2744989A845}" dt="2023-04-18T17:53:52.727" v="56" actId="26606"/>
        <pc:sldMkLst>
          <pc:docMk/>
          <pc:sldMk cId="349912796" sldId="300"/>
        </pc:sldMkLst>
        <pc:spChg chg="add">
          <ac:chgData name="Hassan Moddather" userId="84cd2103f36ef0dc" providerId="LiveId" clId="{38ADFBEB-4ED9-4F9B-9756-B2744989A845}" dt="2023-04-18T17:53:52.727" v="56" actId="26606"/>
          <ac:spMkLst>
            <pc:docMk/>
            <pc:sldMk cId="349912796" sldId="30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2.727" v="56" actId="26606"/>
          <ac:picMkLst>
            <pc:docMk/>
            <pc:sldMk cId="349912796" sldId="300"/>
            <ac:picMk id="3" creationId="{A2E8DFDE-08FE-A017-A78C-326C077CDC8C}"/>
          </ac:picMkLst>
        </pc:picChg>
      </pc:sldChg>
      <pc:sldChg chg="addSp modSp add mod setBg">
        <pc:chgData name="Hassan Moddather" userId="84cd2103f36ef0dc" providerId="LiveId" clId="{38ADFBEB-4ED9-4F9B-9756-B2744989A845}" dt="2023-04-18T17:53:55.712" v="57" actId="26606"/>
        <pc:sldMkLst>
          <pc:docMk/>
          <pc:sldMk cId="3051016830" sldId="301"/>
        </pc:sldMkLst>
        <pc:spChg chg="add">
          <ac:chgData name="Hassan Moddather" userId="84cd2103f36ef0dc" providerId="LiveId" clId="{38ADFBEB-4ED9-4F9B-9756-B2744989A845}" dt="2023-04-18T17:53:55.712" v="57" actId="26606"/>
          <ac:spMkLst>
            <pc:docMk/>
            <pc:sldMk cId="3051016830" sldId="30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5.712" v="57" actId="26606"/>
          <ac:picMkLst>
            <pc:docMk/>
            <pc:sldMk cId="3051016830" sldId="301"/>
            <ac:picMk id="3" creationId="{0627699F-658F-7B49-1BE6-7EE66FDF5D90}"/>
          </ac:picMkLst>
        </pc:picChg>
      </pc:sldChg>
      <pc:sldChg chg="addSp modSp add mod setBg">
        <pc:chgData name="Hassan Moddather" userId="84cd2103f36ef0dc" providerId="LiveId" clId="{38ADFBEB-4ED9-4F9B-9756-B2744989A845}" dt="2023-04-18T17:53:58.905" v="58" actId="26606"/>
        <pc:sldMkLst>
          <pc:docMk/>
          <pc:sldMk cId="2475926052" sldId="302"/>
        </pc:sldMkLst>
        <pc:spChg chg="add">
          <ac:chgData name="Hassan Moddather" userId="84cd2103f36ef0dc" providerId="LiveId" clId="{38ADFBEB-4ED9-4F9B-9756-B2744989A845}" dt="2023-04-18T17:53:58.905" v="58" actId="26606"/>
          <ac:spMkLst>
            <pc:docMk/>
            <pc:sldMk cId="2475926052" sldId="30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8.905" v="58" actId="26606"/>
          <ac:picMkLst>
            <pc:docMk/>
            <pc:sldMk cId="2475926052" sldId="302"/>
            <ac:picMk id="3" creationId="{2A5B44D5-133A-92D7-D50F-607B0F5E32E0}"/>
          </ac:picMkLst>
        </pc:picChg>
      </pc:sldChg>
      <pc:sldChg chg="addSp modSp add mod setBg">
        <pc:chgData name="Hassan Moddather" userId="84cd2103f36ef0dc" providerId="LiveId" clId="{38ADFBEB-4ED9-4F9B-9756-B2744989A845}" dt="2023-04-18T17:54:01.878" v="59" actId="26606"/>
        <pc:sldMkLst>
          <pc:docMk/>
          <pc:sldMk cId="1822589385" sldId="303"/>
        </pc:sldMkLst>
        <pc:spChg chg="add">
          <ac:chgData name="Hassan Moddather" userId="84cd2103f36ef0dc" providerId="LiveId" clId="{38ADFBEB-4ED9-4F9B-9756-B2744989A845}" dt="2023-04-18T17:54:01.878" v="59" actId="26606"/>
          <ac:spMkLst>
            <pc:docMk/>
            <pc:sldMk cId="1822589385" sldId="30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1.878" v="59" actId="26606"/>
          <ac:picMkLst>
            <pc:docMk/>
            <pc:sldMk cId="1822589385" sldId="303"/>
            <ac:picMk id="3" creationId="{3F4047A6-99FA-42C6-E1FC-5C0663D314E1}"/>
          </ac:picMkLst>
        </pc:picChg>
      </pc:sldChg>
      <pc:sldChg chg="addSp modSp add mod setBg">
        <pc:chgData name="Hassan Moddather" userId="84cd2103f36ef0dc" providerId="LiveId" clId="{38ADFBEB-4ED9-4F9B-9756-B2744989A845}" dt="2023-04-18T17:54:04.827" v="60" actId="26606"/>
        <pc:sldMkLst>
          <pc:docMk/>
          <pc:sldMk cId="123112327" sldId="304"/>
        </pc:sldMkLst>
        <pc:spChg chg="add">
          <ac:chgData name="Hassan Moddather" userId="84cd2103f36ef0dc" providerId="LiveId" clId="{38ADFBEB-4ED9-4F9B-9756-B2744989A845}" dt="2023-04-18T17:54:04.827" v="60" actId="26606"/>
          <ac:spMkLst>
            <pc:docMk/>
            <pc:sldMk cId="123112327" sldId="30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4.827" v="60" actId="26606"/>
          <ac:picMkLst>
            <pc:docMk/>
            <pc:sldMk cId="123112327" sldId="304"/>
            <ac:picMk id="3" creationId="{856FAA86-E150-BF5D-6B48-4B79F97D4C51}"/>
          </ac:picMkLst>
        </pc:picChg>
      </pc:sldChg>
      <pc:sldChg chg="addSp modSp add mod setBg">
        <pc:chgData name="Hassan Moddather" userId="84cd2103f36ef0dc" providerId="LiveId" clId="{38ADFBEB-4ED9-4F9B-9756-B2744989A845}" dt="2023-04-18T17:54:08.330" v="61" actId="26606"/>
        <pc:sldMkLst>
          <pc:docMk/>
          <pc:sldMk cId="3047061002" sldId="305"/>
        </pc:sldMkLst>
        <pc:spChg chg="add">
          <ac:chgData name="Hassan Moddather" userId="84cd2103f36ef0dc" providerId="LiveId" clId="{38ADFBEB-4ED9-4F9B-9756-B2744989A845}" dt="2023-04-18T17:54:08.330" v="61" actId="26606"/>
          <ac:spMkLst>
            <pc:docMk/>
            <pc:sldMk cId="3047061002" sldId="30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8.330" v="61" actId="26606"/>
          <ac:picMkLst>
            <pc:docMk/>
            <pc:sldMk cId="3047061002" sldId="305"/>
            <ac:picMk id="3" creationId="{40E57B09-6E83-F20B-2AB2-AB3C3911444B}"/>
          </ac:picMkLst>
        </pc:picChg>
      </pc:sldChg>
      <pc:sldChg chg="delSp new del mod">
        <pc:chgData name="Hassan Moddather" userId="84cd2103f36ef0dc" providerId="LiveId" clId="{38ADFBEB-4ED9-4F9B-9756-B2744989A845}" dt="2023-04-18T17:29:38.504" v="4" actId="47"/>
        <pc:sldMkLst>
          <pc:docMk/>
          <pc:sldMk cId="1604339559" sldId="472"/>
        </pc:sldMkLst>
        <pc:spChg chg="del">
          <ac:chgData name="Hassan Moddather" userId="84cd2103f36ef0dc" providerId="LiveId" clId="{38ADFBEB-4ED9-4F9B-9756-B2744989A845}" dt="2023-04-18T17:27:51.937" v="2" actId="478"/>
          <ac:spMkLst>
            <pc:docMk/>
            <pc:sldMk cId="1604339559" sldId="472"/>
            <ac:spMk id="2" creationId="{AF1124DE-EBDD-CC86-B971-49B7924CF67A}"/>
          </ac:spMkLst>
        </pc:spChg>
        <pc:spChg chg="del">
          <ac:chgData name="Hassan Moddather" userId="84cd2103f36ef0dc" providerId="LiveId" clId="{38ADFBEB-4ED9-4F9B-9756-B2744989A845}" dt="2023-04-18T17:27:51.937" v="2" actId="478"/>
          <ac:spMkLst>
            <pc:docMk/>
            <pc:sldMk cId="1604339559" sldId="472"/>
            <ac:spMk id="3" creationId="{068B4A7B-8123-B808-C31D-257EB5891784}"/>
          </ac:spMkLst>
        </pc:spChg>
      </pc:sldChg>
    </pc:docChg>
  </pc:docChgLst>
  <pc:docChgLst>
    <pc:chgData name="Hassan Moddather" userId="84cd2103f36ef0dc" providerId="LiveId" clId="{BA34F77C-3C8C-4016-8028-B9413E0BB5BE}"/>
    <pc:docChg chg="addSld delSld modSld">
      <pc:chgData name="Hassan Moddather" userId="84cd2103f36ef0dc" providerId="LiveId" clId="{BA34F77C-3C8C-4016-8028-B9413E0BB5BE}" dt="2023-04-16T16:02:16.071" v="1" actId="47"/>
      <pc:docMkLst>
        <pc:docMk/>
      </pc:docMkLst>
      <pc:sldChg chg="del">
        <pc:chgData name="Hassan Moddather" userId="84cd2103f36ef0dc" providerId="LiveId" clId="{BA34F77C-3C8C-4016-8028-B9413E0BB5BE}" dt="2023-04-16T16:02:16.071" v="1" actId="47"/>
        <pc:sldMkLst>
          <pc:docMk/>
          <pc:sldMk cId="1719167534" sldId="468"/>
        </pc:sldMkLst>
      </pc:sldChg>
      <pc:sldChg chg="add">
        <pc:chgData name="Hassan Moddather" userId="84cd2103f36ef0dc" providerId="LiveId" clId="{BA34F77C-3C8C-4016-8028-B9413E0BB5BE}" dt="2023-04-16T16:02:14.667" v="0"/>
        <pc:sldMkLst>
          <pc:docMk/>
          <pc:sldMk cId="1832840326" sldId="471"/>
        </pc:sldMkLst>
      </pc:sldChg>
      <pc:sldMasterChg chg="delSldLayout">
        <pc:chgData name="Hassan Moddather" userId="84cd2103f36ef0dc" providerId="LiveId" clId="{BA34F77C-3C8C-4016-8028-B9413E0BB5BE}" dt="2023-04-16T16:02:16.071" v="1" actId="47"/>
        <pc:sldMasterMkLst>
          <pc:docMk/>
          <pc:sldMasterMk cId="2066162700" sldId="2147483648"/>
        </pc:sldMasterMkLst>
        <pc:sldLayoutChg chg="del">
          <pc:chgData name="Hassan Moddather" userId="84cd2103f36ef0dc" providerId="LiveId" clId="{BA34F77C-3C8C-4016-8028-B9413E0BB5BE}" dt="2023-04-16T16:02:16.071" v="1" actId="47"/>
          <pc:sldLayoutMkLst>
            <pc:docMk/>
            <pc:sldMasterMk cId="2066162700" sldId="2147483648"/>
            <pc:sldLayoutMk cId="1779491038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ACE6EB-11D3-477B-9D2A-BF930107E02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8453B13-E52F-4C25-838D-8BB3F475D0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9EE685-513A-CD01-9A46-C54D66F55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5CCFDA9-2F84-1453-4874-2591DF531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52716E-68F9-0126-7914-A79DFEA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E7C2FC-3104-4B78-7E01-2987E301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0814E8-51AF-3BE3-E1F2-AAB6EDB9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539593-0079-1744-19E2-E3F17D14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DADA8AB-3156-E299-09CB-05A43811A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C72C6-2BBC-29D2-54D9-7A5E0CD2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AD59F4-543A-9538-517B-502F4B23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9365C7-299B-0013-6A2E-244FD5B7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685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A3A94C-6F06-1543-86EC-29E4D5250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D30FE6-B36F-1302-42C9-EE8E26EAB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CC122C-D7C8-7FDA-0BE2-87E98D8B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C8812A-4ECB-2E28-7D37-E2797559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4EDCAC-2F30-A14D-0148-AFEB597B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503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0FBF35-C364-A7CA-B553-51B01863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12E861-BE83-0F75-535A-FCE6B8E02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7A0BB3-B2CA-5B68-ECB9-FFE25D46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3A4EBF-FCCF-FD39-3F14-DA76D73D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17A8B1-FFF5-C821-A965-E46B371F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CB947B-8316-8248-577E-D27EF61A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F4A41A-8429-F7EA-5752-0275EE0E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0236EF-EEDE-9817-D842-E3FA079D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639FB2-3367-BEF5-1656-BDE11CB0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8A0036-9E1E-311D-964E-DBBECAED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39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92E79E-6BDA-32DC-59DF-2A5FEF9C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0839F4-B4E4-CA2B-1B51-54CDDECCA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411421-E980-8882-10E5-3E6F78F31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0745E9-97EC-70A4-7B7F-2C1DCDED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3E20B0-DDDF-6085-5027-EF75D3CB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B841671-6ACF-E4E3-63CD-2246B39F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07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98D3B9-1789-70C1-87F3-F98A2BE5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E2270A-AACB-5C85-324B-EF926C15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BA8DC5A-E96F-28F7-E0E9-F3D0B83ED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C778384-A754-85AC-C1C4-088CA57E3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DD009C-F423-5462-0C2A-FD86B2B6F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1887DF7-2042-5764-75E1-AD037959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A050489-7B56-7B93-F1B1-1FA67D4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EC675CA-EAF3-330B-2F21-7723E3F1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818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DFB837-3C46-0D32-F022-C9C1D480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A443669-3303-A6EC-CB7B-9EFFE6EE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5DFBACB-8193-7C62-DB0E-E727962D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D6CF18-31E2-3E7A-5920-FD4C64D1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630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1E129C5-E117-5865-4E8B-C16B42DC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C0DD20A-371B-23B7-11E0-86BCC540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E1E0C54-02A6-B16E-5129-23BEC7C8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89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E5103A-C234-693B-47E3-1303A523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988177-49FB-B4EA-BC64-2F06B183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87CED3-9081-147F-26D1-AD1C03F40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4F48F8-EFC9-8C1F-8C53-CA1F2178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C7CC4E-183B-A63B-BDD0-E191FDD0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3E41C3-3F2A-91ED-879F-ADD5882B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78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3228BE-C8CC-8842-FC2F-E1F08466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FE9212-CDFF-561F-C8E4-2EC3023C6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3BF507-0C2E-3C9E-E52B-CB3027759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909D99-86FE-1F88-CCC6-1D105341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12D682-5109-182C-1961-F68E4061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2E504A-E620-1BF1-9D36-68740AEA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852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A6AB861-F020-20E3-0119-AE08CA2E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2F4B6D-A2FC-9F19-A3EA-9FF2AC30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E90411-E57F-78FA-AFB6-0888DD7E0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2A33B-4E09-4FAF-B5D8-6901F2319AA3}" type="datetimeFigureOut">
              <a:rPr lang="ar-SA" smtClean="0"/>
              <a:t>28/09/1444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FB435A-01A5-6739-3448-024382045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AD88895-D9E1-6797-5FAD-026C9F5DD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lex-shutin-kKvQJ6rK6S4-unsplash">
            <a:extLst>
              <a:ext uri="{FF2B5EF4-FFF2-40B4-BE49-F238E27FC236}">
                <a16:creationId xmlns:a16="http://schemas.microsoft.com/office/drawing/2014/main" id="{1DC159D5-4F4B-6761-4D17-C68E202338C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2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becca-romine-Lll4QeybDEg-unsplash">
            <a:extLst>
              <a:ext uri="{FF2B5EF4-FFF2-40B4-BE49-F238E27FC236}">
                <a16:creationId xmlns:a16="http://schemas.microsoft.com/office/drawing/2014/main" id="{3EC1DE23-7D74-CCDB-8295-269407BED3A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1" b="17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1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esar-couto-TIvFLeqZ4ec-unsplash">
            <a:extLst>
              <a:ext uri="{FF2B5EF4-FFF2-40B4-BE49-F238E27FC236}">
                <a16:creationId xmlns:a16="http://schemas.microsoft.com/office/drawing/2014/main" id="{0AC773EE-6AE4-A40C-C1EB-89433351E0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74" b="26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40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arren-nunis-cxE7SXKnzv0-unsplash">
            <a:extLst>
              <a:ext uri="{FF2B5EF4-FFF2-40B4-BE49-F238E27FC236}">
                <a16:creationId xmlns:a16="http://schemas.microsoft.com/office/drawing/2014/main" id="{DA4E0E65-E845-5B20-C202-9B939C2674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6" b="142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38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evie-s-bSVGnUCk4tk-unsplash">
            <a:extLst>
              <a:ext uri="{FF2B5EF4-FFF2-40B4-BE49-F238E27FC236}">
                <a16:creationId xmlns:a16="http://schemas.microsoft.com/office/drawing/2014/main" id="{B937C5B1-1E63-A300-C0DA-C35F01A31DD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27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evie-s-Sw7f58YJbc0-unsplash">
            <a:extLst>
              <a:ext uri="{FF2B5EF4-FFF2-40B4-BE49-F238E27FC236}">
                <a16:creationId xmlns:a16="http://schemas.microsoft.com/office/drawing/2014/main" id="{D12B8147-3050-2DC7-369A-B5C3B4DEE1F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6" b="13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84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areth-harper-yACpBcInUos-unsplash">
            <a:extLst>
              <a:ext uri="{FF2B5EF4-FFF2-40B4-BE49-F238E27FC236}">
                <a16:creationId xmlns:a16="http://schemas.microsoft.com/office/drawing/2014/main" id="{D963C6CF-DDA8-C4EB-07D4-314B0C70DBC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82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ason-leung-Xaanw0s0pMk-unsplash">
            <a:extLst>
              <a:ext uri="{FF2B5EF4-FFF2-40B4-BE49-F238E27FC236}">
                <a16:creationId xmlns:a16="http://schemas.microsoft.com/office/drawing/2014/main" id="{E1B33E26-7213-ADC8-7235-334EEC30ADE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44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ess-bailey-l3N9Q27zULw-unsplash">
            <a:extLst>
              <a:ext uri="{FF2B5EF4-FFF2-40B4-BE49-F238E27FC236}">
                <a16:creationId xmlns:a16="http://schemas.microsoft.com/office/drawing/2014/main" id="{4664AE1C-3D99-C434-37B0-77CC3D8027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anna-kosinska-1_CMoFsPfso-unsplash">
            <a:extLst>
              <a:ext uri="{FF2B5EF4-FFF2-40B4-BE49-F238E27FC236}">
                <a16:creationId xmlns:a16="http://schemas.microsoft.com/office/drawing/2014/main" id="{0555CC02-3439-47B0-D308-7A47BB47544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69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anna-kosinska-9gfGDbxuqrU-unsplash">
            <a:extLst>
              <a:ext uri="{FF2B5EF4-FFF2-40B4-BE49-F238E27FC236}">
                <a16:creationId xmlns:a16="http://schemas.microsoft.com/office/drawing/2014/main" id="{518412CC-F803-4B3D-7E76-30C948025BB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nie-spratt-4aVUigDCLV8-unsplash">
            <a:extLst>
              <a:ext uri="{FF2B5EF4-FFF2-40B4-BE49-F238E27FC236}">
                <a16:creationId xmlns:a16="http://schemas.microsoft.com/office/drawing/2014/main" id="{DB520629-567F-B79E-F26E-E850D43D4B5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0" b="138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01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anna-kosinska-78uNJt1kPw8-unsplash">
            <a:extLst>
              <a:ext uri="{FF2B5EF4-FFF2-40B4-BE49-F238E27FC236}">
                <a16:creationId xmlns:a16="http://schemas.microsoft.com/office/drawing/2014/main" id="{DD110F32-4F54-4A5C-10D5-5071E8B94AB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92" b="118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7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anna-kosinska-RE-8WswW95o-unsplash">
            <a:extLst>
              <a:ext uri="{FF2B5EF4-FFF2-40B4-BE49-F238E27FC236}">
                <a16:creationId xmlns:a16="http://schemas.microsoft.com/office/drawing/2014/main" id="{E7681076-BDE2-A8E8-1EDB-B8963D3CE7D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5" b="146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6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e-woods-4Zaq5xY5M_c-unsplash">
            <a:extLst>
              <a:ext uri="{FF2B5EF4-FFF2-40B4-BE49-F238E27FC236}">
                <a16:creationId xmlns:a16="http://schemas.microsoft.com/office/drawing/2014/main" id="{942564EA-5378-B4D6-4E34-5D8B5234A83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00" b="19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0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jonathan-knepper-9GMO0Sxyw_Y-unsplash">
            <a:extLst>
              <a:ext uri="{FF2B5EF4-FFF2-40B4-BE49-F238E27FC236}">
                <a16:creationId xmlns:a16="http://schemas.microsoft.com/office/drawing/2014/main" id="{3F73737A-F7F3-8D6A-4B55-EB9C3884B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2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kai-dahms-FB_xKJOLsfI-unsplash">
            <a:extLst>
              <a:ext uri="{FF2B5EF4-FFF2-40B4-BE49-F238E27FC236}">
                <a16:creationId xmlns:a16="http://schemas.microsoft.com/office/drawing/2014/main" id="{ACB3FD16-9647-406D-16A6-0F8257CE494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3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kelli-tungay-2LJ4rqK2qfU-unsplash">
            <a:extLst>
              <a:ext uri="{FF2B5EF4-FFF2-40B4-BE49-F238E27FC236}">
                <a16:creationId xmlns:a16="http://schemas.microsoft.com/office/drawing/2014/main" id="{5FF6DB65-FD30-F93D-0A03-D8C98F6075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leone-venter-mTkXSSScrzw-unsplash">
            <a:extLst>
              <a:ext uri="{FF2B5EF4-FFF2-40B4-BE49-F238E27FC236}">
                <a16:creationId xmlns:a16="http://schemas.microsoft.com/office/drawing/2014/main" id="{283EFC93-4947-3F13-4652-9A12F524FBE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38" b="98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42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ucas-kapla-GAM-7l4QzmI-unsplash">
            <a:extLst>
              <a:ext uri="{FF2B5EF4-FFF2-40B4-BE49-F238E27FC236}">
                <a16:creationId xmlns:a16="http://schemas.microsoft.com/office/drawing/2014/main" id="{46D1FF8C-383C-D5E5-66E4-606480D6D1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1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ciek-sulkowski-43gFXiPsMbY-unsplash">
            <a:extLst>
              <a:ext uri="{FF2B5EF4-FFF2-40B4-BE49-F238E27FC236}">
                <a16:creationId xmlns:a16="http://schemas.microsoft.com/office/drawing/2014/main" id="{C6FD4512-CB72-BB83-861F-C59026B13B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0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dison-bracaglia-fcWAwPKpkTU-unsplash">
            <a:extLst>
              <a:ext uri="{FF2B5EF4-FFF2-40B4-BE49-F238E27FC236}">
                <a16:creationId xmlns:a16="http://schemas.microsoft.com/office/drawing/2014/main" id="{6B324F05-65CA-D814-CA0F-AB2A4356D5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7" b="14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0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nie-spratt-bGdiuIyN3Rs-unsplash">
            <a:extLst>
              <a:ext uri="{FF2B5EF4-FFF2-40B4-BE49-F238E27FC236}">
                <a16:creationId xmlns:a16="http://schemas.microsoft.com/office/drawing/2014/main" id="{A2C136E9-3B07-CE9B-ABA1-A7E1454F0C7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3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nu-schwendener-DSwBHyWKiVw-unsplash">
            <a:extLst>
              <a:ext uri="{FF2B5EF4-FFF2-40B4-BE49-F238E27FC236}">
                <a16:creationId xmlns:a16="http://schemas.microsoft.com/office/drawing/2014/main" id="{9ECA3C89-A61A-BDD8-A5D8-079787BB0C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7" b="127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55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itch-harris-cPZ21gvclO8-unsplash">
            <a:extLst>
              <a:ext uri="{FF2B5EF4-FFF2-40B4-BE49-F238E27FC236}">
                <a16:creationId xmlns:a16="http://schemas.microsoft.com/office/drawing/2014/main" id="{FAFD365C-103C-73AE-CE7D-08D9432AC0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47" b="39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03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ockaroon-YqUeLG7fMr4-unsplash">
            <a:extLst>
              <a:ext uri="{FF2B5EF4-FFF2-40B4-BE49-F238E27FC236}">
                <a16:creationId xmlns:a16="http://schemas.microsoft.com/office/drawing/2014/main" id="{98803EB0-DCB5-0908-7B6A-D4F66A2105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38" b="13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61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-n-BtbjCFUvBXs-unsplash">
            <a:extLst>
              <a:ext uri="{FF2B5EF4-FFF2-40B4-BE49-F238E27FC236}">
                <a16:creationId xmlns:a16="http://schemas.microsoft.com/office/drawing/2014/main" id="{ACB553AF-50C2-B34B-C96A-0A29D61AF04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8" b="135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6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ordwood-themes-nDd3dIkkOLo-unsplash">
            <a:extLst>
              <a:ext uri="{FF2B5EF4-FFF2-40B4-BE49-F238E27FC236}">
                <a16:creationId xmlns:a16="http://schemas.microsoft.com/office/drawing/2014/main" id="{034083CD-2313-99C2-6B4C-B16A6BF56E5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79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atrick-fore-0gkw_9fy0eQ-unsplash">
            <a:extLst>
              <a:ext uri="{FF2B5EF4-FFF2-40B4-BE49-F238E27FC236}">
                <a16:creationId xmlns:a16="http://schemas.microsoft.com/office/drawing/2014/main" id="{7DA9B735-06E0-DE01-8EC2-F826A760DA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95" b="61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63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awel-czerwinski-0UMy_4q6QQE-unsplash">
            <a:extLst>
              <a:ext uri="{FF2B5EF4-FFF2-40B4-BE49-F238E27FC236}">
                <a16:creationId xmlns:a16="http://schemas.microsoft.com/office/drawing/2014/main" id="{4F9CA29B-B885-FFAB-B241-157F20D450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5" b="71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78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awel-czerwinski-9Lw6YZjRmlk-unsplash">
            <a:extLst>
              <a:ext uri="{FF2B5EF4-FFF2-40B4-BE49-F238E27FC236}">
                <a16:creationId xmlns:a16="http://schemas.microsoft.com/office/drawing/2014/main" id="{2EA3AD0F-D53F-3A34-C740-00373DEEA6B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87" b="71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06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awel-czerwinski-APVgVX_yDDc-unsplash">
            <a:extLst>
              <a:ext uri="{FF2B5EF4-FFF2-40B4-BE49-F238E27FC236}">
                <a16:creationId xmlns:a16="http://schemas.microsoft.com/office/drawing/2014/main" id="{F6150B7A-D59B-F739-24C1-DDDD973E07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26" b="55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65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awel-czerwinski-P8XV99FyzCk-unsplash">
            <a:extLst>
              <a:ext uri="{FF2B5EF4-FFF2-40B4-BE49-F238E27FC236}">
                <a16:creationId xmlns:a16="http://schemas.microsoft.com/office/drawing/2014/main" id="{73584C3C-7A48-E83B-D4FE-15B28E1B6D6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3" b="133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2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nie-spratt-OTy0mkqc2Yk-unsplash">
            <a:extLst>
              <a:ext uri="{FF2B5EF4-FFF2-40B4-BE49-F238E27FC236}">
                <a16:creationId xmlns:a16="http://schemas.microsoft.com/office/drawing/2014/main" id="{295D77A9-8A71-2964-F5C0-D0E147159C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87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ineapple-supply-co-Q7PclNhVRI0-unsplash">
            <a:extLst>
              <a:ext uri="{FF2B5EF4-FFF2-40B4-BE49-F238E27FC236}">
                <a16:creationId xmlns:a16="http://schemas.microsoft.com/office/drawing/2014/main" id="{EF3399ED-0537-07C6-798A-C4BE838AE3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74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etrosupply-jLwVAUtLOAQ-unsplash">
            <a:extLst>
              <a:ext uri="{FF2B5EF4-FFF2-40B4-BE49-F238E27FC236}">
                <a16:creationId xmlns:a16="http://schemas.microsoft.com/office/drawing/2014/main" id="{C2E9DDD2-DE3F-E53D-27D0-9CA267DAC4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19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odion-kutsaiev-8P-uQaTd8rw-unsplash">
            <a:extLst>
              <a:ext uri="{FF2B5EF4-FFF2-40B4-BE49-F238E27FC236}">
                <a16:creationId xmlns:a16="http://schemas.microsoft.com/office/drawing/2014/main" id="{76300883-94D4-124D-F75D-BA8ABE09BE1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2" b="94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63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cott-webb-hDyO6rr3kqk-unsplash">
            <a:extLst>
              <a:ext uri="{FF2B5EF4-FFF2-40B4-BE49-F238E27FC236}">
                <a16:creationId xmlns:a16="http://schemas.microsoft.com/office/drawing/2014/main" id="{A2E8DFDE-08FE-A017-A78C-326C077CDC8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2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httefan-viNPa2F7fnw-unsplash">
            <a:extLst>
              <a:ext uri="{FF2B5EF4-FFF2-40B4-BE49-F238E27FC236}">
                <a16:creationId xmlns:a16="http://schemas.microsoft.com/office/drawing/2014/main" id="{0627699F-658F-7B49-1BE6-7EE66FDF5D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80" b="21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16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teinar-engeland-UtEUUNHvMLs-unsplash">
            <a:extLst>
              <a:ext uri="{FF2B5EF4-FFF2-40B4-BE49-F238E27FC236}">
                <a16:creationId xmlns:a16="http://schemas.microsoft.com/office/drawing/2014/main" id="{2A5B44D5-133A-92D7-D50F-607B0F5E32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26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tim-mossholder-4P5DMXQXzRI-unsplash">
            <a:extLst>
              <a:ext uri="{FF2B5EF4-FFF2-40B4-BE49-F238E27FC236}">
                <a16:creationId xmlns:a16="http://schemas.microsoft.com/office/drawing/2014/main" id="{3F4047A6-99FA-42C6-E1FC-5C0663D314E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89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wenniel-lun-pe_R74hldW4-unsplash">
            <a:extLst>
              <a:ext uri="{FF2B5EF4-FFF2-40B4-BE49-F238E27FC236}">
                <a16:creationId xmlns:a16="http://schemas.microsoft.com/office/drawing/2014/main" id="{856FAA86-E150-BF5D-6B48-4B79F97D4C5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2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yuriy-kovalev-nN1HSDtKdlw-unsplash">
            <a:extLst>
              <a:ext uri="{FF2B5EF4-FFF2-40B4-BE49-F238E27FC236}">
                <a16:creationId xmlns:a16="http://schemas.microsoft.com/office/drawing/2014/main" id="{40E57B09-6E83-F20B-2AB2-AB3C3911444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61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nie-spratt-OZ2BNYfF_xM-unsplash">
            <a:extLst>
              <a:ext uri="{FF2B5EF4-FFF2-40B4-BE49-F238E27FC236}">
                <a16:creationId xmlns:a16="http://schemas.microsoft.com/office/drawing/2014/main" id="{ACBFAC73-2545-96C8-2872-B2EC1DC2B92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50" b="81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297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2900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nie-spratt-V1lmayjfBJc-unsplash">
            <a:extLst>
              <a:ext uri="{FF2B5EF4-FFF2-40B4-BE49-F238E27FC236}">
                <a16:creationId xmlns:a16="http://schemas.microsoft.com/office/drawing/2014/main" id="{B66E9EAC-45FD-CFC7-5C8F-0544601AA78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2" b="48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nie-spratt-xt79nQxc9Q0-unsplash">
            <a:extLst>
              <a:ext uri="{FF2B5EF4-FFF2-40B4-BE49-F238E27FC236}">
                <a16:creationId xmlns:a16="http://schemas.microsoft.com/office/drawing/2014/main" id="{D4E4F946-E0E9-C0F2-6297-84FDAF284BB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02" b="45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27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nie-spratt-xz485Eku8O4-unsplash">
            <a:extLst>
              <a:ext uri="{FF2B5EF4-FFF2-40B4-BE49-F238E27FC236}">
                <a16:creationId xmlns:a16="http://schemas.microsoft.com/office/drawing/2014/main" id="{2DD36439-A77D-2882-1AB2-916295E2B66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24" b="121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94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utumn-studio-221wufG10eg-unsplash">
            <a:extLst>
              <a:ext uri="{FF2B5EF4-FFF2-40B4-BE49-F238E27FC236}">
                <a16:creationId xmlns:a16="http://schemas.microsoft.com/office/drawing/2014/main" id="{D29845A6-177F-2942-5B05-B2CEF0403EB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8006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شاشة عريضة</PresentationFormat>
  <Paragraphs>5</Paragraphs>
  <Slides>50</Slides>
  <Notes>1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50</vt:i4>
      </vt:variant>
    </vt:vector>
  </HeadingPairs>
  <TitlesOfParts>
    <vt:vector size="56" baseType="lpstr">
      <vt:lpstr>Arial</vt:lpstr>
      <vt:lpstr>Cairo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13</cp:revision>
  <dcterms:created xsi:type="dcterms:W3CDTF">2022-05-24T16:23:39Z</dcterms:created>
  <dcterms:modified xsi:type="dcterms:W3CDTF">2023-04-18T18:02:07Z</dcterms:modified>
</cp:coreProperties>
</file>