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471" r:id="rId31"/>
    <p:sldId id="316" r:id="rId3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E80D4-37AD-44EB-B283-980DA979E414}" v="1" dt="2023-04-16T16:00:41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5BEE80D4-37AD-44EB-B283-980DA979E414}"/>
    <pc:docChg chg="addSld modSld">
      <pc:chgData name="Hassan Moddather" userId="84cd2103f36ef0dc" providerId="LiveId" clId="{5BEE80D4-37AD-44EB-B283-980DA979E414}" dt="2023-04-16T16:00:41.044" v="0"/>
      <pc:docMkLst>
        <pc:docMk/>
      </pc:docMkLst>
      <pc:sldChg chg="add">
        <pc:chgData name="Hassan Moddather" userId="84cd2103f36ef0dc" providerId="LiveId" clId="{5BEE80D4-37AD-44EB-B283-980DA979E414}" dt="2023-04-16T16:00:41.044" v="0"/>
        <pc:sldMkLst>
          <pc:docMk/>
          <pc:sldMk cId="1832840326" sldId="4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ACE6EB-11D3-477B-9D2A-BF930107E02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453B13-E52F-4C25-838D-8BB3F475D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9EE685-513A-CD01-9A46-C54D66F55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CCFDA9-2F84-1453-4874-2591DF531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52716E-68F9-0126-7914-A79DFEA7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E7C2FC-3104-4B78-7E01-2987E301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0814E8-51AF-3BE3-E1F2-AAB6EDB9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539593-0079-1744-19E2-E3F17D14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ADA8AB-3156-E299-09CB-05A43811A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3C72C6-2BBC-29D2-54D9-7A5E0CD2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AD59F4-543A-9538-517B-502F4B23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9365C7-299B-0013-6A2E-244FD5B7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85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A3A94C-6F06-1543-86EC-29E4D525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D30FE6-B36F-1302-42C9-EE8E26EAB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CC122C-D7C8-7FDA-0BE2-87E98D8B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C8812A-4ECB-2E28-7D37-E2797559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4EDCAC-2F30-A14D-0148-AFEB597B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503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0FBF35-C364-A7CA-B553-51B01863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12E861-BE83-0F75-535A-FCE6B8E0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7A0BB3-B2CA-5B68-ECB9-FFE25D46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3A4EBF-FCCF-FD39-3F14-DA76D73D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7A8B1-FFF5-C821-A965-E46B371F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B947B-8316-8248-577E-D27EF61A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F4A41A-8429-F7EA-5752-0275EE0EA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0236EF-EEDE-9817-D842-E3FA079D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639FB2-3367-BEF5-1656-BDE11CB0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8A0036-9E1E-311D-964E-DBBECAED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395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92E79E-6BDA-32DC-59DF-2A5FEF9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0839F4-B4E4-CA2B-1B51-54CDDECCA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411421-E980-8882-10E5-3E6F78F31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0745E9-97EC-70A4-7B7F-2C1DCDED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3E20B0-DDDF-6085-5027-EF75D3CB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841671-6ACF-E4E3-63CD-2246B39F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7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8D3B9-1789-70C1-87F3-F98A2BE5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E2270A-AACB-5C85-324B-EF926C15A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BA8DC5A-E96F-28F7-E0E9-F3D0B83E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C778384-A754-85AC-C1C4-088CA57E3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CDD009C-F423-5462-0C2A-FD86B2B6F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1887DF7-2042-5764-75E1-AD037959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050489-7B56-7B93-F1B1-1FA67D44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EC675CA-EAF3-330B-2F21-7723E3F1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18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DFB837-3C46-0D32-F022-C9C1D480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A443669-3303-A6EC-CB7B-9EFFE6EE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5DFBACB-8193-7C62-DB0E-E727962D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D6CF18-31E2-3E7A-5920-FD4C64D1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30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1E129C5-E117-5865-4E8B-C16B42DC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0DD20A-371B-23B7-11E0-86BCC540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1E0C54-02A6-B16E-5129-23BEC7C8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89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E5103A-C234-693B-47E3-1303A52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988177-49FB-B4EA-BC64-2F06B183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87CED3-9081-147F-26D1-AD1C03F40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4F48F8-EFC9-8C1F-8C53-CA1F2178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9C7CC4E-183B-A63B-BDD0-E191FDD0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3E41C3-3F2A-91ED-879F-ADD5882B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78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3228BE-C8CC-8842-FC2F-E1F08466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3FE9212-CDFF-561F-C8E4-2EC3023C6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3BF507-0C2E-3C9E-E52B-CB3027759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909D99-86FE-1F88-CCC6-1D105341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12D682-5109-182C-1961-F68E4061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2E504A-E620-1BF1-9D36-68740AEA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5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A6AB861-F020-20E3-0119-AE08CA2E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2F4B6D-A2FC-9F19-A3EA-9FF2AC3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E90411-E57F-78FA-AFB6-0888DD7E0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FB435A-01A5-6739-3448-024382045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D88895-D9E1-6797-5FAD-026C9F5DD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lukas-684319">
            <a:extLst>
              <a:ext uri="{FF2B5EF4-FFF2-40B4-BE49-F238E27FC236}">
                <a16:creationId xmlns:a16="http://schemas.microsoft.com/office/drawing/2014/main" id="{E3832299-4F7E-F800-29E1-1B90010CF5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0"/>
            <a:ext cx="10352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s-stories-8099480">
            <a:extLst>
              <a:ext uri="{FF2B5EF4-FFF2-40B4-BE49-F238E27FC236}">
                <a16:creationId xmlns:a16="http://schemas.microsoft.com/office/drawing/2014/main" id="{E12C9839-C0E7-06DD-03F4-E9B385E967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iguel-á-padriñán-1111367">
            <a:extLst>
              <a:ext uri="{FF2B5EF4-FFF2-40B4-BE49-F238E27FC236}">
                <a16:creationId xmlns:a16="http://schemas.microsoft.com/office/drawing/2014/main" id="{490C0D0F-9744-CC7F-0B03-FDE359A027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310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8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iguel-á-padriñán-1111369">
            <a:extLst>
              <a:ext uri="{FF2B5EF4-FFF2-40B4-BE49-F238E27FC236}">
                <a16:creationId xmlns:a16="http://schemas.microsoft.com/office/drawing/2014/main" id="{C41C71F1-FF43-270A-87F9-71CF4B7E86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310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197558">
            <a:extLst>
              <a:ext uri="{FF2B5EF4-FFF2-40B4-BE49-F238E27FC236}">
                <a16:creationId xmlns:a16="http://schemas.microsoft.com/office/drawing/2014/main" id="{49E1E852-4520-D375-E158-285EA2D41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1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197559">
            <a:extLst>
              <a:ext uri="{FF2B5EF4-FFF2-40B4-BE49-F238E27FC236}">
                <a16:creationId xmlns:a16="http://schemas.microsoft.com/office/drawing/2014/main" id="{98F41F16-9825-D2A7-EF24-D2EEF44533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36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gela-roma-7319133">
            <a:extLst>
              <a:ext uri="{FF2B5EF4-FFF2-40B4-BE49-F238E27FC236}">
                <a16:creationId xmlns:a16="http://schemas.microsoft.com/office/drawing/2014/main" id="{EBECB5B6-AE95-47D4-7C41-002567AD3E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3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7291606">
            <a:extLst>
              <a:ext uri="{FF2B5EF4-FFF2-40B4-BE49-F238E27FC236}">
                <a16:creationId xmlns:a16="http://schemas.microsoft.com/office/drawing/2014/main" id="{B0CE7EFB-D55D-BD9C-95B8-63F5174EF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4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466211">
            <a:extLst>
              <a:ext uri="{FF2B5EF4-FFF2-40B4-BE49-F238E27FC236}">
                <a16:creationId xmlns:a16="http://schemas.microsoft.com/office/drawing/2014/main" id="{1D789EDA-EA92-7E4F-F1D1-36BECFAAF0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7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207547">
            <a:extLst>
              <a:ext uri="{FF2B5EF4-FFF2-40B4-BE49-F238E27FC236}">
                <a16:creationId xmlns:a16="http://schemas.microsoft.com/office/drawing/2014/main" id="{3BFE1ED8-2423-1995-7130-32F0258F12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19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iesha-maiden-535095">
            <a:extLst>
              <a:ext uri="{FF2B5EF4-FFF2-40B4-BE49-F238E27FC236}">
                <a16:creationId xmlns:a16="http://schemas.microsoft.com/office/drawing/2014/main" id="{570E13B6-49AE-8A4D-6045-B87CE89657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onstera-6373295">
            <a:extLst>
              <a:ext uri="{FF2B5EF4-FFF2-40B4-BE49-F238E27FC236}">
                <a16:creationId xmlns:a16="http://schemas.microsoft.com/office/drawing/2014/main" id="{3B92024C-3DFA-9050-79E0-499B95FA16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6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210788">
            <a:extLst>
              <a:ext uri="{FF2B5EF4-FFF2-40B4-BE49-F238E27FC236}">
                <a16:creationId xmlns:a16="http://schemas.microsoft.com/office/drawing/2014/main" id="{7A39EC49-C4C8-405E-4DC5-899DA5B48C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67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iguel-á-padriñán-68558">
            <a:extLst>
              <a:ext uri="{FF2B5EF4-FFF2-40B4-BE49-F238E27FC236}">
                <a16:creationId xmlns:a16="http://schemas.microsoft.com/office/drawing/2014/main" id="{E8C5142A-8138-4415-90CE-03EB20335A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310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82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jess-bailey-designs-876467">
            <a:extLst>
              <a:ext uri="{FF2B5EF4-FFF2-40B4-BE49-F238E27FC236}">
                <a16:creationId xmlns:a16="http://schemas.microsoft.com/office/drawing/2014/main" id="{CE855647-AE41-B11C-F81B-40D19329C8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59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tamanna-rumee-7986353">
            <a:extLst>
              <a:ext uri="{FF2B5EF4-FFF2-40B4-BE49-F238E27FC236}">
                <a16:creationId xmlns:a16="http://schemas.microsoft.com/office/drawing/2014/main" id="{7C251D9C-66C3-68E9-9932-ACB0CEB42C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08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041195">
            <a:extLst>
              <a:ext uri="{FF2B5EF4-FFF2-40B4-BE49-F238E27FC236}">
                <a16:creationId xmlns:a16="http://schemas.microsoft.com/office/drawing/2014/main" id="{BA0CE926-B2BD-3EA2-411F-C759082EEF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7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041236">
            <a:extLst>
              <a:ext uri="{FF2B5EF4-FFF2-40B4-BE49-F238E27FC236}">
                <a16:creationId xmlns:a16="http://schemas.microsoft.com/office/drawing/2014/main" id="{553967BA-5D39-DD2F-7DC0-2CFBF13C1A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041269">
            <a:extLst>
              <a:ext uri="{FF2B5EF4-FFF2-40B4-BE49-F238E27FC236}">
                <a16:creationId xmlns:a16="http://schemas.microsoft.com/office/drawing/2014/main" id="{7A0C3A93-2FA5-5731-9363-FEAACFC646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95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041233">
            <a:extLst>
              <a:ext uri="{FF2B5EF4-FFF2-40B4-BE49-F238E27FC236}">
                <a16:creationId xmlns:a16="http://schemas.microsoft.com/office/drawing/2014/main" id="{EECE0AD7-6249-14F0-BA40-A327E42106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27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041238">
            <a:extLst>
              <a:ext uri="{FF2B5EF4-FFF2-40B4-BE49-F238E27FC236}">
                <a16:creationId xmlns:a16="http://schemas.microsoft.com/office/drawing/2014/main" id="{9889E2FB-AAC6-DB18-4B4D-5AC981EFA1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5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041194">
            <a:extLst>
              <a:ext uri="{FF2B5EF4-FFF2-40B4-BE49-F238E27FC236}">
                <a16:creationId xmlns:a16="http://schemas.microsoft.com/office/drawing/2014/main" id="{1A334201-CC7B-944E-74A9-34CBF903A8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5477709">
            <a:extLst>
              <a:ext uri="{FF2B5EF4-FFF2-40B4-BE49-F238E27FC236}">
                <a16:creationId xmlns:a16="http://schemas.microsoft.com/office/drawing/2014/main" id="{9DA9870B-5BBD-73A2-861E-914FE22CE2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99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0" y="584989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2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iesha-maiden-390574">
            <a:extLst>
              <a:ext uri="{FF2B5EF4-FFF2-40B4-BE49-F238E27FC236}">
                <a16:creationId xmlns:a16="http://schemas.microsoft.com/office/drawing/2014/main" id="{0C346DC9-6284-2C38-E0B1-7811D2048E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drienne-andersen-2351844">
            <a:extLst>
              <a:ext uri="{FF2B5EF4-FFF2-40B4-BE49-F238E27FC236}">
                <a16:creationId xmlns:a16="http://schemas.microsoft.com/office/drawing/2014/main" id="{48EFDDD1-0860-34E1-7555-C5B0DC65B2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5" y="0"/>
            <a:ext cx="841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1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jess-bailey-designs-1007025">
            <a:extLst>
              <a:ext uri="{FF2B5EF4-FFF2-40B4-BE49-F238E27FC236}">
                <a16:creationId xmlns:a16="http://schemas.microsoft.com/office/drawing/2014/main" id="{3EA46DE0-32CF-D8DE-E6D5-5FE6EC27D7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1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ylanite-koppens-843266">
            <a:extLst>
              <a:ext uri="{FF2B5EF4-FFF2-40B4-BE49-F238E27FC236}">
                <a16:creationId xmlns:a16="http://schemas.microsoft.com/office/drawing/2014/main" id="{E9CC34AD-F25C-413C-CD54-A09C9E85B8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2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1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iguel-á-padriñán-194094">
            <a:extLst>
              <a:ext uri="{FF2B5EF4-FFF2-40B4-BE49-F238E27FC236}">
                <a16:creationId xmlns:a16="http://schemas.microsoft.com/office/drawing/2014/main" id="{E50B964D-3718-1BC1-199A-7956FCA265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310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oose-photos-1037994">
            <a:extLst>
              <a:ext uri="{FF2B5EF4-FFF2-40B4-BE49-F238E27FC236}">
                <a16:creationId xmlns:a16="http://schemas.microsoft.com/office/drawing/2014/main" id="{CB5E8AC3-93DF-68C7-9542-EE97137997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" y="0"/>
            <a:ext cx="10271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5287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شاشة عريضة</PresentationFormat>
  <Paragraphs>5</Paragraphs>
  <Slides>31</Slides>
  <Notes>1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7" baseType="lpstr">
      <vt:lpstr>Arial</vt:lpstr>
      <vt:lpstr>Cairo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6</cp:revision>
  <dcterms:created xsi:type="dcterms:W3CDTF">2022-05-24T16:23:39Z</dcterms:created>
  <dcterms:modified xsi:type="dcterms:W3CDTF">2023-04-16T16:00:43Z</dcterms:modified>
</cp:coreProperties>
</file>