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5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471" r:id="rId52"/>
    <p:sldId id="316" r:id="rId5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78F76-173F-4832-A205-64ED2F7FA5CF}" v="1" dt="2023-04-16T16:00:18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3B078F76-173F-4832-A205-64ED2F7FA5CF}"/>
    <pc:docChg chg="addSld delSld modSld">
      <pc:chgData name="Hassan Moddather" userId="84cd2103f36ef0dc" providerId="LiveId" clId="{3B078F76-173F-4832-A205-64ED2F7FA5CF}" dt="2023-04-16T16:00:20.268" v="1" actId="47"/>
      <pc:docMkLst>
        <pc:docMk/>
      </pc:docMkLst>
      <pc:sldChg chg="del">
        <pc:chgData name="Hassan Moddather" userId="84cd2103f36ef0dc" providerId="LiveId" clId="{3B078F76-173F-4832-A205-64ED2F7FA5CF}" dt="2023-04-16T16:00:20.268" v="1" actId="47"/>
        <pc:sldMkLst>
          <pc:docMk/>
          <pc:sldMk cId="1719167534" sldId="468"/>
        </pc:sldMkLst>
      </pc:sldChg>
      <pc:sldChg chg="add">
        <pc:chgData name="Hassan Moddather" userId="84cd2103f36ef0dc" providerId="LiveId" clId="{3B078F76-173F-4832-A205-64ED2F7FA5CF}" dt="2023-04-16T16:00:18.654" v="0"/>
        <pc:sldMkLst>
          <pc:docMk/>
          <pc:sldMk cId="1832840326" sldId="471"/>
        </pc:sldMkLst>
      </pc:sldChg>
      <pc:sldMasterChg chg="delSldLayout">
        <pc:chgData name="Hassan Moddather" userId="84cd2103f36ef0dc" providerId="LiveId" clId="{3B078F76-173F-4832-A205-64ED2F7FA5CF}" dt="2023-04-16T16:00:20.268" v="1" actId="47"/>
        <pc:sldMasterMkLst>
          <pc:docMk/>
          <pc:sldMasterMk cId="2066162700" sldId="2147483648"/>
        </pc:sldMasterMkLst>
        <pc:sldLayoutChg chg="del">
          <pc:chgData name="Hassan Moddather" userId="84cd2103f36ef0dc" providerId="LiveId" clId="{3B078F76-173F-4832-A205-64ED2F7FA5CF}" dt="2023-04-16T16:00:20.268" v="1" actId="47"/>
          <pc:sldLayoutMkLst>
            <pc:docMk/>
            <pc:sldMasterMk cId="2066162700" sldId="2147483648"/>
            <pc:sldLayoutMk cId="177949103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olina-kovaleva-8101548">
            <a:extLst>
              <a:ext uri="{FF2B5EF4-FFF2-40B4-BE49-F238E27FC236}">
                <a16:creationId xmlns:a16="http://schemas.microsoft.com/office/drawing/2014/main" id="{78F85E1E-8704-35FE-27AF-9A91DB947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0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587">
            <a:extLst>
              <a:ext uri="{FF2B5EF4-FFF2-40B4-BE49-F238E27FC236}">
                <a16:creationId xmlns:a16="http://schemas.microsoft.com/office/drawing/2014/main" id="{894A5A26-79D9-411F-4991-EB097FBDC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2894">
            <a:extLst>
              <a:ext uri="{FF2B5EF4-FFF2-40B4-BE49-F238E27FC236}">
                <a16:creationId xmlns:a16="http://schemas.microsoft.com/office/drawing/2014/main" id="{FD026C3F-20DA-C0F4-CFE5-1B9D9B9BF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4884117">
            <a:extLst>
              <a:ext uri="{FF2B5EF4-FFF2-40B4-BE49-F238E27FC236}">
                <a16:creationId xmlns:a16="http://schemas.microsoft.com/office/drawing/2014/main" id="{FCC1C833-A924-3AB5-B344-49A84AC3B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7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4884120">
            <a:extLst>
              <a:ext uri="{FF2B5EF4-FFF2-40B4-BE49-F238E27FC236}">
                <a16:creationId xmlns:a16="http://schemas.microsoft.com/office/drawing/2014/main" id="{661D9E91-9367-0AB6-D104-5FA9144D4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176">
            <a:extLst>
              <a:ext uri="{FF2B5EF4-FFF2-40B4-BE49-F238E27FC236}">
                <a16:creationId xmlns:a16="http://schemas.microsoft.com/office/drawing/2014/main" id="{8029AC58-4D21-9740-AB4B-4829BC6F5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048">
            <a:extLst>
              <a:ext uri="{FF2B5EF4-FFF2-40B4-BE49-F238E27FC236}">
                <a16:creationId xmlns:a16="http://schemas.microsoft.com/office/drawing/2014/main" id="{A7C98D70-EA77-CADE-89C2-0A95DA75B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4884106">
            <a:extLst>
              <a:ext uri="{FF2B5EF4-FFF2-40B4-BE49-F238E27FC236}">
                <a16:creationId xmlns:a16="http://schemas.microsoft.com/office/drawing/2014/main" id="{ECC69419-5A9B-2C47-BD2B-9BA9FA347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1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160">
            <a:extLst>
              <a:ext uri="{FF2B5EF4-FFF2-40B4-BE49-F238E27FC236}">
                <a16:creationId xmlns:a16="http://schemas.microsoft.com/office/drawing/2014/main" id="{D855FB24-E519-37D7-5351-556A53552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0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377">
            <a:extLst>
              <a:ext uri="{FF2B5EF4-FFF2-40B4-BE49-F238E27FC236}">
                <a16:creationId xmlns:a16="http://schemas.microsoft.com/office/drawing/2014/main" id="{1A94ABE8-7219-291C-B5C8-EF8786BA8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3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740">
            <a:extLst>
              <a:ext uri="{FF2B5EF4-FFF2-40B4-BE49-F238E27FC236}">
                <a16:creationId xmlns:a16="http://schemas.microsoft.com/office/drawing/2014/main" id="{0B0A6FB3-319F-BCE1-17DD-02C4A3E78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7214629">
            <a:extLst>
              <a:ext uri="{FF2B5EF4-FFF2-40B4-BE49-F238E27FC236}">
                <a16:creationId xmlns:a16="http://schemas.microsoft.com/office/drawing/2014/main" id="{53EE3137-E75B-EC76-30C9-69794273A8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373">
            <a:extLst>
              <a:ext uri="{FF2B5EF4-FFF2-40B4-BE49-F238E27FC236}">
                <a16:creationId xmlns:a16="http://schemas.microsoft.com/office/drawing/2014/main" id="{FF115A92-2AC4-8DCA-0BD8-6339C89B4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387">
            <a:extLst>
              <a:ext uri="{FF2B5EF4-FFF2-40B4-BE49-F238E27FC236}">
                <a16:creationId xmlns:a16="http://schemas.microsoft.com/office/drawing/2014/main" id="{8039AF19-CADA-6B3E-76C2-09D58FF93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236">
            <a:extLst>
              <a:ext uri="{FF2B5EF4-FFF2-40B4-BE49-F238E27FC236}">
                <a16:creationId xmlns:a16="http://schemas.microsoft.com/office/drawing/2014/main" id="{8470A822-3F97-2A72-8E38-5EECED981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3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4884134">
            <a:extLst>
              <a:ext uri="{FF2B5EF4-FFF2-40B4-BE49-F238E27FC236}">
                <a16:creationId xmlns:a16="http://schemas.microsoft.com/office/drawing/2014/main" id="{B1AB797D-ECC3-88A3-AEB3-F8CB14F67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086">
            <a:extLst>
              <a:ext uri="{FF2B5EF4-FFF2-40B4-BE49-F238E27FC236}">
                <a16:creationId xmlns:a16="http://schemas.microsoft.com/office/drawing/2014/main" id="{20E77F35-D1CC-5512-FA98-3F789C159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9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459">
            <a:extLst>
              <a:ext uri="{FF2B5EF4-FFF2-40B4-BE49-F238E27FC236}">
                <a16:creationId xmlns:a16="http://schemas.microsoft.com/office/drawing/2014/main" id="{C7370871-6CCB-7AAF-D5A6-29DEDB7D8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3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652">
            <a:extLst>
              <a:ext uri="{FF2B5EF4-FFF2-40B4-BE49-F238E27FC236}">
                <a16:creationId xmlns:a16="http://schemas.microsoft.com/office/drawing/2014/main" id="{9E4FC33D-5D9D-0EE4-9EA5-1DAD8C16B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456">
            <a:extLst>
              <a:ext uri="{FF2B5EF4-FFF2-40B4-BE49-F238E27FC236}">
                <a16:creationId xmlns:a16="http://schemas.microsoft.com/office/drawing/2014/main" id="{C1D5A237-77A2-81C8-472B-8448FFFEF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4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455">
            <a:extLst>
              <a:ext uri="{FF2B5EF4-FFF2-40B4-BE49-F238E27FC236}">
                <a16:creationId xmlns:a16="http://schemas.microsoft.com/office/drawing/2014/main" id="{5094ACF3-16F4-5220-3CE3-CA95B9689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4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4884118">
            <a:extLst>
              <a:ext uri="{FF2B5EF4-FFF2-40B4-BE49-F238E27FC236}">
                <a16:creationId xmlns:a16="http://schemas.microsoft.com/office/drawing/2014/main" id="{5BD6FD1F-90C9-77C6-FD7E-94A9FCE83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4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041">
            <a:extLst>
              <a:ext uri="{FF2B5EF4-FFF2-40B4-BE49-F238E27FC236}">
                <a16:creationId xmlns:a16="http://schemas.microsoft.com/office/drawing/2014/main" id="{372A679D-74E8-AF45-1A51-57D1E2D54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5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240">
            <a:extLst>
              <a:ext uri="{FF2B5EF4-FFF2-40B4-BE49-F238E27FC236}">
                <a16:creationId xmlns:a16="http://schemas.microsoft.com/office/drawing/2014/main" id="{06849736-7E23-8623-AEA9-EADE0F668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63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457">
            <a:extLst>
              <a:ext uri="{FF2B5EF4-FFF2-40B4-BE49-F238E27FC236}">
                <a16:creationId xmlns:a16="http://schemas.microsoft.com/office/drawing/2014/main" id="{C1A5D555-952D-F0FA-392D-7A663745F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sies-studio-11673485">
            <a:extLst>
              <a:ext uri="{FF2B5EF4-FFF2-40B4-BE49-F238E27FC236}">
                <a16:creationId xmlns:a16="http://schemas.microsoft.com/office/drawing/2014/main" id="{6413B1DC-159F-9136-89FE-40DCBD089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5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4884105">
            <a:extLst>
              <a:ext uri="{FF2B5EF4-FFF2-40B4-BE49-F238E27FC236}">
                <a16:creationId xmlns:a16="http://schemas.microsoft.com/office/drawing/2014/main" id="{1CCC7972-3E9D-DF2B-8285-B846409236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6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2753">
            <a:extLst>
              <a:ext uri="{FF2B5EF4-FFF2-40B4-BE49-F238E27FC236}">
                <a16:creationId xmlns:a16="http://schemas.microsoft.com/office/drawing/2014/main" id="{FCEF54B3-E0C3-83EF-48E3-A30DBCB7E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2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cottonbro-4064854">
            <a:extLst>
              <a:ext uri="{FF2B5EF4-FFF2-40B4-BE49-F238E27FC236}">
                <a16:creationId xmlns:a16="http://schemas.microsoft.com/office/drawing/2014/main" id="{2CED847D-B786-EFD6-7143-C46912B9C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0"/>
            <a:ext cx="10266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4884110">
            <a:extLst>
              <a:ext uri="{FF2B5EF4-FFF2-40B4-BE49-F238E27FC236}">
                <a16:creationId xmlns:a16="http://schemas.microsoft.com/office/drawing/2014/main" id="{022F5459-9E42-52B1-B423-7A050325C8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2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tiana-syrikova-3975573">
            <a:extLst>
              <a:ext uri="{FF2B5EF4-FFF2-40B4-BE49-F238E27FC236}">
                <a16:creationId xmlns:a16="http://schemas.microsoft.com/office/drawing/2014/main" id="{B1C73DE6-3520-A292-5E0A-4263498136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36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drew-neel-4134791">
            <a:extLst>
              <a:ext uri="{FF2B5EF4-FFF2-40B4-BE49-F238E27FC236}">
                <a16:creationId xmlns:a16="http://schemas.microsoft.com/office/drawing/2014/main" id="{D39D808A-0537-416A-9BB0-40BA379F0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97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tiana-syrikova-3975574">
            <a:extLst>
              <a:ext uri="{FF2B5EF4-FFF2-40B4-BE49-F238E27FC236}">
                <a16:creationId xmlns:a16="http://schemas.microsoft.com/office/drawing/2014/main" id="{DEADC7CA-29FD-5A99-03AD-177102A62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oyster-haus-6446685">
            <a:extLst>
              <a:ext uri="{FF2B5EF4-FFF2-40B4-BE49-F238E27FC236}">
                <a16:creationId xmlns:a16="http://schemas.microsoft.com/office/drawing/2014/main" id="{9C9D6537-B32C-A0E6-767A-B41DDC7A5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9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2620">
            <a:extLst>
              <a:ext uri="{FF2B5EF4-FFF2-40B4-BE49-F238E27FC236}">
                <a16:creationId xmlns:a16="http://schemas.microsoft.com/office/drawing/2014/main" id="{541BAAD9-D587-BEC1-5629-A3012B65B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24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tiana-syrikova-3975572">
            <a:extLst>
              <a:ext uri="{FF2B5EF4-FFF2-40B4-BE49-F238E27FC236}">
                <a16:creationId xmlns:a16="http://schemas.microsoft.com/office/drawing/2014/main" id="{9F85819F-FA15-71F2-5E08-665B2598EE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7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tiana-syrikova-3975577">
            <a:extLst>
              <a:ext uri="{FF2B5EF4-FFF2-40B4-BE49-F238E27FC236}">
                <a16:creationId xmlns:a16="http://schemas.microsoft.com/office/drawing/2014/main" id="{87CA7E8A-D159-867C-7520-23C21326DE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51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lisa-1006293">
            <a:extLst>
              <a:ext uri="{FF2B5EF4-FFF2-40B4-BE49-F238E27FC236}">
                <a16:creationId xmlns:a16="http://schemas.microsoft.com/office/drawing/2014/main" id="{32BEB263-F67B-F0C6-2BCB-497272AAA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3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ron-lach-7873103">
            <a:extLst>
              <a:ext uri="{FF2B5EF4-FFF2-40B4-BE49-F238E27FC236}">
                <a16:creationId xmlns:a16="http://schemas.microsoft.com/office/drawing/2014/main" id="{94969715-AE8E-CECA-E22C-C0251B0D6E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162">
            <a:extLst>
              <a:ext uri="{FF2B5EF4-FFF2-40B4-BE49-F238E27FC236}">
                <a16:creationId xmlns:a16="http://schemas.microsoft.com/office/drawing/2014/main" id="{5F4B7FAE-9180-D847-04BF-145008E92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0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6279113">
            <a:extLst>
              <a:ext uri="{FF2B5EF4-FFF2-40B4-BE49-F238E27FC236}">
                <a16:creationId xmlns:a16="http://schemas.microsoft.com/office/drawing/2014/main" id="{AEFE7E10-4548-F3CB-3AA7-CC7DD6AC6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6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6279111">
            <a:extLst>
              <a:ext uri="{FF2B5EF4-FFF2-40B4-BE49-F238E27FC236}">
                <a16:creationId xmlns:a16="http://schemas.microsoft.com/office/drawing/2014/main" id="{750DB4C6-19B6-6D78-AFA6-7DD5C8D8B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3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6279116">
            <a:extLst>
              <a:ext uri="{FF2B5EF4-FFF2-40B4-BE49-F238E27FC236}">
                <a16:creationId xmlns:a16="http://schemas.microsoft.com/office/drawing/2014/main" id="{C30BF318-590D-20B8-7911-104516681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0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art-production-8217305">
            <a:extLst>
              <a:ext uri="{FF2B5EF4-FFF2-40B4-BE49-F238E27FC236}">
                <a16:creationId xmlns:a16="http://schemas.microsoft.com/office/drawing/2014/main" id="{2A35C808-AEEB-F584-A5C3-EADF7FABA7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6801649">
            <a:extLst>
              <a:ext uri="{FF2B5EF4-FFF2-40B4-BE49-F238E27FC236}">
                <a16:creationId xmlns:a16="http://schemas.microsoft.com/office/drawing/2014/main" id="{8D333E43-2EA8-FF1A-466F-9EC9C3267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20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cottonbro-4068322">
            <a:extLst>
              <a:ext uri="{FF2B5EF4-FFF2-40B4-BE49-F238E27FC236}">
                <a16:creationId xmlns:a16="http://schemas.microsoft.com/office/drawing/2014/main" id="{64CB285C-3398-72B1-8624-D7111EC502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10263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1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2900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uur-tisseghem-812264">
            <a:extLst>
              <a:ext uri="{FF2B5EF4-FFF2-40B4-BE49-F238E27FC236}">
                <a16:creationId xmlns:a16="http://schemas.microsoft.com/office/drawing/2014/main" id="{BB824F2C-550C-5476-ED81-EDA7BC6A5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29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0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oyster-haus-6446710">
            <a:extLst>
              <a:ext uri="{FF2B5EF4-FFF2-40B4-BE49-F238E27FC236}">
                <a16:creationId xmlns:a16="http://schemas.microsoft.com/office/drawing/2014/main" id="{9D229EA2-F780-C7EB-5C82-4680B1185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0"/>
            <a:ext cx="1122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153">
            <a:extLst>
              <a:ext uri="{FF2B5EF4-FFF2-40B4-BE49-F238E27FC236}">
                <a16:creationId xmlns:a16="http://schemas.microsoft.com/office/drawing/2014/main" id="{2B3E80EB-4904-AF25-4032-F8980BB9F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1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594">
            <a:extLst>
              <a:ext uri="{FF2B5EF4-FFF2-40B4-BE49-F238E27FC236}">
                <a16:creationId xmlns:a16="http://schemas.microsoft.com/office/drawing/2014/main" id="{A07AC8BD-C963-E1E5-4E68-71FC95872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375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52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8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10</cp:revision>
  <dcterms:created xsi:type="dcterms:W3CDTF">2022-05-24T16:23:39Z</dcterms:created>
  <dcterms:modified xsi:type="dcterms:W3CDTF">2023-04-16T16:00:23Z</dcterms:modified>
</cp:coreProperties>
</file>