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47"/>
  </p:notesMasterIdLst>
  <p:sldIdLst>
    <p:sldId id="317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471" r:id="rId45"/>
    <p:sldId id="316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18F986-FD0D-435D-B966-11E352A62B5F}" v="1" dt="2023-04-16T15:59:57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A718F986-FD0D-435D-B966-11E352A62B5F}"/>
    <pc:docChg chg="addSld modSld">
      <pc:chgData name="Hassan Moddather" userId="84cd2103f36ef0dc" providerId="LiveId" clId="{A718F986-FD0D-435D-B966-11E352A62B5F}" dt="2023-04-16T15:59:57.108" v="0"/>
      <pc:docMkLst>
        <pc:docMk/>
      </pc:docMkLst>
      <pc:sldChg chg="add">
        <pc:chgData name="Hassan Moddather" userId="84cd2103f36ef0dc" providerId="LiveId" clId="{A718F986-FD0D-435D-B966-11E352A62B5F}" dt="2023-04-16T15:59:57.108" v="0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CE6EB-11D3-477B-9D2A-BF930107E02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8453B13-E52F-4C25-838D-8BB3F475D0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9EE685-513A-CD01-9A46-C54D66F55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5CCFDA9-2F84-1453-4874-2591DF531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52716E-68F9-0126-7914-A79DFEA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7C2FC-3104-4B78-7E01-2987E30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0814E8-51AF-3BE3-E1F2-AAB6EDB9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539593-0079-1744-19E2-E3F17D141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DADA8AB-3156-E299-09CB-05A43811A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3C72C6-2BBC-29D2-54D9-7A5E0CD2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AD59F4-543A-9538-517B-502F4B23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9365C7-299B-0013-6A2E-244FD5B7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85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3A94C-6F06-1543-86EC-29E4D5250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D30FE6-B36F-1302-42C9-EE8E26EAB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CC122C-D7C8-7FDA-0BE2-87E98D8B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C8812A-4ECB-2E28-7D37-E2797559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44EDCAC-2F30-A14D-0148-AFEB597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503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0FBF35-C364-A7CA-B553-51B0186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12E861-BE83-0F75-535A-FCE6B8E02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A0BB3-B2CA-5B68-ECB9-FFE25D46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3A4EBF-FCCF-FD39-3F14-DA76D73D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17A8B1-FFF5-C821-A965-E46B371F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B947B-8316-8248-577E-D27EF61A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F4A41A-8429-F7EA-5752-0275EE0E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0236EF-EEDE-9817-D842-E3FA079D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639FB2-3367-BEF5-1656-BDE11CB0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8A0036-9E1E-311D-964E-DBBECAE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9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92E79E-6BDA-32DC-59DF-2A5FEF9C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839F4-B4E4-CA2B-1B51-54CDDECCA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411421-E980-8882-10E5-3E6F78F31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0745E9-97EC-70A4-7B7F-2C1DCDED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3E20B0-DDDF-6085-5027-EF75D3C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B841671-6ACF-E4E3-63CD-2246B39F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98D3B9-1789-70C1-87F3-F98A2BE5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E2270A-AACB-5C85-324B-EF926C15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A8DC5A-E96F-28F7-E0E9-F3D0B83E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C778384-A754-85AC-C1C4-088CA57E3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DD009C-F423-5462-0C2A-FD86B2B6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887DF7-2042-5764-75E1-AD0379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050489-7B56-7B93-F1B1-1FA67D44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C675CA-EAF3-330B-2F21-7723E3F1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818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DFB837-3C46-0D32-F022-C9C1D480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A443669-3303-A6EC-CB7B-9EFFE6EE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5DFBACB-8193-7C62-DB0E-E727962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D6CF18-31E2-3E7A-5920-FD4C64D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630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1E129C5-E117-5865-4E8B-C16B42DC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0DD20A-371B-23B7-11E0-86BCC540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E1E0C54-02A6-B16E-5129-23BEC7C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9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5103A-C234-693B-47E3-1303A523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988177-49FB-B4EA-BC64-2F06B183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87CED3-9081-147F-26D1-AD1C03F40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4F48F8-EFC9-8C1F-8C53-CA1F217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C7CC4E-183B-A63B-BDD0-E191FDD0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E41C3-3F2A-91ED-879F-ADD588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678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228BE-C8CC-8842-FC2F-E1F08466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FE9212-CDFF-561F-C8E4-2EC3023C6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3BF507-0C2E-3C9E-E52B-CB3027759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909D99-86FE-1F88-CCC6-1D105341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12D682-5109-182C-1961-F68E4061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E504A-E620-1BF1-9D36-68740AEA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52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6AB861-F020-20E3-0119-AE08CA2E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12F4B6D-A2FC-9F19-A3EA-9FF2AC3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0411-E57F-78FA-AFB6-0888DD7E0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A33B-4E09-4FAF-B5D8-6901F2319AA3}" type="datetimeFigureOut">
              <a:rPr lang="ar-SA" smtClean="0"/>
              <a:t>26/09/1444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FB435A-01A5-6739-3448-02438204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D88895-D9E1-6797-5FAD-026C9F5D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33A7-0152-48AA-8426-95ADAB0958BE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EDFFE65-6170-02B4-1B42-6602C934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73" y="-12159"/>
            <a:ext cx="10992255" cy="68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oys-3644073_1920">
            <a:extLst>
              <a:ext uri="{FF2B5EF4-FFF2-40B4-BE49-F238E27FC236}">
                <a16:creationId xmlns:a16="http://schemas.microsoft.com/office/drawing/2014/main" id="{ADA80ABA-9AE2-73A3-12DD-98B53A62B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0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ird-4091989">
            <a:extLst>
              <a:ext uri="{FF2B5EF4-FFF2-40B4-BE49-F238E27FC236}">
                <a16:creationId xmlns:a16="http://schemas.microsoft.com/office/drawing/2014/main" id="{DB7A3ED9-5026-E9A9-C0B0-C340C341A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88" y="0"/>
            <a:ext cx="715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160168">
            <a:extLst>
              <a:ext uri="{FF2B5EF4-FFF2-40B4-BE49-F238E27FC236}">
                <a16:creationId xmlns:a16="http://schemas.microsoft.com/office/drawing/2014/main" id="{30C6D36E-D282-6578-D379-F495FA919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3" y="0"/>
            <a:ext cx="1019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7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noopy-6136129_1920">
            <a:extLst>
              <a:ext uri="{FF2B5EF4-FFF2-40B4-BE49-F238E27FC236}">
                <a16:creationId xmlns:a16="http://schemas.microsoft.com/office/drawing/2014/main" id="{EDED570A-DFD3-5157-C7B4-0F6B98047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5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rl-6136141_1920">
            <a:extLst>
              <a:ext uri="{FF2B5EF4-FFF2-40B4-BE49-F238E27FC236}">
                <a16:creationId xmlns:a16="http://schemas.microsoft.com/office/drawing/2014/main" id="{4B99E97E-D1C0-EA46-10CF-164C8D2174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0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rl-6136133_1920">
            <a:extLst>
              <a:ext uri="{FF2B5EF4-FFF2-40B4-BE49-F238E27FC236}">
                <a16:creationId xmlns:a16="http://schemas.microsoft.com/office/drawing/2014/main" id="{E3F34A25-3175-2EA5-F384-513C43EEC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noopy-6174955_1920">
            <a:extLst>
              <a:ext uri="{FF2B5EF4-FFF2-40B4-BE49-F238E27FC236}">
                <a16:creationId xmlns:a16="http://schemas.microsoft.com/office/drawing/2014/main" id="{9692DB8E-6BEB-52E9-CF6E-CF58FF0BE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6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number-3939483_1920">
            <a:extLst>
              <a:ext uri="{FF2B5EF4-FFF2-40B4-BE49-F238E27FC236}">
                <a16:creationId xmlns:a16="http://schemas.microsoft.com/office/drawing/2014/main" id="{F948D1B4-A2E7-840A-7F34-D5175EB084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21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3785289_1920">
            <a:extLst>
              <a:ext uri="{FF2B5EF4-FFF2-40B4-BE49-F238E27FC236}">
                <a16:creationId xmlns:a16="http://schemas.microsoft.com/office/drawing/2014/main" id="{B6BB7F9D-E495-1F24-7CC5-2CF7584574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3785290_1920">
            <a:extLst>
              <a:ext uri="{FF2B5EF4-FFF2-40B4-BE49-F238E27FC236}">
                <a16:creationId xmlns:a16="http://schemas.microsoft.com/office/drawing/2014/main" id="{EB012BC2-E366-136A-FE3A-3BB2A712F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rayon-frame-4273182_1920">
            <a:extLst>
              <a:ext uri="{FF2B5EF4-FFF2-40B4-BE49-F238E27FC236}">
                <a16:creationId xmlns:a16="http://schemas.microsoft.com/office/drawing/2014/main" id="{BFAEDCF0-C202-1029-1624-3BE150D566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8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8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pace-5757237_1920">
            <a:extLst>
              <a:ext uri="{FF2B5EF4-FFF2-40B4-BE49-F238E27FC236}">
                <a16:creationId xmlns:a16="http://schemas.microsoft.com/office/drawing/2014/main" id="{65F05AAA-6C4B-F19B-C7EA-7DD9F03F9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63" y="0"/>
            <a:ext cx="6872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13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3785288_1920">
            <a:extLst>
              <a:ext uri="{FF2B5EF4-FFF2-40B4-BE49-F238E27FC236}">
                <a16:creationId xmlns:a16="http://schemas.microsoft.com/office/drawing/2014/main" id="{9798CF35-7AD7-E36B-10FB-A6727E727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35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3785291_1920">
            <a:extLst>
              <a:ext uri="{FF2B5EF4-FFF2-40B4-BE49-F238E27FC236}">
                <a16:creationId xmlns:a16="http://schemas.microsoft.com/office/drawing/2014/main" id="{CBF3AE1B-3510-A53F-BC89-D1E8AC42C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33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rl-3038974_1920">
            <a:extLst>
              <a:ext uri="{FF2B5EF4-FFF2-40B4-BE49-F238E27FC236}">
                <a16:creationId xmlns:a16="http://schemas.microsoft.com/office/drawing/2014/main" id="{05B3B8FB-10E3-D048-F8FD-9C5806EC78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bstract-5831706">
            <a:extLst>
              <a:ext uri="{FF2B5EF4-FFF2-40B4-BE49-F238E27FC236}">
                <a16:creationId xmlns:a16="http://schemas.microsoft.com/office/drawing/2014/main" id="{73E1C242-E93A-A48E-6915-9783C7BEE4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40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eamless-pattern-5916873 (1)">
            <a:extLst>
              <a:ext uri="{FF2B5EF4-FFF2-40B4-BE49-F238E27FC236}">
                <a16:creationId xmlns:a16="http://schemas.microsoft.com/office/drawing/2014/main" id="{37481C77-0D7A-8935-F91D-159E2B604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3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jurassic-5916375 (1)">
            <a:extLst>
              <a:ext uri="{FF2B5EF4-FFF2-40B4-BE49-F238E27FC236}">
                <a16:creationId xmlns:a16="http://schemas.microsoft.com/office/drawing/2014/main" id="{00127EA9-3E1A-EB03-A22F-47FCA1C77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2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ckground-2025990">
            <a:extLst>
              <a:ext uri="{FF2B5EF4-FFF2-40B4-BE49-F238E27FC236}">
                <a16:creationId xmlns:a16="http://schemas.microsoft.com/office/drawing/2014/main" id="{625F7F32-CFDD-BFAA-0251-E012900AE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13" y="0"/>
            <a:ext cx="9424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81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owl-4461619_1920">
            <a:extLst>
              <a:ext uri="{FF2B5EF4-FFF2-40B4-BE49-F238E27FC236}">
                <a16:creationId xmlns:a16="http://schemas.microsoft.com/office/drawing/2014/main" id="{6B3FFB8E-972E-B0DF-7CD4-68827713C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8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owl-4461605_1920">
            <a:extLst>
              <a:ext uri="{FF2B5EF4-FFF2-40B4-BE49-F238E27FC236}">
                <a16:creationId xmlns:a16="http://schemas.microsoft.com/office/drawing/2014/main" id="{603929A8-F47D-4EB3-EA9D-7EE0ED2BB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by-clothes-4774239_1920">
            <a:extLst>
              <a:ext uri="{FF2B5EF4-FFF2-40B4-BE49-F238E27FC236}">
                <a16:creationId xmlns:a16="http://schemas.microsoft.com/office/drawing/2014/main" id="{26A875B9-C25F-37FE-A0D5-90392CB67E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075"/>
            <a:ext cx="12192000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1198522_1920">
            <a:extLst>
              <a:ext uri="{FF2B5EF4-FFF2-40B4-BE49-F238E27FC236}">
                <a16:creationId xmlns:a16="http://schemas.microsoft.com/office/drawing/2014/main" id="{070728A2-9369-69BB-EDC7-583E4EA5B7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73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ear-4671314">
            <a:extLst>
              <a:ext uri="{FF2B5EF4-FFF2-40B4-BE49-F238E27FC236}">
                <a16:creationId xmlns:a16="http://schemas.microsoft.com/office/drawing/2014/main" id="{BF194E66-747B-A3BB-5A96-DDC6D5B5D2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0"/>
            <a:ext cx="864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21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eamless-pattern-5916873">
            <a:extLst>
              <a:ext uri="{FF2B5EF4-FFF2-40B4-BE49-F238E27FC236}">
                <a16:creationId xmlns:a16="http://schemas.microsoft.com/office/drawing/2014/main" id="{D982277D-13E4-EAFA-D35A-69B008AB3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45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jurassic-5916375">
            <a:extLst>
              <a:ext uri="{FF2B5EF4-FFF2-40B4-BE49-F238E27FC236}">
                <a16:creationId xmlns:a16="http://schemas.microsoft.com/office/drawing/2014/main" id="{00D7B83C-7294-4E16-F6D8-453083ABA8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2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ign-2792572">
            <a:extLst>
              <a:ext uri="{FF2B5EF4-FFF2-40B4-BE49-F238E27FC236}">
                <a16:creationId xmlns:a16="http://schemas.microsoft.com/office/drawing/2014/main" id="{D41FF58D-0098-FD2F-C791-02CD19C47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2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thank-970872">
            <a:extLst>
              <a:ext uri="{FF2B5EF4-FFF2-40B4-BE49-F238E27FC236}">
                <a16:creationId xmlns:a16="http://schemas.microsoft.com/office/drawing/2014/main" id="{17AB9D84-E788-57F0-60CD-9D77CBAFF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9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awaii-animals-4090024_1920">
            <a:extLst>
              <a:ext uri="{FF2B5EF4-FFF2-40B4-BE49-F238E27FC236}">
                <a16:creationId xmlns:a16="http://schemas.microsoft.com/office/drawing/2014/main" id="{9BD54B2C-7011-BC4C-154C-BE5A94FE29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0"/>
            <a:ext cx="1046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14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lm-sunday-5009429_1920">
            <a:extLst>
              <a:ext uri="{FF2B5EF4-FFF2-40B4-BE49-F238E27FC236}">
                <a16:creationId xmlns:a16="http://schemas.microsoft.com/office/drawing/2014/main" id="{34353232-498D-2B7E-BC5A-A5D7E6FC9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57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lollipop-5979088_1920">
            <a:extLst>
              <a:ext uri="{FF2B5EF4-FFF2-40B4-BE49-F238E27FC236}">
                <a16:creationId xmlns:a16="http://schemas.microsoft.com/office/drawing/2014/main" id="{168B5ACB-248A-F6B0-3290-FC475A00F1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5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alm-sunday-5009430_1920">
            <a:extLst>
              <a:ext uri="{FF2B5EF4-FFF2-40B4-BE49-F238E27FC236}">
                <a16:creationId xmlns:a16="http://schemas.microsoft.com/office/drawing/2014/main" id="{A8271D7A-67A7-E225-672C-2E4A1EDCA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8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appy-4339527_1920">
            <a:extLst>
              <a:ext uri="{FF2B5EF4-FFF2-40B4-BE49-F238E27FC236}">
                <a16:creationId xmlns:a16="http://schemas.microsoft.com/office/drawing/2014/main" id="{4FCBA16C-BC80-BE9B-855A-AF973D9EF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12192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96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ckground-1815001_1920">
            <a:extLst>
              <a:ext uri="{FF2B5EF4-FFF2-40B4-BE49-F238E27FC236}">
                <a16:creationId xmlns:a16="http://schemas.microsoft.com/office/drawing/2014/main" id="{5FADDD58-AC0C-3243-14CD-8322071C9C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0"/>
            <a:ext cx="945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3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tudents-3518726_1920">
            <a:extLst>
              <a:ext uri="{FF2B5EF4-FFF2-40B4-BE49-F238E27FC236}">
                <a16:creationId xmlns:a16="http://schemas.microsoft.com/office/drawing/2014/main" id="{70E6DC6D-A44E-B9E2-F1DB-CE640E97D5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92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irl-3045915_1920">
            <a:extLst>
              <a:ext uri="{FF2B5EF4-FFF2-40B4-BE49-F238E27FC236}">
                <a16:creationId xmlns:a16="http://schemas.microsoft.com/office/drawing/2014/main" id="{38D63FD9-000D-CE51-89D4-2C3CCC338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8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rt-and-craft-3523450_1920">
            <a:extLst>
              <a:ext uri="{FF2B5EF4-FFF2-40B4-BE49-F238E27FC236}">
                <a16:creationId xmlns:a16="http://schemas.microsoft.com/office/drawing/2014/main" id="{1DB17815-5DD1-D804-716B-D373A0D47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12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0" y="584989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te-3047767_1920">
            <a:extLst>
              <a:ext uri="{FF2B5EF4-FFF2-40B4-BE49-F238E27FC236}">
                <a16:creationId xmlns:a16="http://schemas.microsoft.com/office/drawing/2014/main" id="{400DC42B-68C8-CF23-DE4D-F35792A550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0"/>
            <a:ext cx="756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kids-3420036_1920">
            <a:extLst>
              <a:ext uri="{FF2B5EF4-FFF2-40B4-BE49-F238E27FC236}">
                <a16:creationId xmlns:a16="http://schemas.microsoft.com/office/drawing/2014/main" id="{A86FAAD4-6ECA-AA6D-F1CB-626C97BDF8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0"/>
            <a:ext cx="1012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36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baby-3583707_1920">
            <a:extLst>
              <a:ext uri="{FF2B5EF4-FFF2-40B4-BE49-F238E27FC236}">
                <a16:creationId xmlns:a16="http://schemas.microsoft.com/office/drawing/2014/main" id="{49F1A29F-9DDE-2281-AD34-D80AF5FF3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ketch-3047721_1920">
            <a:extLst>
              <a:ext uri="{FF2B5EF4-FFF2-40B4-BE49-F238E27FC236}">
                <a16:creationId xmlns:a16="http://schemas.microsoft.com/office/drawing/2014/main" id="{59BE8832-A858-1596-8DE7-FE225020E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3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windy-5940755">
            <a:extLst>
              <a:ext uri="{FF2B5EF4-FFF2-40B4-BE49-F238E27FC236}">
                <a16:creationId xmlns:a16="http://schemas.microsoft.com/office/drawing/2014/main" id="{CC379291-10D1-1713-75E8-696932EB9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0638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شاشة عريضة</PresentationFormat>
  <Paragraphs>5</Paragraphs>
  <Slides>45</Slides>
  <Notes>1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45</vt:i4>
      </vt:variant>
    </vt:vector>
  </HeadingPairs>
  <TitlesOfParts>
    <vt:vector size="51" baseType="lpstr">
      <vt:lpstr>Arial</vt:lpstr>
      <vt:lpstr>Cairo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7</cp:revision>
  <dcterms:created xsi:type="dcterms:W3CDTF">2022-05-24T16:23:39Z</dcterms:created>
  <dcterms:modified xsi:type="dcterms:W3CDTF">2023-04-16T15:59:59Z</dcterms:modified>
</cp:coreProperties>
</file>