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autoCompressPictures="0">
  <p:sldMasterIdLst>
    <p:sldMasterId id="2147483648" r:id="rId1"/>
  </p:sldMasterIdLst>
  <p:notesMasterIdLst>
    <p:notesMasterId r:id="rId64"/>
  </p:notesMasterIdLst>
  <p:sldIdLst>
    <p:sldId id="261" r:id="rId2"/>
    <p:sldId id="262" r:id="rId3"/>
    <p:sldId id="263" r:id="rId4"/>
    <p:sldId id="264" r:id="rId5"/>
    <p:sldId id="257" r:id="rId6"/>
    <p:sldId id="258" r:id="rId7"/>
    <p:sldId id="259" r:id="rId8"/>
    <p:sldId id="260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4" r:id="rId58"/>
    <p:sldId id="315" r:id="rId59"/>
    <p:sldId id="472" r:id="rId60"/>
    <p:sldId id="317" r:id="rId61"/>
    <p:sldId id="471" r:id="rId62"/>
    <p:sldId id="316" r:id="rId63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DC7357-C737-456D-BD36-28A36B060D92}" v="3" dt="2023-04-20T15:08:36.155"/>
    <p1510:client id="{C18CFF0C-CD5F-4028-A8C6-2133A517B7C4}" v="12" dt="2023-04-19T18:06:07.5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84" d="100"/>
          <a:sy n="84" d="100"/>
        </p:scale>
        <p:origin x="629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 M" userId="84cd2103f36ef0dc" providerId="LiveId" clId="{C18CFF0C-CD5F-4028-A8C6-2133A517B7C4}"/>
    <pc:docChg chg="custSel addSld delSld modSld sldOrd">
      <pc:chgData name="H M" userId="84cd2103f36ef0dc" providerId="LiveId" clId="{C18CFF0C-CD5F-4028-A8C6-2133A517B7C4}" dt="2023-04-19T18:06:07.569" v="61" actId="1366"/>
      <pc:docMkLst>
        <pc:docMk/>
      </pc:docMkLst>
      <pc:sldChg chg="addSp modSp add mod ord setBg">
        <pc:chgData name="H M" userId="84cd2103f36ef0dc" providerId="LiveId" clId="{C18CFF0C-CD5F-4028-A8C6-2133A517B7C4}" dt="2023-04-19T17:59:57.299" v="57"/>
        <pc:sldMkLst>
          <pc:docMk/>
          <pc:sldMk cId="995685319" sldId="257"/>
        </pc:sldMkLst>
        <pc:spChg chg="add">
          <ac:chgData name="H M" userId="84cd2103f36ef0dc" providerId="LiveId" clId="{C18CFF0C-CD5F-4028-A8C6-2133A517B7C4}" dt="2023-04-19T17:56:01.871" v="5" actId="26606"/>
          <ac:spMkLst>
            <pc:docMk/>
            <pc:sldMk cId="995685319" sldId="257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6:01.871" v="5" actId="26606"/>
          <ac:picMkLst>
            <pc:docMk/>
            <pc:sldMk cId="995685319" sldId="257"/>
            <ac:picMk id="3" creationId="{5D5A79FF-2ADD-70E7-9C74-369D6A652DDB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2030220160" sldId="257"/>
        </pc:sldMkLst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3340601043" sldId="258"/>
        </pc:sldMkLst>
      </pc:sldChg>
      <pc:sldChg chg="addSp modSp add mod setBg">
        <pc:chgData name="H M" userId="84cd2103f36ef0dc" providerId="LiveId" clId="{C18CFF0C-CD5F-4028-A8C6-2133A517B7C4}" dt="2023-04-19T17:55:47.292" v="2" actId="26606"/>
        <pc:sldMkLst>
          <pc:docMk/>
          <pc:sldMk cId="2250190516" sldId="259"/>
        </pc:sldMkLst>
        <pc:spChg chg="add">
          <ac:chgData name="H M" userId="84cd2103f36ef0dc" providerId="LiveId" clId="{C18CFF0C-CD5F-4028-A8C6-2133A517B7C4}" dt="2023-04-19T17:55:47.292" v="2" actId="26606"/>
          <ac:spMkLst>
            <pc:docMk/>
            <pc:sldMk cId="2250190516" sldId="259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5:47.292" v="2" actId="26606"/>
          <ac:picMkLst>
            <pc:docMk/>
            <pc:sldMk cId="2250190516" sldId="259"/>
            <ac:picMk id="3" creationId="{10D45CB4-A771-6298-9546-031F77545E5C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2470243691" sldId="259"/>
        </pc:sldMkLst>
      </pc:sldChg>
      <pc:sldChg chg="addSp modSp add mod setBg">
        <pc:chgData name="H M" userId="84cd2103f36ef0dc" providerId="LiveId" clId="{C18CFF0C-CD5F-4028-A8C6-2133A517B7C4}" dt="2023-04-19T18:05:54.466" v="60" actId="1366"/>
        <pc:sldMkLst>
          <pc:docMk/>
          <pc:sldMk cId="422610024" sldId="260"/>
        </pc:sldMkLst>
        <pc:spChg chg="add">
          <ac:chgData name="H M" userId="84cd2103f36ef0dc" providerId="LiveId" clId="{C18CFF0C-CD5F-4028-A8C6-2133A517B7C4}" dt="2023-04-19T17:55:54.206" v="3" actId="26606"/>
          <ac:spMkLst>
            <pc:docMk/>
            <pc:sldMk cId="422610024" sldId="260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8:05:54.466" v="60" actId="1366"/>
          <ac:picMkLst>
            <pc:docMk/>
            <pc:sldMk cId="422610024" sldId="260"/>
            <ac:picMk id="3" creationId="{888D9979-271C-8F71-750C-CF66AA5CBDCD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2922687564" sldId="260"/>
        </pc:sldMkLst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499029733" sldId="261"/>
        </pc:sldMkLst>
      </pc:sldChg>
      <pc:sldChg chg="addSp modSp add del mod setBg">
        <pc:chgData name="H M" userId="84cd2103f36ef0dc" providerId="LiveId" clId="{C18CFF0C-CD5F-4028-A8C6-2133A517B7C4}" dt="2023-04-19T17:59:47.980" v="55" actId="47"/>
        <pc:sldMkLst>
          <pc:docMk/>
          <pc:sldMk cId="3556089912" sldId="261"/>
        </pc:sldMkLst>
        <pc:spChg chg="add">
          <ac:chgData name="H M" userId="84cd2103f36ef0dc" providerId="LiveId" clId="{C18CFF0C-CD5F-4028-A8C6-2133A517B7C4}" dt="2023-04-19T17:55:57.941" v="4" actId="26606"/>
          <ac:spMkLst>
            <pc:docMk/>
            <pc:sldMk cId="3556089912" sldId="261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5:57.941" v="4" actId="26606"/>
          <ac:picMkLst>
            <pc:docMk/>
            <pc:sldMk cId="3556089912" sldId="261"/>
            <ac:picMk id="3" creationId="{D6D56228-247B-299E-10CD-EF7F169788E0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1133930520" sldId="262"/>
        </pc:sldMkLst>
      </pc:sldChg>
      <pc:sldChg chg="add ord">
        <pc:chgData name="H M" userId="84cd2103f36ef0dc" providerId="LiveId" clId="{C18CFF0C-CD5F-4028-A8C6-2133A517B7C4}" dt="2023-04-19T17:59:57.299" v="57"/>
        <pc:sldMkLst>
          <pc:docMk/>
          <pc:sldMk cId="1854250980" sldId="262"/>
        </pc:sldMkLst>
      </pc:sldChg>
      <pc:sldChg chg="addSp modSp add mod setBg">
        <pc:chgData name="H M" userId="84cd2103f36ef0dc" providerId="LiveId" clId="{C18CFF0C-CD5F-4028-A8C6-2133A517B7C4}" dt="2023-04-19T17:59:41.688" v="54" actId="1366"/>
        <pc:sldMkLst>
          <pc:docMk/>
          <pc:sldMk cId="520341957" sldId="263"/>
        </pc:sldMkLst>
        <pc:spChg chg="add">
          <ac:chgData name="H M" userId="84cd2103f36ef0dc" providerId="LiveId" clId="{C18CFF0C-CD5F-4028-A8C6-2133A517B7C4}" dt="2023-04-19T17:56:08.610" v="6" actId="26606"/>
          <ac:spMkLst>
            <pc:docMk/>
            <pc:sldMk cId="520341957" sldId="263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9:41.688" v="54" actId="1366"/>
          <ac:picMkLst>
            <pc:docMk/>
            <pc:sldMk cId="520341957" sldId="263"/>
            <ac:picMk id="3" creationId="{C6707F79-E5A8-1AA2-67F0-5BD8BD3764F8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856027636" sldId="263"/>
        </pc:sldMkLst>
      </pc:sldChg>
      <pc:sldChg chg="addSp modSp add mod setBg">
        <pc:chgData name="H M" userId="84cd2103f36ef0dc" providerId="LiveId" clId="{C18CFF0C-CD5F-4028-A8C6-2133A517B7C4}" dt="2023-04-19T17:56:11.856" v="7" actId="26606"/>
        <pc:sldMkLst>
          <pc:docMk/>
          <pc:sldMk cId="1067339108" sldId="264"/>
        </pc:sldMkLst>
        <pc:spChg chg="add">
          <ac:chgData name="H M" userId="84cd2103f36ef0dc" providerId="LiveId" clId="{C18CFF0C-CD5F-4028-A8C6-2133A517B7C4}" dt="2023-04-19T17:56:11.856" v="7" actId="26606"/>
          <ac:spMkLst>
            <pc:docMk/>
            <pc:sldMk cId="1067339108" sldId="264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6:11.856" v="7" actId="26606"/>
          <ac:picMkLst>
            <pc:docMk/>
            <pc:sldMk cId="1067339108" sldId="264"/>
            <ac:picMk id="3" creationId="{CC032C80-83C7-ED93-75C4-232D84046247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2358394684" sldId="264"/>
        </pc:sldMkLst>
      </pc:sldChg>
      <pc:sldChg chg="addSp modSp add mod setBg">
        <pc:chgData name="H M" userId="84cd2103f36ef0dc" providerId="LiveId" clId="{C18CFF0C-CD5F-4028-A8C6-2133A517B7C4}" dt="2023-04-19T17:59:36.415" v="53" actId="1366"/>
        <pc:sldMkLst>
          <pc:docMk/>
          <pc:sldMk cId="1447800647" sldId="265"/>
        </pc:sldMkLst>
        <pc:spChg chg="add">
          <ac:chgData name="H M" userId="84cd2103f36ef0dc" providerId="LiveId" clId="{C18CFF0C-CD5F-4028-A8C6-2133A517B7C4}" dt="2023-04-19T17:56:15.373" v="8" actId="26606"/>
          <ac:spMkLst>
            <pc:docMk/>
            <pc:sldMk cId="1447800647" sldId="265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9:36.415" v="53" actId="1366"/>
          <ac:picMkLst>
            <pc:docMk/>
            <pc:sldMk cId="1447800647" sldId="265"/>
            <ac:picMk id="3" creationId="{37620D0D-12C1-6CC7-3BA6-9E2FFFBEBE98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2914280069" sldId="265"/>
        </pc:sldMkLst>
      </pc:sldChg>
      <pc:sldChg chg="addSp modSp add mod setBg">
        <pc:chgData name="H M" userId="84cd2103f36ef0dc" providerId="LiveId" clId="{C18CFF0C-CD5F-4028-A8C6-2133A517B7C4}" dt="2023-04-19T18:00:09.064" v="59" actId="1366"/>
        <pc:sldMkLst>
          <pc:docMk/>
          <pc:sldMk cId="818153511" sldId="266"/>
        </pc:sldMkLst>
        <pc:spChg chg="add">
          <ac:chgData name="H M" userId="84cd2103f36ef0dc" providerId="LiveId" clId="{C18CFF0C-CD5F-4028-A8C6-2133A517B7C4}" dt="2023-04-19T17:56:18.654" v="9" actId="26606"/>
          <ac:spMkLst>
            <pc:docMk/>
            <pc:sldMk cId="818153511" sldId="266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8:00:09.064" v="59" actId="1366"/>
          <ac:picMkLst>
            <pc:docMk/>
            <pc:sldMk cId="818153511" sldId="266"/>
            <ac:picMk id="3" creationId="{BA7BC99F-178E-E8BA-D8B7-AFD57858F707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3002871303" sldId="266"/>
        </pc:sldMkLst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474340753" sldId="267"/>
        </pc:sldMkLst>
      </pc:sldChg>
      <pc:sldChg chg="addSp modSp add mod setBg">
        <pc:chgData name="H M" userId="84cd2103f36ef0dc" providerId="LiveId" clId="{C18CFF0C-CD5F-4028-A8C6-2133A517B7C4}" dt="2023-04-19T17:56:23.666" v="10" actId="26606"/>
        <pc:sldMkLst>
          <pc:docMk/>
          <pc:sldMk cId="2652027687" sldId="267"/>
        </pc:sldMkLst>
        <pc:spChg chg="add">
          <ac:chgData name="H M" userId="84cd2103f36ef0dc" providerId="LiveId" clId="{C18CFF0C-CD5F-4028-A8C6-2133A517B7C4}" dt="2023-04-19T17:56:23.666" v="10" actId="26606"/>
          <ac:spMkLst>
            <pc:docMk/>
            <pc:sldMk cId="2652027687" sldId="267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6:23.666" v="10" actId="26606"/>
          <ac:picMkLst>
            <pc:docMk/>
            <pc:sldMk cId="2652027687" sldId="267"/>
            <ac:picMk id="3" creationId="{8383CE9F-A2C5-CDA0-238F-612132DCA60F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3821438966" sldId="268"/>
        </pc:sldMkLst>
      </pc:sldChg>
      <pc:sldChg chg="addSp modSp add mod setBg">
        <pc:chgData name="H M" userId="84cd2103f36ef0dc" providerId="LiveId" clId="{C18CFF0C-CD5F-4028-A8C6-2133A517B7C4}" dt="2023-04-19T17:56:27.069" v="11" actId="26606"/>
        <pc:sldMkLst>
          <pc:docMk/>
          <pc:sldMk cId="4211062033" sldId="268"/>
        </pc:sldMkLst>
        <pc:spChg chg="add">
          <ac:chgData name="H M" userId="84cd2103f36ef0dc" providerId="LiveId" clId="{C18CFF0C-CD5F-4028-A8C6-2133A517B7C4}" dt="2023-04-19T17:56:27.069" v="11" actId="26606"/>
          <ac:spMkLst>
            <pc:docMk/>
            <pc:sldMk cId="4211062033" sldId="268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6:27.069" v="11" actId="26606"/>
          <ac:picMkLst>
            <pc:docMk/>
            <pc:sldMk cId="4211062033" sldId="268"/>
            <ac:picMk id="3" creationId="{355D325D-A89F-2062-5D38-6293A24AC21A}"/>
          </ac:picMkLst>
        </pc:picChg>
      </pc:sldChg>
      <pc:sldChg chg="addSp modSp add mod setBg">
        <pc:chgData name="H M" userId="84cd2103f36ef0dc" providerId="LiveId" clId="{C18CFF0C-CD5F-4028-A8C6-2133A517B7C4}" dt="2023-04-19T17:59:29.829" v="52" actId="1366"/>
        <pc:sldMkLst>
          <pc:docMk/>
          <pc:sldMk cId="1113215025" sldId="269"/>
        </pc:sldMkLst>
        <pc:spChg chg="add">
          <ac:chgData name="H M" userId="84cd2103f36ef0dc" providerId="LiveId" clId="{C18CFF0C-CD5F-4028-A8C6-2133A517B7C4}" dt="2023-04-19T17:56:30.541" v="12" actId="26606"/>
          <ac:spMkLst>
            <pc:docMk/>
            <pc:sldMk cId="1113215025" sldId="269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9:29.829" v="52" actId="1366"/>
          <ac:picMkLst>
            <pc:docMk/>
            <pc:sldMk cId="1113215025" sldId="269"/>
            <ac:picMk id="3" creationId="{9E11B250-D7F2-1509-9CD3-5812EE49A08D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1809727309" sldId="269"/>
        </pc:sldMkLst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780584511" sldId="270"/>
        </pc:sldMkLst>
      </pc:sldChg>
      <pc:sldChg chg="addSp modSp add mod setBg">
        <pc:chgData name="H M" userId="84cd2103f36ef0dc" providerId="LiveId" clId="{C18CFF0C-CD5F-4028-A8C6-2133A517B7C4}" dt="2023-04-19T17:56:34.005" v="13" actId="26606"/>
        <pc:sldMkLst>
          <pc:docMk/>
          <pc:sldMk cId="2128270922" sldId="270"/>
        </pc:sldMkLst>
        <pc:spChg chg="add">
          <ac:chgData name="H M" userId="84cd2103f36ef0dc" providerId="LiveId" clId="{C18CFF0C-CD5F-4028-A8C6-2133A517B7C4}" dt="2023-04-19T17:56:34.005" v="13" actId="26606"/>
          <ac:spMkLst>
            <pc:docMk/>
            <pc:sldMk cId="2128270922" sldId="270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6:34.005" v="13" actId="26606"/>
          <ac:picMkLst>
            <pc:docMk/>
            <pc:sldMk cId="2128270922" sldId="270"/>
            <ac:picMk id="3" creationId="{2B89F260-3084-DBFD-9868-9B3400BDC750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1095782263" sldId="271"/>
        </pc:sldMkLst>
      </pc:sldChg>
      <pc:sldChg chg="addSp modSp add mod setBg">
        <pc:chgData name="H M" userId="84cd2103f36ef0dc" providerId="LiveId" clId="{C18CFF0C-CD5F-4028-A8C6-2133A517B7C4}" dt="2023-04-19T17:56:37.142" v="14" actId="26606"/>
        <pc:sldMkLst>
          <pc:docMk/>
          <pc:sldMk cId="2357632245" sldId="271"/>
        </pc:sldMkLst>
        <pc:spChg chg="add">
          <ac:chgData name="H M" userId="84cd2103f36ef0dc" providerId="LiveId" clId="{C18CFF0C-CD5F-4028-A8C6-2133A517B7C4}" dt="2023-04-19T17:56:37.142" v="14" actId="26606"/>
          <ac:spMkLst>
            <pc:docMk/>
            <pc:sldMk cId="2357632245" sldId="271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6:37.142" v="14" actId="26606"/>
          <ac:picMkLst>
            <pc:docMk/>
            <pc:sldMk cId="2357632245" sldId="271"/>
            <ac:picMk id="3" creationId="{E90F5965-EFA5-854D-D2C0-D64EB52D1076}"/>
          </ac:picMkLst>
        </pc:picChg>
      </pc:sldChg>
      <pc:sldChg chg="addSp modSp add mod setBg">
        <pc:chgData name="H M" userId="84cd2103f36ef0dc" providerId="LiveId" clId="{C18CFF0C-CD5F-4028-A8C6-2133A517B7C4}" dt="2023-04-19T17:56:40.223" v="15" actId="26606"/>
        <pc:sldMkLst>
          <pc:docMk/>
          <pc:sldMk cId="926569407" sldId="272"/>
        </pc:sldMkLst>
        <pc:spChg chg="add">
          <ac:chgData name="H M" userId="84cd2103f36ef0dc" providerId="LiveId" clId="{C18CFF0C-CD5F-4028-A8C6-2133A517B7C4}" dt="2023-04-19T17:56:40.223" v="15" actId="26606"/>
          <ac:spMkLst>
            <pc:docMk/>
            <pc:sldMk cId="926569407" sldId="272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6:40.223" v="15" actId="26606"/>
          <ac:picMkLst>
            <pc:docMk/>
            <pc:sldMk cId="926569407" sldId="272"/>
            <ac:picMk id="3" creationId="{6F8F6A2E-3D07-3388-4D53-8280B8FBE4DE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2688244998" sldId="272"/>
        </pc:sldMkLst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2041810912" sldId="273"/>
        </pc:sldMkLst>
      </pc:sldChg>
      <pc:sldChg chg="addSp modSp add mod setBg">
        <pc:chgData name="H M" userId="84cd2103f36ef0dc" providerId="LiveId" clId="{C18CFF0C-CD5F-4028-A8C6-2133A517B7C4}" dt="2023-04-19T17:56:43.272" v="16" actId="26606"/>
        <pc:sldMkLst>
          <pc:docMk/>
          <pc:sldMk cId="3615465526" sldId="273"/>
        </pc:sldMkLst>
        <pc:spChg chg="add">
          <ac:chgData name="H M" userId="84cd2103f36ef0dc" providerId="LiveId" clId="{C18CFF0C-CD5F-4028-A8C6-2133A517B7C4}" dt="2023-04-19T17:56:43.272" v="16" actId="26606"/>
          <ac:spMkLst>
            <pc:docMk/>
            <pc:sldMk cId="3615465526" sldId="273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6:43.272" v="16" actId="26606"/>
          <ac:picMkLst>
            <pc:docMk/>
            <pc:sldMk cId="3615465526" sldId="273"/>
            <ac:picMk id="3" creationId="{FE1571F8-B56D-E4DF-FAD4-59133594ED9F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2504969063" sldId="274"/>
        </pc:sldMkLst>
      </pc:sldChg>
      <pc:sldChg chg="modSp add">
        <pc:chgData name="H M" userId="84cd2103f36ef0dc" providerId="LiveId" clId="{C18CFF0C-CD5F-4028-A8C6-2133A517B7C4}" dt="2023-04-19T17:59:22.912" v="51" actId="1366"/>
        <pc:sldMkLst>
          <pc:docMk/>
          <pc:sldMk cId="2585785083" sldId="274"/>
        </pc:sldMkLst>
        <pc:picChg chg="mod">
          <ac:chgData name="H M" userId="84cd2103f36ef0dc" providerId="LiveId" clId="{C18CFF0C-CD5F-4028-A8C6-2133A517B7C4}" dt="2023-04-19T17:59:22.912" v="51" actId="1366"/>
          <ac:picMkLst>
            <pc:docMk/>
            <pc:sldMk cId="2585785083" sldId="274"/>
            <ac:picMk id="3" creationId="{EDAE7105-AE13-423A-45E4-52679FD4ED7F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30292948" sldId="275"/>
        </pc:sldMkLst>
      </pc:sldChg>
      <pc:sldChg chg="addSp modSp add mod setBg">
        <pc:chgData name="H M" userId="84cd2103f36ef0dc" providerId="LiveId" clId="{C18CFF0C-CD5F-4028-A8C6-2133A517B7C4}" dt="2023-04-19T17:56:48.835" v="17" actId="26606"/>
        <pc:sldMkLst>
          <pc:docMk/>
          <pc:sldMk cId="118215920" sldId="275"/>
        </pc:sldMkLst>
        <pc:spChg chg="add">
          <ac:chgData name="H M" userId="84cd2103f36ef0dc" providerId="LiveId" clId="{C18CFF0C-CD5F-4028-A8C6-2133A517B7C4}" dt="2023-04-19T17:56:48.835" v="17" actId="26606"/>
          <ac:spMkLst>
            <pc:docMk/>
            <pc:sldMk cId="118215920" sldId="275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6:48.835" v="17" actId="26606"/>
          <ac:picMkLst>
            <pc:docMk/>
            <pc:sldMk cId="118215920" sldId="275"/>
            <ac:picMk id="3" creationId="{4F700B3C-33AF-EE29-8E7E-6E90DABC40FC}"/>
          </ac:picMkLst>
        </pc:picChg>
      </pc:sldChg>
      <pc:sldChg chg="addSp modSp add mod setBg">
        <pc:chgData name="H M" userId="84cd2103f36ef0dc" providerId="LiveId" clId="{C18CFF0C-CD5F-4028-A8C6-2133A517B7C4}" dt="2023-04-19T17:56:51.742" v="18" actId="26606"/>
        <pc:sldMkLst>
          <pc:docMk/>
          <pc:sldMk cId="175516612" sldId="276"/>
        </pc:sldMkLst>
        <pc:spChg chg="add">
          <ac:chgData name="H M" userId="84cd2103f36ef0dc" providerId="LiveId" clId="{C18CFF0C-CD5F-4028-A8C6-2133A517B7C4}" dt="2023-04-19T17:56:51.742" v="18" actId="26606"/>
          <ac:spMkLst>
            <pc:docMk/>
            <pc:sldMk cId="175516612" sldId="276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6:51.742" v="18" actId="26606"/>
          <ac:picMkLst>
            <pc:docMk/>
            <pc:sldMk cId="175516612" sldId="276"/>
            <ac:picMk id="3" creationId="{47951B29-CB2F-207F-4784-547F157A7029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4271587606" sldId="276"/>
        </pc:sldMkLst>
      </pc:sldChg>
      <pc:sldChg chg="addSp modSp add mod setBg">
        <pc:chgData name="H M" userId="84cd2103f36ef0dc" providerId="LiveId" clId="{C18CFF0C-CD5F-4028-A8C6-2133A517B7C4}" dt="2023-04-19T17:56:55.461" v="19" actId="26606"/>
        <pc:sldMkLst>
          <pc:docMk/>
          <pc:sldMk cId="534466100" sldId="277"/>
        </pc:sldMkLst>
        <pc:spChg chg="add">
          <ac:chgData name="H M" userId="84cd2103f36ef0dc" providerId="LiveId" clId="{C18CFF0C-CD5F-4028-A8C6-2133A517B7C4}" dt="2023-04-19T17:56:55.461" v="19" actId="26606"/>
          <ac:spMkLst>
            <pc:docMk/>
            <pc:sldMk cId="534466100" sldId="277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6:55.461" v="19" actId="26606"/>
          <ac:picMkLst>
            <pc:docMk/>
            <pc:sldMk cId="534466100" sldId="277"/>
            <ac:picMk id="3" creationId="{20BE309C-3F61-E106-E7AF-2A33B238062D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2116964721" sldId="277"/>
        </pc:sldMkLst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1843810794" sldId="278"/>
        </pc:sldMkLst>
      </pc:sldChg>
      <pc:sldChg chg="addSp modSp add mod setBg">
        <pc:chgData name="H M" userId="84cd2103f36ef0dc" providerId="LiveId" clId="{C18CFF0C-CD5F-4028-A8C6-2133A517B7C4}" dt="2023-04-19T17:57:01.598" v="21" actId="26606"/>
        <pc:sldMkLst>
          <pc:docMk/>
          <pc:sldMk cId="1976271983" sldId="278"/>
        </pc:sldMkLst>
        <pc:spChg chg="add">
          <ac:chgData name="H M" userId="84cd2103f36ef0dc" providerId="LiveId" clId="{C18CFF0C-CD5F-4028-A8C6-2133A517B7C4}" dt="2023-04-19T17:57:01.598" v="21" actId="26606"/>
          <ac:spMkLst>
            <pc:docMk/>
            <pc:sldMk cId="1976271983" sldId="278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7:01.598" v="21" actId="26606"/>
          <ac:picMkLst>
            <pc:docMk/>
            <pc:sldMk cId="1976271983" sldId="278"/>
            <ac:picMk id="3" creationId="{E5AB4FCE-21F7-EE35-BD7C-B707D24A97B1}"/>
          </ac:picMkLst>
        </pc:picChg>
      </pc:sldChg>
      <pc:sldChg chg="addSp modSp add mod setBg">
        <pc:chgData name="H M" userId="84cd2103f36ef0dc" providerId="LiveId" clId="{C18CFF0C-CD5F-4028-A8C6-2133A517B7C4}" dt="2023-04-19T17:59:16.232" v="50" actId="1366"/>
        <pc:sldMkLst>
          <pc:docMk/>
          <pc:sldMk cId="56336506" sldId="279"/>
        </pc:sldMkLst>
        <pc:spChg chg="add">
          <ac:chgData name="H M" userId="84cd2103f36ef0dc" providerId="LiveId" clId="{C18CFF0C-CD5F-4028-A8C6-2133A517B7C4}" dt="2023-04-19T17:56:58.868" v="20" actId="26606"/>
          <ac:spMkLst>
            <pc:docMk/>
            <pc:sldMk cId="56336506" sldId="279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9:16.232" v="50" actId="1366"/>
          <ac:picMkLst>
            <pc:docMk/>
            <pc:sldMk cId="56336506" sldId="279"/>
            <ac:picMk id="3" creationId="{953BBD08-8DB7-3298-7B68-ADFD13C12990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1114942490" sldId="279"/>
        </pc:sldMkLst>
      </pc:sldChg>
      <pc:sldChg chg="addSp modSp add mod setBg">
        <pc:chgData name="H M" userId="84cd2103f36ef0dc" providerId="LiveId" clId="{C18CFF0C-CD5F-4028-A8C6-2133A517B7C4}" dt="2023-04-19T17:57:04.209" v="22" actId="26606"/>
        <pc:sldMkLst>
          <pc:docMk/>
          <pc:sldMk cId="295954601" sldId="280"/>
        </pc:sldMkLst>
        <pc:spChg chg="add">
          <ac:chgData name="H M" userId="84cd2103f36ef0dc" providerId="LiveId" clId="{C18CFF0C-CD5F-4028-A8C6-2133A517B7C4}" dt="2023-04-19T17:57:04.209" v="22" actId="26606"/>
          <ac:spMkLst>
            <pc:docMk/>
            <pc:sldMk cId="295954601" sldId="280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7:04.209" v="22" actId="26606"/>
          <ac:picMkLst>
            <pc:docMk/>
            <pc:sldMk cId="295954601" sldId="280"/>
            <ac:picMk id="3" creationId="{10FD3028-8A07-C437-7599-74809048126C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753693335" sldId="280"/>
        </pc:sldMkLst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34149306" sldId="281"/>
        </pc:sldMkLst>
      </pc:sldChg>
      <pc:sldChg chg="addSp modSp add mod setBg">
        <pc:chgData name="H M" userId="84cd2103f36ef0dc" providerId="LiveId" clId="{C18CFF0C-CD5F-4028-A8C6-2133A517B7C4}" dt="2023-04-19T17:57:07.161" v="23" actId="26606"/>
        <pc:sldMkLst>
          <pc:docMk/>
          <pc:sldMk cId="2556138832" sldId="281"/>
        </pc:sldMkLst>
        <pc:spChg chg="add">
          <ac:chgData name="H M" userId="84cd2103f36ef0dc" providerId="LiveId" clId="{C18CFF0C-CD5F-4028-A8C6-2133A517B7C4}" dt="2023-04-19T17:57:07.161" v="23" actId="26606"/>
          <ac:spMkLst>
            <pc:docMk/>
            <pc:sldMk cId="2556138832" sldId="281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7:07.161" v="23" actId="26606"/>
          <ac:picMkLst>
            <pc:docMk/>
            <pc:sldMk cId="2556138832" sldId="281"/>
            <ac:picMk id="3" creationId="{1EDE8C28-6BE1-ACC1-1D22-7E17119979B0}"/>
          </ac:picMkLst>
        </pc:picChg>
      </pc:sldChg>
      <pc:sldChg chg="addSp modSp add mod setBg">
        <pc:chgData name="H M" userId="84cd2103f36ef0dc" providerId="LiveId" clId="{C18CFF0C-CD5F-4028-A8C6-2133A517B7C4}" dt="2023-04-19T17:57:10.057" v="24" actId="26606"/>
        <pc:sldMkLst>
          <pc:docMk/>
          <pc:sldMk cId="917919093" sldId="282"/>
        </pc:sldMkLst>
        <pc:spChg chg="add">
          <ac:chgData name="H M" userId="84cd2103f36ef0dc" providerId="LiveId" clId="{C18CFF0C-CD5F-4028-A8C6-2133A517B7C4}" dt="2023-04-19T17:57:10.057" v="24" actId="26606"/>
          <ac:spMkLst>
            <pc:docMk/>
            <pc:sldMk cId="917919093" sldId="282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7:10.057" v="24" actId="26606"/>
          <ac:picMkLst>
            <pc:docMk/>
            <pc:sldMk cId="917919093" sldId="282"/>
            <ac:picMk id="3" creationId="{2306B2FF-B90A-0933-3DA3-6EBD392E435E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2877242434" sldId="282"/>
        </pc:sldMkLst>
      </pc:sldChg>
      <pc:sldChg chg="addSp modSp add mod setBg">
        <pc:chgData name="H M" userId="84cd2103f36ef0dc" providerId="LiveId" clId="{C18CFF0C-CD5F-4028-A8C6-2133A517B7C4}" dt="2023-04-19T17:57:13.388" v="25" actId="26606"/>
        <pc:sldMkLst>
          <pc:docMk/>
          <pc:sldMk cId="653763063" sldId="283"/>
        </pc:sldMkLst>
        <pc:spChg chg="add">
          <ac:chgData name="H M" userId="84cd2103f36ef0dc" providerId="LiveId" clId="{C18CFF0C-CD5F-4028-A8C6-2133A517B7C4}" dt="2023-04-19T17:57:13.388" v="25" actId="26606"/>
          <ac:spMkLst>
            <pc:docMk/>
            <pc:sldMk cId="653763063" sldId="283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7:13.388" v="25" actId="26606"/>
          <ac:picMkLst>
            <pc:docMk/>
            <pc:sldMk cId="653763063" sldId="283"/>
            <ac:picMk id="3" creationId="{59581457-0856-3C03-675D-23E634F66D6C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1112511502" sldId="283"/>
        </pc:sldMkLst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2384580966" sldId="284"/>
        </pc:sldMkLst>
      </pc:sldChg>
      <pc:sldChg chg="addSp modSp add mod setBg">
        <pc:chgData name="H M" userId="84cd2103f36ef0dc" providerId="LiveId" clId="{C18CFF0C-CD5F-4028-A8C6-2133A517B7C4}" dt="2023-04-19T17:57:16.986" v="26" actId="26606"/>
        <pc:sldMkLst>
          <pc:docMk/>
          <pc:sldMk cId="2721717067" sldId="284"/>
        </pc:sldMkLst>
        <pc:spChg chg="add">
          <ac:chgData name="H M" userId="84cd2103f36ef0dc" providerId="LiveId" clId="{C18CFF0C-CD5F-4028-A8C6-2133A517B7C4}" dt="2023-04-19T17:57:16.986" v="26" actId="26606"/>
          <ac:spMkLst>
            <pc:docMk/>
            <pc:sldMk cId="2721717067" sldId="284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7:16.986" v="26" actId="26606"/>
          <ac:picMkLst>
            <pc:docMk/>
            <pc:sldMk cId="2721717067" sldId="284"/>
            <ac:picMk id="3" creationId="{454347A9-AB47-9BAF-619F-235C4F269718}"/>
          </ac:picMkLst>
        </pc:picChg>
      </pc:sldChg>
      <pc:sldChg chg="addSp modSp add mod setBg">
        <pc:chgData name="H M" userId="84cd2103f36ef0dc" providerId="LiveId" clId="{C18CFF0C-CD5F-4028-A8C6-2133A517B7C4}" dt="2023-04-19T17:57:20.372" v="27" actId="26606"/>
        <pc:sldMkLst>
          <pc:docMk/>
          <pc:sldMk cId="2307719328" sldId="285"/>
        </pc:sldMkLst>
        <pc:spChg chg="add">
          <ac:chgData name="H M" userId="84cd2103f36ef0dc" providerId="LiveId" clId="{C18CFF0C-CD5F-4028-A8C6-2133A517B7C4}" dt="2023-04-19T17:57:20.372" v="27" actId="26606"/>
          <ac:spMkLst>
            <pc:docMk/>
            <pc:sldMk cId="2307719328" sldId="285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7:20.372" v="27" actId="26606"/>
          <ac:picMkLst>
            <pc:docMk/>
            <pc:sldMk cId="2307719328" sldId="285"/>
            <ac:picMk id="3" creationId="{594CAA5B-791D-89D8-38B6-BDBE4B64E659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2950707857" sldId="285"/>
        </pc:sldMkLst>
      </pc:sldChg>
      <pc:sldChg chg="addSp modSp add mod setBg">
        <pc:chgData name="H M" userId="84cd2103f36ef0dc" providerId="LiveId" clId="{C18CFF0C-CD5F-4028-A8C6-2133A517B7C4}" dt="2023-04-19T18:00:01.623" v="58" actId="1366"/>
        <pc:sldMkLst>
          <pc:docMk/>
          <pc:sldMk cId="2902437091" sldId="286"/>
        </pc:sldMkLst>
        <pc:spChg chg="add">
          <ac:chgData name="H M" userId="84cd2103f36ef0dc" providerId="LiveId" clId="{C18CFF0C-CD5F-4028-A8C6-2133A517B7C4}" dt="2023-04-19T17:57:23.897" v="28" actId="26606"/>
          <ac:spMkLst>
            <pc:docMk/>
            <pc:sldMk cId="2902437091" sldId="286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8:00:01.623" v="58" actId="1366"/>
          <ac:picMkLst>
            <pc:docMk/>
            <pc:sldMk cId="2902437091" sldId="286"/>
            <ac:picMk id="3" creationId="{137F51AA-ECCB-4EFD-31F8-232005A35EC3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3753755105" sldId="286"/>
        </pc:sldMkLst>
      </pc:sldChg>
      <pc:sldChg chg="add">
        <pc:chgData name="H M" userId="84cd2103f36ef0dc" providerId="LiveId" clId="{C18CFF0C-CD5F-4028-A8C6-2133A517B7C4}" dt="2023-04-19T17:54:47.311" v="1"/>
        <pc:sldMkLst>
          <pc:docMk/>
          <pc:sldMk cId="140211050" sldId="287"/>
        </pc:sldMkLst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3633503376" sldId="287"/>
        </pc:sldMkLst>
      </pc:sldChg>
      <pc:sldChg chg="addSp modSp add mod setBg">
        <pc:chgData name="H M" userId="84cd2103f36ef0dc" providerId="LiveId" clId="{C18CFF0C-CD5F-4028-A8C6-2133A517B7C4}" dt="2023-04-19T17:57:32.508" v="29" actId="26606"/>
        <pc:sldMkLst>
          <pc:docMk/>
          <pc:sldMk cId="2840712681" sldId="288"/>
        </pc:sldMkLst>
        <pc:spChg chg="add">
          <ac:chgData name="H M" userId="84cd2103f36ef0dc" providerId="LiveId" clId="{C18CFF0C-CD5F-4028-A8C6-2133A517B7C4}" dt="2023-04-19T17:57:32.508" v="29" actId="26606"/>
          <ac:spMkLst>
            <pc:docMk/>
            <pc:sldMk cId="2840712681" sldId="288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7:32.508" v="29" actId="26606"/>
          <ac:picMkLst>
            <pc:docMk/>
            <pc:sldMk cId="2840712681" sldId="288"/>
            <ac:picMk id="3" creationId="{B5CBD058-55A7-E99E-EAB2-FA1E3C4BF59D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3126661184" sldId="288"/>
        </pc:sldMkLst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81246687" sldId="289"/>
        </pc:sldMkLst>
      </pc:sldChg>
      <pc:sldChg chg="addSp modSp add mod setBg">
        <pc:chgData name="H M" userId="84cd2103f36ef0dc" providerId="LiveId" clId="{C18CFF0C-CD5F-4028-A8C6-2133A517B7C4}" dt="2023-04-19T17:57:36.772" v="30" actId="26606"/>
        <pc:sldMkLst>
          <pc:docMk/>
          <pc:sldMk cId="4071439211" sldId="289"/>
        </pc:sldMkLst>
        <pc:spChg chg="add">
          <ac:chgData name="H M" userId="84cd2103f36ef0dc" providerId="LiveId" clId="{C18CFF0C-CD5F-4028-A8C6-2133A517B7C4}" dt="2023-04-19T17:57:36.772" v="30" actId="26606"/>
          <ac:spMkLst>
            <pc:docMk/>
            <pc:sldMk cId="4071439211" sldId="289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7:36.772" v="30" actId="26606"/>
          <ac:picMkLst>
            <pc:docMk/>
            <pc:sldMk cId="4071439211" sldId="289"/>
            <ac:picMk id="3" creationId="{82AB0BB2-997D-1877-693B-4D270AF674F5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1349579348" sldId="290"/>
        </pc:sldMkLst>
      </pc:sldChg>
      <pc:sldChg chg="addSp modSp add mod setBg">
        <pc:chgData name="H M" userId="84cd2103f36ef0dc" providerId="LiveId" clId="{C18CFF0C-CD5F-4028-A8C6-2133A517B7C4}" dt="2023-04-19T17:57:41.198" v="31" actId="26606"/>
        <pc:sldMkLst>
          <pc:docMk/>
          <pc:sldMk cId="2485140228" sldId="290"/>
        </pc:sldMkLst>
        <pc:spChg chg="add">
          <ac:chgData name="H M" userId="84cd2103f36ef0dc" providerId="LiveId" clId="{C18CFF0C-CD5F-4028-A8C6-2133A517B7C4}" dt="2023-04-19T17:57:41.198" v="31" actId="26606"/>
          <ac:spMkLst>
            <pc:docMk/>
            <pc:sldMk cId="2485140228" sldId="290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7:41.198" v="31" actId="26606"/>
          <ac:picMkLst>
            <pc:docMk/>
            <pc:sldMk cId="2485140228" sldId="290"/>
            <ac:picMk id="3" creationId="{8BD793FD-207A-014A-A4A7-249F109BB173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1944563921" sldId="291"/>
        </pc:sldMkLst>
      </pc:sldChg>
      <pc:sldChg chg="addSp modSp add mod setBg">
        <pc:chgData name="H M" userId="84cd2103f36ef0dc" providerId="LiveId" clId="{C18CFF0C-CD5F-4028-A8C6-2133A517B7C4}" dt="2023-04-19T17:57:45.384" v="32" actId="26606"/>
        <pc:sldMkLst>
          <pc:docMk/>
          <pc:sldMk cId="2451320730" sldId="291"/>
        </pc:sldMkLst>
        <pc:spChg chg="add">
          <ac:chgData name="H M" userId="84cd2103f36ef0dc" providerId="LiveId" clId="{C18CFF0C-CD5F-4028-A8C6-2133A517B7C4}" dt="2023-04-19T17:57:45.384" v="32" actId="26606"/>
          <ac:spMkLst>
            <pc:docMk/>
            <pc:sldMk cId="2451320730" sldId="291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7:45.384" v="32" actId="26606"/>
          <ac:picMkLst>
            <pc:docMk/>
            <pc:sldMk cId="2451320730" sldId="291"/>
            <ac:picMk id="3" creationId="{D98FF544-12EB-78D4-1071-724ECBA4A50F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3537978826" sldId="292"/>
        </pc:sldMkLst>
      </pc:sldChg>
      <pc:sldChg chg="addSp modSp add mod setBg">
        <pc:chgData name="H M" userId="84cd2103f36ef0dc" providerId="LiveId" clId="{C18CFF0C-CD5F-4028-A8C6-2133A517B7C4}" dt="2023-04-19T17:57:48.474" v="33" actId="26606"/>
        <pc:sldMkLst>
          <pc:docMk/>
          <pc:sldMk cId="3590141982" sldId="292"/>
        </pc:sldMkLst>
        <pc:spChg chg="add">
          <ac:chgData name="H M" userId="84cd2103f36ef0dc" providerId="LiveId" clId="{C18CFF0C-CD5F-4028-A8C6-2133A517B7C4}" dt="2023-04-19T17:57:48.474" v="33" actId="26606"/>
          <ac:spMkLst>
            <pc:docMk/>
            <pc:sldMk cId="3590141982" sldId="292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7:48.474" v="33" actId="26606"/>
          <ac:picMkLst>
            <pc:docMk/>
            <pc:sldMk cId="3590141982" sldId="292"/>
            <ac:picMk id="3" creationId="{78ABCEC7-0E87-8FE5-6223-7FECC988D351}"/>
          </ac:picMkLst>
        </pc:picChg>
      </pc:sldChg>
      <pc:sldChg chg="addSp modSp add mod setBg">
        <pc:chgData name="H M" userId="84cd2103f36ef0dc" providerId="LiveId" clId="{C18CFF0C-CD5F-4028-A8C6-2133A517B7C4}" dt="2023-04-19T18:06:07.569" v="61" actId="1366"/>
        <pc:sldMkLst>
          <pc:docMk/>
          <pc:sldMk cId="165654938" sldId="293"/>
        </pc:sldMkLst>
        <pc:spChg chg="add">
          <ac:chgData name="H M" userId="84cd2103f36ef0dc" providerId="LiveId" clId="{C18CFF0C-CD5F-4028-A8C6-2133A517B7C4}" dt="2023-04-19T17:57:52.504" v="34" actId="26606"/>
          <ac:spMkLst>
            <pc:docMk/>
            <pc:sldMk cId="165654938" sldId="293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8:06:07.569" v="61" actId="1366"/>
          <ac:picMkLst>
            <pc:docMk/>
            <pc:sldMk cId="165654938" sldId="293"/>
            <ac:picMk id="3" creationId="{7D697AA5-4ABC-BE45-51F8-A50DA13028EC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478906524" sldId="293"/>
        </pc:sldMkLst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2053465766" sldId="294"/>
        </pc:sldMkLst>
      </pc:sldChg>
      <pc:sldChg chg="addSp modSp add mod setBg">
        <pc:chgData name="H M" userId="84cd2103f36ef0dc" providerId="LiveId" clId="{C18CFF0C-CD5F-4028-A8C6-2133A517B7C4}" dt="2023-04-19T17:57:56.523" v="35" actId="26606"/>
        <pc:sldMkLst>
          <pc:docMk/>
          <pc:sldMk cId="3056765919" sldId="294"/>
        </pc:sldMkLst>
        <pc:spChg chg="add">
          <ac:chgData name="H M" userId="84cd2103f36ef0dc" providerId="LiveId" clId="{C18CFF0C-CD5F-4028-A8C6-2133A517B7C4}" dt="2023-04-19T17:57:56.523" v="35" actId="26606"/>
          <ac:spMkLst>
            <pc:docMk/>
            <pc:sldMk cId="3056765919" sldId="294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7:56.523" v="35" actId="26606"/>
          <ac:picMkLst>
            <pc:docMk/>
            <pc:sldMk cId="3056765919" sldId="294"/>
            <ac:picMk id="3" creationId="{9BABCD2C-5FF7-74C8-F3F7-61BB68EEFA42}"/>
          </ac:picMkLst>
        </pc:picChg>
      </pc:sldChg>
      <pc:sldChg chg="addSp modSp add mod setBg">
        <pc:chgData name="H M" userId="84cd2103f36ef0dc" providerId="LiveId" clId="{C18CFF0C-CD5F-4028-A8C6-2133A517B7C4}" dt="2023-04-19T17:57:59.853" v="36" actId="26606"/>
        <pc:sldMkLst>
          <pc:docMk/>
          <pc:sldMk cId="2512911672" sldId="295"/>
        </pc:sldMkLst>
        <pc:spChg chg="add">
          <ac:chgData name="H M" userId="84cd2103f36ef0dc" providerId="LiveId" clId="{C18CFF0C-CD5F-4028-A8C6-2133A517B7C4}" dt="2023-04-19T17:57:59.853" v="36" actId="26606"/>
          <ac:spMkLst>
            <pc:docMk/>
            <pc:sldMk cId="2512911672" sldId="295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7:59.853" v="36" actId="26606"/>
          <ac:picMkLst>
            <pc:docMk/>
            <pc:sldMk cId="2512911672" sldId="295"/>
            <ac:picMk id="3" creationId="{D224B32C-26E3-A11B-9B50-361745077ECF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2726326144" sldId="295"/>
        </pc:sldMkLst>
      </pc:sldChg>
      <pc:sldChg chg="addSp modSp add mod setBg">
        <pc:chgData name="H M" userId="84cd2103f36ef0dc" providerId="LiveId" clId="{C18CFF0C-CD5F-4028-A8C6-2133A517B7C4}" dt="2023-04-19T17:58:02.785" v="37" actId="26606"/>
        <pc:sldMkLst>
          <pc:docMk/>
          <pc:sldMk cId="1765280707" sldId="296"/>
        </pc:sldMkLst>
        <pc:spChg chg="add">
          <ac:chgData name="H M" userId="84cd2103f36ef0dc" providerId="LiveId" clId="{C18CFF0C-CD5F-4028-A8C6-2133A517B7C4}" dt="2023-04-19T17:58:02.785" v="37" actId="26606"/>
          <ac:spMkLst>
            <pc:docMk/>
            <pc:sldMk cId="1765280707" sldId="296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8:02.785" v="37" actId="26606"/>
          <ac:picMkLst>
            <pc:docMk/>
            <pc:sldMk cId="1765280707" sldId="296"/>
            <ac:picMk id="3" creationId="{A2E28921-970B-51EA-9B57-B7239207B945}"/>
          </ac:picMkLst>
        </pc:picChg>
      </pc:sldChg>
      <pc:sldChg chg="addSp modSp add mod setBg">
        <pc:chgData name="H M" userId="84cd2103f36ef0dc" providerId="LiveId" clId="{C18CFF0C-CD5F-4028-A8C6-2133A517B7C4}" dt="2023-04-19T17:58:06.282" v="38" actId="26606"/>
        <pc:sldMkLst>
          <pc:docMk/>
          <pc:sldMk cId="740540155" sldId="297"/>
        </pc:sldMkLst>
        <pc:spChg chg="add">
          <ac:chgData name="H M" userId="84cd2103f36ef0dc" providerId="LiveId" clId="{C18CFF0C-CD5F-4028-A8C6-2133A517B7C4}" dt="2023-04-19T17:58:06.282" v="38" actId="26606"/>
          <ac:spMkLst>
            <pc:docMk/>
            <pc:sldMk cId="740540155" sldId="297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8:06.282" v="38" actId="26606"/>
          <ac:picMkLst>
            <pc:docMk/>
            <pc:sldMk cId="740540155" sldId="297"/>
            <ac:picMk id="3" creationId="{3F01D47E-AF2D-8721-6B1B-8F909DBAD709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3544074416" sldId="297"/>
        </pc:sldMkLst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1019119972" sldId="298"/>
        </pc:sldMkLst>
      </pc:sldChg>
      <pc:sldChg chg="addSp modSp add mod setBg">
        <pc:chgData name="H M" userId="84cd2103f36ef0dc" providerId="LiveId" clId="{C18CFF0C-CD5F-4028-A8C6-2133A517B7C4}" dt="2023-04-19T17:58:09.656" v="39" actId="26606"/>
        <pc:sldMkLst>
          <pc:docMk/>
          <pc:sldMk cId="4014293143" sldId="298"/>
        </pc:sldMkLst>
        <pc:spChg chg="add">
          <ac:chgData name="H M" userId="84cd2103f36ef0dc" providerId="LiveId" clId="{C18CFF0C-CD5F-4028-A8C6-2133A517B7C4}" dt="2023-04-19T17:58:09.656" v="39" actId="26606"/>
          <ac:spMkLst>
            <pc:docMk/>
            <pc:sldMk cId="4014293143" sldId="298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8:09.656" v="39" actId="26606"/>
          <ac:picMkLst>
            <pc:docMk/>
            <pc:sldMk cId="4014293143" sldId="298"/>
            <ac:picMk id="3" creationId="{E6266A9A-7D4E-A91D-EE3E-766F301F3384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2057463208" sldId="299"/>
        </pc:sldMkLst>
      </pc:sldChg>
      <pc:sldChg chg="addSp modSp add mod setBg">
        <pc:chgData name="H M" userId="84cd2103f36ef0dc" providerId="LiveId" clId="{C18CFF0C-CD5F-4028-A8C6-2133A517B7C4}" dt="2023-04-19T17:58:13.262" v="40" actId="26606"/>
        <pc:sldMkLst>
          <pc:docMk/>
          <pc:sldMk cId="3287812500" sldId="299"/>
        </pc:sldMkLst>
        <pc:spChg chg="add">
          <ac:chgData name="H M" userId="84cd2103f36ef0dc" providerId="LiveId" clId="{C18CFF0C-CD5F-4028-A8C6-2133A517B7C4}" dt="2023-04-19T17:58:13.262" v="40" actId="26606"/>
          <ac:spMkLst>
            <pc:docMk/>
            <pc:sldMk cId="3287812500" sldId="299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8:13.262" v="40" actId="26606"/>
          <ac:picMkLst>
            <pc:docMk/>
            <pc:sldMk cId="3287812500" sldId="299"/>
            <ac:picMk id="3" creationId="{DC9A268E-9852-FC33-8AAD-20C5574A58A7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349912796" sldId="300"/>
        </pc:sldMkLst>
      </pc:sldChg>
      <pc:sldChg chg="addSp modSp add mod setBg">
        <pc:chgData name="H M" userId="84cd2103f36ef0dc" providerId="LiveId" clId="{C18CFF0C-CD5F-4028-A8C6-2133A517B7C4}" dt="2023-04-19T17:58:16.604" v="41" actId="26606"/>
        <pc:sldMkLst>
          <pc:docMk/>
          <pc:sldMk cId="2967286139" sldId="300"/>
        </pc:sldMkLst>
        <pc:spChg chg="add">
          <ac:chgData name="H M" userId="84cd2103f36ef0dc" providerId="LiveId" clId="{C18CFF0C-CD5F-4028-A8C6-2133A517B7C4}" dt="2023-04-19T17:58:16.604" v="41" actId="26606"/>
          <ac:spMkLst>
            <pc:docMk/>
            <pc:sldMk cId="2967286139" sldId="300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8:16.604" v="41" actId="26606"/>
          <ac:picMkLst>
            <pc:docMk/>
            <pc:sldMk cId="2967286139" sldId="300"/>
            <ac:picMk id="3" creationId="{37006537-B4C5-1F4F-3002-158098F46B09}"/>
          </ac:picMkLst>
        </pc:picChg>
      </pc:sldChg>
      <pc:sldChg chg="addSp modSp add mod setBg">
        <pc:chgData name="H M" userId="84cd2103f36ef0dc" providerId="LiveId" clId="{C18CFF0C-CD5F-4028-A8C6-2133A517B7C4}" dt="2023-04-19T17:58:21.370" v="42" actId="26606"/>
        <pc:sldMkLst>
          <pc:docMk/>
          <pc:sldMk cId="1416479870" sldId="301"/>
        </pc:sldMkLst>
        <pc:spChg chg="add">
          <ac:chgData name="H M" userId="84cd2103f36ef0dc" providerId="LiveId" clId="{C18CFF0C-CD5F-4028-A8C6-2133A517B7C4}" dt="2023-04-19T17:58:21.370" v="42" actId="26606"/>
          <ac:spMkLst>
            <pc:docMk/>
            <pc:sldMk cId="1416479870" sldId="301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8:21.370" v="42" actId="26606"/>
          <ac:picMkLst>
            <pc:docMk/>
            <pc:sldMk cId="1416479870" sldId="301"/>
            <ac:picMk id="3" creationId="{6B9195B5-0659-E472-3982-4FB0DF5EEAAF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3051016830" sldId="301"/>
        </pc:sldMkLst>
      </pc:sldChg>
      <pc:sldChg chg="addSp modSp add mod setBg">
        <pc:chgData name="H M" userId="84cd2103f36ef0dc" providerId="LiveId" clId="{C18CFF0C-CD5F-4028-A8C6-2133A517B7C4}" dt="2023-04-19T17:58:23.763" v="43" actId="26606"/>
        <pc:sldMkLst>
          <pc:docMk/>
          <pc:sldMk cId="1333671603" sldId="302"/>
        </pc:sldMkLst>
        <pc:spChg chg="add">
          <ac:chgData name="H M" userId="84cd2103f36ef0dc" providerId="LiveId" clId="{C18CFF0C-CD5F-4028-A8C6-2133A517B7C4}" dt="2023-04-19T17:58:23.763" v="43" actId="26606"/>
          <ac:spMkLst>
            <pc:docMk/>
            <pc:sldMk cId="1333671603" sldId="302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8:23.763" v="43" actId="26606"/>
          <ac:picMkLst>
            <pc:docMk/>
            <pc:sldMk cId="1333671603" sldId="302"/>
            <ac:picMk id="3" creationId="{89B792CA-05F3-14C1-9C70-21B9E46133BB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2475926052" sldId="302"/>
        </pc:sldMkLst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1822589385" sldId="303"/>
        </pc:sldMkLst>
      </pc:sldChg>
      <pc:sldChg chg="addSp modSp add mod setBg">
        <pc:chgData name="H M" userId="84cd2103f36ef0dc" providerId="LiveId" clId="{C18CFF0C-CD5F-4028-A8C6-2133A517B7C4}" dt="2023-04-19T17:58:27.067" v="44" actId="26606"/>
        <pc:sldMkLst>
          <pc:docMk/>
          <pc:sldMk cId="1930284203" sldId="303"/>
        </pc:sldMkLst>
        <pc:spChg chg="add">
          <ac:chgData name="H M" userId="84cd2103f36ef0dc" providerId="LiveId" clId="{C18CFF0C-CD5F-4028-A8C6-2133A517B7C4}" dt="2023-04-19T17:58:27.067" v="44" actId="26606"/>
          <ac:spMkLst>
            <pc:docMk/>
            <pc:sldMk cId="1930284203" sldId="303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8:27.067" v="44" actId="26606"/>
          <ac:picMkLst>
            <pc:docMk/>
            <pc:sldMk cId="1930284203" sldId="303"/>
            <ac:picMk id="3" creationId="{A71DA006-763E-54AB-74DE-20CA10213F52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123112327" sldId="304"/>
        </pc:sldMkLst>
      </pc:sldChg>
      <pc:sldChg chg="addSp modSp add mod setBg">
        <pc:chgData name="H M" userId="84cd2103f36ef0dc" providerId="LiveId" clId="{C18CFF0C-CD5F-4028-A8C6-2133A517B7C4}" dt="2023-04-19T17:58:30.693" v="45" actId="26606"/>
        <pc:sldMkLst>
          <pc:docMk/>
          <pc:sldMk cId="2665614105" sldId="304"/>
        </pc:sldMkLst>
        <pc:spChg chg="add">
          <ac:chgData name="H M" userId="84cd2103f36ef0dc" providerId="LiveId" clId="{C18CFF0C-CD5F-4028-A8C6-2133A517B7C4}" dt="2023-04-19T17:58:30.693" v="45" actId="26606"/>
          <ac:spMkLst>
            <pc:docMk/>
            <pc:sldMk cId="2665614105" sldId="304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8:30.693" v="45" actId="26606"/>
          <ac:picMkLst>
            <pc:docMk/>
            <pc:sldMk cId="2665614105" sldId="304"/>
            <ac:picMk id="3" creationId="{0AA69680-C04E-59E9-7FC1-9BCE7CD29A52}"/>
          </ac:picMkLst>
        </pc:picChg>
      </pc:sldChg>
      <pc:sldChg chg="del">
        <pc:chgData name="H M" userId="84cd2103f36ef0dc" providerId="LiveId" clId="{C18CFF0C-CD5F-4028-A8C6-2133A517B7C4}" dt="2023-04-19T17:46:34.420" v="0" actId="47"/>
        <pc:sldMkLst>
          <pc:docMk/>
          <pc:sldMk cId="3047061002" sldId="305"/>
        </pc:sldMkLst>
      </pc:sldChg>
      <pc:sldChg chg="addSp modSp add mod setBg">
        <pc:chgData name="H M" userId="84cd2103f36ef0dc" providerId="LiveId" clId="{C18CFF0C-CD5F-4028-A8C6-2133A517B7C4}" dt="2023-04-19T17:58:34.999" v="46" actId="26606"/>
        <pc:sldMkLst>
          <pc:docMk/>
          <pc:sldMk cId="3927385312" sldId="305"/>
        </pc:sldMkLst>
        <pc:spChg chg="add">
          <ac:chgData name="H M" userId="84cd2103f36ef0dc" providerId="LiveId" clId="{C18CFF0C-CD5F-4028-A8C6-2133A517B7C4}" dt="2023-04-19T17:58:34.999" v="46" actId="26606"/>
          <ac:spMkLst>
            <pc:docMk/>
            <pc:sldMk cId="3927385312" sldId="305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8:34.999" v="46" actId="26606"/>
          <ac:picMkLst>
            <pc:docMk/>
            <pc:sldMk cId="3927385312" sldId="305"/>
            <ac:picMk id="3" creationId="{905EBB69-B1F9-9ABB-877B-5F17D9940706}"/>
          </ac:picMkLst>
        </pc:picChg>
      </pc:sldChg>
      <pc:sldChg chg="addSp modSp add mod setBg">
        <pc:chgData name="H M" userId="84cd2103f36ef0dc" providerId="LiveId" clId="{C18CFF0C-CD5F-4028-A8C6-2133A517B7C4}" dt="2023-04-19T17:58:38.804" v="47" actId="26606"/>
        <pc:sldMkLst>
          <pc:docMk/>
          <pc:sldMk cId="2482774711" sldId="306"/>
        </pc:sldMkLst>
        <pc:spChg chg="add">
          <ac:chgData name="H M" userId="84cd2103f36ef0dc" providerId="LiveId" clId="{C18CFF0C-CD5F-4028-A8C6-2133A517B7C4}" dt="2023-04-19T17:58:38.804" v="47" actId="26606"/>
          <ac:spMkLst>
            <pc:docMk/>
            <pc:sldMk cId="2482774711" sldId="306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8:38.804" v="47" actId="26606"/>
          <ac:picMkLst>
            <pc:docMk/>
            <pc:sldMk cId="2482774711" sldId="306"/>
            <ac:picMk id="3" creationId="{BB93C06C-78A7-901D-A1C1-D6067E0025EC}"/>
          </ac:picMkLst>
        </pc:picChg>
      </pc:sldChg>
      <pc:sldChg chg="addSp modSp add mod setBg">
        <pc:chgData name="H M" userId="84cd2103f36ef0dc" providerId="LiveId" clId="{C18CFF0C-CD5F-4028-A8C6-2133A517B7C4}" dt="2023-04-19T17:59:01.750" v="49" actId="1366"/>
        <pc:sldMkLst>
          <pc:docMk/>
          <pc:sldMk cId="3907861486" sldId="307"/>
        </pc:sldMkLst>
        <pc:spChg chg="add">
          <ac:chgData name="H M" userId="84cd2103f36ef0dc" providerId="LiveId" clId="{C18CFF0C-CD5F-4028-A8C6-2133A517B7C4}" dt="2023-04-19T17:58:42.660" v="48" actId="26606"/>
          <ac:spMkLst>
            <pc:docMk/>
            <pc:sldMk cId="3907861486" sldId="307"/>
            <ac:spMk id="8" creationId="{42A4FC2C-047E-45A5-965D-8E1E3BF09BC6}"/>
          </ac:spMkLst>
        </pc:spChg>
        <pc:picChg chg="mod">
          <ac:chgData name="H M" userId="84cd2103f36ef0dc" providerId="LiveId" clId="{C18CFF0C-CD5F-4028-A8C6-2133A517B7C4}" dt="2023-04-19T17:59:01.750" v="49" actId="1366"/>
          <ac:picMkLst>
            <pc:docMk/>
            <pc:sldMk cId="3907861486" sldId="307"/>
            <ac:picMk id="3" creationId="{6CB8FD8D-5CF7-982B-7F52-76E9AF8D4F37}"/>
          </ac:picMkLst>
        </pc:picChg>
      </pc:sldChg>
    </pc:docChg>
  </pc:docChgLst>
  <pc:docChgLst>
    <pc:chgData name="Hassan Moddather" userId="84cd2103f36ef0dc" providerId="LiveId" clId="{BA34F77C-3C8C-4016-8028-B9413E0BB5BE}"/>
    <pc:docChg chg="addSld delSld modSld">
      <pc:chgData name="Hassan Moddather" userId="84cd2103f36ef0dc" providerId="LiveId" clId="{BA34F77C-3C8C-4016-8028-B9413E0BB5BE}" dt="2023-04-16T16:02:16.071" v="1" actId="47"/>
      <pc:docMkLst>
        <pc:docMk/>
      </pc:docMkLst>
      <pc:sldChg chg="del">
        <pc:chgData name="Hassan Moddather" userId="84cd2103f36ef0dc" providerId="LiveId" clId="{BA34F77C-3C8C-4016-8028-B9413E0BB5BE}" dt="2023-04-16T16:02:16.071" v="1" actId="47"/>
        <pc:sldMkLst>
          <pc:docMk/>
          <pc:sldMk cId="1719167534" sldId="468"/>
        </pc:sldMkLst>
      </pc:sldChg>
      <pc:sldChg chg="add">
        <pc:chgData name="Hassan Moddather" userId="84cd2103f36ef0dc" providerId="LiveId" clId="{BA34F77C-3C8C-4016-8028-B9413E0BB5BE}" dt="2023-04-16T16:02:14.667" v="0"/>
        <pc:sldMkLst>
          <pc:docMk/>
          <pc:sldMk cId="1832840326" sldId="471"/>
        </pc:sldMkLst>
      </pc:sldChg>
      <pc:sldMasterChg chg="delSldLayout">
        <pc:chgData name="Hassan Moddather" userId="84cd2103f36ef0dc" providerId="LiveId" clId="{BA34F77C-3C8C-4016-8028-B9413E0BB5BE}" dt="2023-04-16T16:02:16.071" v="1" actId="47"/>
        <pc:sldMasterMkLst>
          <pc:docMk/>
          <pc:sldMasterMk cId="2066162700" sldId="2147483648"/>
        </pc:sldMasterMkLst>
        <pc:sldLayoutChg chg="del">
          <pc:chgData name="Hassan Moddather" userId="84cd2103f36ef0dc" providerId="LiveId" clId="{BA34F77C-3C8C-4016-8028-B9413E0BB5BE}" dt="2023-04-16T16:02:16.071" v="1" actId="47"/>
          <pc:sldLayoutMkLst>
            <pc:docMk/>
            <pc:sldMasterMk cId="2066162700" sldId="2147483648"/>
            <pc:sldLayoutMk cId="1779491038" sldId="2147483660"/>
          </pc:sldLayoutMkLst>
        </pc:sldLayoutChg>
      </pc:sldMasterChg>
    </pc:docChg>
  </pc:docChgLst>
  <pc:docChgLst>
    <pc:chgData name="H M" userId="84cd2103f36ef0dc" providerId="LiveId" clId="{68DC7357-C737-456D-BD36-28A36B060D92}"/>
    <pc:docChg chg="custSel addSld delSld modSld sldOrd">
      <pc:chgData name="H M" userId="84cd2103f36ef0dc" providerId="LiveId" clId="{68DC7357-C737-456D-BD36-28A36B060D92}" dt="2023-04-20T15:10:24.504" v="62"/>
      <pc:docMkLst>
        <pc:docMk/>
      </pc:docMkLst>
      <pc:sldChg chg="add del">
        <pc:chgData name="H M" userId="84cd2103f36ef0dc" providerId="LiveId" clId="{68DC7357-C737-456D-BD36-28A36B060D92}" dt="2023-04-20T15:02:39.496" v="2" actId="47"/>
        <pc:sldMkLst>
          <pc:docMk/>
          <pc:sldMk cId="1992969656" sldId="256"/>
        </pc:sldMkLst>
      </pc:sldChg>
      <pc:sldChg chg="addSp modSp add mod ord setBg">
        <pc:chgData name="H M" userId="84cd2103f36ef0dc" providerId="LiveId" clId="{68DC7357-C737-456D-BD36-28A36B060D92}" dt="2023-04-20T15:10:24.504" v="62"/>
        <pc:sldMkLst>
          <pc:docMk/>
          <pc:sldMk cId="755849677" sldId="257"/>
        </pc:sldMkLst>
        <pc:spChg chg="add">
          <ac:chgData name="H M" userId="84cd2103f36ef0dc" providerId="LiveId" clId="{68DC7357-C737-456D-BD36-28A36B060D92}" dt="2023-04-20T15:02:56.575" v="3" actId="26606"/>
          <ac:spMkLst>
            <pc:docMk/>
            <pc:sldMk cId="755849677" sldId="257"/>
            <ac:spMk id="8" creationId="{42A4FC2C-047E-45A5-965D-8E1E3BF09BC6}"/>
          </ac:spMkLst>
        </pc:spChg>
        <pc:picChg chg="mod">
          <ac:chgData name="H M" userId="84cd2103f36ef0dc" providerId="LiveId" clId="{68DC7357-C737-456D-BD36-28A36B060D92}" dt="2023-04-20T15:02:56.575" v="3" actId="26606"/>
          <ac:picMkLst>
            <pc:docMk/>
            <pc:sldMk cId="755849677" sldId="257"/>
            <ac:picMk id="3" creationId="{3C4FD122-E631-FB02-2FFE-4E2934FE315B}"/>
          </ac:picMkLst>
        </pc:picChg>
      </pc:sldChg>
      <pc:sldChg chg="del">
        <pc:chgData name="H M" userId="84cd2103f36ef0dc" providerId="LiveId" clId="{68DC7357-C737-456D-BD36-28A36B060D92}" dt="2023-04-20T14:37:33.286" v="0" actId="47"/>
        <pc:sldMkLst>
          <pc:docMk/>
          <pc:sldMk cId="995685319" sldId="257"/>
        </pc:sldMkLst>
      </pc:sldChg>
      <pc:sldChg chg="addSp modSp add mod ord setBg">
        <pc:chgData name="H M" userId="84cd2103f36ef0dc" providerId="LiveId" clId="{68DC7357-C737-456D-BD36-28A36B060D92}" dt="2023-04-20T15:10:24.504" v="62"/>
        <pc:sldMkLst>
          <pc:docMk/>
          <pc:sldMk cId="3691732085" sldId="258"/>
        </pc:sldMkLst>
        <pc:spChg chg="add">
          <ac:chgData name="H M" userId="84cd2103f36ef0dc" providerId="LiveId" clId="{68DC7357-C737-456D-BD36-28A36B060D92}" dt="2023-04-20T15:03:05.236" v="4" actId="26606"/>
          <ac:spMkLst>
            <pc:docMk/>
            <pc:sldMk cId="3691732085" sldId="258"/>
            <ac:spMk id="8" creationId="{42A4FC2C-047E-45A5-965D-8E1E3BF09BC6}"/>
          </ac:spMkLst>
        </pc:spChg>
        <pc:picChg chg="mod">
          <ac:chgData name="H M" userId="84cd2103f36ef0dc" providerId="LiveId" clId="{68DC7357-C737-456D-BD36-28A36B060D92}" dt="2023-04-20T15:03:05.236" v="4" actId="26606"/>
          <ac:picMkLst>
            <pc:docMk/>
            <pc:sldMk cId="3691732085" sldId="258"/>
            <ac:picMk id="3" creationId="{6F7E7F74-E417-5FBA-1B23-20AA577C3C42}"/>
          </ac:picMkLst>
        </pc:picChg>
      </pc:sldChg>
      <pc:sldChg chg="del">
        <pc:chgData name="H M" userId="84cd2103f36ef0dc" providerId="LiveId" clId="{68DC7357-C737-456D-BD36-28A36B060D92}" dt="2023-04-20T14:37:33.286" v="0" actId="47"/>
        <pc:sldMkLst>
          <pc:docMk/>
          <pc:sldMk cId="2250190516" sldId="259"/>
        </pc:sldMkLst>
      </pc:sldChg>
      <pc:sldChg chg="addSp modSp add mod ord setBg">
        <pc:chgData name="H M" userId="84cd2103f36ef0dc" providerId="LiveId" clId="{68DC7357-C737-456D-BD36-28A36B060D92}" dt="2023-04-20T15:10:24.504" v="62"/>
        <pc:sldMkLst>
          <pc:docMk/>
          <pc:sldMk cId="3627437776" sldId="259"/>
        </pc:sldMkLst>
        <pc:spChg chg="add">
          <ac:chgData name="H M" userId="84cd2103f36ef0dc" providerId="LiveId" clId="{68DC7357-C737-456D-BD36-28A36B060D92}" dt="2023-04-20T15:03:11.141" v="5" actId="26606"/>
          <ac:spMkLst>
            <pc:docMk/>
            <pc:sldMk cId="3627437776" sldId="259"/>
            <ac:spMk id="8" creationId="{42A4FC2C-047E-45A5-965D-8E1E3BF09BC6}"/>
          </ac:spMkLst>
        </pc:spChg>
        <pc:picChg chg="mod">
          <ac:chgData name="H M" userId="84cd2103f36ef0dc" providerId="LiveId" clId="{68DC7357-C737-456D-BD36-28A36B060D92}" dt="2023-04-20T15:03:11.141" v="5" actId="26606"/>
          <ac:picMkLst>
            <pc:docMk/>
            <pc:sldMk cId="3627437776" sldId="259"/>
            <ac:picMk id="3" creationId="{5DDAB357-C266-3C99-6D83-29BE94D53B86}"/>
          </ac:picMkLst>
        </pc:picChg>
      </pc:sldChg>
      <pc:sldChg chg="del">
        <pc:chgData name="H M" userId="84cd2103f36ef0dc" providerId="LiveId" clId="{68DC7357-C737-456D-BD36-28A36B060D92}" dt="2023-04-20T14:37:33.286" v="0" actId="47"/>
        <pc:sldMkLst>
          <pc:docMk/>
          <pc:sldMk cId="422610024" sldId="260"/>
        </pc:sldMkLst>
      </pc:sldChg>
      <pc:sldChg chg="addSp modSp add mod ord setBg">
        <pc:chgData name="H M" userId="84cd2103f36ef0dc" providerId="LiveId" clId="{68DC7357-C737-456D-BD36-28A36B060D92}" dt="2023-04-20T15:10:24.504" v="62"/>
        <pc:sldMkLst>
          <pc:docMk/>
          <pc:sldMk cId="1776122828" sldId="260"/>
        </pc:sldMkLst>
        <pc:spChg chg="add">
          <ac:chgData name="H M" userId="84cd2103f36ef0dc" providerId="LiveId" clId="{68DC7357-C737-456D-BD36-28A36B060D92}" dt="2023-04-20T15:03:13.776" v="6" actId="26606"/>
          <ac:spMkLst>
            <pc:docMk/>
            <pc:sldMk cId="1776122828" sldId="260"/>
            <ac:spMk id="8" creationId="{42A4FC2C-047E-45A5-965D-8E1E3BF09BC6}"/>
          </ac:spMkLst>
        </pc:spChg>
        <pc:picChg chg="mod">
          <ac:chgData name="H M" userId="84cd2103f36ef0dc" providerId="LiveId" clId="{68DC7357-C737-456D-BD36-28A36B060D92}" dt="2023-04-20T15:03:13.776" v="6" actId="26606"/>
          <ac:picMkLst>
            <pc:docMk/>
            <pc:sldMk cId="1776122828" sldId="260"/>
            <ac:picMk id="3" creationId="{B6AF8D3B-735E-ABA5-AD74-57F27D8D71DC}"/>
          </ac:picMkLst>
        </pc:picChg>
      </pc:sldChg>
      <pc:sldChg chg="addSp modSp add mod setBg">
        <pc:chgData name="H M" userId="84cd2103f36ef0dc" providerId="LiveId" clId="{68DC7357-C737-456D-BD36-28A36B060D92}" dt="2023-04-20T15:03:26.216" v="7" actId="26606"/>
        <pc:sldMkLst>
          <pc:docMk/>
          <pc:sldMk cId="209819443" sldId="261"/>
        </pc:sldMkLst>
        <pc:spChg chg="add">
          <ac:chgData name="H M" userId="84cd2103f36ef0dc" providerId="LiveId" clId="{68DC7357-C737-456D-BD36-28A36B060D92}" dt="2023-04-20T15:03:26.216" v="7" actId="26606"/>
          <ac:spMkLst>
            <pc:docMk/>
            <pc:sldMk cId="209819443" sldId="261"/>
            <ac:spMk id="8" creationId="{42A4FC2C-047E-45A5-965D-8E1E3BF09BC6}"/>
          </ac:spMkLst>
        </pc:spChg>
        <pc:picChg chg="mod">
          <ac:chgData name="H M" userId="84cd2103f36ef0dc" providerId="LiveId" clId="{68DC7357-C737-456D-BD36-28A36B060D92}" dt="2023-04-20T15:03:26.216" v="7" actId="26606"/>
          <ac:picMkLst>
            <pc:docMk/>
            <pc:sldMk cId="209819443" sldId="261"/>
            <ac:picMk id="3" creationId="{CDE8CD36-86EF-9423-25FD-E5A6757BA6F8}"/>
          </ac:picMkLst>
        </pc:picChg>
      </pc:sldChg>
      <pc:sldChg chg="addSp modSp add mod setBg">
        <pc:chgData name="H M" userId="84cd2103f36ef0dc" providerId="LiveId" clId="{68DC7357-C737-456D-BD36-28A36B060D92}" dt="2023-04-20T15:03:30.515" v="8" actId="26606"/>
        <pc:sldMkLst>
          <pc:docMk/>
          <pc:sldMk cId="484562862" sldId="262"/>
        </pc:sldMkLst>
        <pc:spChg chg="add">
          <ac:chgData name="H M" userId="84cd2103f36ef0dc" providerId="LiveId" clId="{68DC7357-C737-456D-BD36-28A36B060D92}" dt="2023-04-20T15:03:30.515" v="8" actId="26606"/>
          <ac:spMkLst>
            <pc:docMk/>
            <pc:sldMk cId="484562862" sldId="262"/>
            <ac:spMk id="8" creationId="{42A4FC2C-047E-45A5-965D-8E1E3BF09BC6}"/>
          </ac:spMkLst>
        </pc:spChg>
        <pc:picChg chg="mod">
          <ac:chgData name="H M" userId="84cd2103f36ef0dc" providerId="LiveId" clId="{68DC7357-C737-456D-BD36-28A36B060D92}" dt="2023-04-20T15:03:30.515" v="8" actId="26606"/>
          <ac:picMkLst>
            <pc:docMk/>
            <pc:sldMk cId="484562862" sldId="262"/>
            <ac:picMk id="3" creationId="{DF30B87F-3C27-2F01-54BC-D0249D669CE7}"/>
          </ac:picMkLst>
        </pc:picChg>
      </pc:sldChg>
      <pc:sldChg chg="del">
        <pc:chgData name="H M" userId="84cd2103f36ef0dc" providerId="LiveId" clId="{68DC7357-C737-456D-BD36-28A36B060D92}" dt="2023-04-20T14:37:33.286" v="0" actId="47"/>
        <pc:sldMkLst>
          <pc:docMk/>
          <pc:sldMk cId="1854250980" sldId="262"/>
        </pc:sldMkLst>
      </pc:sldChg>
      <pc:sldChg chg="del">
        <pc:chgData name="H M" userId="84cd2103f36ef0dc" providerId="LiveId" clId="{68DC7357-C737-456D-BD36-28A36B060D92}" dt="2023-04-20T14:37:33.286" v="0" actId="47"/>
        <pc:sldMkLst>
          <pc:docMk/>
          <pc:sldMk cId="520341957" sldId="263"/>
        </pc:sldMkLst>
      </pc:sldChg>
      <pc:sldChg chg="add">
        <pc:chgData name="H M" userId="84cd2103f36ef0dc" providerId="LiveId" clId="{68DC7357-C737-456D-BD36-28A36B060D92}" dt="2023-04-20T15:02:37.406" v="1"/>
        <pc:sldMkLst>
          <pc:docMk/>
          <pc:sldMk cId="3447605426" sldId="263"/>
        </pc:sldMkLst>
      </pc:sldChg>
      <pc:sldChg chg="del">
        <pc:chgData name="H M" userId="84cd2103f36ef0dc" providerId="LiveId" clId="{68DC7357-C737-456D-BD36-28A36B060D92}" dt="2023-04-20T14:37:33.286" v="0" actId="47"/>
        <pc:sldMkLst>
          <pc:docMk/>
          <pc:sldMk cId="1067339108" sldId="264"/>
        </pc:sldMkLst>
      </pc:sldChg>
      <pc:sldChg chg="addSp modSp add mod setBg">
        <pc:chgData name="H M" userId="84cd2103f36ef0dc" providerId="LiveId" clId="{68DC7357-C737-456D-BD36-28A36B060D92}" dt="2023-04-20T15:03:36.979" v="9" actId="26606"/>
        <pc:sldMkLst>
          <pc:docMk/>
          <pc:sldMk cId="3113096614" sldId="264"/>
        </pc:sldMkLst>
        <pc:spChg chg="add">
          <ac:chgData name="H M" userId="84cd2103f36ef0dc" providerId="LiveId" clId="{68DC7357-C737-456D-BD36-28A36B060D92}" dt="2023-04-20T15:03:36.979" v="9" actId="26606"/>
          <ac:spMkLst>
            <pc:docMk/>
            <pc:sldMk cId="3113096614" sldId="264"/>
            <ac:spMk id="8" creationId="{42A4FC2C-047E-45A5-965D-8E1E3BF09BC6}"/>
          </ac:spMkLst>
        </pc:spChg>
        <pc:picChg chg="mod">
          <ac:chgData name="H M" userId="84cd2103f36ef0dc" providerId="LiveId" clId="{68DC7357-C737-456D-BD36-28A36B060D92}" dt="2023-04-20T15:03:36.979" v="9" actId="26606"/>
          <ac:picMkLst>
            <pc:docMk/>
            <pc:sldMk cId="3113096614" sldId="264"/>
            <ac:picMk id="3" creationId="{AE83D51F-46D8-B9DC-10C1-9B4F9C3E6B5B}"/>
          </ac:picMkLst>
        </pc:picChg>
      </pc:sldChg>
      <pc:sldChg chg="del">
        <pc:chgData name="H M" userId="84cd2103f36ef0dc" providerId="LiveId" clId="{68DC7357-C737-456D-BD36-28A36B060D92}" dt="2023-04-20T14:37:33.286" v="0" actId="47"/>
        <pc:sldMkLst>
          <pc:docMk/>
          <pc:sldMk cId="1447800647" sldId="265"/>
        </pc:sldMkLst>
      </pc:sldChg>
      <pc:sldChg chg="addSp modSp add mod setBg">
        <pc:chgData name="H M" userId="84cd2103f36ef0dc" providerId="LiveId" clId="{68DC7357-C737-456D-BD36-28A36B060D92}" dt="2023-04-20T15:03:40.255" v="10" actId="26606"/>
        <pc:sldMkLst>
          <pc:docMk/>
          <pc:sldMk cId="2565141574" sldId="265"/>
        </pc:sldMkLst>
        <pc:spChg chg="add">
          <ac:chgData name="H M" userId="84cd2103f36ef0dc" providerId="LiveId" clId="{68DC7357-C737-456D-BD36-28A36B060D92}" dt="2023-04-20T15:03:40.255" v="10" actId="26606"/>
          <ac:spMkLst>
            <pc:docMk/>
            <pc:sldMk cId="2565141574" sldId="265"/>
            <ac:spMk id="8" creationId="{42A4FC2C-047E-45A5-965D-8E1E3BF09BC6}"/>
          </ac:spMkLst>
        </pc:spChg>
        <pc:picChg chg="mod">
          <ac:chgData name="H M" userId="84cd2103f36ef0dc" providerId="LiveId" clId="{68DC7357-C737-456D-BD36-28A36B060D92}" dt="2023-04-20T15:03:40.255" v="10" actId="26606"/>
          <ac:picMkLst>
            <pc:docMk/>
            <pc:sldMk cId="2565141574" sldId="265"/>
            <ac:picMk id="3" creationId="{C0E94FF3-90B9-A5F4-4FEB-E437F2C0DF9C}"/>
          </ac:picMkLst>
        </pc:picChg>
      </pc:sldChg>
      <pc:sldChg chg="addSp modSp add mod setBg">
        <pc:chgData name="H M" userId="84cd2103f36ef0dc" providerId="LiveId" clId="{68DC7357-C737-456D-BD36-28A36B060D92}" dt="2023-04-20T15:03:43.271" v="11" actId="26606"/>
        <pc:sldMkLst>
          <pc:docMk/>
          <pc:sldMk cId="309639058" sldId="266"/>
        </pc:sldMkLst>
        <pc:spChg chg="add">
          <ac:chgData name="H M" userId="84cd2103f36ef0dc" providerId="LiveId" clId="{68DC7357-C737-456D-BD36-28A36B060D92}" dt="2023-04-20T15:03:43.271" v="11" actId="26606"/>
          <ac:spMkLst>
            <pc:docMk/>
            <pc:sldMk cId="309639058" sldId="266"/>
            <ac:spMk id="8" creationId="{42A4FC2C-047E-45A5-965D-8E1E3BF09BC6}"/>
          </ac:spMkLst>
        </pc:spChg>
        <pc:picChg chg="mod">
          <ac:chgData name="H M" userId="84cd2103f36ef0dc" providerId="LiveId" clId="{68DC7357-C737-456D-BD36-28A36B060D92}" dt="2023-04-20T15:03:43.271" v="11" actId="26606"/>
          <ac:picMkLst>
            <pc:docMk/>
            <pc:sldMk cId="309639058" sldId="266"/>
            <ac:picMk id="3" creationId="{C4AC3CAC-C73D-D2D5-D11F-977055B77C41}"/>
          </ac:picMkLst>
        </pc:picChg>
      </pc:sldChg>
      <pc:sldChg chg="del">
        <pc:chgData name="H M" userId="84cd2103f36ef0dc" providerId="LiveId" clId="{68DC7357-C737-456D-BD36-28A36B060D92}" dt="2023-04-20T14:37:33.286" v="0" actId="47"/>
        <pc:sldMkLst>
          <pc:docMk/>
          <pc:sldMk cId="818153511" sldId="266"/>
        </pc:sldMkLst>
      </pc:sldChg>
      <pc:sldChg chg="del">
        <pc:chgData name="H M" userId="84cd2103f36ef0dc" providerId="LiveId" clId="{68DC7357-C737-456D-BD36-28A36B060D92}" dt="2023-04-20T14:37:33.286" v="0" actId="47"/>
        <pc:sldMkLst>
          <pc:docMk/>
          <pc:sldMk cId="2652027687" sldId="267"/>
        </pc:sldMkLst>
      </pc:sldChg>
      <pc:sldChg chg="addSp modSp add mod setBg">
        <pc:chgData name="H M" userId="84cd2103f36ef0dc" providerId="LiveId" clId="{68DC7357-C737-456D-BD36-28A36B060D92}" dt="2023-04-20T15:03:46.106" v="12" actId="26606"/>
        <pc:sldMkLst>
          <pc:docMk/>
          <pc:sldMk cId="3965338765" sldId="267"/>
        </pc:sldMkLst>
        <pc:spChg chg="add">
          <ac:chgData name="H M" userId="84cd2103f36ef0dc" providerId="LiveId" clId="{68DC7357-C737-456D-BD36-28A36B060D92}" dt="2023-04-20T15:03:46.106" v="12" actId="26606"/>
          <ac:spMkLst>
            <pc:docMk/>
            <pc:sldMk cId="3965338765" sldId="267"/>
            <ac:spMk id="8" creationId="{42A4FC2C-047E-45A5-965D-8E1E3BF09BC6}"/>
          </ac:spMkLst>
        </pc:spChg>
        <pc:picChg chg="mod">
          <ac:chgData name="H M" userId="84cd2103f36ef0dc" providerId="LiveId" clId="{68DC7357-C737-456D-BD36-28A36B060D92}" dt="2023-04-20T15:03:46.106" v="12" actId="26606"/>
          <ac:picMkLst>
            <pc:docMk/>
            <pc:sldMk cId="3965338765" sldId="267"/>
            <ac:picMk id="3" creationId="{08CA81BD-BA31-04D8-8CCF-19F57F361C1F}"/>
          </ac:picMkLst>
        </pc:picChg>
      </pc:sldChg>
      <pc:sldChg chg="addSp modSp add mod setBg">
        <pc:chgData name="H M" userId="84cd2103f36ef0dc" providerId="LiveId" clId="{68DC7357-C737-456D-BD36-28A36B060D92}" dt="2023-04-20T15:03:48.755" v="13" actId="26606"/>
        <pc:sldMkLst>
          <pc:docMk/>
          <pc:sldMk cId="2033232123" sldId="268"/>
        </pc:sldMkLst>
        <pc:spChg chg="add">
          <ac:chgData name="H M" userId="84cd2103f36ef0dc" providerId="LiveId" clId="{68DC7357-C737-456D-BD36-28A36B060D92}" dt="2023-04-20T15:03:48.755" v="13" actId="26606"/>
          <ac:spMkLst>
            <pc:docMk/>
            <pc:sldMk cId="2033232123" sldId="268"/>
            <ac:spMk id="8" creationId="{42A4FC2C-047E-45A5-965D-8E1E3BF09BC6}"/>
          </ac:spMkLst>
        </pc:spChg>
        <pc:picChg chg="mod">
          <ac:chgData name="H M" userId="84cd2103f36ef0dc" providerId="LiveId" clId="{68DC7357-C737-456D-BD36-28A36B060D92}" dt="2023-04-20T15:03:48.755" v="13" actId="26606"/>
          <ac:picMkLst>
            <pc:docMk/>
            <pc:sldMk cId="2033232123" sldId="268"/>
            <ac:picMk id="3" creationId="{D48480DE-4BBF-8BB3-A2E7-B7D4231DD72D}"/>
          </ac:picMkLst>
        </pc:picChg>
      </pc:sldChg>
      <pc:sldChg chg="del">
        <pc:chgData name="H M" userId="84cd2103f36ef0dc" providerId="LiveId" clId="{68DC7357-C737-456D-BD36-28A36B060D92}" dt="2023-04-20T14:37:33.286" v="0" actId="47"/>
        <pc:sldMkLst>
          <pc:docMk/>
          <pc:sldMk cId="4211062033" sldId="268"/>
        </pc:sldMkLst>
      </pc:sldChg>
      <pc:sldChg chg="del">
        <pc:chgData name="H M" userId="84cd2103f36ef0dc" providerId="LiveId" clId="{68DC7357-C737-456D-BD36-28A36B060D92}" dt="2023-04-20T14:37:33.286" v="0" actId="47"/>
        <pc:sldMkLst>
          <pc:docMk/>
          <pc:sldMk cId="1113215025" sldId="269"/>
        </pc:sldMkLst>
      </pc:sldChg>
      <pc:sldChg chg="addSp modSp add mod setBg">
        <pc:chgData name="H M" userId="84cd2103f36ef0dc" providerId="LiveId" clId="{68DC7357-C737-456D-BD36-28A36B060D92}" dt="2023-04-20T15:03:53.117" v="14" actId="26606"/>
        <pc:sldMkLst>
          <pc:docMk/>
          <pc:sldMk cId="1219836795" sldId="269"/>
        </pc:sldMkLst>
        <pc:spChg chg="add">
          <ac:chgData name="H M" userId="84cd2103f36ef0dc" providerId="LiveId" clId="{68DC7357-C737-456D-BD36-28A36B060D92}" dt="2023-04-20T15:03:53.117" v="14" actId="26606"/>
          <ac:spMkLst>
            <pc:docMk/>
            <pc:sldMk cId="1219836795" sldId="269"/>
            <ac:spMk id="8" creationId="{42A4FC2C-047E-45A5-965D-8E1E3BF09BC6}"/>
          </ac:spMkLst>
        </pc:spChg>
        <pc:picChg chg="mod">
          <ac:chgData name="H M" userId="84cd2103f36ef0dc" providerId="LiveId" clId="{68DC7357-C737-456D-BD36-28A36B060D92}" dt="2023-04-20T15:03:53.117" v="14" actId="26606"/>
          <ac:picMkLst>
            <pc:docMk/>
            <pc:sldMk cId="1219836795" sldId="269"/>
            <ac:picMk id="3" creationId="{9A21EE92-EC47-E961-CE40-93A9423D41D3}"/>
          </ac:picMkLst>
        </pc:picChg>
      </pc:sldChg>
      <pc:sldChg chg="del">
        <pc:chgData name="H M" userId="84cd2103f36ef0dc" providerId="LiveId" clId="{68DC7357-C737-456D-BD36-28A36B060D92}" dt="2023-04-20T14:37:33.286" v="0" actId="47"/>
        <pc:sldMkLst>
          <pc:docMk/>
          <pc:sldMk cId="2128270922" sldId="270"/>
        </pc:sldMkLst>
      </pc:sldChg>
      <pc:sldChg chg="addSp modSp add mod setBg">
        <pc:chgData name="H M" userId="84cd2103f36ef0dc" providerId="LiveId" clId="{68DC7357-C737-456D-BD36-28A36B060D92}" dt="2023-04-20T15:03:56.056" v="15" actId="26606"/>
        <pc:sldMkLst>
          <pc:docMk/>
          <pc:sldMk cId="3509062140" sldId="270"/>
        </pc:sldMkLst>
        <pc:spChg chg="add">
          <ac:chgData name="H M" userId="84cd2103f36ef0dc" providerId="LiveId" clId="{68DC7357-C737-456D-BD36-28A36B060D92}" dt="2023-04-20T15:03:56.056" v="15" actId="26606"/>
          <ac:spMkLst>
            <pc:docMk/>
            <pc:sldMk cId="3509062140" sldId="270"/>
            <ac:spMk id="8" creationId="{42A4FC2C-047E-45A5-965D-8E1E3BF09BC6}"/>
          </ac:spMkLst>
        </pc:spChg>
        <pc:picChg chg="mod">
          <ac:chgData name="H M" userId="84cd2103f36ef0dc" providerId="LiveId" clId="{68DC7357-C737-456D-BD36-28A36B060D92}" dt="2023-04-20T15:03:56.056" v="15" actId="26606"/>
          <ac:picMkLst>
            <pc:docMk/>
            <pc:sldMk cId="3509062140" sldId="270"/>
            <ac:picMk id="3" creationId="{7A5E0065-99E3-2A25-B789-8CD6D1FC2AAA}"/>
          </ac:picMkLst>
        </pc:picChg>
      </pc:sldChg>
      <pc:sldChg chg="addSp modSp add mod setBg">
        <pc:chgData name="H M" userId="84cd2103f36ef0dc" providerId="LiveId" clId="{68DC7357-C737-456D-BD36-28A36B060D92}" dt="2023-04-20T15:03:59.285" v="16" actId="26606"/>
        <pc:sldMkLst>
          <pc:docMk/>
          <pc:sldMk cId="1332528025" sldId="271"/>
        </pc:sldMkLst>
        <pc:spChg chg="add">
          <ac:chgData name="H M" userId="84cd2103f36ef0dc" providerId="LiveId" clId="{68DC7357-C737-456D-BD36-28A36B060D92}" dt="2023-04-20T15:03:59.285" v="16" actId="26606"/>
          <ac:spMkLst>
            <pc:docMk/>
            <pc:sldMk cId="1332528025" sldId="271"/>
            <ac:spMk id="8" creationId="{42A4FC2C-047E-45A5-965D-8E1E3BF09BC6}"/>
          </ac:spMkLst>
        </pc:spChg>
        <pc:picChg chg="mod">
          <ac:chgData name="H M" userId="84cd2103f36ef0dc" providerId="LiveId" clId="{68DC7357-C737-456D-BD36-28A36B060D92}" dt="2023-04-20T15:03:59.285" v="16" actId="26606"/>
          <ac:picMkLst>
            <pc:docMk/>
            <pc:sldMk cId="1332528025" sldId="271"/>
            <ac:picMk id="3" creationId="{A7CB3491-B0BC-50E3-E22B-5E863ACEE68F}"/>
          </ac:picMkLst>
        </pc:picChg>
      </pc:sldChg>
      <pc:sldChg chg="del">
        <pc:chgData name="H M" userId="84cd2103f36ef0dc" providerId="LiveId" clId="{68DC7357-C737-456D-BD36-28A36B060D92}" dt="2023-04-20T14:37:33.286" v="0" actId="47"/>
        <pc:sldMkLst>
          <pc:docMk/>
          <pc:sldMk cId="2357632245" sldId="271"/>
        </pc:sldMkLst>
      </pc:sldChg>
      <pc:sldChg chg="del">
        <pc:chgData name="H M" userId="84cd2103f36ef0dc" providerId="LiveId" clId="{68DC7357-C737-456D-BD36-28A36B060D92}" dt="2023-04-20T14:37:33.286" v="0" actId="47"/>
        <pc:sldMkLst>
          <pc:docMk/>
          <pc:sldMk cId="926569407" sldId="272"/>
        </pc:sldMkLst>
      </pc:sldChg>
      <pc:sldChg chg="addSp modSp add mod setBg">
        <pc:chgData name="H M" userId="84cd2103f36ef0dc" providerId="LiveId" clId="{68DC7357-C737-456D-BD36-28A36B060D92}" dt="2023-04-20T15:04:03.077" v="17" actId="26606"/>
        <pc:sldMkLst>
          <pc:docMk/>
          <pc:sldMk cId="1436969167" sldId="272"/>
        </pc:sldMkLst>
        <pc:spChg chg="add">
          <ac:chgData name="H M" userId="84cd2103f36ef0dc" providerId="LiveId" clId="{68DC7357-C737-456D-BD36-28A36B060D92}" dt="2023-04-20T15:04:03.077" v="17" actId="26606"/>
          <ac:spMkLst>
            <pc:docMk/>
            <pc:sldMk cId="1436969167" sldId="272"/>
            <ac:spMk id="8" creationId="{42A4FC2C-047E-45A5-965D-8E1E3BF09BC6}"/>
          </ac:spMkLst>
        </pc:spChg>
        <pc:picChg chg="mod">
          <ac:chgData name="H M" userId="84cd2103f36ef0dc" providerId="LiveId" clId="{68DC7357-C737-456D-BD36-28A36B060D92}" dt="2023-04-20T15:04:03.077" v="17" actId="26606"/>
          <ac:picMkLst>
            <pc:docMk/>
            <pc:sldMk cId="1436969167" sldId="272"/>
            <ac:picMk id="3" creationId="{5984A714-2F21-240B-9FEB-093D48B27F73}"/>
          </ac:picMkLst>
        </pc:picChg>
      </pc:sldChg>
      <pc:sldChg chg="addSp modSp add mod setBg">
        <pc:chgData name="H M" userId="84cd2103f36ef0dc" providerId="LiveId" clId="{68DC7357-C737-456D-BD36-28A36B060D92}" dt="2023-04-20T15:04:08.039" v="18" actId="26606"/>
        <pc:sldMkLst>
          <pc:docMk/>
          <pc:sldMk cId="436314294" sldId="273"/>
        </pc:sldMkLst>
        <pc:spChg chg="add">
          <ac:chgData name="H M" userId="84cd2103f36ef0dc" providerId="LiveId" clId="{68DC7357-C737-456D-BD36-28A36B060D92}" dt="2023-04-20T15:04:08.039" v="18" actId="26606"/>
          <ac:spMkLst>
            <pc:docMk/>
            <pc:sldMk cId="436314294" sldId="273"/>
            <ac:spMk id="8" creationId="{42A4FC2C-047E-45A5-965D-8E1E3BF09BC6}"/>
          </ac:spMkLst>
        </pc:spChg>
        <pc:picChg chg="mod">
          <ac:chgData name="H M" userId="84cd2103f36ef0dc" providerId="LiveId" clId="{68DC7357-C737-456D-BD36-28A36B060D92}" dt="2023-04-20T15:04:08.039" v="18" actId="26606"/>
          <ac:picMkLst>
            <pc:docMk/>
            <pc:sldMk cId="436314294" sldId="273"/>
            <ac:picMk id="3" creationId="{1D99C9AA-4686-F844-4E39-F8B6ABD67012}"/>
          </ac:picMkLst>
        </pc:picChg>
      </pc:sldChg>
      <pc:sldChg chg="del">
        <pc:chgData name="H M" userId="84cd2103f36ef0dc" providerId="LiveId" clId="{68DC7357-C737-456D-BD36-28A36B060D92}" dt="2023-04-20T14:37:33.286" v="0" actId="47"/>
        <pc:sldMkLst>
          <pc:docMk/>
          <pc:sldMk cId="3615465526" sldId="273"/>
        </pc:sldMkLst>
      </pc:sldChg>
      <pc:sldChg chg="del">
        <pc:chgData name="H M" userId="84cd2103f36ef0dc" providerId="LiveId" clId="{68DC7357-C737-456D-BD36-28A36B060D92}" dt="2023-04-20T14:37:33.286" v="0" actId="47"/>
        <pc:sldMkLst>
          <pc:docMk/>
          <pc:sldMk cId="2585785083" sldId="274"/>
        </pc:sldMkLst>
      </pc:sldChg>
      <pc:sldChg chg="addSp modSp add mod setBg">
        <pc:chgData name="H M" userId="84cd2103f36ef0dc" providerId="LiveId" clId="{68DC7357-C737-456D-BD36-28A36B060D92}" dt="2023-04-20T15:04:12.651" v="19" actId="26606"/>
        <pc:sldMkLst>
          <pc:docMk/>
          <pc:sldMk cId="3671287849" sldId="274"/>
        </pc:sldMkLst>
        <pc:spChg chg="add">
          <ac:chgData name="H M" userId="84cd2103f36ef0dc" providerId="LiveId" clId="{68DC7357-C737-456D-BD36-28A36B060D92}" dt="2023-04-20T15:04:12.651" v="19" actId="26606"/>
          <ac:spMkLst>
            <pc:docMk/>
            <pc:sldMk cId="3671287849" sldId="274"/>
            <ac:spMk id="8" creationId="{42A4FC2C-047E-45A5-965D-8E1E3BF09BC6}"/>
          </ac:spMkLst>
        </pc:spChg>
        <pc:picChg chg="mod">
          <ac:chgData name="H M" userId="84cd2103f36ef0dc" providerId="LiveId" clId="{68DC7357-C737-456D-BD36-28A36B060D92}" dt="2023-04-20T15:04:12.651" v="19" actId="26606"/>
          <ac:picMkLst>
            <pc:docMk/>
            <pc:sldMk cId="3671287849" sldId="274"/>
            <ac:picMk id="3" creationId="{DE2BB9C5-5D0F-4693-B872-B19987F193A0}"/>
          </ac:picMkLst>
        </pc:picChg>
      </pc:sldChg>
      <pc:sldChg chg="del">
        <pc:chgData name="H M" userId="84cd2103f36ef0dc" providerId="LiveId" clId="{68DC7357-C737-456D-BD36-28A36B060D92}" dt="2023-04-20T14:37:33.286" v="0" actId="47"/>
        <pc:sldMkLst>
          <pc:docMk/>
          <pc:sldMk cId="118215920" sldId="275"/>
        </pc:sldMkLst>
      </pc:sldChg>
      <pc:sldChg chg="addSp modSp add mod setBg">
        <pc:chgData name="H M" userId="84cd2103f36ef0dc" providerId="LiveId" clId="{68DC7357-C737-456D-BD36-28A36B060D92}" dt="2023-04-20T15:04:16.057" v="20" actId="26606"/>
        <pc:sldMkLst>
          <pc:docMk/>
          <pc:sldMk cId="3919091420" sldId="275"/>
        </pc:sldMkLst>
        <pc:spChg chg="add">
          <ac:chgData name="H M" userId="84cd2103f36ef0dc" providerId="LiveId" clId="{68DC7357-C737-456D-BD36-28A36B060D92}" dt="2023-04-20T15:04:16.057" v="20" actId="26606"/>
          <ac:spMkLst>
            <pc:docMk/>
            <pc:sldMk cId="3919091420" sldId="275"/>
            <ac:spMk id="8" creationId="{42A4FC2C-047E-45A5-965D-8E1E3BF09BC6}"/>
          </ac:spMkLst>
        </pc:spChg>
        <pc:picChg chg="mod">
          <ac:chgData name="H M" userId="84cd2103f36ef0dc" providerId="LiveId" clId="{68DC7357-C737-456D-BD36-28A36B060D92}" dt="2023-04-20T15:04:16.057" v="20" actId="26606"/>
          <ac:picMkLst>
            <pc:docMk/>
            <pc:sldMk cId="3919091420" sldId="275"/>
            <ac:picMk id="3" creationId="{A16C09DD-5A98-B171-09AC-A242B51B9DC8}"/>
          </ac:picMkLst>
        </pc:picChg>
      </pc:sldChg>
      <pc:sldChg chg="del">
        <pc:chgData name="H M" userId="84cd2103f36ef0dc" providerId="LiveId" clId="{68DC7357-C737-456D-BD36-28A36B060D92}" dt="2023-04-20T14:37:33.286" v="0" actId="47"/>
        <pc:sldMkLst>
          <pc:docMk/>
          <pc:sldMk cId="175516612" sldId="276"/>
        </pc:sldMkLst>
      </pc:sldChg>
      <pc:sldChg chg="addSp modSp add mod setBg">
        <pc:chgData name="H M" userId="84cd2103f36ef0dc" providerId="LiveId" clId="{68DC7357-C737-456D-BD36-28A36B060D92}" dt="2023-04-20T15:04:18.965" v="21" actId="26606"/>
        <pc:sldMkLst>
          <pc:docMk/>
          <pc:sldMk cId="3374886487" sldId="276"/>
        </pc:sldMkLst>
        <pc:spChg chg="add">
          <ac:chgData name="H M" userId="84cd2103f36ef0dc" providerId="LiveId" clId="{68DC7357-C737-456D-BD36-28A36B060D92}" dt="2023-04-20T15:04:18.965" v="21" actId="26606"/>
          <ac:spMkLst>
            <pc:docMk/>
            <pc:sldMk cId="3374886487" sldId="276"/>
            <ac:spMk id="8" creationId="{42A4FC2C-047E-45A5-965D-8E1E3BF09BC6}"/>
          </ac:spMkLst>
        </pc:spChg>
        <pc:picChg chg="mod">
          <ac:chgData name="H M" userId="84cd2103f36ef0dc" providerId="LiveId" clId="{68DC7357-C737-456D-BD36-28A36B060D92}" dt="2023-04-20T15:04:18.965" v="21" actId="26606"/>
          <ac:picMkLst>
            <pc:docMk/>
            <pc:sldMk cId="3374886487" sldId="276"/>
            <ac:picMk id="3" creationId="{860D7A7B-CCEE-C20A-F593-1A20ACE6AD4D}"/>
          </ac:picMkLst>
        </pc:picChg>
      </pc:sldChg>
      <pc:sldChg chg="del">
        <pc:chgData name="H M" userId="84cd2103f36ef0dc" providerId="LiveId" clId="{68DC7357-C737-456D-BD36-28A36B060D92}" dt="2023-04-20T14:37:33.286" v="0" actId="47"/>
        <pc:sldMkLst>
          <pc:docMk/>
          <pc:sldMk cId="534466100" sldId="277"/>
        </pc:sldMkLst>
      </pc:sldChg>
      <pc:sldChg chg="addSp modSp add mod setBg">
        <pc:chgData name="H M" userId="84cd2103f36ef0dc" providerId="LiveId" clId="{68DC7357-C737-456D-BD36-28A36B060D92}" dt="2023-04-20T15:04:24.540" v="22" actId="26606"/>
        <pc:sldMkLst>
          <pc:docMk/>
          <pc:sldMk cId="746733895" sldId="277"/>
        </pc:sldMkLst>
        <pc:spChg chg="add">
          <ac:chgData name="H M" userId="84cd2103f36ef0dc" providerId="LiveId" clId="{68DC7357-C737-456D-BD36-28A36B060D92}" dt="2023-04-20T15:04:24.540" v="22" actId="26606"/>
          <ac:spMkLst>
            <pc:docMk/>
            <pc:sldMk cId="746733895" sldId="277"/>
            <ac:spMk id="8" creationId="{42A4FC2C-047E-45A5-965D-8E1E3BF09BC6}"/>
          </ac:spMkLst>
        </pc:spChg>
        <pc:picChg chg="mod">
          <ac:chgData name="H M" userId="84cd2103f36ef0dc" providerId="LiveId" clId="{68DC7357-C737-456D-BD36-28A36B060D92}" dt="2023-04-20T15:04:24.540" v="22" actId="26606"/>
          <ac:picMkLst>
            <pc:docMk/>
            <pc:sldMk cId="746733895" sldId="277"/>
            <ac:picMk id="3" creationId="{26BF80D2-0850-C7A0-B85D-9A03909E9B13}"/>
          </ac:picMkLst>
        </pc:picChg>
      </pc:sldChg>
      <pc:sldChg chg="addSp modSp add mod setBg">
        <pc:chgData name="H M" userId="84cd2103f36ef0dc" providerId="LiveId" clId="{68DC7357-C737-456D-BD36-28A36B060D92}" dt="2023-04-20T15:04:28.625" v="23" actId="26606"/>
        <pc:sldMkLst>
          <pc:docMk/>
          <pc:sldMk cId="330023196" sldId="278"/>
        </pc:sldMkLst>
        <pc:spChg chg="add">
          <ac:chgData name="H M" userId="84cd2103f36ef0dc" providerId="LiveId" clId="{68DC7357-C737-456D-BD36-28A36B060D92}" dt="2023-04-20T15:04:28.625" v="23" actId="26606"/>
          <ac:spMkLst>
            <pc:docMk/>
            <pc:sldMk cId="330023196" sldId="278"/>
            <ac:spMk id="8" creationId="{42A4FC2C-047E-45A5-965D-8E1E3BF09BC6}"/>
          </ac:spMkLst>
        </pc:spChg>
        <pc:picChg chg="mod">
          <ac:chgData name="H M" userId="84cd2103f36ef0dc" providerId="LiveId" clId="{68DC7357-C737-456D-BD36-28A36B060D92}" dt="2023-04-20T15:04:28.625" v="23" actId="26606"/>
          <ac:picMkLst>
            <pc:docMk/>
            <pc:sldMk cId="330023196" sldId="278"/>
            <ac:picMk id="3" creationId="{0471A49A-51B4-F5BC-5A30-E5DDDC516A1F}"/>
          </ac:picMkLst>
        </pc:picChg>
      </pc:sldChg>
      <pc:sldChg chg="del">
        <pc:chgData name="H M" userId="84cd2103f36ef0dc" providerId="LiveId" clId="{68DC7357-C737-456D-BD36-28A36B060D92}" dt="2023-04-20T14:37:33.286" v="0" actId="47"/>
        <pc:sldMkLst>
          <pc:docMk/>
          <pc:sldMk cId="1976271983" sldId="278"/>
        </pc:sldMkLst>
      </pc:sldChg>
      <pc:sldChg chg="del">
        <pc:chgData name="H M" userId="84cd2103f36ef0dc" providerId="LiveId" clId="{68DC7357-C737-456D-BD36-28A36B060D92}" dt="2023-04-20T14:37:33.286" v="0" actId="47"/>
        <pc:sldMkLst>
          <pc:docMk/>
          <pc:sldMk cId="56336506" sldId="279"/>
        </pc:sldMkLst>
      </pc:sldChg>
      <pc:sldChg chg="addSp modSp add mod setBg">
        <pc:chgData name="H M" userId="84cd2103f36ef0dc" providerId="LiveId" clId="{68DC7357-C737-456D-BD36-28A36B060D92}" dt="2023-04-20T15:04:32.735" v="24" actId="26606"/>
        <pc:sldMkLst>
          <pc:docMk/>
          <pc:sldMk cId="1701445023" sldId="279"/>
        </pc:sldMkLst>
        <pc:spChg chg="add">
          <ac:chgData name="H M" userId="84cd2103f36ef0dc" providerId="LiveId" clId="{68DC7357-C737-456D-BD36-28A36B060D92}" dt="2023-04-20T15:04:32.735" v="24" actId="26606"/>
          <ac:spMkLst>
            <pc:docMk/>
            <pc:sldMk cId="1701445023" sldId="279"/>
            <ac:spMk id="8" creationId="{42A4FC2C-047E-45A5-965D-8E1E3BF09BC6}"/>
          </ac:spMkLst>
        </pc:spChg>
        <pc:picChg chg="mod">
          <ac:chgData name="H M" userId="84cd2103f36ef0dc" providerId="LiveId" clId="{68DC7357-C737-456D-BD36-28A36B060D92}" dt="2023-04-20T15:04:32.735" v="24" actId="26606"/>
          <ac:picMkLst>
            <pc:docMk/>
            <pc:sldMk cId="1701445023" sldId="279"/>
            <ac:picMk id="3" creationId="{F97D7F68-903F-6678-424B-686EE991B60E}"/>
          </ac:picMkLst>
        </pc:picChg>
      </pc:sldChg>
      <pc:sldChg chg="del">
        <pc:chgData name="H M" userId="84cd2103f36ef0dc" providerId="LiveId" clId="{68DC7357-C737-456D-BD36-28A36B060D92}" dt="2023-04-20T14:37:33.286" v="0" actId="47"/>
        <pc:sldMkLst>
          <pc:docMk/>
          <pc:sldMk cId="295954601" sldId="280"/>
        </pc:sldMkLst>
      </pc:sldChg>
      <pc:sldChg chg="addSp modSp add mod setBg">
        <pc:chgData name="H M" userId="84cd2103f36ef0dc" providerId="LiveId" clId="{68DC7357-C737-456D-BD36-28A36B060D92}" dt="2023-04-20T15:04:35.977" v="25" actId="26606"/>
        <pc:sldMkLst>
          <pc:docMk/>
          <pc:sldMk cId="1583620484" sldId="280"/>
        </pc:sldMkLst>
        <pc:spChg chg="add">
          <ac:chgData name="H M" userId="84cd2103f36ef0dc" providerId="LiveId" clId="{68DC7357-C737-456D-BD36-28A36B060D92}" dt="2023-04-20T15:04:35.977" v="25" actId="26606"/>
          <ac:spMkLst>
            <pc:docMk/>
            <pc:sldMk cId="1583620484" sldId="280"/>
            <ac:spMk id="8" creationId="{42A4FC2C-047E-45A5-965D-8E1E3BF09BC6}"/>
          </ac:spMkLst>
        </pc:spChg>
        <pc:picChg chg="mod">
          <ac:chgData name="H M" userId="84cd2103f36ef0dc" providerId="LiveId" clId="{68DC7357-C737-456D-BD36-28A36B060D92}" dt="2023-04-20T15:04:35.977" v="25" actId="26606"/>
          <ac:picMkLst>
            <pc:docMk/>
            <pc:sldMk cId="1583620484" sldId="280"/>
            <ac:picMk id="3" creationId="{A284AB8A-52E0-4783-86BD-A310851A8000}"/>
          </ac:picMkLst>
        </pc:picChg>
      </pc:sldChg>
      <pc:sldChg chg="del">
        <pc:chgData name="H M" userId="84cd2103f36ef0dc" providerId="LiveId" clId="{68DC7357-C737-456D-BD36-28A36B060D92}" dt="2023-04-20T14:37:33.286" v="0" actId="47"/>
        <pc:sldMkLst>
          <pc:docMk/>
          <pc:sldMk cId="2556138832" sldId="281"/>
        </pc:sldMkLst>
      </pc:sldChg>
      <pc:sldChg chg="addSp modSp add mod setBg">
        <pc:chgData name="H M" userId="84cd2103f36ef0dc" providerId="LiveId" clId="{68DC7357-C737-456D-BD36-28A36B060D92}" dt="2023-04-20T15:04:38.675" v="26" actId="26606"/>
        <pc:sldMkLst>
          <pc:docMk/>
          <pc:sldMk cId="3189643720" sldId="281"/>
        </pc:sldMkLst>
        <pc:spChg chg="add">
          <ac:chgData name="H M" userId="84cd2103f36ef0dc" providerId="LiveId" clId="{68DC7357-C737-456D-BD36-28A36B060D92}" dt="2023-04-20T15:04:38.675" v="26" actId="26606"/>
          <ac:spMkLst>
            <pc:docMk/>
            <pc:sldMk cId="3189643720" sldId="281"/>
            <ac:spMk id="8" creationId="{42A4FC2C-047E-45A5-965D-8E1E3BF09BC6}"/>
          </ac:spMkLst>
        </pc:spChg>
        <pc:picChg chg="mod">
          <ac:chgData name="H M" userId="84cd2103f36ef0dc" providerId="LiveId" clId="{68DC7357-C737-456D-BD36-28A36B060D92}" dt="2023-04-20T15:04:38.675" v="26" actId="26606"/>
          <ac:picMkLst>
            <pc:docMk/>
            <pc:sldMk cId="3189643720" sldId="281"/>
            <ac:picMk id="3" creationId="{09DE73D8-A19F-2E14-8D30-3FFEB7041D26}"/>
          </ac:picMkLst>
        </pc:picChg>
      </pc:sldChg>
      <pc:sldChg chg="del">
        <pc:chgData name="H M" userId="84cd2103f36ef0dc" providerId="LiveId" clId="{68DC7357-C737-456D-BD36-28A36B060D92}" dt="2023-04-20T14:37:33.286" v="0" actId="47"/>
        <pc:sldMkLst>
          <pc:docMk/>
          <pc:sldMk cId="917919093" sldId="282"/>
        </pc:sldMkLst>
      </pc:sldChg>
      <pc:sldChg chg="addSp modSp add mod setBg">
        <pc:chgData name="H M" userId="84cd2103f36ef0dc" providerId="LiveId" clId="{68DC7357-C737-456D-BD36-28A36B060D92}" dt="2023-04-20T15:04:41.535" v="27" actId="26606"/>
        <pc:sldMkLst>
          <pc:docMk/>
          <pc:sldMk cId="2448349229" sldId="282"/>
        </pc:sldMkLst>
        <pc:spChg chg="add">
          <ac:chgData name="H M" userId="84cd2103f36ef0dc" providerId="LiveId" clId="{68DC7357-C737-456D-BD36-28A36B060D92}" dt="2023-04-20T15:04:41.535" v="27" actId="26606"/>
          <ac:spMkLst>
            <pc:docMk/>
            <pc:sldMk cId="2448349229" sldId="282"/>
            <ac:spMk id="8" creationId="{42A4FC2C-047E-45A5-965D-8E1E3BF09BC6}"/>
          </ac:spMkLst>
        </pc:spChg>
        <pc:picChg chg="mod">
          <ac:chgData name="H M" userId="84cd2103f36ef0dc" providerId="LiveId" clId="{68DC7357-C737-456D-BD36-28A36B060D92}" dt="2023-04-20T15:04:41.535" v="27" actId="26606"/>
          <ac:picMkLst>
            <pc:docMk/>
            <pc:sldMk cId="2448349229" sldId="282"/>
            <ac:picMk id="3" creationId="{B676C4B5-A6FA-5FC9-3EC2-8A54E82C08B9}"/>
          </ac:picMkLst>
        </pc:picChg>
      </pc:sldChg>
      <pc:sldChg chg="del">
        <pc:chgData name="H M" userId="84cd2103f36ef0dc" providerId="LiveId" clId="{68DC7357-C737-456D-BD36-28A36B060D92}" dt="2023-04-20T14:37:33.286" v="0" actId="47"/>
        <pc:sldMkLst>
          <pc:docMk/>
          <pc:sldMk cId="653763063" sldId="283"/>
        </pc:sldMkLst>
      </pc:sldChg>
      <pc:sldChg chg="addSp modSp add mod setBg">
        <pc:chgData name="H M" userId="84cd2103f36ef0dc" providerId="LiveId" clId="{68DC7357-C737-456D-BD36-28A36B060D92}" dt="2023-04-20T15:04:45.937" v="28" actId="26606"/>
        <pc:sldMkLst>
          <pc:docMk/>
          <pc:sldMk cId="2361921797" sldId="283"/>
        </pc:sldMkLst>
        <pc:spChg chg="add">
          <ac:chgData name="H M" userId="84cd2103f36ef0dc" providerId="LiveId" clId="{68DC7357-C737-456D-BD36-28A36B060D92}" dt="2023-04-20T15:04:45.937" v="28" actId="26606"/>
          <ac:spMkLst>
            <pc:docMk/>
            <pc:sldMk cId="2361921797" sldId="283"/>
            <ac:spMk id="8" creationId="{42A4FC2C-047E-45A5-965D-8E1E3BF09BC6}"/>
          </ac:spMkLst>
        </pc:spChg>
        <pc:picChg chg="mod">
          <ac:chgData name="H M" userId="84cd2103f36ef0dc" providerId="LiveId" clId="{68DC7357-C737-456D-BD36-28A36B060D92}" dt="2023-04-20T15:04:45.937" v="28" actId="26606"/>
          <ac:picMkLst>
            <pc:docMk/>
            <pc:sldMk cId="2361921797" sldId="283"/>
            <ac:picMk id="3" creationId="{2A9C88C3-05CE-8797-4AE9-E1C61FFD9205}"/>
          </ac:picMkLst>
        </pc:picChg>
      </pc:sldChg>
      <pc:sldChg chg="del">
        <pc:chgData name="H M" userId="84cd2103f36ef0dc" providerId="LiveId" clId="{68DC7357-C737-456D-BD36-28A36B060D92}" dt="2023-04-20T14:37:33.286" v="0" actId="47"/>
        <pc:sldMkLst>
          <pc:docMk/>
          <pc:sldMk cId="2721717067" sldId="284"/>
        </pc:sldMkLst>
      </pc:sldChg>
      <pc:sldChg chg="add">
        <pc:chgData name="H M" userId="84cd2103f36ef0dc" providerId="LiveId" clId="{68DC7357-C737-456D-BD36-28A36B060D92}" dt="2023-04-20T15:02:37.406" v="1"/>
        <pc:sldMkLst>
          <pc:docMk/>
          <pc:sldMk cId="3330144546" sldId="284"/>
        </pc:sldMkLst>
      </pc:sldChg>
      <pc:sldChg chg="addSp modSp add mod setBg">
        <pc:chgData name="H M" userId="84cd2103f36ef0dc" providerId="LiveId" clId="{68DC7357-C737-456D-BD36-28A36B060D92}" dt="2023-04-20T15:04:51.035" v="29" actId="26606"/>
        <pc:sldMkLst>
          <pc:docMk/>
          <pc:sldMk cId="1777538551" sldId="285"/>
        </pc:sldMkLst>
        <pc:spChg chg="add">
          <ac:chgData name="H M" userId="84cd2103f36ef0dc" providerId="LiveId" clId="{68DC7357-C737-456D-BD36-28A36B060D92}" dt="2023-04-20T15:04:51.035" v="29" actId="26606"/>
          <ac:spMkLst>
            <pc:docMk/>
            <pc:sldMk cId="1777538551" sldId="285"/>
            <ac:spMk id="8" creationId="{42A4FC2C-047E-45A5-965D-8E1E3BF09BC6}"/>
          </ac:spMkLst>
        </pc:spChg>
        <pc:picChg chg="mod">
          <ac:chgData name="H M" userId="84cd2103f36ef0dc" providerId="LiveId" clId="{68DC7357-C737-456D-BD36-28A36B060D92}" dt="2023-04-20T15:04:51.035" v="29" actId="26606"/>
          <ac:picMkLst>
            <pc:docMk/>
            <pc:sldMk cId="1777538551" sldId="285"/>
            <ac:picMk id="3" creationId="{94EC2560-D2B8-F154-FD02-AA8038483E52}"/>
          </ac:picMkLst>
        </pc:picChg>
      </pc:sldChg>
      <pc:sldChg chg="del">
        <pc:chgData name="H M" userId="84cd2103f36ef0dc" providerId="LiveId" clId="{68DC7357-C737-456D-BD36-28A36B060D92}" dt="2023-04-20T14:37:33.286" v="0" actId="47"/>
        <pc:sldMkLst>
          <pc:docMk/>
          <pc:sldMk cId="2307719328" sldId="285"/>
        </pc:sldMkLst>
      </pc:sldChg>
      <pc:sldChg chg="addSp modSp add mod setBg">
        <pc:chgData name="H M" userId="84cd2103f36ef0dc" providerId="LiveId" clId="{68DC7357-C737-456D-BD36-28A36B060D92}" dt="2023-04-20T15:04:54.245" v="30" actId="26606"/>
        <pc:sldMkLst>
          <pc:docMk/>
          <pc:sldMk cId="1032048070" sldId="286"/>
        </pc:sldMkLst>
        <pc:spChg chg="add">
          <ac:chgData name="H M" userId="84cd2103f36ef0dc" providerId="LiveId" clId="{68DC7357-C737-456D-BD36-28A36B060D92}" dt="2023-04-20T15:04:54.245" v="30" actId="26606"/>
          <ac:spMkLst>
            <pc:docMk/>
            <pc:sldMk cId="1032048070" sldId="286"/>
            <ac:spMk id="8" creationId="{42A4FC2C-047E-45A5-965D-8E1E3BF09BC6}"/>
          </ac:spMkLst>
        </pc:spChg>
        <pc:picChg chg="mod">
          <ac:chgData name="H M" userId="84cd2103f36ef0dc" providerId="LiveId" clId="{68DC7357-C737-456D-BD36-28A36B060D92}" dt="2023-04-20T15:04:54.245" v="30" actId="26606"/>
          <ac:picMkLst>
            <pc:docMk/>
            <pc:sldMk cId="1032048070" sldId="286"/>
            <ac:picMk id="3" creationId="{EB848E28-FDEF-5F68-FFF2-8D560468B0E7}"/>
          </ac:picMkLst>
        </pc:picChg>
      </pc:sldChg>
      <pc:sldChg chg="del">
        <pc:chgData name="H M" userId="84cd2103f36ef0dc" providerId="LiveId" clId="{68DC7357-C737-456D-BD36-28A36B060D92}" dt="2023-04-20T14:37:33.286" v="0" actId="47"/>
        <pc:sldMkLst>
          <pc:docMk/>
          <pc:sldMk cId="2902437091" sldId="286"/>
        </pc:sldMkLst>
      </pc:sldChg>
      <pc:sldChg chg="del">
        <pc:chgData name="H M" userId="84cd2103f36ef0dc" providerId="LiveId" clId="{68DC7357-C737-456D-BD36-28A36B060D92}" dt="2023-04-20T14:37:33.286" v="0" actId="47"/>
        <pc:sldMkLst>
          <pc:docMk/>
          <pc:sldMk cId="140211050" sldId="287"/>
        </pc:sldMkLst>
      </pc:sldChg>
      <pc:sldChg chg="addSp modSp add mod setBg">
        <pc:chgData name="H M" userId="84cd2103f36ef0dc" providerId="LiveId" clId="{68DC7357-C737-456D-BD36-28A36B060D92}" dt="2023-04-20T15:04:57.158" v="31" actId="26606"/>
        <pc:sldMkLst>
          <pc:docMk/>
          <pc:sldMk cId="844338930" sldId="287"/>
        </pc:sldMkLst>
        <pc:spChg chg="add">
          <ac:chgData name="H M" userId="84cd2103f36ef0dc" providerId="LiveId" clId="{68DC7357-C737-456D-BD36-28A36B060D92}" dt="2023-04-20T15:04:57.158" v="31" actId="26606"/>
          <ac:spMkLst>
            <pc:docMk/>
            <pc:sldMk cId="844338930" sldId="287"/>
            <ac:spMk id="8" creationId="{42A4FC2C-047E-45A5-965D-8E1E3BF09BC6}"/>
          </ac:spMkLst>
        </pc:spChg>
        <pc:picChg chg="mod">
          <ac:chgData name="H M" userId="84cd2103f36ef0dc" providerId="LiveId" clId="{68DC7357-C737-456D-BD36-28A36B060D92}" dt="2023-04-20T15:04:57.158" v="31" actId="26606"/>
          <ac:picMkLst>
            <pc:docMk/>
            <pc:sldMk cId="844338930" sldId="287"/>
            <ac:picMk id="3" creationId="{AE6C69C0-8591-D55C-73BA-636D6D2689F5}"/>
          </ac:picMkLst>
        </pc:picChg>
      </pc:sldChg>
      <pc:sldChg chg="del">
        <pc:chgData name="H M" userId="84cd2103f36ef0dc" providerId="LiveId" clId="{68DC7357-C737-456D-BD36-28A36B060D92}" dt="2023-04-20T14:37:33.286" v="0" actId="47"/>
        <pc:sldMkLst>
          <pc:docMk/>
          <pc:sldMk cId="2840712681" sldId="288"/>
        </pc:sldMkLst>
      </pc:sldChg>
      <pc:sldChg chg="addSp modSp add mod setBg">
        <pc:chgData name="H M" userId="84cd2103f36ef0dc" providerId="LiveId" clId="{68DC7357-C737-456D-BD36-28A36B060D92}" dt="2023-04-20T15:05:00.142" v="32" actId="26606"/>
        <pc:sldMkLst>
          <pc:docMk/>
          <pc:sldMk cId="3954003250" sldId="288"/>
        </pc:sldMkLst>
        <pc:spChg chg="add">
          <ac:chgData name="H M" userId="84cd2103f36ef0dc" providerId="LiveId" clId="{68DC7357-C737-456D-BD36-28A36B060D92}" dt="2023-04-20T15:05:00.142" v="32" actId="26606"/>
          <ac:spMkLst>
            <pc:docMk/>
            <pc:sldMk cId="3954003250" sldId="288"/>
            <ac:spMk id="8" creationId="{42A4FC2C-047E-45A5-965D-8E1E3BF09BC6}"/>
          </ac:spMkLst>
        </pc:spChg>
        <pc:picChg chg="mod">
          <ac:chgData name="H M" userId="84cd2103f36ef0dc" providerId="LiveId" clId="{68DC7357-C737-456D-BD36-28A36B060D92}" dt="2023-04-20T15:05:00.142" v="32" actId="26606"/>
          <ac:picMkLst>
            <pc:docMk/>
            <pc:sldMk cId="3954003250" sldId="288"/>
            <ac:picMk id="3" creationId="{9F701548-EE19-3591-8EBA-C7B4E620E032}"/>
          </ac:picMkLst>
        </pc:picChg>
      </pc:sldChg>
      <pc:sldChg chg="addSp modSp add mod setBg">
        <pc:chgData name="H M" userId="84cd2103f36ef0dc" providerId="LiveId" clId="{68DC7357-C737-456D-BD36-28A36B060D92}" dt="2023-04-20T15:05:03.230" v="33" actId="26606"/>
        <pc:sldMkLst>
          <pc:docMk/>
          <pc:sldMk cId="3463862687" sldId="289"/>
        </pc:sldMkLst>
        <pc:spChg chg="add">
          <ac:chgData name="H M" userId="84cd2103f36ef0dc" providerId="LiveId" clId="{68DC7357-C737-456D-BD36-28A36B060D92}" dt="2023-04-20T15:05:03.230" v="33" actId="26606"/>
          <ac:spMkLst>
            <pc:docMk/>
            <pc:sldMk cId="3463862687" sldId="289"/>
            <ac:spMk id="8" creationId="{42A4FC2C-047E-45A5-965D-8E1E3BF09BC6}"/>
          </ac:spMkLst>
        </pc:spChg>
        <pc:picChg chg="mod">
          <ac:chgData name="H M" userId="84cd2103f36ef0dc" providerId="LiveId" clId="{68DC7357-C737-456D-BD36-28A36B060D92}" dt="2023-04-20T15:05:03.230" v="33" actId="26606"/>
          <ac:picMkLst>
            <pc:docMk/>
            <pc:sldMk cId="3463862687" sldId="289"/>
            <ac:picMk id="3" creationId="{6CDDB164-5235-5CB4-273C-C8FBC7B4E767}"/>
          </ac:picMkLst>
        </pc:picChg>
      </pc:sldChg>
      <pc:sldChg chg="del">
        <pc:chgData name="H M" userId="84cd2103f36ef0dc" providerId="LiveId" clId="{68DC7357-C737-456D-BD36-28A36B060D92}" dt="2023-04-20T14:37:33.286" v="0" actId="47"/>
        <pc:sldMkLst>
          <pc:docMk/>
          <pc:sldMk cId="4071439211" sldId="289"/>
        </pc:sldMkLst>
      </pc:sldChg>
      <pc:sldChg chg="del">
        <pc:chgData name="H M" userId="84cd2103f36ef0dc" providerId="LiveId" clId="{68DC7357-C737-456D-BD36-28A36B060D92}" dt="2023-04-20T14:37:33.286" v="0" actId="47"/>
        <pc:sldMkLst>
          <pc:docMk/>
          <pc:sldMk cId="2485140228" sldId="290"/>
        </pc:sldMkLst>
      </pc:sldChg>
      <pc:sldChg chg="addSp modSp add mod setBg">
        <pc:chgData name="H M" userId="84cd2103f36ef0dc" providerId="LiveId" clId="{68DC7357-C737-456D-BD36-28A36B060D92}" dt="2023-04-20T15:05:06.260" v="34" actId="26606"/>
        <pc:sldMkLst>
          <pc:docMk/>
          <pc:sldMk cId="3614830558" sldId="290"/>
        </pc:sldMkLst>
        <pc:spChg chg="add">
          <ac:chgData name="H M" userId="84cd2103f36ef0dc" providerId="LiveId" clId="{68DC7357-C737-456D-BD36-28A36B060D92}" dt="2023-04-20T15:05:06.260" v="34" actId="26606"/>
          <ac:spMkLst>
            <pc:docMk/>
            <pc:sldMk cId="3614830558" sldId="290"/>
            <ac:spMk id="8" creationId="{42A4FC2C-047E-45A5-965D-8E1E3BF09BC6}"/>
          </ac:spMkLst>
        </pc:spChg>
        <pc:picChg chg="mod">
          <ac:chgData name="H M" userId="84cd2103f36ef0dc" providerId="LiveId" clId="{68DC7357-C737-456D-BD36-28A36B060D92}" dt="2023-04-20T15:05:06.260" v="34" actId="26606"/>
          <ac:picMkLst>
            <pc:docMk/>
            <pc:sldMk cId="3614830558" sldId="290"/>
            <ac:picMk id="3" creationId="{31E6EA6A-1DE2-2202-A28B-4DCED6A6E9A6}"/>
          </ac:picMkLst>
        </pc:picChg>
      </pc:sldChg>
      <pc:sldChg chg="addSp modSp add mod setBg">
        <pc:chgData name="H M" userId="84cd2103f36ef0dc" providerId="LiveId" clId="{68DC7357-C737-456D-BD36-28A36B060D92}" dt="2023-04-20T15:05:09.765" v="35" actId="26606"/>
        <pc:sldMkLst>
          <pc:docMk/>
          <pc:sldMk cId="992490223" sldId="291"/>
        </pc:sldMkLst>
        <pc:spChg chg="add">
          <ac:chgData name="H M" userId="84cd2103f36ef0dc" providerId="LiveId" clId="{68DC7357-C737-456D-BD36-28A36B060D92}" dt="2023-04-20T15:05:09.765" v="35" actId="26606"/>
          <ac:spMkLst>
            <pc:docMk/>
            <pc:sldMk cId="992490223" sldId="291"/>
            <ac:spMk id="8" creationId="{42A4FC2C-047E-45A5-965D-8E1E3BF09BC6}"/>
          </ac:spMkLst>
        </pc:spChg>
        <pc:picChg chg="mod">
          <ac:chgData name="H M" userId="84cd2103f36ef0dc" providerId="LiveId" clId="{68DC7357-C737-456D-BD36-28A36B060D92}" dt="2023-04-20T15:05:09.765" v="35" actId="26606"/>
          <ac:picMkLst>
            <pc:docMk/>
            <pc:sldMk cId="992490223" sldId="291"/>
            <ac:picMk id="3" creationId="{2FB73C69-1668-7AC9-C6B2-325975EE4CFE}"/>
          </ac:picMkLst>
        </pc:picChg>
      </pc:sldChg>
      <pc:sldChg chg="del">
        <pc:chgData name="H M" userId="84cd2103f36ef0dc" providerId="LiveId" clId="{68DC7357-C737-456D-BD36-28A36B060D92}" dt="2023-04-20T14:37:33.286" v="0" actId="47"/>
        <pc:sldMkLst>
          <pc:docMk/>
          <pc:sldMk cId="2451320730" sldId="291"/>
        </pc:sldMkLst>
      </pc:sldChg>
      <pc:sldChg chg="addSp modSp add mod setBg">
        <pc:chgData name="H M" userId="84cd2103f36ef0dc" providerId="LiveId" clId="{68DC7357-C737-456D-BD36-28A36B060D92}" dt="2023-04-20T15:05:12.125" v="36" actId="26606"/>
        <pc:sldMkLst>
          <pc:docMk/>
          <pc:sldMk cId="3226379918" sldId="292"/>
        </pc:sldMkLst>
        <pc:spChg chg="add">
          <ac:chgData name="H M" userId="84cd2103f36ef0dc" providerId="LiveId" clId="{68DC7357-C737-456D-BD36-28A36B060D92}" dt="2023-04-20T15:05:12.125" v="36" actId="26606"/>
          <ac:spMkLst>
            <pc:docMk/>
            <pc:sldMk cId="3226379918" sldId="292"/>
            <ac:spMk id="8" creationId="{42A4FC2C-047E-45A5-965D-8E1E3BF09BC6}"/>
          </ac:spMkLst>
        </pc:spChg>
        <pc:picChg chg="mod">
          <ac:chgData name="H M" userId="84cd2103f36ef0dc" providerId="LiveId" clId="{68DC7357-C737-456D-BD36-28A36B060D92}" dt="2023-04-20T15:05:12.125" v="36" actId="26606"/>
          <ac:picMkLst>
            <pc:docMk/>
            <pc:sldMk cId="3226379918" sldId="292"/>
            <ac:picMk id="3" creationId="{B3BD9688-6349-D187-80FE-E2B60A706550}"/>
          </ac:picMkLst>
        </pc:picChg>
      </pc:sldChg>
      <pc:sldChg chg="del">
        <pc:chgData name="H M" userId="84cd2103f36ef0dc" providerId="LiveId" clId="{68DC7357-C737-456D-BD36-28A36B060D92}" dt="2023-04-20T14:37:33.286" v="0" actId="47"/>
        <pc:sldMkLst>
          <pc:docMk/>
          <pc:sldMk cId="3590141982" sldId="292"/>
        </pc:sldMkLst>
      </pc:sldChg>
      <pc:sldChg chg="del">
        <pc:chgData name="H M" userId="84cd2103f36ef0dc" providerId="LiveId" clId="{68DC7357-C737-456D-BD36-28A36B060D92}" dt="2023-04-20T14:37:33.286" v="0" actId="47"/>
        <pc:sldMkLst>
          <pc:docMk/>
          <pc:sldMk cId="165654938" sldId="293"/>
        </pc:sldMkLst>
      </pc:sldChg>
      <pc:sldChg chg="addSp modSp add mod setBg">
        <pc:chgData name="H M" userId="84cd2103f36ef0dc" providerId="LiveId" clId="{68DC7357-C737-456D-BD36-28A36B060D92}" dt="2023-04-20T15:05:14.877" v="37" actId="26606"/>
        <pc:sldMkLst>
          <pc:docMk/>
          <pc:sldMk cId="2240394005" sldId="293"/>
        </pc:sldMkLst>
        <pc:spChg chg="add">
          <ac:chgData name="H M" userId="84cd2103f36ef0dc" providerId="LiveId" clId="{68DC7357-C737-456D-BD36-28A36B060D92}" dt="2023-04-20T15:05:14.877" v="37" actId="26606"/>
          <ac:spMkLst>
            <pc:docMk/>
            <pc:sldMk cId="2240394005" sldId="293"/>
            <ac:spMk id="8" creationId="{42A4FC2C-047E-45A5-965D-8E1E3BF09BC6}"/>
          </ac:spMkLst>
        </pc:spChg>
        <pc:picChg chg="mod">
          <ac:chgData name="H M" userId="84cd2103f36ef0dc" providerId="LiveId" clId="{68DC7357-C737-456D-BD36-28A36B060D92}" dt="2023-04-20T15:05:14.877" v="37" actId="26606"/>
          <ac:picMkLst>
            <pc:docMk/>
            <pc:sldMk cId="2240394005" sldId="293"/>
            <ac:picMk id="3" creationId="{76E34AD8-A854-8FC8-91CA-31CE485575EF}"/>
          </ac:picMkLst>
        </pc:picChg>
      </pc:sldChg>
      <pc:sldChg chg="del">
        <pc:chgData name="H M" userId="84cd2103f36ef0dc" providerId="LiveId" clId="{68DC7357-C737-456D-BD36-28A36B060D92}" dt="2023-04-20T14:37:33.286" v="0" actId="47"/>
        <pc:sldMkLst>
          <pc:docMk/>
          <pc:sldMk cId="3056765919" sldId="294"/>
        </pc:sldMkLst>
      </pc:sldChg>
      <pc:sldChg chg="addSp modSp add mod setBg">
        <pc:chgData name="H M" userId="84cd2103f36ef0dc" providerId="LiveId" clId="{68DC7357-C737-456D-BD36-28A36B060D92}" dt="2023-04-20T15:05:17.885" v="38" actId="26606"/>
        <pc:sldMkLst>
          <pc:docMk/>
          <pc:sldMk cId="3645886017" sldId="294"/>
        </pc:sldMkLst>
        <pc:spChg chg="add">
          <ac:chgData name="H M" userId="84cd2103f36ef0dc" providerId="LiveId" clId="{68DC7357-C737-456D-BD36-28A36B060D92}" dt="2023-04-20T15:05:17.885" v="38" actId="26606"/>
          <ac:spMkLst>
            <pc:docMk/>
            <pc:sldMk cId="3645886017" sldId="294"/>
            <ac:spMk id="8" creationId="{42A4FC2C-047E-45A5-965D-8E1E3BF09BC6}"/>
          </ac:spMkLst>
        </pc:spChg>
        <pc:picChg chg="mod">
          <ac:chgData name="H M" userId="84cd2103f36ef0dc" providerId="LiveId" clId="{68DC7357-C737-456D-BD36-28A36B060D92}" dt="2023-04-20T15:05:17.885" v="38" actId="26606"/>
          <ac:picMkLst>
            <pc:docMk/>
            <pc:sldMk cId="3645886017" sldId="294"/>
            <ac:picMk id="3" creationId="{938B0048-2D2B-E753-0196-33D05AA5C9AD}"/>
          </ac:picMkLst>
        </pc:picChg>
      </pc:sldChg>
      <pc:sldChg chg="del">
        <pc:chgData name="H M" userId="84cd2103f36ef0dc" providerId="LiveId" clId="{68DC7357-C737-456D-BD36-28A36B060D92}" dt="2023-04-20T14:37:33.286" v="0" actId="47"/>
        <pc:sldMkLst>
          <pc:docMk/>
          <pc:sldMk cId="2512911672" sldId="295"/>
        </pc:sldMkLst>
      </pc:sldChg>
      <pc:sldChg chg="addSp modSp add mod setBg">
        <pc:chgData name="H M" userId="84cd2103f36ef0dc" providerId="LiveId" clId="{68DC7357-C737-456D-BD36-28A36B060D92}" dt="2023-04-20T15:05:23.485" v="39" actId="26606"/>
        <pc:sldMkLst>
          <pc:docMk/>
          <pc:sldMk cId="3305796400" sldId="295"/>
        </pc:sldMkLst>
        <pc:spChg chg="add">
          <ac:chgData name="H M" userId="84cd2103f36ef0dc" providerId="LiveId" clId="{68DC7357-C737-456D-BD36-28A36B060D92}" dt="2023-04-20T15:05:23.485" v="39" actId="26606"/>
          <ac:spMkLst>
            <pc:docMk/>
            <pc:sldMk cId="3305796400" sldId="295"/>
            <ac:spMk id="8" creationId="{42A4FC2C-047E-45A5-965D-8E1E3BF09BC6}"/>
          </ac:spMkLst>
        </pc:spChg>
        <pc:picChg chg="mod">
          <ac:chgData name="H M" userId="84cd2103f36ef0dc" providerId="LiveId" clId="{68DC7357-C737-456D-BD36-28A36B060D92}" dt="2023-04-20T15:05:23.485" v="39" actId="26606"/>
          <ac:picMkLst>
            <pc:docMk/>
            <pc:sldMk cId="3305796400" sldId="295"/>
            <ac:picMk id="3" creationId="{9C900711-91A6-552B-AF94-D893C9E0CA36}"/>
          </ac:picMkLst>
        </pc:picChg>
      </pc:sldChg>
      <pc:sldChg chg="addSp modSp add mod setBg">
        <pc:chgData name="H M" userId="84cd2103f36ef0dc" providerId="LiveId" clId="{68DC7357-C737-456D-BD36-28A36B060D92}" dt="2023-04-20T15:05:26.560" v="40" actId="26606"/>
        <pc:sldMkLst>
          <pc:docMk/>
          <pc:sldMk cId="148203754" sldId="296"/>
        </pc:sldMkLst>
        <pc:spChg chg="add">
          <ac:chgData name="H M" userId="84cd2103f36ef0dc" providerId="LiveId" clId="{68DC7357-C737-456D-BD36-28A36B060D92}" dt="2023-04-20T15:05:26.560" v="40" actId="26606"/>
          <ac:spMkLst>
            <pc:docMk/>
            <pc:sldMk cId="148203754" sldId="296"/>
            <ac:spMk id="8" creationId="{42A4FC2C-047E-45A5-965D-8E1E3BF09BC6}"/>
          </ac:spMkLst>
        </pc:spChg>
        <pc:picChg chg="mod">
          <ac:chgData name="H M" userId="84cd2103f36ef0dc" providerId="LiveId" clId="{68DC7357-C737-456D-BD36-28A36B060D92}" dt="2023-04-20T15:05:26.560" v="40" actId="26606"/>
          <ac:picMkLst>
            <pc:docMk/>
            <pc:sldMk cId="148203754" sldId="296"/>
            <ac:picMk id="3" creationId="{5C083807-D2B8-2A5D-73C7-352214D79A1D}"/>
          </ac:picMkLst>
        </pc:picChg>
      </pc:sldChg>
      <pc:sldChg chg="del">
        <pc:chgData name="H M" userId="84cd2103f36ef0dc" providerId="LiveId" clId="{68DC7357-C737-456D-BD36-28A36B060D92}" dt="2023-04-20T14:37:33.286" v="0" actId="47"/>
        <pc:sldMkLst>
          <pc:docMk/>
          <pc:sldMk cId="1765280707" sldId="296"/>
        </pc:sldMkLst>
      </pc:sldChg>
      <pc:sldChg chg="del">
        <pc:chgData name="H M" userId="84cd2103f36ef0dc" providerId="LiveId" clId="{68DC7357-C737-456D-BD36-28A36B060D92}" dt="2023-04-20T14:37:33.286" v="0" actId="47"/>
        <pc:sldMkLst>
          <pc:docMk/>
          <pc:sldMk cId="740540155" sldId="297"/>
        </pc:sldMkLst>
      </pc:sldChg>
      <pc:sldChg chg="addSp modSp add mod setBg">
        <pc:chgData name="H M" userId="84cd2103f36ef0dc" providerId="LiveId" clId="{68DC7357-C737-456D-BD36-28A36B060D92}" dt="2023-04-20T15:05:30.231" v="41" actId="26606"/>
        <pc:sldMkLst>
          <pc:docMk/>
          <pc:sldMk cId="2221173422" sldId="297"/>
        </pc:sldMkLst>
        <pc:spChg chg="add">
          <ac:chgData name="H M" userId="84cd2103f36ef0dc" providerId="LiveId" clId="{68DC7357-C737-456D-BD36-28A36B060D92}" dt="2023-04-20T15:05:30.231" v="41" actId="26606"/>
          <ac:spMkLst>
            <pc:docMk/>
            <pc:sldMk cId="2221173422" sldId="297"/>
            <ac:spMk id="8" creationId="{42A4FC2C-047E-45A5-965D-8E1E3BF09BC6}"/>
          </ac:spMkLst>
        </pc:spChg>
        <pc:picChg chg="mod">
          <ac:chgData name="H M" userId="84cd2103f36ef0dc" providerId="LiveId" clId="{68DC7357-C737-456D-BD36-28A36B060D92}" dt="2023-04-20T15:05:30.231" v="41" actId="26606"/>
          <ac:picMkLst>
            <pc:docMk/>
            <pc:sldMk cId="2221173422" sldId="297"/>
            <ac:picMk id="3" creationId="{D4809481-781C-1031-77D6-7AA7308FA095}"/>
          </ac:picMkLst>
        </pc:picChg>
      </pc:sldChg>
      <pc:sldChg chg="addSp modSp add mod setBg">
        <pc:chgData name="H M" userId="84cd2103f36ef0dc" providerId="LiveId" clId="{68DC7357-C737-456D-BD36-28A36B060D92}" dt="2023-04-20T15:05:37.498" v="42" actId="26606"/>
        <pc:sldMkLst>
          <pc:docMk/>
          <pc:sldMk cId="2049871805" sldId="298"/>
        </pc:sldMkLst>
        <pc:spChg chg="add">
          <ac:chgData name="H M" userId="84cd2103f36ef0dc" providerId="LiveId" clId="{68DC7357-C737-456D-BD36-28A36B060D92}" dt="2023-04-20T15:05:37.498" v="42" actId="26606"/>
          <ac:spMkLst>
            <pc:docMk/>
            <pc:sldMk cId="2049871805" sldId="298"/>
            <ac:spMk id="8" creationId="{42A4FC2C-047E-45A5-965D-8E1E3BF09BC6}"/>
          </ac:spMkLst>
        </pc:spChg>
        <pc:picChg chg="mod">
          <ac:chgData name="H M" userId="84cd2103f36ef0dc" providerId="LiveId" clId="{68DC7357-C737-456D-BD36-28A36B060D92}" dt="2023-04-20T15:05:37.498" v="42" actId="26606"/>
          <ac:picMkLst>
            <pc:docMk/>
            <pc:sldMk cId="2049871805" sldId="298"/>
            <ac:picMk id="3" creationId="{8199CE49-1B99-67AB-7185-5A2E22D184E3}"/>
          </ac:picMkLst>
        </pc:picChg>
      </pc:sldChg>
      <pc:sldChg chg="del">
        <pc:chgData name="H M" userId="84cd2103f36ef0dc" providerId="LiveId" clId="{68DC7357-C737-456D-BD36-28A36B060D92}" dt="2023-04-20T14:37:33.286" v="0" actId="47"/>
        <pc:sldMkLst>
          <pc:docMk/>
          <pc:sldMk cId="4014293143" sldId="298"/>
        </pc:sldMkLst>
      </pc:sldChg>
      <pc:sldChg chg="addSp modSp add mod setBg">
        <pc:chgData name="H M" userId="84cd2103f36ef0dc" providerId="LiveId" clId="{68DC7357-C737-456D-BD36-28A36B060D92}" dt="2023-04-20T15:05:40.586" v="43" actId="26606"/>
        <pc:sldMkLst>
          <pc:docMk/>
          <pc:sldMk cId="726238441" sldId="299"/>
        </pc:sldMkLst>
        <pc:spChg chg="add">
          <ac:chgData name="H M" userId="84cd2103f36ef0dc" providerId="LiveId" clId="{68DC7357-C737-456D-BD36-28A36B060D92}" dt="2023-04-20T15:05:40.586" v="43" actId="26606"/>
          <ac:spMkLst>
            <pc:docMk/>
            <pc:sldMk cId="726238441" sldId="299"/>
            <ac:spMk id="8" creationId="{42A4FC2C-047E-45A5-965D-8E1E3BF09BC6}"/>
          </ac:spMkLst>
        </pc:spChg>
        <pc:picChg chg="mod">
          <ac:chgData name="H M" userId="84cd2103f36ef0dc" providerId="LiveId" clId="{68DC7357-C737-456D-BD36-28A36B060D92}" dt="2023-04-20T15:05:40.586" v="43" actId="26606"/>
          <ac:picMkLst>
            <pc:docMk/>
            <pc:sldMk cId="726238441" sldId="299"/>
            <ac:picMk id="3" creationId="{810A65AD-9906-67B3-CE61-59A7A916B68C}"/>
          </ac:picMkLst>
        </pc:picChg>
      </pc:sldChg>
      <pc:sldChg chg="del">
        <pc:chgData name="H M" userId="84cd2103f36ef0dc" providerId="LiveId" clId="{68DC7357-C737-456D-BD36-28A36B060D92}" dt="2023-04-20T14:37:33.286" v="0" actId="47"/>
        <pc:sldMkLst>
          <pc:docMk/>
          <pc:sldMk cId="3287812500" sldId="299"/>
        </pc:sldMkLst>
      </pc:sldChg>
      <pc:sldChg chg="del">
        <pc:chgData name="H M" userId="84cd2103f36ef0dc" providerId="LiveId" clId="{68DC7357-C737-456D-BD36-28A36B060D92}" dt="2023-04-20T14:37:33.286" v="0" actId="47"/>
        <pc:sldMkLst>
          <pc:docMk/>
          <pc:sldMk cId="2967286139" sldId="300"/>
        </pc:sldMkLst>
      </pc:sldChg>
      <pc:sldChg chg="addSp modSp add mod setBg">
        <pc:chgData name="H M" userId="84cd2103f36ef0dc" providerId="LiveId" clId="{68DC7357-C737-456D-BD36-28A36B060D92}" dt="2023-04-20T15:05:43.527" v="44" actId="26606"/>
        <pc:sldMkLst>
          <pc:docMk/>
          <pc:sldMk cId="4103876586" sldId="300"/>
        </pc:sldMkLst>
        <pc:spChg chg="add">
          <ac:chgData name="H M" userId="84cd2103f36ef0dc" providerId="LiveId" clId="{68DC7357-C737-456D-BD36-28A36B060D92}" dt="2023-04-20T15:05:43.527" v="44" actId="26606"/>
          <ac:spMkLst>
            <pc:docMk/>
            <pc:sldMk cId="4103876586" sldId="300"/>
            <ac:spMk id="8" creationId="{42A4FC2C-047E-45A5-965D-8E1E3BF09BC6}"/>
          </ac:spMkLst>
        </pc:spChg>
        <pc:picChg chg="mod">
          <ac:chgData name="H M" userId="84cd2103f36ef0dc" providerId="LiveId" clId="{68DC7357-C737-456D-BD36-28A36B060D92}" dt="2023-04-20T15:05:43.527" v="44" actId="26606"/>
          <ac:picMkLst>
            <pc:docMk/>
            <pc:sldMk cId="4103876586" sldId="300"/>
            <ac:picMk id="3" creationId="{876DD167-803B-C503-CD22-D4B969A58498}"/>
          </ac:picMkLst>
        </pc:picChg>
      </pc:sldChg>
      <pc:sldChg chg="del">
        <pc:chgData name="H M" userId="84cd2103f36ef0dc" providerId="LiveId" clId="{68DC7357-C737-456D-BD36-28A36B060D92}" dt="2023-04-20T14:37:33.286" v="0" actId="47"/>
        <pc:sldMkLst>
          <pc:docMk/>
          <pc:sldMk cId="1416479870" sldId="301"/>
        </pc:sldMkLst>
      </pc:sldChg>
      <pc:sldChg chg="addSp modSp add mod setBg">
        <pc:chgData name="H M" userId="84cd2103f36ef0dc" providerId="LiveId" clId="{68DC7357-C737-456D-BD36-28A36B060D92}" dt="2023-04-20T15:05:46.482" v="45" actId="26606"/>
        <pc:sldMkLst>
          <pc:docMk/>
          <pc:sldMk cId="1504838638" sldId="301"/>
        </pc:sldMkLst>
        <pc:spChg chg="add">
          <ac:chgData name="H M" userId="84cd2103f36ef0dc" providerId="LiveId" clId="{68DC7357-C737-456D-BD36-28A36B060D92}" dt="2023-04-20T15:05:46.482" v="45" actId="26606"/>
          <ac:spMkLst>
            <pc:docMk/>
            <pc:sldMk cId="1504838638" sldId="301"/>
            <ac:spMk id="8" creationId="{42A4FC2C-047E-45A5-965D-8E1E3BF09BC6}"/>
          </ac:spMkLst>
        </pc:spChg>
        <pc:picChg chg="mod">
          <ac:chgData name="H M" userId="84cd2103f36ef0dc" providerId="LiveId" clId="{68DC7357-C737-456D-BD36-28A36B060D92}" dt="2023-04-20T15:05:46.482" v="45" actId="26606"/>
          <ac:picMkLst>
            <pc:docMk/>
            <pc:sldMk cId="1504838638" sldId="301"/>
            <ac:picMk id="3" creationId="{2F1488FF-6468-822B-DADE-B90AA9099CFA}"/>
          </ac:picMkLst>
        </pc:picChg>
      </pc:sldChg>
      <pc:sldChg chg="del">
        <pc:chgData name="H M" userId="84cd2103f36ef0dc" providerId="LiveId" clId="{68DC7357-C737-456D-BD36-28A36B060D92}" dt="2023-04-20T14:37:33.286" v="0" actId="47"/>
        <pc:sldMkLst>
          <pc:docMk/>
          <pc:sldMk cId="1333671603" sldId="302"/>
        </pc:sldMkLst>
      </pc:sldChg>
      <pc:sldChg chg="addSp modSp add mod setBg">
        <pc:chgData name="H M" userId="84cd2103f36ef0dc" providerId="LiveId" clId="{68DC7357-C737-456D-BD36-28A36B060D92}" dt="2023-04-20T15:05:49.725" v="46" actId="26606"/>
        <pc:sldMkLst>
          <pc:docMk/>
          <pc:sldMk cId="2379431304" sldId="302"/>
        </pc:sldMkLst>
        <pc:spChg chg="add">
          <ac:chgData name="H M" userId="84cd2103f36ef0dc" providerId="LiveId" clId="{68DC7357-C737-456D-BD36-28A36B060D92}" dt="2023-04-20T15:05:49.725" v="46" actId="26606"/>
          <ac:spMkLst>
            <pc:docMk/>
            <pc:sldMk cId="2379431304" sldId="302"/>
            <ac:spMk id="8" creationId="{42A4FC2C-047E-45A5-965D-8E1E3BF09BC6}"/>
          </ac:spMkLst>
        </pc:spChg>
        <pc:picChg chg="mod">
          <ac:chgData name="H M" userId="84cd2103f36ef0dc" providerId="LiveId" clId="{68DC7357-C737-456D-BD36-28A36B060D92}" dt="2023-04-20T15:05:49.725" v="46" actId="26606"/>
          <ac:picMkLst>
            <pc:docMk/>
            <pc:sldMk cId="2379431304" sldId="302"/>
            <ac:picMk id="3" creationId="{18EDE5DF-2D56-7063-9B8B-F075176A7E53}"/>
          </ac:picMkLst>
        </pc:picChg>
      </pc:sldChg>
      <pc:sldChg chg="addSp modSp add mod setBg">
        <pc:chgData name="H M" userId="84cd2103f36ef0dc" providerId="LiveId" clId="{68DC7357-C737-456D-BD36-28A36B060D92}" dt="2023-04-20T15:05:56.385" v="47" actId="26606"/>
        <pc:sldMkLst>
          <pc:docMk/>
          <pc:sldMk cId="352470569" sldId="303"/>
        </pc:sldMkLst>
        <pc:spChg chg="add">
          <ac:chgData name="H M" userId="84cd2103f36ef0dc" providerId="LiveId" clId="{68DC7357-C737-456D-BD36-28A36B060D92}" dt="2023-04-20T15:05:56.385" v="47" actId="26606"/>
          <ac:spMkLst>
            <pc:docMk/>
            <pc:sldMk cId="352470569" sldId="303"/>
            <ac:spMk id="8" creationId="{42A4FC2C-047E-45A5-965D-8E1E3BF09BC6}"/>
          </ac:spMkLst>
        </pc:spChg>
        <pc:picChg chg="mod">
          <ac:chgData name="H M" userId="84cd2103f36ef0dc" providerId="LiveId" clId="{68DC7357-C737-456D-BD36-28A36B060D92}" dt="2023-04-20T15:05:56.385" v="47" actId="26606"/>
          <ac:picMkLst>
            <pc:docMk/>
            <pc:sldMk cId="352470569" sldId="303"/>
            <ac:picMk id="3" creationId="{C5668DEA-749D-3A94-2AD3-4111DE8DCD7C}"/>
          </ac:picMkLst>
        </pc:picChg>
      </pc:sldChg>
      <pc:sldChg chg="del">
        <pc:chgData name="H M" userId="84cd2103f36ef0dc" providerId="LiveId" clId="{68DC7357-C737-456D-BD36-28A36B060D92}" dt="2023-04-20T14:37:33.286" v="0" actId="47"/>
        <pc:sldMkLst>
          <pc:docMk/>
          <pc:sldMk cId="1930284203" sldId="303"/>
        </pc:sldMkLst>
      </pc:sldChg>
      <pc:sldChg chg="addSp modSp add mod setBg">
        <pc:chgData name="H M" userId="84cd2103f36ef0dc" providerId="LiveId" clId="{68DC7357-C737-456D-BD36-28A36B060D92}" dt="2023-04-20T15:05:59.535" v="48" actId="26606"/>
        <pc:sldMkLst>
          <pc:docMk/>
          <pc:sldMk cId="1803255794" sldId="304"/>
        </pc:sldMkLst>
        <pc:spChg chg="add">
          <ac:chgData name="H M" userId="84cd2103f36ef0dc" providerId="LiveId" clId="{68DC7357-C737-456D-BD36-28A36B060D92}" dt="2023-04-20T15:05:59.535" v="48" actId="26606"/>
          <ac:spMkLst>
            <pc:docMk/>
            <pc:sldMk cId="1803255794" sldId="304"/>
            <ac:spMk id="8" creationId="{42A4FC2C-047E-45A5-965D-8E1E3BF09BC6}"/>
          </ac:spMkLst>
        </pc:spChg>
        <pc:picChg chg="mod">
          <ac:chgData name="H M" userId="84cd2103f36ef0dc" providerId="LiveId" clId="{68DC7357-C737-456D-BD36-28A36B060D92}" dt="2023-04-20T15:05:59.535" v="48" actId="26606"/>
          <ac:picMkLst>
            <pc:docMk/>
            <pc:sldMk cId="1803255794" sldId="304"/>
            <ac:picMk id="3" creationId="{83DD3A13-9C4F-D5B0-5A91-DAAE696E5914}"/>
          </ac:picMkLst>
        </pc:picChg>
      </pc:sldChg>
      <pc:sldChg chg="del">
        <pc:chgData name="H M" userId="84cd2103f36ef0dc" providerId="LiveId" clId="{68DC7357-C737-456D-BD36-28A36B060D92}" dt="2023-04-20T14:37:33.286" v="0" actId="47"/>
        <pc:sldMkLst>
          <pc:docMk/>
          <pc:sldMk cId="2665614105" sldId="304"/>
        </pc:sldMkLst>
      </pc:sldChg>
      <pc:sldChg chg="del">
        <pc:chgData name="H M" userId="84cd2103f36ef0dc" providerId="LiveId" clId="{68DC7357-C737-456D-BD36-28A36B060D92}" dt="2023-04-20T14:37:33.286" v="0" actId="47"/>
        <pc:sldMkLst>
          <pc:docMk/>
          <pc:sldMk cId="3927385312" sldId="305"/>
        </pc:sldMkLst>
      </pc:sldChg>
      <pc:sldChg chg="addSp modSp add mod setBg">
        <pc:chgData name="H M" userId="84cd2103f36ef0dc" providerId="LiveId" clId="{68DC7357-C737-456D-BD36-28A36B060D92}" dt="2023-04-20T15:06:02.830" v="49" actId="26606"/>
        <pc:sldMkLst>
          <pc:docMk/>
          <pc:sldMk cId="4110256529" sldId="305"/>
        </pc:sldMkLst>
        <pc:spChg chg="add">
          <ac:chgData name="H M" userId="84cd2103f36ef0dc" providerId="LiveId" clId="{68DC7357-C737-456D-BD36-28A36B060D92}" dt="2023-04-20T15:06:02.830" v="49" actId="26606"/>
          <ac:spMkLst>
            <pc:docMk/>
            <pc:sldMk cId="4110256529" sldId="305"/>
            <ac:spMk id="8" creationId="{42A4FC2C-047E-45A5-965D-8E1E3BF09BC6}"/>
          </ac:spMkLst>
        </pc:spChg>
        <pc:picChg chg="mod">
          <ac:chgData name="H M" userId="84cd2103f36ef0dc" providerId="LiveId" clId="{68DC7357-C737-456D-BD36-28A36B060D92}" dt="2023-04-20T15:06:02.830" v="49" actId="26606"/>
          <ac:picMkLst>
            <pc:docMk/>
            <pc:sldMk cId="4110256529" sldId="305"/>
            <ac:picMk id="3" creationId="{C6390E73-E0D2-13C2-9B31-16595B8C9B5D}"/>
          </ac:picMkLst>
        </pc:picChg>
      </pc:sldChg>
      <pc:sldChg chg="del">
        <pc:chgData name="H M" userId="84cd2103f36ef0dc" providerId="LiveId" clId="{68DC7357-C737-456D-BD36-28A36B060D92}" dt="2023-04-20T14:37:33.286" v="0" actId="47"/>
        <pc:sldMkLst>
          <pc:docMk/>
          <pc:sldMk cId="2482774711" sldId="306"/>
        </pc:sldMkLst>
      </pc:sldChg>
      <pc:sldChg chg="add">
        <pc:chgData name="H M" userId="84cd2103f36ef0dc" providerId="LiveId" clId="{68DC7357-C737-456D-BD36-28A36B060D92}" dt="2023-04-20T15:02:37.406" v="1"/>
        <pc:sldMkLst>
          <pc:docMk/>
          <pc:sldMk cId="3239027964" sldId="306"/>
        </pc:sldMkLst>
      </pc:sldChg>
      <pc:sldChg chg="addSp modSp add mod setBg">
        <pc:chgData name="H M" userId="84cd2103f36ef0dc" providerId="LiveId" clId="{68DC7357-C737-456D-BD36-28A36B060D92}" dt="2023-04-20T15:06:07.745" v="50" actId="26606"/>
        <pc:sldMkLst>
          <pc:docMk/>
          <pc:sldMk cId="1375628155" sldId="307"/>
        </pc:sldMkLst>
        <pc:spChg chg="add">
          <ac:chgData name="H M" userId="84cd2103f36ef0dc" providerId="LiveId" clId="{68DC7357-C737-456D-BD36-28A36B060D92}" dt="2023-04-20T15:06:07.745" v="50" actId="26606"/>
          <ac:spMkLst>
            <pc:docMk/>
            <pc:sldMk cId="1375628155" sldId="307"/>
            <ac:spMk id="8" creationId="{42A4FC2C-047E-45A5-965D-8E1E3BF09BC6}"/>
          </ac:spMkLst>
        </pc:spChg>
        <pc:picChg chg="mod">
          <ac:chgData name="H M" userId="84cd2103f36ef0dc" providerId="LiveId" clId="{68DC7357-C737-456D-BD36-28A36B060D92}" dt="2023-04-20T15:06:07.745" v="50" actId="26606"/>
          <ac:picMkLst>
            <pc:docMk/>
            <pc:sldMk cId="1375628155" sldId="307"/>
            <ac:picMk id="3" creationId="{5D2C0A31-7583-30AE-3F3E-1DEA684F6E00}"/>
          </ac:picMkLst>
        </pc:picChg>
      </pc:sldChg>
      <pc:sldChg chg="del">
        <pc:chgData name="H M" userId="84cd2103f36ef0dc" providerId="LiveId" clId="{68DC7357-C737-456D-BD36-28A36B060D92}" dt="2023-04-20T14:37:33.286" v="0" actId="47"/>
        <pc:sldMkLst>
          <pc:docMk/>
          <pc:sldMk cId="3907861486" sldId="307"/>
        </pc:sldMkLst>
      </pc:sldChg>
      <pc:sldChg chg="addSp modSp add mod setBg">
        <pc:chgData name="H M" userId="84cd2103f36ef0dc" providerId="LiveId" clId="{68DC7357-C737-456D-BD36-28A36B060D92}" dt="2023-04-20T15:06:10.478" v="51" actId="26606"/>
        <pc:sldMkLst>
          <pc:docMk/>
          <pc:sldMk cId="903422670" sldId="308"/>
        </pc:sldMkLst>
        <pc:spChg chg="add">
          <ac:chgData name="H M" userId="84cd2103f36ef0dc" providerId="LiveId" clId="{68DC7357-C737-456D-BD36-28A36B060D92}" dt="2023-04-20T15:06:10.478" v="51" actId="26606"/>
          <ac:spMkLst>
            <pc:docMk/>
            <pc:sldMk cId="903422670" sldId="308"/>
            <ac:spMk id="8" creationId="{42A4FC2C-047E-45A5-965D-8E1E3BF09BC6}"/>
          </ac:spMkLst>
        </pc:spChg>
        <pc:picChg chg="mod">
          <ac:chgData name="H M" userId="84cd2103f36ef0dc" providerId="LiveId" clId="{68DC7357-C737-456D-BD36-28A36B060D92}" dt="2023-04-20T15:06:10.478" v="51" actId="26606"/>
          <ac:picMkLst>
            <pc:docMk/>
            <pc:sldMk cId="903422670" sldId="308"/>
            <ac:picMk id="3" creationId="{7C61730D-6DB9-E8BC-28EE-1239337C455F}"/>
          </ac:picMkLst>
        </pc:picChg>
      </pc:sldChg>
      <pc:sldChg chg="addSp modSp add mod setBg">
        <pc:chgData name="H M" userId="84cd2103f36ef0dc" providerId="LiveId" clId="{68DC7357-C737-456D-BD36-28A36B060D92}" dt="2023-04-20T15:06:13.810" v="52" actId="26606"/>
        <pc:sldMkLst>
          <pc:docMk/>
          <pc:sldMk cId="264798752" sldId="309"/>
        </pc:sldMkLst>
        <pc:spChg chg="add">
          <ac:chgData name="H M" userId="84cd2103f36ef0dc" providerId="LiveId" clId="{68DC7357-C737-456D-BD36-28A36B060D92}" dt="2023-04-20T15:06:13.810" v="52" actId="26606"/>
          <ac:spMkLst>
            <pc:docMk/>
            <pc:sldMk cId="264798752" sldId="309"/>
            <ac:spMk id="8" creationId="{42A4FC2C-047E-45A5-965D-8E1E3BF09BC6}"/>
          </ac:spMkLst>
        </pc:spChg>
        <pc:picChg chg="mod">
          <ac:chgData name="H M" userId="84cd2103f36ef0dc" providerId="LiveId" clId="{68DC7357-C737-456D-BD36-28A36B060D92}" dt="2023-04-20T15:06:13.810" v="52" actId="26606"/>
          <ac:picMkLst>
            <pc:docMk/>
            <pc:sldMk cId="264798752" sldId="309"/>
            <ac:picMk id="3" creationId="{43B03B25-6EF5-D5F0-0E0A-D5CE6562BAE2}"/>
          </ac:picMkLst>
        </pc:picChg>
      </pc:sldChg>
      <pc:sldChg chg="addSp modSp add mod setBg">
        <pc:chgData name="H M" userId="84cd2103f36ef0dc" providerId="LiveId" clId="{68DC7357-C737-456D-BD36-28A36B060D92}" dt="2023-04-20T15:06:21.238" v="53" actId="26606"/>
        <pc:sldMkLst>
          <pc:docMk/>
          <pc:sldMk cId="2410071767" sldId="310"/>
        </pc:sldMkLst>
        <pc:spChg chg="add">
          <ac:chgData name="H M" userId="84cd2103f36ef0dc" providerId="LiveId" clId="{68DC7357-C737-456D-BD36-28A36B060D92}" dt="2023-04-20T15:06:21.238" v="53" actId="26606"/>
          <ac:spMkLst>
            <pc:docMk/>
            <pc:sldMk cId="2410071767" sldId="310"/>
            <ac:spMk id="8" creationId="{42A4FC2C-047E-45A5-965D-8E1E3BF09BC6}"/>
          </ac:spMkLst>
        </pc:spChg>
        <pc:picChg chg="mod">
          <ac:chgData name="H M" userId="84cd2103f36ef0dc" providerId="LiveId" clId="{68DC7357-C737-456D-BD36-28A36B060D92}" dt="2023-04-20T15:06:21.238" v="53" actId="26606"/>
          <ac:picMkLst>
            <pc:docMk/>
            <pc:sldMk cId="2410071767" sldId="310"/>
            <ac:picMk id="3" creationId="{F8B311AF-B4E6-A261-3EFB-55A41D5FC0CB}"/>
          </ac:picMkLst>
        </pc:picChg>
      </pc:sldChg>
      <pc:sldChg chg="addSp modSp add mod setBg">
        <pc:chgData name="H M" userId="84cd2103f36ef0dc" providerId="LiveId" clId="{68DC7357-C737-456D-BD36-28A36B060D92}" dt="2023-04-20T15:06:23.880" v="54" actId="26606"/>
        <pc:sldMkLst>
          <pc:docMk/>
          <pc:sldMk cId="2170695614" sldId="311"/>
        </pc:sldMkLst>
        <pc:spChg chg="add">
          <ac:chgData name="H M" userId="84cd2103f36ef0dc" providerId="LiveId" clId="{68DC7357-C737-456D-BD36-28A36B060D92}" dt="2023-04-20T15:06:23.880" v="54" actId="26606"/>
          <ac:spMkLst>
            <pc:docMk/>
            <pc:sldMk cId="2170695614" sldId="311"/>
            <ac:spMk id="8" creationId="{42A4FC2C-047E-45A5-965D-8E1E3BF09BC6}"/>
          </ac:spMkLst>
        </pc:spChg>
        <pc:picChg chg="mod">
          <ac:chgData name="H M" userId="84cd2103f36ef0dc" providerId="LiveId" clId="{68DC7357-C737-456D-BD36-28A36B060D92}" dt="2023-04-20T15:06:23.880" v="54" actId="26606"/>
          <ac:picMkLst>
            <pc:docMk/>
            <pc:sldMk cId="2170695614" sldId="311"/>
            <ac:picMk id="3" creationId="{8B07E2E5-A34E-3B97-760A-855239598295}"/>
          </ac:picMkLst>
        </pc:picChg>
      </pc:sldChg>
      <pc:sldChg chg="addSp modSp add mod setBg">
        <pc:chgData name="H M" userId="84cd2103f36ef0dc" providerId="LiveId" clId="{68DC7357-C737-456D-BD36-28A36B060D92}" dt="2023-04-20T15:06:29.130" v="55" actId="26606"/>
        <pc:sldMkLst>
          <pc:docMk/>
          <pc:sldMk cId="1062023799" sldId="312"/>
        </pc:sldMkLst>
        <pc:spChg chg="add">
          <ac:chgData name="H M" userId="84cd2103f36ef0dc" providerId="LiveId" clId="{68DC7357-C737-456D-BD36-28A36B060D92}" dt="2023-04-20T15:06:29.130" v="55" actId="26606"/>
          <ac:spMkLst>
            <pc:docMk/>
            <pc:sldMk cId="1062023799" sldId="312"/>
            <ac:spMk id="8" creationId="{42A4FC2C-047E-45A5-965D-8E1E3BF09BC6}"/>
          </ac:spMkLst>
        </pc:spChg>
        <pc:picChg chg="mod">
          <ac:chgData name="H M" userId="84cd2103f36ef0dc" providerId="LiveId" clId="{68DC7357-C737-456D-BD36-28A36B060D92}" dt="2023-04-20T15:06:29.130" v="55" actId="26606"/>
          <ac:picMkLst>
            <pc:docMk/>
            <pc:sldMk cId="1062023799" sldId="312"/>
            <ac:picMk id="3" creationId="{7EF99CC4-CC4A-5445-52CC-065C35409CAB}"/>
          </ac:picMkLst>
        </pc:picChg>
      </pc:sldChg>
      <pc:sldChg chg="add del">
        <pc:chgData name="H M" userId="84cd2103f36ef0dc" providerId="LiveId" clId="{68DC7357-C737-456D-BD36-28A36B060D92}" dt="2023-04-20T15:06:34.139" v="56" actId="47"/>
        <pc:sldMkLst>
          <pc:docMk/>
          <pc:sldMk cId="962535646" sldId="313"/>
        </pc:sldMkLst>
      </pc:sldChg>
      <pc:sldChg chg="addSp modSp add mod setBg">
        <pc:chgData name="H M" userId="84cd2103f36ef0dc" providerId="LiveId" clId="{68DC7357-C737-456D-BD36-28A36B060D92}" dt="2023-04-20T15:06:36.657" v="57" actId="26606"/>
        <pc:sldMkLst>
          <pc:docMk/>
          <pc:sldMk cId="2090866517" sldId="314"/>
        </pc:sldMkLst>
        <pc:spChg chg="add">
          <ac:chgData name="H M" userId="84cd2103f36ef0dc" providerId="LiveId" clId="{68DC7357-C737-456D-BD36-28A36B060D92}" dt="2023-04-20T15:06:36.657" v="57" actId="26606"/>
          <ac:spMkLst>
            <pc:docMk/>
            <pc:sldMk cId="2090866517" sldId="314"/>
            <ac:spMk id="8" creationId="{42A4FC2C-047E-45A5-965D-8E1E3BF09BC6}"/>
          </ac:spMkLst>
        </pc:spChg>
        <pc:picChg chg="mod">
          <ac:chgData name="H M" userId="84cd2103f36ef0dc" providerId="LiveId" clId="{68DC7357-C737-456D-BD36-28A36B060D92}" dt="2023-04-20T15:06:36.657" v="57" actId="26606"/>
          <ac:picMkLst>
            <pc:docMk/>
            <pc:sldMk cId="2090866517" sldId="314"/>
            <ac:picMk id="3" creationId="{7A23CEE3-EA51-2E60-87C3-4F678E465DE3}"/>
          </ac:picMkLst>
        </pc:picChg>
      </pc:sldChg>
      <pc:sldChg chg="addSp modSp add mod setBg">
        <pc:chgData name="H M" userId="84cd2103f36ef0dc" providerId="LiveId" clId="{68DC7357-C737-456D-BD36-28A36B060D92}" dt="2023-04-20T15:06:41.125" v="58" actId="26606"/>
        <pc:sldMkLst>
          <pc:docMk/>
          <pc:sldMk cId="3194215901" sldId="315"/>
        </pc:sldMkLst>
        <pc:spChg chg="add">
          <ac:chgData name="H M" userId="84cd2103f36ef0dc" providerId="LiveId" clId="{68DC7357-C737-456D-BD36-28A36B060D92}" dt="2023-04-20T15:06:41.125" v="58" actId="26606"/>
          <ac:spMkLst>
            <pc:docMk/>
            <pc:sldMk cId="3194215901" sldId="315"/>
            <ac:spMk id="8" creationId="{42A4FC2C-047E-45A5-965D-8E1E3BF09BC6}"/>
          </ac:spMkLst>
        </pc:spChg>
        <pc:picChg chg="mod">
          <ac:chgData name="H M" userId="84cd2103f36ef0dc" providerId="LiveId" clId="{68DC7357-C737-456D-BD36-28A36B060D92}" dt="2023-04-20T15:06:41.125" v="58" actId="26606"/>
          <ac:picMkLst>
            <pc:docMk/>
            <pc:sldMk cId="3194215901" sldId="315"/>
            <ac:picMk id="3" creationId="{3876A6C8-30B9-A7A1-EF52-28F5BEDF7429}"/>
          </ac:picMkLst>
        </pc:picChg>
      </pc:sldChg>
      <pc:sldChg chg="addSp modSp add mod setBg">
        <pc:chgData name="H M" userId="84cd2103f36ef0dc" providerId="LiveId" clId="{68DC7357-C737-456D-BD36-28A36B060D92}" dt="2023-04-20T15:06:48.817" v="60" actId="26606"/>
        <pc:sldMkLst>
          <pc:docMk/>
          <pc:sldMk cId="1226776336" sldId="317"/>
        </pc:sldMkLst>
        <pc:spChg chg="add">
          <ac:chgData name="H M" userId="84cd2103f36ef0dc" providerId="LiveId" clId="{68DC7357-C737-456D-BD36-28A36B060D92}" dt="2023-04-20T15:06:48.817" v="60" actId="26606"/>
          <ac:spMkLst>
            <pc:docMk/>
            <pc:sldMk cId="1226776336" sldId="317"/>
            <ac:spMk id="8" creationId="{42A4FC2C-047E-45A5-965D-8E1E3BF09BC6}"/>
          </ac:spMkLst>
        </pc:spChg>
        <pc:picChg chg="mod">
          <ac:chgData name="H M" userId="84cd2103f36ef0dc" providerId="LiveId" clId="{68DC7357-C737-456D-BD36-28A36B060D92}" dt="2023-04-20T15:06:48.817" v="60" actId="26606"/>
          <ac:picMkLst>
            <pc:docMk/>
            <pc:sldMk cId="1226776336" sldId="317"/>
            <ac:picMk id="3" creationId="{56C3A8E9-FF4A-14E1-B28A-215DD87C8CDA}"/>
          </ac:picMkLst>
        </pc:picChg>
      </pc:sldChg>
      <pc:sldChg chg="addSp modSp add mod setBg">
        <pc:chgData name="H M" userId="84cd2103f36ef0dc" providerId="LiveId" clId="{68DC7357-C737-456D-BD36-28A36B060D92}" dt="2023-04-20T15:06:44.848" v="59" actId="26606"/>
        <pc:sldMkLst>
          <pc:docMk/>
          <pc:sldMk cId="1653891564" sldId="472"/>
        </pc:sldMkLst>
        <pc:spChg chg="add">
          <ac:chgData name="H M" userId="84cd2103f36ef0dc" providerId="LiveId" clId="{68DC7357-C737-456D-BD36-28A36B060D92}" dt="2023-04-20T15:06:44.848" v="59" actId="26606"/>
          <ac:spMkLst>
            <pc:docMk/>
            <pc:sldMk cId="1653891564" sldId="472"/>
            <ac:spMk id="8" creationId="{42A4FC2C-047E-45A5-965D-8E1E3BF09BC6}"/>
          </ac:spMkLst>
        </pc:spChg>
        <pc:picChg chg="mod">
          <ac:chgData name="H M" userId="84cd2103f36ef0dc" providerId="LiveId" clId="{68DC7357-C737-456D-BD36-28A36B060D92}" dt="2023-04-20T15:06:44.848" v="59" actId="26606"/>
          <ac:picMkLst>
            <pc:docMk/>
            <pc:sldMk cId="1653891564" sldId="472"/>
            <ac:picMk id="3" creationId="{0D62CB67-9D8B-8894-8C6A-F99C660179EA}"/>
          </ac:picMkLst>
        </pc:picChg>
      </pc:sldChg>
    </pc:docChg>
  </pc:docChgLst>
  <pc:docChgLst>
    <pc:chgData name="Hassan Moddather" userId="84cd2103f36ef0dc" providerId="LiveId" clId="{38ADFBEB-4ED9-4F9B-9756-B2744989A845}"/>
    <pc:docChg chg="undo custSel addSld delSld modSld">
      <pc:chgData name="Hassan Moddather" userId="84cd2103f36ef0dc" providerId="LiveId" clId="{38ADFBEB-4ED9-4F9B-9756-B2744989A845}" dt="2023-04-18T17:54:08.330" v="61" actId="26606"/>
      <pc:docMkLst>
        <pc:docMk/>
      </pc:docMkLst>
      <pc:sldChg chg="add del">
        <pc:chgData name="Hassan Moddather" userId="84cd2103f36ef0dc" providerId="LiveId" clId="{38ADFBEB-4ED9-4F9B-9756-B2744989A845}" dt="2023-04-18T17:29:38.504" v="4" actId="47"/>
        <pc:sldMkLst>
          <pc:docMk/>
          <pc:sldMk cId="323753540" sldId="256"/>
        </pc:sldMkLst>
      </pc:sldChg>
      <pc:sldChg chg="addSp modSp add mod setBg">
        <pc:chgData name="Hassan Moddather" userId="84cd2103f36ef0dc" providerId="LiveId" clId="{38ADFBEB-4ED9-4F9B-9756-B2744989A845}" dt="2023-04-18T17:51:23.998" v="15" actId="26606"/>
        <pc:sldMkLst>
          <pc:docMk/>
          <pc:sldMk cId="2030220160" sldId="257"/>
        </pc:sldMkLst>
        <pc:spChg chg="add">
          <ac:chgData name="Hassan Moddather" userId="84cd2103f36ef0dc" providerId="LiveId" clId="{38ADFBEB-4ED9-4F9B-9756-B2744989A845}" dt="2023-04-18T17:51:23.998" v="15" actId="26606"/>
          <ac:spMkLst>
            <pc:docMk/>
            <pc:sldMk cId="2030220160" sldId="257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1:23.998" v="15" actId="26606"/>
          <ac:picMkLst>
            <pc:docMk/>
            <pc:sldMk cId="2030220160" sldId="257"/>
            <ac:picMk id="3" creationId="{1DC159D5-4F4B-6761-4D17-C68E202338C9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2831443104" sldId="257"/>
        </pc:sldMkLst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1560023622" sldId="258"/>
        </pc:sldMkLst>
      </pc:sldChg>
      <pc:sldChg chg="addSp modSp add mod setBg">
        <pc:chgData name="Hassan Moddather" userId="84cd2103f36ef0dc" providerId="LiveId" clId="{38ADFBEB-4ED9-4F9B-9756-B2744989A845}" dt="2023-04-18T17:51:28.530" v="16" actId="26606"/>
        <pc:sldMkLst>
          <pc:docMk/>
          <pc:sldMk cId="3340601043" sldId="258"/>
        </pc:sldMkLst>
        <pc:spChg chg="add">
          <ac:chgData name="Hassan Moddather" userId="84cd2103f36ef0dc" providerId="LiveId" clId="{38ADFBEB-4ED9-4F9B-9756-B2744989A845}" dt="2023-04-18T17:51:28.530" v="16" actId="26606"/>
          <ac:spMkLst>
            <pc:docMk/>
            <pc:sldMk cId="3340601043" sldId="258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1:28.530" v="16" actId="26606"/>
          <ac:picMkLst>
            <pc:docMk/>
            <pc:sldMk cId="3340601043" sldId="258"/>
            <ac:picMk id="3" creationId="{DB520629-567F-B79E-F26E-E850D43D4B56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2160505510" sldId="259"/>
        </pc:sldMkLst>
      </pc:sldChg>
      <pc:sldChg chg="addSp modSp add mod setBg">
        <pc:chgData name="Hassan Moddather" userId="84cd2103f36ef0dc" providerId="LiveId" clId="{38ADFBEB-4ED9-4F9B-9756-B2744989A845}" dt="2023-04-18T17:51:39.680" v="18" actId="26606"/>
        <pc:sldMkLst>
          <pc:docMk/>
          <pc:sldMk cId="2470243691" sldId="259"/>
        </pc:sldMkLst>
        <pc:spChg chg="add">
          <ac:chgData name="Hassan Moddather" userId="84cd2103f36ef0dc" providerId="LiveId" clId="{38ADFBEB-4ED9-4F9B-9756-B2744989A845}" dt="2023-04-18T17:51:39.680" v="18" actId="26606"/>
          <ac:spMkLst>
            <pc:docMk/>
            <pc:sldMk cId="2470243691" sldId="259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1:39.680" v="18" actId="26606"/>
          <ac:picMkLst>
            <pc:docMk/>
            <pc:sldMk cId="2470243691" sldId="259"/>
            <ac:picMk id="3" creationId="{A2C136E9-3B07-CE9B-ABA1-A7E1454F0C71}"/>
          </ac:picMkLst>
        </pc:picChg>
      </pc:sldChg>
      <pc:sldChg chg="addSp modSp add mod setBg">
        <pc:chgData name="Hassan Moddather" userId="84cd2103f36ef0dc" providerId="LiveId" clId="{38ADFBEB-4ED9-4F9B-9756-B2744989A845}" dt="2023-04-18T17:51:34.237" v="17" actId="26606"/>
        <pc:sldMkLst>
          <pc:docMk/>
          <pc:sldMk cId="2922687564" sldId="260"/>
        </pc:sldMkLst>
        <pc:spChg chg="add">
          <ac:chgData name="Hassan Moddather" userId="84cd2103f36ef0dc" providerId="LiveId" clId="{38ADFBEB-4ED9-4F9B-9756-B2744989A845}" dt="2023-04-18T17:51:34.237" v="17" actId="26606"/>
          <ac:spMkLst>
            <pc:docMk/>
            <pc:sldMk cId="2922687564" sldId="260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1:34.237" v="17" actId="26606"/>
          <ac:picMkLst>
            <pc:docMk/>
            <pc:sldMk cId="2922687564" sldId="260"/>
            <ac:picMk id="3" creationId="{295D77A9-8A71-2964-F5C0-D0E147159CC6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3889269781" sldId="260"/>
        </pc:sldMkLst>
      </pc:sldChg>
      <pc:sldChg chg="addSp modSp add mod setBg">
        <pc:chgData name="Hassan Moddather" userId="84cd2103f36ef0dc" providerId="LiveId" clId="{38ADFBEB-4ED9-4F9B-9756-B2744989A845}" dt="2023-04-18T17:51:44.239" v="19" actId="26606"/>
        <pc:sldMkLst>
          <pc:docMk/>
          <pc:sldMk cId="499029733" sldId="261"/>
        </pc:sldMkLst>
        <pc:spChg chg="add">
          <ac:chgData name="Hassan Moddather" userId="84cd2103f36ef0dc" providerId="LiveId" clId="{38ADFBEB-4ED9-4F9B-9756-B2744989A845}" dt="2023-04-18T17:51:44.239" v="19" actId="26606"/>
          <ac:spMkLst>
            <pc:docMk/>
            <pc:sldMk cId="499029733" sldId="261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1:44.239" v="19" actId="26606"/>
          <ac:picMkLst>
            <pc:docMk/>
            <pc:sldMk cId="499029733" sldId="261"/>
            <ac:picMk id="3" creationId="{ACBFAC73-2545-96C8-2872-B2EC1DC2B927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1914225310" sldId="261"/>
        </pc:sldMkLst>
      </pc:sldChg>
      <pc:sldChg chg="addSp modSp add mod setBg">
        <pc:chgData name="Hassan Moddather" userId="84cd2103f36ef0dc" providerId="LiveId" clId="{38ADFBEB-4ED9-4F9B-9756-B2744989A845}" dt="2023-04-18T17:51:46.845" v="20" actId="26606"/>
        <pc:sldMkLst>
          <pc:docMk/>
          <pc:sldMk cId="1133930520" sldId="262"/>
        </pc:sldMkLst>
        <pc:spChg chg="add">
          <ac:chgData name="Hassan Moddather" userId="84cd2103f36ef0dc" providerId="LiveId" clId="{38ADFBEB-4ED9-4F9B-9756-B2744989A845}" dt="2023-04-18T17:51:46.845" v="20" actId="26606"/>
          <ac:spMkLst>
            <pc:docMk/>
            <pc:sldMk cId="1133930520" sldId="262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1:46.845" v="20" actId="26606"/>
          <ac:picMkLst>
            <pc:docMk/>
            <pc:sldMk cId="1133930520" sldId="262"/>
            <ac:picMk id="3" creationId="{B66E9EAC-45FD-CFC7-5C8F-0544601AA787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3407539508" sldId="262"/>
        </pc:sldMkLst>
      </pc:sldChg>
      <pc:sldChg chg="addSp modSp add mod setBg">
        <pc:chgData name="Hassan Moddather" userId="84cd2103f36ef0dc" providerId="LiveId" clId="{38ADFBEB-4ED9-4F9B-9756-B2744989A845}" dt="2023-04-18T17:51:50.103" v="21" actId="26606"/>
        <pc:sldMkLst>
          <pc:docMk/>
          <pc:sldMk cId="856027636" sldId="263"/>
        </pc:sldMkLst>
        <pc:spChg chg="add">
          <ac:chgData name="Hassan Moddather" userId="84cd2103f36ef0dc" providerId="LiveId" clId="{38ADFBEB-4ED9-4F9B-9756-B2744989A845}" dt="2023-04-18T17:51:50.103" v="21" actId="26606"/>
          <ac:spMkLst>
            <pc:docMk/>
            <pc:sldMk cId="856027636" sldId="263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1:50.103" v="21" actId="26606"/>
          <ac:picMkLst>
            <pc:docMk/>
            <pc:sldMk cId="856027636" sldId="263"/>
            <ac:picMk id="3" creationId="{D4E4F946-E0E9-C0F2-6297-84FDAF284BB9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3929547867" sldId="263"/>
        </pc:sldMkLst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736606029" sldId="264"/>
        </pc:sldMkLst>
      </pc:sldChg>
      <pc:sldChg chg="addSp modSp add mod setBg">
        <pc:chgData name="Hassan Moddather" userId="84cd2103f36ef0dc" providerId="LiveId" clId="{38ADFBEB-4ED9-4F9B-9756-B2744989A845}" dt="2023-04-18T17:51:52.554" v="22" actId="26606"/>
        <pc:sldMkLst>
          <pc:docMk/>
          <pc:sldMk cId="2358394684" sldId="264"/>
        </pc:sldMkLst>
        <pc:spChg chg="add">
          <ac:chgData name="Hassan Moddather" userId="84cd2103f36ef0dc" providerId="LiveId" clId="{38ADFBEB-4ED9-4F9B-9756-B2744989A845}" dt="2023-04-18T17:51:52.554" v="22" actId="26606"/>
          <ac:spMkLst>
            <pc:docMk/>
            <pc:sldMk cId="2358394684" sldId="264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1:52.554" v="22" actId="26606"/>
          <ac:picMkLst>
            <pc:docMk/>
            <pc:sldMk cId="2358394684" sldId="264"/>
            <ac:picMk id="3" creationId="{2DD36439-A77D-2882-1AB2-916295E2B668}"/>
          </ac:picMkLst>
        </pc:picChg>
      </pc:sldChg>
      <pc:sldChg chg="addSp modSp add mod setBg">
        <pc:chgData name="Hassan Moddather" userId="84cd2103f36ef0dc" providerId="LiveId" clId="{38ADFBEB-4ED9-4F9B-9756-B2744989A845}" dt="2023-04-18T17:52:00.860" v="23" actId="26606"/>
        <pc:sldMkLst>
          <pc:docMk/>
          <pc:sldMk cId="2914280069" sldId="265"/>
        </pc:sldMkLst>
        <pc:spChg chg="add">
          <ac:chgData name="Hassan Moddather" userId="84cd2103f36ef0dc" providerId="LiveId" clId="{38ADFBEB-4ED9-4F9B-9756-B2744989A845}" dt="2023-04-18T17:52:00.860" v="23" actId="26606"/>
          <ac:spMkLst>
            <pc:docMk/>
            <pc:sldMk cId="2914280069" sldId="265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00.860" v="23" actId="26606"/>
          <ac:picMkLst>
            <pc:docMk/>
            <pc:sldMk cId="2914280069" sldId="265"/>
            <ac:picMk id="3" creationId="{D29845A6-177F-2942-5B05-B2CEF0403EB0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3178310794" sldId="265"/>
        </pc:sldMkLst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1838152776" sldId="266"/>
        </pc:sldMkLst>
      </pc:sldChg>
      <pc:sldChg chg="addSp modSp add mod setBg">
        <pc:chgData name="Hassan Moddather" userId="84cd2103f36ef0dc" providerId="LiveId" clId="{38ADFBEB-4ED9-4F9B-9756-B2744989A845}" dt="2023-04-18T17:52:05.734" v="24" actId="26606"/>
        <pc:sldMkLst>
          <pc:docMk/>
          <pc:sldMk cId="3002871303" sldId="266"/>
        </pc:sldMkLst>
        <pc:spChg chg="add">
          <ac:chgData name="Hassan Moddather" userId="84cd2103f36ef0dc" providerId="LiveId" clId="{38ADFBEB-4ED9-4F9B-9756-B2744989A845}" dt="2023-04-18T17:52:05.734" v="24" actId="26606"/>
          <ac:spMkLst>
            <pc:docMk/>
            <pc:sldMk cId="3002871303" sldId="266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05.734" v="24" actId="26606"/>
          <ac:picMkLst>
            <pc:docMk/>
            <pc:sldMk cId="3002871303" sldId="266"/>
            <ac:picMk id="3" creationId="{3EC1DE23-7D74-CCDB-8295-269407BED3AF}"/>
          </ac:picMkLst>
        </pc:picChg>
      </pc:sldChg>
      <pc:sldChg chg="addSp modSp add mod setBg">
        <pc:chgData name="Hassan Moddather" userId="84cd2103f36ef0dc" providerId="LiveId" clId="{38ADFBEB-4ED9-4F9B-9756-B2744989A845}" dt="2023-04-18T17:52:08.926" v="25" actId="26606"/>
        <pc:sldMkLst>
          <pc:docMk/>
          <pc:sldMk cId="474340753" sldId="267"/>
        </pc:sldMkLst>
        <pc:spChg chg="add">
          <ac:chgData name="Hassan Moddather" userId="84cd2103f36ef0dc" providerId="LiveId" clId="{38ADFBEB-4ED9-4F9B-9756-B2744989A845}" dt="2023-04-18T17:52:08.926" v="25" actId="26606"/>
          <ac:spMkLst>
            <pc:docMk/>
            <pc:sldMk cId="474340753" sldId="267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08.926" v="25" actId="26606"/>
          <ac:picMkLst>
            <pc:docMk/>
            <pc:sldMk cId="474340753" sldId="267"/>
            <ac:picMk id="3" creationId="{0AC773EE-6AE4-A40C-C1EB-89433351E0D2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989700105" sldId="267"/>
        </pc:sldMkLst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2410614004" sldId="268"/>
        </pc:sldMkLst>
      </pc:sldChg>
      <pc:sldChg chg="addSp modSp add mod setBg">
        <pc:chgData name="Hassan Moddather" userId="84cd2103f36ef0dc" providerId="LiveId" clId="{38ADFBEB-4ED9-4F9B-9756-B2744989A845}" dt="2023-04-18T17:52:12.200" v="26" actId="26606"/>
        <pc:sldMkLst>
          <pc:docMk/>
          <pc:sldMk cId="3821438966" sldId="268"/>
        </pc:sldMkLst>
        <pc:spChg chg="add">
          <ac:chgData name="Hassan Moddather" userId="84cd2103f36ef0dc" providerId="LiveId" clId="{38ADFBEB-4ED9-4F9B-9756-B2744989A845}" dt="2023-04-18T17:52:12.200" v="26" actId="26606"/>
          <ac:spMkLst>
            <pc:docMk/>
            <pc:sldMk cId="3821438966" sldId="268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12.200" v="26" actId="26606"/>
          <ac:picMkLst>
            <pc:docMk/>
            <pc:sldMk cId="3821438966" sldId="268"/>
            <ac:picMk id="3" creationId="{DA4E0E65-E845-5B20-C202-9B939C267469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753598495" sldId="269"/>
        </pc:sldMkLst>
      </pc:sldChg>
      <pc:sldChg chg="addSp modSp add mod setBg">
        <pc:chgData name="Hassan Moddather" userId="84cd2103f36ef0dc" providerId="LiveId" clId="{38ADFBEB-4ED9-4F9B-9756-B2744989A845}" dt="2023-04-18T17:52:16.442" v="27" actId="26606"/>
        <pc:sldMkLst>
          <pc:docMk/>
          <pc:sldMk cId="1809727309" sldId="269"/>
        </pc:sldMkLst>
        <pc:spChg chg="add">
          <ac:chgData name="Hassan Moddather" userId="84cd2103f36ef0dc" providerId="LiveId" clId="{38ADFBEB-4ED9-4F9B-9756-B2744989A845}" dt="2023-04-18T17:52:16.442" v="27" actId="26606"/>
          <ac:spMkLst>
            <pc:docMk/>
            <pc:sldMk cId="1809727309" sldId="269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16.442" v="27" actId="26606"/>
          <ac:picMkLst>
            <pc:docMk/>
            <pc:sldMk cId="1809727309" sldId="269"/>
            <ac:picMk id="3" creationId="{B937C5B1-1E63-A300-C0DA-C35F01A31DDC}"/>
          </ac:picMkLst>
        </pc:picChg>
      </pc:sldChg>
      <pc:sldChg chg="addSp modSp add mod setBg">
        <pc:chgData name="Hassan Moddather" userId="84cd2103f36ef0dc" providerId="LiveId" clId="{38ADFBEB-4ED9-4F9B-9756-B2744989A845}" dt="2023-04-18T17:52:19.534" v="28" actId="26606"/>
        <pc:sldMkLst>
          <pc:docMk/>
          <pc:sldMk cId="780584511" sldId="270"/>
        </pc:sldMkLst>
        <pc:spChg chg="add">
          <ac:chgData name="Hassan Moddather" userId="84cd2103f36ef0dc" providerId="LiveId" clId="{38ADFBEB-4ED9-4F9B-9756-B2744989A845}" dt="2023-04-18T17:52:19.534" v="28" actId="26606"/>
          <ac:spMkLst>
            <pc:docMk/>
            <pc:sldMk cId="780584511" sldId="270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19.534" v="28" actId="26606"/>
          <ac:picMkLst>
            <pc:docMk/>
            <pc:sldMk cId="780584511" sldId="270"/>
            <ac:picMk id="3" creationId="{D12B8147-3050-2DC7-369A-B5C3B4DEE1F1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3797587065" sldId="270"/>
        </pc:sldMkLst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216013308" sldId="271"/>
        </pc:sldMkLst>
      </pc:sldChg>
      <pc:sldChg chg="addSp modSp add mod setBg">
        <pc:chgData name="Hassan Moddather" userId="84cd2103f36ef0dc" providerId="LiveId" clId="{38ADFBEB-4ED9-4F9B-9756-B2744989A845}" dt="2023-04-18T17:52:23.663" v="29" actId="26606"/>
        <pc:sldMkLst>
          <pc:docMk/>
          <pc:sldMk cId="1095782263" sldId="271"/>
        </pc:sldMkLst>
        <pc:spChg chg="add">
          <ac:chgData name="Hassan Moddather" userId="84cd2103f36ef0dc" providerId="LiveId" clId="{38ADFBEB-4ED9-4F9B-9756-B2744989A845}" dt="2023-04-18T17:52:23.663" v="29" actId="26606"/>
          <ac:spMkLst>
            <pc:docMk/>
            <pc:sldMk cId="1095782263" sldId="271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23.663" v="29" actId="26606"/>
          <ac:picMkLst>
            <pc:docMk/>
            <pc:sldMk cId="1095782263" sldId="271"/>
            <ac:picMk id="3" creationId="{D963C6CF-DDA8-C4EB-07D4-314B0C70DBC1}"/>
          </ac:picMkLst>
        </pc:picChg>
      </pc:sldChg>
      <pc:sldChg chg="addSp modSp add mod setBg">
        <pc:chgData name="Hassan Moddather" userId="84cd2103f36ef0dc" providerId="LiveId" clId="{38ADFBEB-4ED9-4F9B-9756-B2744989A845}" dt="2023-04-18T17:52:28.273" v="30" actId="26606"/>
        <pc:sldMkLst>
          <pc:docMk/>
          <pc:sldMk cId="2688244998" sldId="272"/>
        </pc:sldMkLst>
        <pc:spChg chg="add">
          <ac:chgData name="Hassan Moddather" userId="84cd2103f36ef0dc" providerId="LiveId" clId="{38ADFBEB-4ED9-4F9B-9756-B2744989A845}" dt="2023-04-18T17:52:28.273" v="30" actId="26606"/>
          <ac:spMkLst>
            <pc:docMk/>
            <pc:sldMk cId="2688244998" sldId="272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28.273" v="30" actId="26606"/>
          <ac:picMkLst>
            <pc:docMk/>
            <pc:sldMk cId="2688244998" sldId="272"/>
            <ac:picMk id="3" creationId="{E1B33E26-7213-ADC8-7235-334EEC30ADE8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4089987133" sldId="272"/>
        </pc:sldMkLst>
      </pc:sldChg>
      <pc:sldChg chg="addSp modSp add mod setBg">
        <pc:chgData name="Hassan Moddather" userId="84cd2103f36ef0dc" providerId="LiveId" clId="{38ADFBEB-4ED9-4F9B-9756-B2744989A845}" dt="2023-04-18T17:52:30.741" v="31" actId="26606"/>
        <pc:sldMkLst>
          <pc:docMk/>
          <pc:sldMk cId="2041810912" sldId="273"/>
        </pc:sldMkLst>
        <pc:spChg chg="add">
          <ac:chgData name="Hassan Moddather" userId="84cd2103f36ef0dc" providerId="LiveId" clId="{38ADFBEB-4ED9-4F9B-9756-B2744989A845}" dt="2023-04-18T17:52:30.741" v="31" actId="26606"/>
          <ac:spMkLst>
            <pc:docMk/>
            <pc:sldMk cId="2041810912" sldId="273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30.741" v="31" actId="26606"/>
          <ac:picMkLst>
            <pc:docMk/>
            <pc:sldMk cId="2041810912" sldId="273"/>
            <ac:picMk id="3" creationId="{4664AE1C-3D99-C434-37B0-77CC3D802732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2296300276" sldId="273"/>
        </pc:sldMkLst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1168744572" sldId="274"/>
        </pc:sldMkLst>
      </pc:sldChg>
      <pc:sldChg chg="addSp modSp add mod setBg">
        <pc:chgData name="Hassan Moddather" userId="84cd2103f36ef0dc" providerId="LiveId" clId="{38ADFBEB-4ED9-4F9B-9756-B2744989A845}" dt="2023-04-18T17:52:34.157" v="32" actId="26606"/>
        <pc:sldMkLst>
          <pc:docMk/>
          <pc:sldMk cId="2504969063" sldId="274"/>
        </pc:sldMkLst>
        <pc:spChg chg="add">
          <ac:chgData name="Hassan Moddather" userId="84cd2103f36ef0dc" providerId="LiveId" clId="{38ADFBEB-4ED9-4F9B-9756-B2744989A845}" dt="2023-04-18T17:52:34.157" v="32" actId="26606"/>
          <ac:spMkLst>
            <pc:docMk/>
            <pc:sldMk cId="2504969063" sldId="274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34.157" v="32" actId="26606"/>
          <ac:picMkLst>
            <pc:docMk/>
            <pc:sldMk cId="2504969063" sldId="274"/>
            <ac:picMk id="3" creationId="{0555CC02-3439-47B0-D308-7A47BB47544E}"/>
          </ac:picMkLst>
        </pc:picChg>
      </pc:sldChg>
      <pc:sldChg chg="addSp modSp add mod setBg">
        <pc:chgData name="Hassan Moddather" userId="84cd2103f36ef0dc" providerId="LiveId" clId="{38ADFBEB-4ED9-4F9B-9756-B2744989A845}" dt="2023-04-18T17:52:36.984" v="33" actId="26606"/>
        <pc:sldMkLst>
          <pc:docMk/>
          <pc:sldMk cId="30292948" sldId="275"/>
        </pc:sldMkLst>
        <pc:spChg chg="add">
          <ac:chgData name="Hassan Moddather" userId="84cd2103f36ef0dc" providerId="LiveId" clId="{38ADFBEB-4ED9-4F9B-9756-B2744989A845}" dt="2023-04-18T17:52:36.984" v="33" actId="26606"/>
          <ac:spMkLst>
            <pc:docMk/>
            <pc:sldMk cId="30292948" sldId="275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36.984" v="33" actId="26606"/>
          <ac:picMkLst>
            <pc:docMk/>
            <pc:sldMk cId="30292948" sldId="275"/>
            <ac:picMk id="3" creationId="{518412CC-F803-4B3D-7E76-30C948025BB1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1556707758" sldId="275"/>
        </pc:sldMkLst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801086504" sldId="276"/>
        </pc:sldMkLst>
      </pc:sldChg>
      <pc:sldChg chg="addSp modSp add mod setBg">
        <pc:chgData name="Hassan Moddather" userId="84cd2103f36ef0dc" providerId="LiveId" clId="{38ADFBEB-4ED9-4F9B-9756-B2744989A845}" dt="2023-04-18T17:52:40.907" v="34" actId="26606"/>
        <pc:sldMkLst>
          <pc:docMk/>
          <pc:sldMk cId="4271587606" sldId="276"/>
        </pc:sldMkLst>
        <pc:spChg chg="add">
          <ac:chgData name="Hassan Moddather" userId="84cd2103f36ef0dc" providerId="LiveId" clId="{38ADFBEB-4ED9-4F9B-9756-B2744989A845}" dt="2023-04-18T17:52:40.907" v="34" actId="26606"/>
          <ac:spMkLst>
            <pc:docMk/>
            <pc:sldMk cId="4271587606" sldId="276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40.907" v="34" actId="26606"/>
          <ac:picMkLst>
            <pc:docMk/>
            <pc:sldMk cId="4271587606" sldId="276"/>
            <ac:picMk id="3" creationId="{DD110F32-4F54-4A5C-10D5-5071E8B94AB7}"/>
          </ac:picMkLst>
        </pc:picChg>
      </pc:sldChg>
      <pc:sldChg chg="addSp modSp add mod setBg">
        <pc:chgData name="Hassan Moddather" userId="84cd2103f36ef0dc" providerId="LiveId" clId="{38ADFBEB-4ED9-4F9B-9756-B2744989A845}" dt="2023-04-18T17:52:43.311" v="35" actId="26606"/>
        <pc:sldMkLst>
          <pc:docMk/>
          <pc:sldMk cId="2116964721" sldId="277"/>
        </pc:sldMkLst>
        <pc:spChg chg="add">
          <ac:chgData name="Hassan Moddather" userId="84cd2103f36ef0dc" providerId="LiveId" clId="{38ADFBEB-4ED9-4F9B-9756-B2744989A845}" dt="2023-04-18T17:52:43.311" v="35" actId="26606"/>
          <ac:spMkLst>
            <pc:docMk/>
            <pc:sldMk cId="2116964721" sldId="277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43.311" v="35" actId="26606"/>
          <ac:picMkLst>
            <pc:docMk/>
            <pc:sldMk cId="2116964721" sldId="277"/>
            <ac:picMk id="3" creationId="{E7681076-BDE2-A8E8-1EDB-B8963D3CE7D4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4044391219" sldId="277"/>
        </pc:sldMkLst>
      </pc:sldChg>
      <pc:sldChg chg="addSp modSp add mod setBg">
        <pc:chgData name="Hassan Moddather" userId="84cd2103f36ef0dc" providerId="LiveId" clId="{38ADFBEB-4ED9-4F9B-9756-B2744989A845}" dt="2023-04-18T17:52:46.681" v="36" actId="26606"/>
        <pc:sldMkLst>
          <pc:docMk/>
          <pc:sldMk cId="1843810794" sldId="278"/>
        </pc:sldMkLst>
        <pc:spChg chg="add">
          <ac:chgData name="Hassan Moddather" userId="84cd2103f36ef0dc" providerId="LiveId" clId="{38ADFBEB-4ED9-4F9B-9756-B2744989A845}" dt="2023-04-18T17:52:46.681" v="36" actId="26606"/>
          <ac:spMkLst>
            <pc:docMk/>
            <pc:sldMk cId="1843810794" sldId="278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46.681" v="36" actId="26606"/>
          <ac:picMkLst>
            <pc:docMk/>
            <pc:sldMk cId="1843810794" sldId="278"/>
            <ac:picMk id="3" creationId="{942564EA-5378-B4D6-4E34-5D8B5234A839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3393032085" sldId="278"/>
        </pc:sldMkLst>
      </pc:sldChg>
      <pc:sldChg chg="add">
        <pc:chgData name="Hassan Moddather" userId="84cd2103f36ef0dc" providerId="LiveId" clId="{38ADFBEB-4ED9-4F9B-9756-B2744989A845}" dt="2023-04-18T17:29:35.429" v="3"/>
        <pc:sldMkLst>
          <pc:docMk/>
          <pc:sldMk cId="1114942490" sldId="279"/>
        </pc:sldMkLst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2444000257" sldId="279"/>
        </pc:sldMkLst>
      </pc:sldChg>
      <pc:sldChg chg="addSp modSp add mod setBg">
        <pc:chgData name="Hassan Moddather" userId="84cd2103f36ef0dc" providerId="LiveId" clId="{38ADFBEB-4ED9-4F9B-9756-B2744989A845}" dt="2023-04-18T17:52:49.484" v="37" actId="26606"/>
        <pc:sldMkLst>
          <pc:docMk/>
          <pc:sldMk cId="753693335" sldId="280"/>
        </pc:sldMkLst>
        <pc:spChg chg="add">
          <ac:chgData name="Hassan Moddather" userId="84cd2103f36ef0dc" providerId="LiveId" clId="{38ADFBEB-4ED9-4F9B-9756-B2744989A845}" dt="2023-04-18T17:52:49.484" v="37" actId="26606"/>
          <ac:spMkLst>
            <pc:docMk/>
            <pc:sldMk cId="753693335" sldId="280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49.484" v="37" actId="26606"/>
          <ac:picMkLst>
            <pc:docMk/>
            <pc:sldMk cId="753693335" sldId="280"/>
            <ac:picMk id="3" creationId="{ACB3FD16-9647-406D-16A6-0F8257CE4946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1744812705" sldId="280"/>
        </pc:sldMkLst>
      </pc:sldChg>
      <pc:sldChg chg="addSp modSp add mod setBg">
        <pc:chgData name="Hassan Moddather" userId="84cd2103f36ef0dc" providerId="LiveId" clId="{38ADFBEB-4ED9-4F9B-9756-B2744989A845}" dt="2023-04-18T17:52:52.377" v="38" actId="26606"/>
        <pc:sldMkLst>
          <pc:docMk/>
          <pc:sldMk cId="34149306" sldId="281"/>
        </pc:sldMkLst>
        <pc:spChg chg="add">
          <ac:chgData name="Hassan Moddather" userId="84cd2103f36ef0dc" providerId="LiveId" clId="{38ADFBEB-4ED9-4F9B-9756-B2744989A845}" dt="2023-04-18T17:52:52.377" v="38" actId="26606"/>
          <ac:spMkLst>
            <pc:docMk/>
            <pc:sldMk cId="34149306" sldId="281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52.377" v="38" actId="26606"/>
          <ac:picMkLst>
            <pc:docMk/>
            <pc:sldMk cId="34149306" sldId="281"/>
            <ac:picMk id="3" creationId="{5FF6DB65-FD30-F93D-0A03-D8C98F607588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4288305483" sldId="281"/>
        </pc:sldMkLst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1182842919" sldId="282"/>
        </pc:sldMkLst>
      </pc:sldChg>
      <pc:sldChg chg="addSp modSp add mod setBg">
        <pc:chgData name="Hassan Moddather" userId="84cd2103f36ef0dc" providerId="LiveId" clId="{38ADFBEB-4ED9-4F9B-9756-B2744989A845}" dt="2023-04-18T17:52:55.231" v="39" actId="26606"/>
        <pc:sldMkLst>
          <pc:docMk/>
          <pc:sldMk cId="2877242434" sldId="282"/>
        </pc:sldMkLst>
        <pc:spChg chg="add">
          <ac:chgData name="Hassan Moddather" userId="84cd2103f36ef0dc" providerId="LiveId" clId="{38ADFBEB-4ED9-4F9B-9756-B2744989A845}" dt="2023-04-18T17:52:55.231" v="39" actId="26606"/>
          <ac:spMkLst>
            <pc:docMk/>
            <pc:sldMk cId="2877242434" sldId="282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55.231" v="39" actId="26606"/>
          <ac:picMkLst>
            <pc:docMk/>
            <pc:sldMk cId="2877242434" sldId="282"/>
            <ac:picMk id="3" creationId="{283EFC93-4947-3F13-4652-9A12F524FBE5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134741210" sldId="283"/>
        </pc:sldMkLst>
      </pc:sldChg>
      <pc:sldChg chg="add">
        <pc:chgData name="Hassan Moddather" userId="84cd2103f36ef0dc" providerId="LiveId" clId="{38ADFBEB-4ED9-4F9B-9756-B2744989A845}" dt="2023-04-18T17:29:35.429" v="3"/>
        <pc:sldMkLst>
          <pc:docMk/>
          <pc:sldMk cId="1112511502" sldId="283"/>
        </pc:sldMkLst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965933238" sldId="284"/>
        </pc:sldMkLst>
      </pc:sldChg>
      <pc:sldChg chg="addSp modSp add mod setBg">
        <pc:chgData name="Hassan Moddather" userId="84cd2103f36ef0dc" providerId="LiveId" clId="{38ADFBEB-4ED9-4F9B-9756-B2744989A845}" dt="2023-04-18T17:52:59.758" v="40" actId="26606"/>
        <pc:sldMkLst>
          <pc:docMk/>
          <pc:sldMk cId="2384580966" sldId="284"/>
        </pc:sldMkLst>
        <pc:spChg chg="add">
          <ac:chgData name="Hassan Moddather" userId="84cd2103f36ef0dc" providerId="LiveId" clId="{38ADFBEB-4ED9-4F9B-9756-B2744989A845}" dt="2023-04-18T17:52:59.758" v="40" actId="26606"/>
          <ac:spMkLst>
            <pc:docMk/>
            <pc:sldMk cId="2384580966" sldId="284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2:59.758" v="40" actId="26606"/>
          <ac:picMkLst>
            <pc:docMk/>
            <pc:sldMk cId="2384580966" sldId="284"/>
            <ac:picMk id="3" creationId="{C6FD4512-CB72-BB83-861F-C59026B13BFD}"/>
          </ac:picMkLst>
        </pc:picChg>
      </pc:sldChg>
      <pc:sldChg chg="addSp modSp add mod setBg">
        <pc:chgData name="Hassan Moddather" userId="84cd2103f36ef0dc" providerId="LiveId" clId="{38ADFBEB-4ED9-4F9B-9756-B2744989A845}" dt="2023-04-18T17:53:02.905" v="41" actId="26606"/>
        <pc:sldMkLst>
          <pc:docMk/>
          <pc:sldMk cId="2950707857" sldId="285"/>
        </pc:sldMkLst>
        <pc:spChg chg="add">
          <ac:chgData name="Hassan Moddather" userId="84cd2103f36ef0dc" providerId="LiveId" clId="{38ADFBEB-4ED9-4F9B-9756-B2744989A845}" dt="2023-04-18T17:53:02.905" v="41" actId="26606"/>
          <ac:spMkLst>
            <pc:docMk/>
            <pc:sldMk cId="2950707857" sldId="285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02.905" v="41" actId="26606"/>
          <ac:picMkLst>
            <pc:docMk/>
            <pc:sldMk cId="2950707857" sldId="285"/>
            <ac:picMk id="3" creationId="{6B324F05-65CA-D814-CA0F-AB2A4356D588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3591728806" sldId="285"/>
        </pc:sldMkLst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3099999917" sldId="286"/>
        </pc:sldMkLst>
      </pc:sldChg>
      <pc:sldChg chg="addSp modSp add mod setBg">
        <pc:chgData name="Hassan Moddather" userId="84cd2103f36ef0dc" providerId="LiveId" clId="{38ADFBEB-4ED9-4F9B-9756-B2744989A845}" dt="2023-04-18T17:53:06.897" v="42" actId="26606"/>
        <pc:sldMkLst>
          <pc:docMk/>
          <pc:sldMk cId="3753755105" sldId="286"/>
        </pc:sldMkLst>
        <pc:spChg chg="add">
          <ac:chgData name="Hassan Moddather" userId="84cd2103f36ef0dc" providerId="LiveId" clId="{38ADFBEB-4ED9-4F9B-9756-B2744989A845}" dt="2023-04-18T17:53:06.897" v="42" actId="26606"/>
          <ac:spMkLst>
            <pc:docMk/>
            <pc:sldMk cId="3753755105" sldId="286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06.897" v="42" actId="26606"/>
          <ac:picMkLst>
            <pc:docMk/>
            <pc:sldMk cId="3753755105" sldId="286"/>
            <ac:picMk id="3" creationId="{9ECA3C89-A61A-BDD8-A5D8-079787BB0C11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1176294351" sldId="287"/>
        </pc:sldMkLst>
      </pc:sldChg>
      <pc:sldChg chg="addSp modSp add mod setBg">
        <pc:chgData name="Hassan Moddather" userId="84cd2103f36ef0dc" providerId="LiveId" clId="{38ADFBEB-4ED9-4F9B-9756-B2744989A845}" dt="2023-04-18T17:53:10.032" v="43" actId="26606"/>
        <pc:sldMkLst>
          <pc:docMk/>
          <pc:sldMk cId="3633503376" sldId="287"/>
        </pc:sldMkLst>
        <pc:spChg chg="add">
          <ac:chgData name="Hassan Moddather" userId="84cd2103f36ef0dc" providerId="LiveId" clId="{38ADFBEB-4ED9-4F9B-9756-B2744989A845}" dt="2023-04-18T17:53:10.032" v="43" actId="26606"/>
          <ac:spMkLst>
            <pc:docMk/>
            <pc:sldMk cId="3633503376" sldId="287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10.032" v="43" actId="26606"/>
          <ac:picMkLst>
            <pc:docMk/>
            <pc:sldMk cId="3633503376" sldId="287"/>
            <ac:picMk id="3" creationId="{FAFD365C-103C-73AE-CE7D-08D9432AC01F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290450185" sldId="288"/>
        </pc:sldMkLst>
      </pc:sldChg>
      <pc:sldChg chg="addSp modSp add mod setBg">
        <pc:chgData name="Hassan Moddather" userId="84cd2103f36ef0dc" providerId="LiveId" clId="{38ADFBEB-4ED9-4F9B-9756-B2744989A845}" dt="2023-04-18T17:53:13.344" v="44" actId="26606"/>
        <pc:sldMkLst>
          <pc:docMk/>
          <pc:sldMk cId="3126661184" sldId="288"/>
        </pc:sldMkLst>
        <pc:spChg chg="add">
          <ac:chgData name="Hassan Moddather" userId="84cd2103f36ef0dc" providerId="LiveId" clId="{38ADFBEB-4ED9-4F9B-9756-B2744989A845}" dt="2023-04-18T17:53:13.344" v="44" actId="26606"/>
          <ac:spMkLst>
            <pc:docMk/>
            <pc:sldMk cId="3126661184" sldId="288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13.344" v="44" actId="26606"/>
          <ac:picMkLst>
            <pc:docMk/>
            <pc:sldMk cId="3126661184" sldId="288"/>
            <ac:picMk id="3" creationId="{98803EB0-DCB5-0908-7B6A-D4F66A210588}"/>
          </ac:picMkLst>
        </pc:picChg>
      </pc:sldChg>
      <pc:sldChg chg="addSp modSp add mod setBg">
        <pc:chgData name="Hassan Moddather" userId="84cd2103f36ef0dc" providerId="LiveId" clId="{38ADFBEB-4ED9-4F9B-9756-B2744989A845}" dt="2023-04-18T17:53:15.658" v="45" actId="26606"/>
        <pc:sldMkLst>
          <pc:docMk/>
          <pc:sldMk cId="81246687" sldId="289"/>
        </pc:sldMkLst>
        <pc:spChg chg="add">
          <ac:chgData name="Hassan Moddather" userId="84cd2103f36ef0dc" providerId="LiveId" clId="{38ADFBEB-4ED9-4F9B-9756-B2744989A845}" dt="2023-04-18T17:53:15.658" v="45" actId="26606"/>
          <ac:spMkLst>
            <pc:docMk/>
            <pc:sldMk cId="81246687" sldId="289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15.658" v="45" actId="26606"/>
          <ac:picMkLst>
            <pc:docMk/>
            <pc:sldMk cId="81246687" sldId="289"/>
            <ac:picMk id="3" creationId="{ACB553AF-50C2-B34B-C96A-0A29D61AF043}"/>
          </ac:picMkLst>
        </pc:picChg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3924906634" sldId="289"/>
        </pc:sldMkLst>
      </pc:sldChg>
      <pc:sldChg chg="del">
        <pc:chgData name="Hassan Moddather" userId="84cd2103f36ef0dc" providerId="LiveId" clId="{38ADFBEB-4ED9-4F9B-9756-B2744989A845}" dt="2023-04-18T17:27:46.932" v="0" actId="47"/>
        <pc:sldMkLst>
          <pc:docMk/>
          <pc:sldMk cId="558007759" sldId="290"/>
        </pc:sldMkLst>
      </pc:sldChg>
      <pc:sldChg chg="addSp modSp add mod setBg">
        <pc:chgData name="Hassan Moddather" userId="84cd2103f36ef0dc" providerId="LiveId" clId="{38ADFBEB-4ED9-4F9B-9756-B2744989A845}" dt="2023-04-18T17:53:20.134" v="46" actId="26606"/>
        <pc:sldMkLst>
          <pc:docMk/>
          <pc:sldMk cId="1349579348" sldId="290"/>
        </pc:sldMkLst>
        <pc:spChg chg="add">
          <ac:chgData name="Hassan Moddather" userId="84cd2103f36ef0dc" providerId="LiveId" clId="{38ADFBEB-4ED9-4F9B-9756-B2744989A845}" dt="2023-04-18T17:53:20.134" v="46" actId="26606"/>
          <ac:spMkLst>
            <pc:docMk/>
            <pc:sldMk cId="1349579348" sldId="290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20.134" v="46" actId="26606"/>
          <ac:picMkLst>
            <pc:docMk/>
            <pc:sldMk cId="1349579348" sldId="290"/>
            <ac:picMk id="3" creationId="{034083CD-2313-99C2-6B4C-B16A6BF56E5E}"/>
          </ac:picMkLst>
        </pc:picChg>
      </pc:sldChg>
      <pc:sldChg chg="addSp modSp add mod setBg">
        <pc:chgData name="Hassan Moddather" userId="84cd2103f36ef0dc" providerId="LiveId" clId="{38ADFBEB-4ED9-4F9B-9756-B2744989A845}" dt="2023-04-18T17:53:23.659" v="47" actId="26606"/>
        <pc:sldMkLst>
          <pc:docMk/>
          <pc:sldMk cId="1944563921" sldId="291"/>
        </pc:sldMkLst>
        <pc:spChg chg="add">
          <ac:chgData name="Hassan Moddather" userId="84cd2103f36ef0dc" providerId="LiveId" clId="{38ADFBEB-4ED9-4F9B-9756-B2744989A845}" dt="2023-04-18T17:53:23.659" v="47" actId="26606"/>
          <ac:spMkLst>
            <pc:docMk/>
            <pc:sldMk cId="1944563921" sldId="291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23.659" v="47" actId="26606"/>
          <ac:picMkLst>
            <pc:docMk/>
            <pc:sldMk cId="1944563921" sldId="291"/>
            <ac:picMk id="3" creationId="{7DA9B735-06E0-DE01-8EC2-F826A760DA07}"/>
          </ac:picMkLst>
        </pc:picChg>
      </pc:sldChg>
      <pc:sldChg chg="addSp modSp add mod setBg">
        <pc:chgData name="Hassan Moddather" userId="84cd2103f36ef0dc" providerId="LiveId" clId="{38ADFBEB-4ED9-4F9B-9756-B2744989A845}" dt="2023-04-18T17:53:26.709" v="48" actId="26606"/>
        <pc:sldMkLst>
          <pc:docMk/>
          <pc:sldMk cId="3537978826" sldId="292"/>
        </pc:sldMkLst>
        <pc:spChg chg="add">
          <ac:chgData name="Hassan Moddather" userId="84cd2103f36ef0dc" providerId="LiveId" clId="{38ADFBEB-4ED9-4F9B-9756-B2744989A845}" dt="2023-04-18T17:53:26.709" v="48" actId="26606"/>
          <ac:spMkLst>
            <pc:docMk/>
            <pc:sldMk cId="3537978826" sldId="292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26.709" v="48" actId="26606"/>
          <ac:picMkLst>
            <pc:docMk/>
            <pc:sldMk cId="3537978826" sldId="292"/>
            <ac:picMk id="3" creationId="{4F9CA29B-B885-FFAB-B241-157F20D450E0}"/>
          </ac:picMkLst>
        </pc:picChg>
      </pc:sldChg>
      <pc:sldChg chg="addSp modSp add mod setBg">
        <pc:chgData name="Hassan Moddather" userId="84cd2103f36ef0dc" providerId="LiveId" clId="{38ADFBEB-4ED9-4F9B-9756-B2744989A845}" dt="2023-04-18T17:53:29.350" v="49" actId="26606"/>
        <pc:sldMkLst>
          <pc:docMk/>
          <pc:sldMk cId="478906524" sldId="293"/>
        </pc:sldMkLst>
        <pc:spChg chg="add">
          <ac:chgData name="Hassan Moddather" userId="84cd2103f36ef0dc" providerId="LiveId" clId="{38ADFBEB-4ED9-4F9B-9756-B2744989A845}" dt="2023-04-18T17:53:29.350" v="49" actId="26606"/>
          <ac:spMkLst>
            <pc:docMk/>
            <pc:sldMk cId="478906524" sldId="293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29.350" v="49" actId="26606"/>
          <ac:picMkLst>
            <pc:docMk/>
            <pc:sldMk cId="478906524" sldId="293"/>
            <ac:picMk id="3" creationId="{2EA3AD0F-D53F-3A34-C740-00373DEEA6B9}"/>
          </ac:picMkLst>
        </pc:picChg>
      </pc:sldChg>
      <pc:sldChg chg="addSp modSp add mod setBg">
        <pc:chgData name="Hassan Moddather" userId="84cd2103f36ef0dc" providerId="LiveId" clId="{38ADFBEB-4ED9-4F9B-9756-B2744989A845}" dt="2023-04-18T17:53:33.584" v="50" actId="26606"/>
        <pc:sldMkLst>
          <pc:docMk/>
          <pc:sldMk cId="2053465766" sldId="294"/>
        </pc:sldMkLst>
        <pc:spChg chg="add">
          <ac:chgData name="Hassan Moddather" userId="84cd2103f36ef0dc" providerId="LiveId" clId="{38ADFBEB-4ED9-4F9B-9756-B2744989A845}" dt="2023-04-18T17:53:33.584" v="50" actId="26606"/>
          <ac:spMkLst>
            <pc:docMk/>
            <pc:sldMk cId="2053465766" sldId="294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33.584" v="50" actId="26606"/>
          <ac:picMkLst>
            <pc:docMk/>
            <pc:sldMk cId="2053465766" sldId="294"/>
            <ac:picMk id="3" creationId="{F6150B7A-D59B-F739-24C1-DDDD973E0703}"/>
          </ac:picMkLst>
        </pc:picChg>
      </pc:sldChg>
      <pc:sldChg chg="addSp modSp add mod setBg">
        <pc:chgData name="Hassan Moddather" userId="84cd2103f36ef0dc" providerId="LiveId" clId="{38ADFBEB-4ED9-4F9B-9756-B2744989A845}" dt="2023-04-18T17:53:38.295" v="51" actId="26606"/>
        <pc:sldMkLst>
          <pc:docMk/>
          <pc:sldMk cId="2726326144" sldId="295"/>
        </pc:sldMkLst>
        <pc:spChg chg="add">
          <ac:chgData name="Hassan Moddather" userId="84cd2103f36ef0dc" providerId="LiveId" clId="{38ADFBEB-4ED9-4F9B-9756-B2744989A845}" dt="2023-04-18T17:53:38.295" v="51" actId="26606"/>
          <ac:spMkLst>
            <pc:docMk/>
            <pc:sldMk cId="2726326144" sldId="295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38.295" v="51" actId="26606"/>
          <ac:picMkLst>
            <pc:docMk/>
            <pc:sldMk cId="2726326144" sldId="295"/>
            <ac:picMk id="3" creationId="{73584C3C-7A48-E83B-D4FE-15B28E1B6D6B}"/>
          </ac:picMkLst>
        </pc:picChg>
      </pc:sldChg>
      <pc:sldChg chg="add del">
        <pc:chgData name="Hassan Moddather" userId="84cd2103f36ef0dc" providerId="LiveId" clId="{38ADFBEB-4ED9-4F9B-9756-B2744989A845}" dt="2023-04-18T17:53:41.787" v="52" actId="47"/>
        <pc:sldMkLst>
          <pc:docMk/>
          <pc:sldMk cId="3938930622" sldId="296"/>
        </pc:sldMkLst>
      </pc:sldChg>
      <pc:sldChg chg="addSp modSp add mod setBg">
        <pc:chgData name="Hassan Moddather" userId="84cd2103f36ef0dc" providerId="LiveId" clId="{38ADFBEB-4ED9-4F9B-9756-B2744989A845}" dt="2023-04-18T17:53:43.972" v="53" actId="26606"/>
        <pc:sldMkLst>
          <pc:docMk/>
          <pc:sldMk cId="3544074416" sldId="297"/>
        </pc:sldMkLst>
        <pc:spChg chg="add">
          <ac:chgData name="Hassan Moddather" userId="84cd2103f36ef0dc" providerId="LiveId" clId="{38ADFBEB-4ED9-4F9B-9756-B2744989A845}" dt="2023-04-18T17:53:43.972" v="53" actId="26606"/>
          <ac:spMkLst>
            <pc:docMk/>
            <pc:sldMk cId="3544074416" sldId="297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43.972" v="53" actId="26606"/>
          <ac:picMkLst>
            <pc:docMk/>
            <pc:sldMk cId="3544074416" sldId="297"/>
            <ac:picMk id="3" creationId="{EF3399ED-0537-07C6-798A-C4BE838AE31E}"/>
          </ac:picMkLst>
        </pc:picChg>
      </pc:sldChg>
      <pc:sldChg chg="addSp modSp add mod setBg">
        <pc:chgData name="Hassan Moddather" userId="84cd2103f36ef0dc" providerId="LiveId" clId="{38ADFBEB-4ED9-4F9B-9756-B2744989A845}" dt="2023-04-18T17:53:47.479" v="54" actId="26606"/>
        <pc:sldMkLst>
          <pc:docMk/>
          <pc:sldMk cId="1019119972" sldId="298"/>
        </pc:sldMkLst>
        <pc:spChg chg="add">
          <ac:chgData name="Hassan Moddather" userId="84cd2103f36ef0dc" providerId="LiveId" clId="{38ADFBEB-4ED9-4F9B-9756-B2744989A845}" dt="2023-04-18T17:53:47.479" v="54" actId="26606"/>
          <ac:spMkLst>
            <pc:docMk/>
            <pc:sldMk cId="1019119972" sldId="298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47.479" v="54" actId="26606"/>
          <ac:picMkLst>
            <pc:docMk/>
            <pc:sldMk cId="1019119972" sldId="298"/>
            <ac:picMk id="3" creationId="{C2E9DDD2-DE3F-E53D-27D0-9CA267DAC492}"/>
          </ac:picMkLst>
        </pc:picChg>
      </pc:sldChg>
      <pc:sldChg chg="addSp modSp add mod setBg">
        <pc:chgData name="Hassan Moddather" userId="84cd2103f36ef0dc" providerId="LiveId" clId="{38ADFBEB-4ED9-4F9B-9756-B2744989A845}" dt="2023-04-18T17:53:49.818" v="55" actId="26606"/>
        <pc:sldMkLst>
          <pc:docMk/>
          <pc:sldMk cId="2057463208" sldId="299"/>
        </pc:sldMkLst>
        <pc:spChg chg="add">
          <ac:chgData name="Hassan Moddather" userId="84cd2103f36ef0dc" providerId="LiveId" clId="{38ADFBEB-4ED9-4F9B-9756-B2744989A845}" dt="2023-04-18T17:53:49.818" v="55" actId="26606"/>
          <ac:spMkLst>
            <pc:docMk/>
            <pc:sldMk cId="2057463208" sldId="299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49.818" v="55" actId="26606"/>
          <ac:picMkLst>
            <pc:docMk/>
            <pc:sldMk cId="2057463208" sldId="299"/>
            <ac:picMk id="3" creationId="{76300883-94D4-124D-F75D-BA8ABE09BE14}"/>
          </ac:picMkLst>
        </pc:picChg>
      </pc:sldChg>
      <pc:sldChg chg="addSp modSp add mod setBg">
        <pc:chgData name="Hassan Moddather" userId="84cd2103f36ef0dc" providerId="LiveId" clId="{38ADFBEB-4ED9-4F9B-9756-B2744989A845}" dt="2023-04-18T17:53:52.727" v="56" actId="26606"/>
        <pc:sldMkLst>
          <pc:docMk/>
          <pc:sldMk cId="349912796" sldId="300"/>
        </pc:sldMkLst>
        <pc:spChg chg="add">
          <ac:chgData name="Hassan Moddather" userId="84cd2103f36ef0dc" providerId="LiveId" clId="{38ADFBEB-4ED9-4F9B-9756-B2744989A845}" dt="2023-04-18T17:53:52.727" v="56" actId="26606"/>
          <ac:spMkLst>
            <pc:docMk/>
            <pc:sldMk cId="349912796" sldId="300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52.727" v="56" actId="26606"/>
          <ac:picMkLst>
            <pc:docMk/>
            <pc:sldMk cId="349912796" sldId="300"/>
            <ac:picMk id="3" creationId="{A2E8DFDE-08FE-A017-A78C-326C077CDC8C}"/>
          </ac:picMkLst>
        </pc:picChg>
      </pc:sldChg>
      <pc:sldChg chg="addSp modSp add mod setBg">
        <pc:chgData name="Hassan Moddather" userId="84cd2103f36ef0dc" providerId="LiveId" clId="{38ADFBEB-4ED9-4F9B-9756-B2744989A845}" dt="2023-04-18T17:53:55.712" v="57" actId="26606"/>
        <pc:sldMkLst>
          <pc:docMk/>
          <pc:sldMk cId="3051016830" sldId="301"/>
        </pc:sldMkLst>
        <pc:spChg chg="add">
          <ac:chgData name="Hassan Moddather" userId="84cd2103f36ef0dc" providerId="LiveId" clId="{38ADFBEB-4ED9-4F9B-9756-B2744989A845}" dt="2023-04-18T17:53:55.712" v="57" actId="26606"/>
          <ac:spMkLst>
            <pc:docMk/>
            <pc:sldMk cId="3051016830" sldId="301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55.712" v="57" actId="26606"/>
          <ac:picMkLst>
            <pc:docMk/>
            <pc:sldMk cId="3051016830" sldId="301"/>
            <ac:picMk id="3" creationId="{0627699F-658F-7B49-1BE6-7EE66FDF5D90}"/>
          </ac:picMkLst>
        </pc:picChg>
      </pc:sldChg>
      <pc:sldChg chg="addSp modSp add mod setBg">
        <pc:chgData name="Hassan Moddather" userId="84cd2103f36ef0dc" providerId="LiveId" clId="{38ADFBEB-4ED9-4F9B-9756-B2744989A845}" dt="2023-04-18T17:53:58.905" v="58" actId="26606"/>
        <pc:sldMkLst>
          <pc:docMk/>
          <pc:sldMk cId="2475926052" sldId="302"/>
        </pc:sldMkLst>
        <pc:spChg chg="add">
          <ac:chgData name="Hassan Moddather" userId="84cd2103f36ef0dc" providerId="LiveId" clId="{38ADFBEB-4ED9-4F9B-9756-B2744989A845}" dt="2023-04-18T17:53:58.905" v="58" actId="26606"/>
          <ac:spMkLst>
            <pc:docMk/>
            <pc:sldMk cId="2475926052" sldId="302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3:58.905" v="58" actId="26606"/>
          <ac:picMkLst>
            <pc:docMk/>
            <pc:sldMk cId="2475926052" sldId="302"/>
            <ac:picMk id="3" creationId="{2A5B44D5-133A-92D7-D50F-607B0F5E32E0}"/>
          </ac:picMkLst>
        </pc:picChg>
      </pc:sldChg>
      <pc:sldChg chg="addSp modSp add mod setBg">
        <pc:chgData name="Hassan Moddather" userId="84cd2103f36ef0dc" providerId="LiveId" clId="{38ADFBEB-4ED9-4F9B-9756-B2744989A845}" dt="2023-04-18T17:54:01.878" v="59" actId="26606"/>
        <pc:sldMkLst>
          <pc:docMk/>
          <pc:sldMk cId="1822589385" sldId="303"/>
        </pc:sldMkLst>
        <pc:spChg chg="add">
          <ac:chgData name="Hassan Moddather" userId="84cd2103f36ef0dc" providerId="LiveId" clId="{38ADFBEB-4ED9-4F9B-9756-B2744989A845}" dt="2023-04-18T17:54:01.878" v="59" actId="26606"/>
          <ac:spMkLst>
            <pc:docMk/>
            <pc:sldMk cId="1822589385" sldId="303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4:01.878" v="59" actId="26606"/>
          <ac:picMkLst>
            <pc:docMk/>
            <pc:sldMk cId="1822589385" sldId="303"/>
            <ac:picMk id="3" creationId="{3F4047A6-99FA-42C6-E1FC-5C0663D314E1}"/>
          </ac:picMkLst>
        </pc:picChg>
      </pc:sldChg>
      <pc:sldChg chg="addSp modSp add mod setBg">
        <pc:chgData name="Hassan Moddather" userId="84cd2103f36ef0dc" providerId="LiveId" clId="{38ADFBEB-4ED9-4F9B-9756-B2744989A845}" dt="2023-04-18T17:54:04.827" v="60" actId="26606"/>
        <pc:sldMkLst>
          <pc:docMk/>
          <pc:sldMk cId="123112327" sldId="304"/>
        </pc:sldMkLst>
        <pc:spChg chg="add">
          <ac:chgData name="Hassan Moddather" userId="84cd2103f36ef0dc" providerId="LiveId" clId="{38ADFBEB-4ED9-4F9B-9756-B2744989A845}" dt="2023-04-18T17:54:04.827" v="60" actId="26606"/>
          <ac:spMkLst>
            <pc:docMk/>
            <pc:sldMk cId="123112327" sldId="304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4:04.827" v="60" actId="26606"/>
          <ac:picMkLst>
            <pc:docMk/>
            <pc:sldMk cId="123112327" sldId="304"/>
            <ac:picMk id="3" creationId="{856FAA86-E150-BF5D-6B48-4B79F97D4C51}"/>
          </ac:picMkLst>
        </pc:picChg>
      </pc:sldChg>
      <pc:sldChg chg="addSp modSp add mod setBg">
        <pc:chgData name="Hassan Moddather" userId="84cd2103f36ef0dc" providerId="LiveId" clId="{38ADFBEB-4ED9-4F9B-9756-B2744989A845}" dt="2023-04-18T17:54:08.330" v="61" actId="26606"/>
        <pc:sldMkLst>
          <pc:docMk/>
          <pc:sldMk cId="3047061002" sldId="305"/>
        </pc:sldMkLst>
        <pc:spChg chg="add">
          <ac:chgData name="Hassan Moddather" userId="84cd2103f36ef0dc" providerId="LiveId" clId="{38ADFBEB-4ED9-4F9B-9756-B2744989A845}" dt="2023-04-18T17:54:08.330" v="61" actId="26606"/>
          <ac:spMkLst>
            <pc:docMk/>
            <pc:sldMk cId="3047061002" sldId="305"/>
            <ac:spMk id="8" creationId="{42A4FC2C-047E-45A5-965D-8E1E3BF09BC6}"/>
          </ac:spMkLst>
        </pc:spChg>
        <pc:picChg chg="mod">
          <ac:chgData name="Hassan Moddather" userId="84cd2103f36ef0dc" providerId="LiveId" clId="{38ADFBEB-4ED9-4F9B-9756-B2744989A845}" dt="2023-04-18T17:54:08.330" v="61" actId="26606"/>
          <ac:picMkLst>
            <pc:docMk/>
            <pc:sldMk cId="3047061002" sldId="305"/>
            <ac:picMk id="3" creationId="{40E57B09-6E83-F20B-2AB2-AB3C3911444B}"/>
          </ac:picMkLst>
        </pc:picChg>
      </pc:sldChg>
      <pc:sldChg chg="delSp new del mod">
        <pc:chgData name="Hassan Moddather" userId="84cd2103f36ef0dc" providerId="LiveId" clId="{38ADFBEB-4ED9-4F9B-9756-B2744989A845}" dt="2023-04-18T17:29:38.504" v="4" actId="47"/>
        <pc:sldMkLst>
          <pc:docMk/>
          <pc:sldMk cId="1604339559" sldId="472"/>
        </pc:sldMkLst>
        <pc:spChg chg="del">
          <ac:chgData name="Hassan Moddather" userId="84cd2103f36ef0dc" providerId="LiveId" clId="{38ADFBEB-4ED9-4F9B-9756-B2744989A845}" dt="2023-04-18T17:27:51.937" v="2" actId="478"/>
          <ac:spMkLst>
            <pc:docMk/>
            <pc:sldMk cId="1604339559" sldId="472"/>
            <ac:spMk id="2" creationId="{AF1124DE-EBDD-CC86-B971-49B7924CF67A}"/>
          </ac:spMkLst>
        </pc:spChg>
        <pc:spChg chg="del">
          <ac:chgData name="Hassan Moddather" userId="84cd2103f36ef0dc" providerId="LiveId" clId="{38ADFBEB-4ED9-4F9B-9756-B2744989A845}" dt="2023-04-18T17:27:51.937" v="2" actId="478"/>
          <ac:spMkLst>
            <pc:docMk/>
            <pc:sldMk cId="1604339559" sldId="472"/>
            <ac:spMk id="3" creationId="{068B4A7B-8123-B808-C31D-257EB589178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3ACE6EB-11D3-477B-9D2A-BF930107E023}" type="datetimeFigureOut">
              <a:rPr lang="ar-SA" smtClean="0"/>
              <a:t>30/09/1444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8453B13-E52F-4C25-838D-8BB3F475D0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82554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ED8D1-4334-4964-8D2E-D7A9C856A158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751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99EE685-513A-CD01-9A46-C54D66F55A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05CCFDA9-2F84-1453-4874-2591DF5318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A52716E-68F9-0126-7914-A79DFEA7C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30/09/1444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BE7C2FC-3104-4B78-7E01-2987E3016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E0814E8-51AF-3BE3-E1F2-AAB6EDB90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70346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6539593-0079-1744-19E2-E3F17D141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DADA8AB-3156-E299-09CB-05A43811A0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63C72C6-2BBC-29D2-54D9-7A5E0CD27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30/09/1444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2AD59F4-543A-9538-517B-502F4B23B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F9365C7-299B-0013-6A2E-244FD5B74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16852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3A3A94C-6F06-1543-86EC-29E4D52501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DD30FE6-B36F-1302-42C9-EE8E26EABE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3CC122C-D7C8-7FDA-0BE2-87E98D8B0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30/09/1444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3C8812A-4ECB-2E28-7D37-E27975592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44EDCAC-2F30-A14D-0148-AFEB597B8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75037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C0FBF35-C364-A7CA-B553-51B018632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A12E861-BE83-0F75-535A-FCE6B8E029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E7A0BB3-B2CA-5B68-ECB9-FFE25D464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30/09/1444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D3A4EBF-FCCF-FD39-3F14-DA76D73D5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717A8B1-FFF5-C821-A965-E46B371F7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66393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1CB947B-8316-8248-577E-D27EF61AF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BF4A41A-8429-F7EA-5752-0275EE0EAF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C0236EF-EEDE-9817-D842-E3FA079DA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30/09/1444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E639FB2-3367-BEF5-1656-BDE11CB03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58A0036-9E1E-311D-964E-DBBECAEDF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23958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292E79E-6BDA-32DC-59DF-2A5FEF9CE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00839F4-B4E4-CA2B-1B51-54CDDECCAE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5411421-E980-8882-10E5-3E6F78F31D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10745E9-97EC-70A4-7B7F-2C1DCDED8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30/09/1444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73E20B0-DDDF-6085-5027-EF75D3CBA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B841671-6ACF-E4E3-63CD-2246B39FA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2079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898D3B9-1789-70C1-87F3-F98A2BE58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0E2270A-AACB-5C85-324B-EF926C15A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6BA8DC5A-E96F-28F7-E0E9-F3D0B83ED3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6C778384-A754-85AC-C1C4-088CA57E36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DCDD009C-F423-5462-0C2A-FD86B2B6F4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A1887DF7-2042-5764-75E1-AD037959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30/09/1444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0A050489-7B56-7B93-F1B1-1FA67D440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2EC675CA-EAF3-330B-2F21-7723E3F17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8183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4DFB837-3C46-0D32-F022-C9C1D4803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6A443669-3303-A6EC-CB7B-9EFFE6EE4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30/09/1444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5DFBACB-8193-7C62-DB0E-E727962DE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E3D6CF18-31E2-3E7A-5920-FD4C64D11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6301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1E129C5-E117-5865-4E8B-C16B42DCA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30/09/1444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7C0DD20A-371B-23B7-11E0-86BCC5401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1E1E0C54-02A6-B16E-5129-23BEC7C8A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08954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8E5103A-C234-693B-47E3-1303A523C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3988177-49FB-B4EA-BC64-2F06B183B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587CED3-9081-147F-26D1-AD1C03F402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44F48F8-EFC9-8C1F-8C53-CA1F21788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30/09/1444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9C7CC4E-183B-A63B-BDD0-E191FDD0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D3E41C3-3F2A-91ED-879F-ADD5882BE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36783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B3228BE-C8CC-8842-FC2F-E1F084662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23FE9212-CDFF-561F-C8E4-2EC3023C65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13BF507-0C2E-3C9E-E52B-CB3027759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9909D99-86FE-1F88-CCC6-1D105341C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30/09/1444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312D682-5109-182C-1961-F68E40612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F2E504A-E620-1BF1-9D36-68740AEA3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8527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8A6AB861-F020-20E3-0119-AE08CA2E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12F4B6D-A2FC-9F19-A3EA-9FF2AC30AE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9E90411-E57F-78FA-AFB6-0888DD7E01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2A33B-4E09-4FAF-B5D8-6901F2319AA3}" type="datetimeFigureOut">
              <a:rPr lang="ar-SA" smtClean="0"/>
              <a:t>30/09/1444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FFB435A-01A5-6739-3448-0243820456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AD88895-D9E1-6797-5FAD-026C9F5DD5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B719025-C4AD-7769-602F-22570706C001}"/>
              </a:ext>
            </a:extLst>
          </p:cNvPr>
          <p:cNvSpPr txBox="1"/>
          <p:nvPr userDrawn="1"/>
        </p:nvSpPr>
        <p:spPr>
          <a:xfrm>
            <a:off x="399905" y="-369332"/>
            <a:ext cx="113690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400" dirty="0">
                <a:solidFill>
                  <a:schemeClr val="bg1">
                    <a:lumMod val="75000"/>
                  </a:schemeClr>
                </a:solidFill>
              </a:rPr>
              <a:t>هذا القالب من تصميم موقع انجز (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ingez-ppt.com</a:t>
            </a:r>
            <a:r>
              <a:rPr lang="ar-SA" sz="1400" dirty="0">
                <a:solidFill>
                  <a:schemeClr val="bg1">
                    <a:lumMod val="75000"/>
                  </a:schemeClr>
                </a:solidFill>
              </a:rPr>
              <a:t> ) : موقع عربي متخصص بتصميم قوالب البوربوينت باللغة العربية</a:t>
            </a:r>
            <a:endParaRPr lang="ar-EG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162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arindam-saha-PwzISwC2kLs-unsplash">
            <a:extLst>
              <a:ext uri="{FF2B5EF4-FFF2-40B4-BE49-F238E27FC236}">
                <a16:creationId xmlns:a16="http://schemas.microsoft.com/office/drawing/2014/main" id="{CDE8CD36-86EF-9423-25FD-E5A6757BA6F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19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clark-van-der-beken-Tk0B3Dfkf_4-unsplash">
            <a:extLst>
              <a:ext uri="{FF2B5EF4-FFF2-40B4-BE49-F238E27FC236}">
                <a16:creationId xmlns:a16="http://schemas.microsoft.com/office/drawing/2014/main" id="{C4AC3CAC-C73D-D2D5-D11F-977055B77C4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39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clem-onojeghuo-QAAMEm1fyIQ-unsplash">
            <a:extLst>
              <a:ext uri="{FF2B5EF4-FFF2-40B4-BE49-F238E27FC236}">
                <a16:creationId xmlns:a16="http://schemas.microsoft.com/office/drawing/2014/main" id="{08CA81BD-BA31-04D8-8CCF-19F57F361C1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338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codioful-formerly-gradienta-gfJXeuIl5IM-unsplash">
            <a:extLst>
              <a:ext uri="{FF2B5EF4-FFF2-40B4-BE49-F238E27FC236}">
                <a16:creationId xmlns:a16="http://schemas.microsoft.com/office/drawing/2014/main" id="{D48480DE-4BBF-8BB3-A2E7-B7D4231DD72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32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codioful-formerly-gradienta-JbGXFmkTj1Q-unsplash">
            <a:extLst>
              <a:ext uri="{FF2B5EF4-FFF2-40B4-BE49-F238E27FC236}">
                <a16:creationId xmlns:a16="http://schemas.microsoft.com/office/drawing/2014/main" id="{9A21EE92-EC47-E961-CE40-93A9423D41D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36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codioful-formerly-gradienta-LeG68PrXA6Y-unsplash">
            <a:extLst>
              <a:ext uri="{FF2B5EF4-FFF2-40B4-BE49-F238E27FC236}">
                <a16:creationId xmlns:a16="http://schemas.microsoft.com/office/drawing/2014/main" id="{7A5E0065-99E3-2A25-B789-8CD6D1FC2AA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062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davide-cantelli-r0q06hjTgOc-unsplash">
            <a:extLst>
              <a:ext uri="{FF2B5EF4-FFF2-40B4-BE49-F238E27FC236}">
                <a16:creationId xmlns:a16="http://schemas.microsoft.com/office/drawing/2014/main" id="{A7CB3491-B0BC-50E3-E22B-5E863ACEE68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5280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david-marcu-78A265wPiO4-unsplash">
            <a:extLst>
              <a:ext uri="{FF2B5EF4-FFF2-40B4-BE49-F238E27FC236}">
                <a16:creationId xmlns:a16="http://schemas.microsoft.com/office/drawing/2014/main" id="{5984A714-2F21-240B-9FEB-093D48B27F7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9691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david-van-dijk-3LTht2nxd34-unsplash">
            <a:extLst>
              <a:ext uri="{FF2B5EF4-FFF2-40B4-BE49-F238E27FC236}">
                <a16:creationId xmlns:a16="http://schemas.microsoft.com/office/drawing/2014/main" id="{1D99C9AA-4686-F844-4E39-F8B6ABD6701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14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dominik-schroder-FIKD9t5_5zQ-unsplash">
            <a:extLst>
              <a:ext uri="{FF2B5EF4-FFF2-40B4-BE49-F238E27FC236}">
                <a16:creationId xmlns:a16="http://schemas.microsoft.com/office/drawing/2014/main" id="{DE2BB9C5-5D0F-4693-B872-B19987F193A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287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engin-akyurt-Hlkuojv_P6I-unsplash">
            <a:extLst>
              <a:ext uri="{FF2B5EF4-FFF2-40B4-BE49-F238E27FC236}">
                <a16:creationId xmlns:a16="http://schemas.microsoft.com/office/drawing/2014/main" id="{A16C09DD-5A98-B171-09AC-A242B51B9DC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091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ash-from-modern-afflatus-NQ6Lh81BTRs-unsplash">
            <a:extLst>
              <a:ext uri="{FF2B5EF4-FFF2-40B4-BE49-F238E27FC236}">
                <a16:creationId xmlns:a16="http://schemas.microsoft.com/office/drawing/2014/main" id="{DF30B87F-3C27-2F01-54BC-D0249D669CE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5628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eric-muhr-8zskmq_yL6Q-unsplash">
            <a:extLst>
              <a:ext uri="{FF2B5EF4-FFF2-40B4-BE49-F238E27FC236}">
                <a16:creationId xmlns:a16="http://schemas.microsoft.com/office/drawing/2014/main" id="{860D7A7B-CCEE-C20A-F593-1A20ACE6AD4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8864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erol-ahmed-IHL-Jbawvvo-unsplash">
            <a:extLst>
              <a:ext uri="{FF2B5EF4-FFF2-40B4-BE49-F238E27FC236}">
                <a16:creationId xmlns:a16="http://schemas.microsoft.com/office/drawing/2014/main" id="{26BF80D2-0850-C7A0-B85D-9A03909E9B1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7338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ethan-hoover-eIVJAkj1uCs-unsplash">
            <a:extLst>
              <a:ext uri="{FF2B5EF4-FFF2-40B4-BE49-F238E27FC236}">
                <a16:creationId xmlns:a16="http://schemas.microsoft.com/office/drawing/2014/main" id="{0471A49A-51B4-F5BC-5A30-E5DDDC516A1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31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federica-giusti-uYl9tJsnBXk-unsplash">
            <a:extLst>
              <a:ext uri="{FF2B5EF4-FFF2-40B4-BE49-F238E27FC236}">
                <a16:creationId xmlns:a16="http://schemas.microsoft.com/office/drawing/2014/main" id="{F97D7F68-903F-6678-424B-686EE991B60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4450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ferdinand-stohr-iW1WzbuWMcA-unsplash">
            <a:extLst>
              <a:ext uri="{FF2B5EF4-FFF2-40B4-BE49-F238E27FC236}">
                <a16:creationId xmlns:a16="http://schemas.microsoft.com/office/drawing/2014/main" id="{A284AB8A-52E0-4783-86BD-A310851A800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6204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ferdinand-stohr-NFs6dRTBgaM-unsplash">
            <a:extLst>
              <a:ext uri="{FF2B5EF4-FFF2-40B4-BE49-F238E27FC236}">
                <a16:creationId xmlns:a16="http://schemas.microsoft.com/office/drawing/2014/main" id="{09DE73D8-A19F-2E14-8D30-3FFEB7041D2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6437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forrest-cavale-jwIk4Z3Msi4-unsplash">
            <a:extLst>
              <a:ext uri="{FF2B5EF4-FFF2-40B4-BE49-F238E27FC236}">
                <a16:creationId xmlns:a16="http://schemas.microsoft.com/office/drawing/2014/main" id="{B676C4B5-A6FA-5FC9-3EC2-8A54E82C08B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492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harli-marten-n7a2OJDSZns-unsplash">
            <a:extLst>
              <a:ext uri="{FF2B5EF4-FFF2-40B4-BE49-F238E27FC236}">
                <a16:creationId xmlns:a16="http://schemas.microsoft.com/office/drawing/2014/main" id="{2A9C88C3-05CE-8797-4AE9-E1C61FFD920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217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harshit-sharma-ovqU33E-_b8-unsplash">
            <a:extLst>
              <a:ext uri="{FF2B5EF4-FFF2-40B4-BE49-F238E27FC236}">
                <a16:creationId xmlns:a16="http://schemas.microsoft.com/office/drawing/2014/main" id="{C4CBA8A6-2081-6ACB-ED2E-500E029692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1445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jakob-owens-1iqLU3K_x8o-unsplash">
            <a:extLst>
              <a:ext uri="{FF2B5EF4-FFF2-40B4-BE49-F238E27FC236}">
                <a16:creationId xmlns:a16="http://schemas.microsoft.com/office/drawing/2014/main" id="{94EC2560-D2B8-F154-FD02-AA8038483E5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538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had-peltola-comjArgHF4Y-unsplash">
            <a:extLst>
              <a:ext uri="{FF2B5EF4-FFF2-40B4-BE49-F238E27FC236}">
                <a16:creationId xmlns:a16="http://schemas.microsoft.com/office/drawing/2014/main" id="{525C311C-5F2B-F875-2018-48F99D7B90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6054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jeremy-bishop-T10m4JXTmyE-unsplash">
            <a:extLst>
              <a:ext uri="{FF2B5EF4-FFF2-40B4-BE49-F238E27FC236}">
                <a16:creationId xmlns:a16="http://schemas.microsoft.com/office/drawing/2014/main" id="{EB848E28-FDEF-5F68-FFF2-8D560468B0E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0480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jessica-ruscello-lUtPqjz5D5k-unsplash">
            <a:extLst>
              <a:ext uri="{FF2B5EF4-FFF2-40B4-BE49-F238E27FC236}">
                <a16:creationId xmlns:a16="http://schemas.microsoft.com/office/drawing/2014/main" id="{AE6C69C0-8591-D55C-73BA-636D6D2689F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3389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jez-timms-8muUTAmcWU4-unsplash">
            <a:extLst>
              <a:ext uri="{FF2B5EF4-FFF2-40B4-BE49-F238E27FC236}">
                <a16:creationId xmlns:a16="http://schemas.microsoft.com/office/drawing/2014/main" id="{9F701548-EE19-3591-8EBA-C7B4E620E03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0032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joanna-kosinska-dka5C8Ct2Fw-unsplash">
            <a:extLst>
              <a:ext uri="{FF2B5EF4-FFF2-40B4-BE49-F238E27FC236}">
                <a16:creationId xmlns:a16="http://schemas.microsoft.com/office/drawing/2014/main" id="{6CDDB164-5235-5CB4-273C-C8FBC7B4E76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8626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johannes-plenio-sPt5RIjKfpk-unsplash">
            <a:extLst>
              <a:ext uri="{FF2B5EF4-FFF2-40B4-BE49-F238E27FC236}">
                <a16:creationId xmlns:a16="http://schemas.microsoft.com/office/drawing/2014/main" id="{31E6EA6A-1DE2-2202-A28B-4DCED6A6E9A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305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katie-harp-6hAl08vFBFY-unsplash">
            <a:extLst>
              <a:ext uri="{FF2B5EF4-FFF2-40B4-BE49-F238E27FC236}">
                <a16:creationId xmlns:a16="http://schemas.microsoft.com/office/drawing/2014/main" id="{2FB73C69-1668-7AC9-C6B2-325975EE4CF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902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kent-pilcher-87MIF4vqHWg-unsplash">
            <a:extLst>
              <a:ext uri="{FF2B5EF4-FFF2-40B4-BE49-F238E27FC236}">
                <a16:creationId xmlns:a16="http://schemas.microsoft.com/office/drawing/2014/main" id="{B3BD9688-6349-D187-80FE-E2B60A70655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3799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krisztian-tabori-nZGNVOvEYio-unsplash">
            <a:extLst>
              <a:ext uri="{FF2B5EF4-FFF2-40B4-BE49-F238E27FC236}">
                <a16:creationId xmlns:a16="http://schemas.microsoft.com/office/drawing/2014/main" id="{76E34AD8-A854-8FC8-91CA-31CE485575E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3940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lukas-blazek-EWDvHNNfUmQ-unsplash">
            <a:extLst>
              <a:ext uri="{FF2B5EF4-FFF2-40B4-BE49-F238E27FC236}">
                <a16:creationId xmlns:a16="http://schemas.microsoft.com/office/drawing/2014/main" id="{938B0048-2D2B-E753-0196-33D05AA5C9A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8860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manu-franco-hszHumfW4wM-unsplash">
            <a:extLst>
              <a:ext uri="{FF2B5EF4-FFF2-40B4-BE49-F238E27FC236}">
                <a16:creationId xmlns:a16="http://schemas.microsoft.com/office/drawing/2014/main" id="{9C900711-91A6-552B-AF94-D893C9E0CA3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796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chris-lawton-3Ik7xWYJv3U-unsplash">
            <a:extLst>
              <a:ext uri="{FF2B5EF4-FFF2-40B4-BE49-F238E27FC236}">
                <a16:creationId xmlns:a16="http://schemas.microsoft.com/office/drawing/2014/main" id="{AE83D51F-46D8-B9DC-10C1-9B4F9C3E6B5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0966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marek-piwnicki-3Exh4BdB2yA-unsplash">
            <a:extLst>
              <a:ext uri="{FF2B5EF4-FFF2-40B4-BE49-F238E27FC236}">
                <a16:creationId xmlns:a16="http://schemas.microsoft.com/office/drawing/2014/main" id="{5C083807-D2B8-2A5D-73C7-352214D79A1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37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mats-clauss-z2DYkMPu67k-unsplash">
            <a:extLst>
              <a:ext uri="{FF2B5EF4-FFF2-40B4-BE49-F238E27FC236}">
                <a16:creationId xmlns:a16="http://schemas.microsoft.com/office/drawing/2014/main" id="{D4809481-781C-1031-77D6-7AA7308FA09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1734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matt-le-SJSpo9hQf7s-unsplash">
            <a:extLst>
              <a:ext uri="{FF2B5EF4-FFF2-40B4-BE49-F238E27FC236}">
                <a16:creationId xmlns:a16="http://schemas.microsoft.com/office/drawing/2014/main" id="{8199CE49-1B99-67AB-7185-5A2E22D184E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8718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matt-uuBBew6g2jM-unsplash">
            <a:extLst>
              <a:ext uri="{FF2B5EF4-FFF2-40B4-BE49-F238E27FC236}">
                <a16:creationId xmlns:a16="http://schemas.microsoft.com/office/drawing/2014/main" id="{810A65AD-9906-67B3-CE61-59A7A916B68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384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mckenzie-toyne-YYFLSbM2FEo-unsplash">
            <a:extLst>
              <a:ext uri="{FF2B5EF4-FFF2-40B4-BE49-F238E27FC236}">
                <a16:creationId xmlns:a16="http://schemas.microsoft.com/office/drawing/2014/main" id="{876DD167-803B-C503-CD22-D4B969A5849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765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mike-yukhtenko-a2kD4b0KK4s-unsplash">
            <a:extLst>
              <a:ext uri="{FF2B5EF4-FFF2-40B4-BE49-F238E27FC236}">
                <a16:creationId xmlns:a16="http://schemas.microsoft.com/office/drawing/2014/main" id="{2F1488FF-6468-822B-DADE-B90AA9099CF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386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milad-fakurian-0ODr49sXVkA-unsplash">
            <a:extLst>
              <a:ext uri="{FF2B5EF4-FFF2-40B4-BE49-F238E27FC236}">
                <a16:creationId xmlns:a16="http://schemas.microsoft.com/office/drawing/2014/main" id="{18EDE5DF-2D56-7063-9B8B-F075176A7E5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4313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milad-fakurian-c10tq-bB52Y-unsplash">
            <a:extLst>
              <a:ext uri="{FF2B5EF4-FFF2-40B4-BE49-F238E27FC236}">
                <a16:creationId xmlns:a16="http://schemas.microsoft.com/office/drawing/2014/main" id="{C5668DEA-749D-3A94-2AD3-4111DE8DCD7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705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nathan-dumlao-SwIh3kr1__U-unsplash">
            <a:extLst>
              <a:ext uri="{FF2B5EF4-FFF2-40B4-BE49-F238E27FC236}">
                <a16:creationId xmlns:a16="http://schemas.microsoft.com/office/drawing/2014/main" id="{83DD3A13-9C4F-D5B0-5A91-DAAE696E591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2557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nick-hillier-aQcE3gDSSTY-unsplash">
            <a:extLst>
              <a:ext uri="{FF2B5EF4-FFF2-40B4-BE49-F238E27FC236}">
                <a16:creationId xmlns:a16="http://schemas.microsoft.com/office/drawing/2014/main" id="{C6390E73-E0D2-13C2-9B31-16595B8C9B5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56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adithya-holehonnur-G2vXFc_FLN8-unsplash">
            <a:extLst>
              <a:ext uri="{FF2B5EF4-FFF2-40B4-BE49-F238E27FC236}">
                <a16:creationId xmlns:a16="http://schemas.microsoft.com/office/drawing/2014/main" id="{3C4FD122-E631-FB02-2FFE-4E2934FE315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8496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patrickltr-6ZuF6ZCvtJc-unsplash">
            <a:extLst>
              <a:ext uri="{FF2B5EF4-FFF2-40B4-BE49-F238E27FC236}">
                <a16:creationId xmlns:a16="http://schemas.microsoft.com/office/drawing/2014/main" id="{E628640E-AFE6-67A6-B18A-C23B692CD5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88"/>
            <a:ext cx="12192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0279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paul-earle-wVjd0eWNqI8-unsplash">
            <a:extLst>
              <a:ext uri="{FF2B5EF4-FFF2-40B4-BE49-F238E27FC236}">
                <a16:creationId xmlns:a16="http://schemas.microsoft.com/office/drawing/2014/main" id="{5D2C0A31-7583-30AE-3F3E-1DEA684F6E0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281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ricardo-gomez-angel-2mjl2uvz9ic-unsplash">
            <a:extLst>
              <a:ext uri="{FF2B5EF4-FFF2-40B4-BE49-F238E27FC236}">
                <a16:creationId xmlns:a16="http://schemas.microsoft.com/office/drawing/2014/main" id="{7C61730D-6DB9-E8BC-28EE-1239337C455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4226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rostyslav-savchyn-9XtjVafxMUg-unsplash">
            <a:extLst>
              <a:ext uri="{FF2B5EF4-FFF2-40B4-BE49-F238E27FC236}">
                <a16:creationId xmlns:a16="http://schemas.microsoft.com/office/drawing/2014/main" id="{43B03B25-6EF5-D5F0-0E0A-D5CE6562BAE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87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ryan-stone-BTlf1DxguXA-unsplash">
            <a:extLst>
              <a:ext uri="{FF2B5EF4-FFF2-40B4-BE49-F238E27FC236}">
                <a16:creationId xmlns:a16="http://schemas.microsoft.com/office/drawing/2014/main" id="{F8B311AF-B4E6-A261-3EFB-55A41D5FC0C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0717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sean-sinclair-C_NJKfnTR5A-unsplash">
            <a:extLst>
              <a:ext uri="{FF2B5EF4-FFF2-40B4-BE49-F238E27FC236}">
                <a16:creationId xmlns:a16="http://schemas.microsoft.com/office/drawing/2014/main" id="{8B07E2E5-A34E-3B97-760A-85523959829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6956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simon-berger-twukN12EN7c-unsplash">
            <a:extLst>
              <a:ext uri="{FF2B5EF4-FFF2-40B4-BE49-F238E27FC236}">
                <a16:creationId xmlns:a16="http://schemas.microsoft.com/office/drawing/2014/main" id="{7EF99CC4-CC4A-5445-52CC-065C35409CA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0237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sumner-mahaffey-7Y0NshQLohk-unsplash">
            <a:extLst>
              <a:ext uri="{FF2B5EF4-FFF2-40B4-BE49-F238E27FC236}">
                <a16:creationId xmlns:a16="http://schemas.microsoft.com/office/drawing/2014/main" id="{7A23CEE3-EA51-2E60-87C3-4F678E465DE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8665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thiago-gomes-K0YuYMAwCTQ-unsplash">
            <a:extLst>
              <a:ext uri="{FF2B5EF4-FFF2-40B4-BE49-F238E27FC236}">
                <a16:creationId xmlns:a16="http://schemas.microsoft.com/office/drawing/2014/main" id="{3876A6C8-30B9-A7A1-EF52-28F5BEDF742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159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thomas-galler-TYJwHr4U4bg-unsplash">
            <a:extLst>
              <a:ext uri="{FF2B5EF4-FFF2-40B4-BE49-F238E27FC236}">
                <a16:creationId xmlns:a16="http://schemas.microsoft.com/office/drawing/2014/main" id="{0D62CB67-9D8B-8894-8C6A-F99C660179E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91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alessandro-viaro-fwWj5Y1IgQg-unsplash">
            <a:extLst>
              <a:ext uri="{FF2B5EF4-FFF2-40B4-BE49-F238E27FC236}">
                <a16:creationId xmlns:a16="http://schemas.microsoft.com/office/drawing/2014/main" id="{6F7E7F74-E417-5FBA-1B23-20AA577C3C4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7320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zoltan-tasi-vHnVtLK8rCc-unsplash">
            <a:extLst>
              <a:ext uri="{FF2B5EF4-FFF2-40B4-BE49-F238E27FC236}">
                <a16:creationId xmlns:a16="http://schemas.microsoft.com/office/drawing/2014/main" id="{56C3A8E9-FF4A-14E1-B28A-215DD87C8CD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7763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E07A61-32B2-DACE-A336-87F11CBB7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4485FC1-0153-A7E3-2543-DE2540CA79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223AE28-EC31-4785-2A1C-1F18CA9EA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403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795302A-6729-4AA3-81AA-067917998FC2}"/>
              </a:ext>
            </a:extLst>
          </p:cNvPr>
          <p:cNvSpPr/>
          <p:nvPr/>
        </p:nvSpPr>
        <p:spPr>
          <a:xfrm>
            <a:off x="0" y="600"/>
            <a:ext cx="12191935" cy="6857400"/>
          </a:xfrm>
          <a:prstGeom prst="rect">
            <a:avLst/>
          </a:prstGeom>
          <a:solidFill>
            <a:srgbClr val="DC5223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E82C14B5-31EE-4DEA-92CF-433615C23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1935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Cairo" panose="00000500000000000000" pitchFamily="2" charset="-78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C4F0F2F-DFC6-49FA-A149-8246FD7A06D5}"/>
              </a:ext>
            </a:extLst>
          </p:cNvPr>
          <p:cNvSpPr txBox="1"/>
          <p:nvPr/>
        </p:nvSpPr>
        <p:spPr>
          <a:xfrm>
            <a:off x="33" y="2011505"/>
            <a:ext cx="121919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تم تصميم هذا القالب بواسط</a:t>
            </a:r>
            <a:r>
              <a:rPr lang="ar-SA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ة</a:t>
            </a:r>
          </a:p>
          <a:p>
            <a:pPr algn="ctr"/>
            <a: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EG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ingez-ppt.com</a:t>
            </a:r>
            <a:endParaRPr lang="en-GB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0DD99C7-B0F2-42C9-8154-DC9D5C52B44D}"/>
              </a:ext>
            </a:extLst>
          </p:cNvPr>
          <p:cNvSpPr txBox="1"/>
          <p:nvPr/>
        </p:nvSpPr>
        <p:spPr>
          <a:xfrm>
            <a:off x="1948543" y="5290055"/>
            <a:ext cx="82949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ar-SA" sz="16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</a:br>
            <a:r>
              <a:rPr lang="ar-SA" sz="16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  <a:t>*تم تصميم هذا القالب بواسطة موقع انجز </a:t>
            </a:r>
            <a:r>
              <a:rPr lang="en-US" sz="16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  <a:t>ingez-ppt </a:t>
            </a:r>
            <a:r>
              <a:rPr lang="ar-SA" sz="16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  <a:t>ولا يحق لأي شخص إعادة نشر أو توزيع ملفات القوالب أو إصدارات معدلة في مواقع أخرى بدون إذن خطي من انجز</a:t>
            </a:r>
            <a:endParaRPr lang="ar-SA" sz="1600" dirty="0">
              <a:solidFill>
                <a:srgbClr val="FFC9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315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alessio-soggetti-Pao8_rE4a44-unsplash">
            <a:extLst>
              <a:ext uri="{FF2B5EF4-FFF2-40B4-BE49-F238E27FC236}">
                <a16:creationId xmlns:a16="http://schemas.microsoft.com/office/drawing/2014/main" id="{5DDAB357-C266-3C99-6D83-29BE94D53B8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37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alexander-grey-IP3RNVy9xNk-unsplash">
            <a:extLst>
              <a:ext uri="{FF2B5EF4-FFF2-40B4-BE49-F238E27FC236}">
                <a16:creationId xmlns:a16="http://schemas.microsoft.com/office/drawing/2014/main" id="{B6AF8D3B-735E-ABA5-AD74-57F27D8D71D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22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christian-holzinger-CUY_YHhCFl4-unsplash">
            <a:extLst>
              <a:ext uri="{FF2B5EF4-FFF2-40B4-BE49-F238E27FC236}">
                <a16:creationId xmlns:a16="http://schemas.microsoft.com/office/drawing/2014/main" id="{C0E94FF3-90B9-A5F4-4FEB-E437F2C0DF9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141574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</Words>
  <Application>Microsoft Office PowerPoint</Application>
  <PresentationFormat>شاشة عريضة</PresentationFormat>
  <Paragraphs>5</Paragraphs>
  <Slides>62</Slides>
  <Notes>1</Notes>
  <HiddenSlides>2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62</vt:i4>
      </vt:variant>
    </vt:vector>
  </HeadingPairs>
  <TitlesOfParts>
    <vt:vector size="68" baseType="lpstr">
      <vt:lpstr>Arial</vt:lpstr>
      <vt:lpstr>Cairo</vt:lpstr>
      <vt:lpstr>Calibri</vt:lpstr>
      <vt:lpstr>Calibri 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ingez-ppt.com</dc:creator>
  <cp:lastModifiedBy>ingez-ppt.com</cp:lastModifiedBy>
  <cp:revision>13</cp:revision>
  <dcterms:created xsi:type="dcterms:W3CDTF">2022-05-24T16:23:39Z</dcterms:created>
  <dcterms:modified xsi:type="dcterms:W3CDTF">2023-04-20T15:10:26Z</dcterms:modified>
</cp:coreProperties>
</file>