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4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317" r:id="rId40"/>
    <p:sldId id="318" r:id="rId41"/>
    <p:sldId id="471" r:id="rId42"/>
    <p:sldId id="316" r:id="rId4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01420-16F9-4950-B77D-05CAA9D3B58B}" v="1" dt="2023-04-16T15:59:35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60E01420-16F9-4950-B77D-05CAA9D3B58B}"/>
    <pc:docChg chg="addSld modSld">
      <pc:chgData name="Hassan Moddather" userId="84cd2103f36ef0dc" providerId="LiveId" clId="{60E01420-16F9-4950-B77D-05CAA9D3B58B}" dt="2023-04-16T15:59:35.153" v="0"/>
      <pc:docMkLst>
        <pc:docMk/>
      </pc:docMkLst>
      <pc:sldChg chg="add">
        <pc:chgData name="Hassan Moddather" userId="84cd2103f36ef0dc" providerId="LiveId" clId="{60E01420-16F9-4950-B77D-05CAA9D3B58B}" dt="2023-04-16T15:59:35.153" v="0"/>
        <pc:sldMkLst>
          <pc:docMk/>
          <pc:sldMk cId="1832840326" sldId="4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EE685-513A-CD01-9A46-C54D66F55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CCFDA9-2F84-1453-4874-2591DF53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52716E-68F9-0126-7914-A79DFEA7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7C2FC-3104-4B78-7E01-2987E30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814E8-51AF-3BE3-E1F2-AAB6EDB9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39593-0079-1744-19E2-E3F17D1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ADA8AB-3156-E299-09CB-05A43811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C72C6-2BBC-29D2-54D9-7A5E0CD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D59F4-543A-9538-517B-502F4B23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365C7-299B-0013-6A2E-244FD5B7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8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A3A94C-6F06-1543-86EC-29E4D525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30FE6-B36F-1302-42C9-EE8E26EAB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CC122C-D7C8-7FDA-0BE2-87E98D8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8812A-4ECB-2E28-7D37-E2797559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4EDCAC-2F30-A14D-0148-AFEB597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FBF35-C364-A7CA-B553-51B0186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2E861-BE83-0F75-535A-FCE6B8E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7A0BB3-B2CA-5B68-ECB9-FFE25D4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A4EBF-FCCF-FD39-3F14-DA76D73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7A8B1-FFF5-C821-A965-E46B371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B947B-8316-8248-577E-D27EF61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4A41A-8429-F7EA-5752-0275EE0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236EF-EEDE-9817-D842-E3FA07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39FB2-3367-BEF5-1656-BDE11CB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8A0036-9E1E-311D-964E-DBBECAED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2E79E-6BDA-32DC-59DF-2A5FEF9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0839F4-B4E4-CA2B-1B51-54CDDECC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411421-E980-8882-10E5-3E6F78F3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745E9-97EC-70A4-7B7F-2C1DCDED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3E20B0-DDDF-6085-5027-EF75D3C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841671-6ACF-E4E3-63CD-2246B39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D3B9-1789-70C1-87F3-F98A2BE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E2270A-AACB-5C85-324B-EF926C15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A8DC5A-E96F-28F7-E0E9-F3D0B83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778384-A754-85AC-C1C4-088CA57E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DD009C-F423-5462-0C2A-FD86B2B6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887DF7-2042-5764-75E1-AD037959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50489-7B56-7B93-F1B1-1FA67D4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C675CA-EAF3-330B-2F21-7723E3F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FB837-3C46-0D32-F022-C9C1D48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43669-3303-A6EC-CB7B-9EFFE6EE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DFBACB-8193-7C62-DB0E-E72796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6CF18-31E2-3E7A-5920-FD4C64D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3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E129C5-E117-5865-4E8B-C16B42D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0DD20A-371B-23B7-11E0-86BCC54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1E0C54-02A6-B16E-5129-23BEC7C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103A-C234-693B-47E3-1303A52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8177-49FB-B4EA-BC64-2F06B18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7CED3-9081-147F-26D1-AD1C03F4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48F8-EFC9-8C1F-8C53-CA1F217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C7CC4E-183B-A63B-BDD0-E191FDD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3E41C3-3F2A-91ED-879F-ADD5882B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28BE-C8CC-8842-FC2F-E1F0846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FE9212-CDFF-561F-C8E4-2EC3023C6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3BF507-0C2E-3C9E-E52B-CB3027759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909D99-86FE-1F88-CCC6-1D105341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12D682-5109-182C-1961-F68E4061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2E504A-E620-1BF1-9D36-68740AE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5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6AB861-F020-20E3-0119-AE08CA2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F4B6D-A2FC-9F19-A3EA-9FF2AC3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E90411-E57F-78FA-AFB6-0888DD7E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B435A-01A5-6739-3448-02438204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88895-D9E1-6797-5FAD-026C9F5D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boompics-com-6372 (1)">
            <a:extLst>
              <a:ext uri="{FF2B5EF4-FFF2-40B4-BE49-F238E27FC236}">
                <a16:creationId xmlns:a16="http://schemas.microsoft.com/office/drawing/2014/main" id="{F7C1CB2D-F4A1-FA3B-5478-4DE05646E5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inu-joseph-6128765">
            <a:extLst>
              <a:ext uri="{FF2B5EF4-FFF2-40B4-BE49-F238E27FC236}">
                <a16:creationId xmlns:a16="http://schemas.microsoft.com/office/drawing/2014/main" id="{0C918DBA-CCD7-C07B-F4BC-B7B99F258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roman-odintsov-4925680">
            <a:extLst>
              <a:ext uri="{FF2B5EF4-FFF2-40B4-BE49-F238E27FC236}">
                <a16:creationId xmlns:a16="http://schemas.microsoft.com/office/drawing/2014/main" id="{ED8760BB-F221-7F58-5FF4-28CC1FB81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s-stories-6991364">
            <a:extLst>
              <a:ext uri="{FF2B5EF4-FFF2-40B4-BE49-F238E27FC236}">
                <a16:creationId xmlns:a16="http://schemas.microsoft.com/office/drawing/2014/main" id="{59CA83D2-4F89-D2BF-FC95-2D4AFD589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0"/>
            <a:ext cx="10294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roman-odintsov-4925676">
            <a:extLst>
              <a:ext uri="{FF2B5EF4-FFF2-40B4-BE49-F238E27FC236}">
                <a16:creationId xmlns:a16="http://schemas.microsoft.com/office/drawing/2014/main" id="{6B62AF9A-FDD0-A30F-5620-0C68036DE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linda-ellershein-2611593">
            <a:extLst>
              <a:ext uri="{FF2B5EF4-FFF2-40B4-BE49-F238E27FC236}">
                <a16:creationId xmlns:a16="http://schemas.microsoft.com/office/drawing/2014/main" id="{1910A784-D1F0-EFCE-1964-527665893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s-stories-6991499">
            <a:extLst>
              <a:ext uri="{FF2B5EF4-FFF2-40B4-BE49-F238E27FC236}">
                <a16:creationId xmlns:a16="http://schemas.microsoft.com/office/drawing/2014/main" id="{93D9CE20-B23E-668F-24E3-169F3A561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9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ixabay-461435">
            <a:extLst>
              <a:ext uri="{FF2B5EF4-FFF2-40B4-BE49-F238E27FC236}">
                <a16:creationId xmlns:a16="http://schemas.microsoft.com/office/drawing/2014/main" id="{4E1C117A-CA5D-AA97-4671-A4BDA55A5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essica-lewis-creative-998591">
            <a:extLst>
              <a:ext uri="{FF2B5EF4-FFF2-40B4-BE49-F238E27FC236}">
                <a16:creationId xmlns:a16="http://schemas.microsoft.com/office/drawing/2014/main" id="{47A4A24D-5916-F43B-3767-A0D32974F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ixabay-158771">
            <a:extLst>
              <a:ext uri="{FF2B5EF4-FFF2-40B4-BE49-F238E27FC236}">
                <a16:creationId xmlns:a16="http://schemas.microsoft.com/office/drawing/2014/main" id="{7901E680-1C19-7A5F-BF69-E6B06C2CB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irachard-kumtanom-733857 (1)">
            <a:extLst>
              <a:ext uri="{FF2B5EF4-FFF2-40B4-BE49-F238E27FC236}">
                <a16:creationId xmlns:a16="http://schemas.microsoft.com/office/drawing/2014/main" id="{EC6C318A-8F7C-E25C-2201-C06A276B74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orapak-apichodilok-370474 (1)">
            <a:extLst>
              <a:ext uri="{FF2B5EF4-FFF2-40B4-BE49-F238E27FC236}">
                <a16:creationId xmlns:a16="http://schemas.microsoft.com/office/drawing/2014/main" id="{5C0CD539-011B-5C9A-EEB3-366E4EA2EF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193017">
            <a:extLst>
              <a:ext uri="{FF2B5EF4-FFF2-40B4-BE49-F238E27FC236}">
                <a16:creationId xmlns:a16="http://schemas.microsoft.com/office/drawing/2014/main" id="{057A9DC4-8FAA-1D7D-535E-25131E6D0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0"/>
            <a:ext cx="10294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vitaly-vlasov-4033803">
            <a:extLst>
              <a:ext uri="{FF2B5EF4-FFF2-40B4-BE49-F238E27FC236}">
                <a16:creationId xmlns:a16="http://schemas.microsoft.com/office/drawing/2014/main" id="{9F2E4A2B-0389-1EA0-A30E-5CCB0343C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3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roman-odintsov-4925679">
            <a:extLst>
              <a:ext uri="{FF2B5EF4-FFF2-40B4-BE49-F238E27FC236}">
                <a16:creationId xmlns:a16="http://schemas.microsoft.com/office/drawing/2014/main" id="{9ADB0433-CE0B-EDAE-0021-3895716EB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va-elijas-7957365">
            <a:extLst>
              <a:ext uri="{FF2B5EF4-FFF2-40B4-BE49-F238E27FC236}">
                <a16:creationId xmlns:a16="http://schemas.microsoft.com/office/drawing/2014/main" id="{2724F9C1-35EE-7E3B-A44C-5F6E2143C5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lumn-351961">
            <a:extLst>
              <a:ext uri="{FF2B5EF4-FFF2-40B4-BE49-F238E27FC236}">
                <a16:creationId xmlns:a16="http://schemas.microsoft.com/office/drawing/2014/main" id="{E36C2496-61E7-4E51-6961-32DF55E813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ixabay-531844">
            <a:extLst>
              <a:ext uri="{FF2B5EF4-FFF2-40B4-BE49-F238E27FC236}">
                <a16:creationId xmlns:a16="http://schemas.microsoft.com/office/drawing/2014/main" id="{67FF5BC7-CA82-9F88-3938-9886275201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20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s-stories-8099380">
            <a:extLst>
              <a:ext uri="{FF2B5EF4-FFF2-40B4-BE49-F238E27FC236}">
                <a16:creationId xmlns:a16="http://schemas.microsoft.com/office/drawing/2014/main" id="{F4BC61FF-9431-9F63-EAE9-1F194058C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8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tirachard-kumtanom-733857">
            <a:extLst>
              <a:ext uri="{FF2B5EF4-FFF2-40B4-BE49-F238E27FC236}">
                <a16:creationId xmlns:a16="http://schemas.microsoft.com/office/drawing/2014/main" id="{3D4D2085-8C53-D59A-FC87-55DD105722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ominika-roseclay-1036808">
            <a:extLst>
              <a:ext uri="{FF2B5EF4-FFF2-40B4-BE49-F238E27FC236}">
                <a16:creationId xmlns:a16="http://schemas.microsoft.com/office/drawing/2014/main" id="{D2CC1F58-802B-FB9E-EA0E-4D8E50211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94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aria-liudnaya-8166968">
            <a:extLst>
              <a:ext uri="{FF2B5EF4-FFF2-40B4-BE49-F238E27FC236}">
                <a16:creationId xmlns:a16="http://schemas.microsoft.com/office/drawing/2014/main" id="{532F305C-8D7B-BCD4-393F-BABD77A5C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ulce-espinoza-602900">
            <a:extLst>
              <a:ext uri="{FF2B5EF4-FFF2-40B4-BE49-F238E27FC236}">
                <a16:creationId xmlns:a16="http://schemas.microsoft.com/office/drawing/2014/main" id="{EB08511F-9780-C2B0-A262-077AB460B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0"/>
            <a:ext cx="985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boompics-com-6372">
            <a:extLst>
              <a:ext uri="{FF2B5EF4-FFF2-40B4-BE49-F238E27FC236}">
                <a16:creationId xmlns:a16="http://schemas.microsoft.com/office/drawing/2014/main" id="{C64E1D8A-93CC-E614-572F-2306E9696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2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s-stories-6991500">
            <a:extLst>
              <a:ext uri="{FF2B5EF4-FFF2-40B4-BE49-F238E27FC236}">
                <a16:creationId xmlns:a16="http://schemas.microsoft.com/office/drawing/2014/main" id="{582F3466-AD36-6717-6459-5F9199FEC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24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192336">
            <a:extLst>
              <a:ext uri="{FF2B5EF4-FFF2-40B4-BE49-F238E27FC236}">
                <a16:creationId xmlns:a16="http://schemas.microsoft.com/office/drawing/2014/main" id="{4043D9F0-E98F-E64A-EE75-ADC4B8240F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34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ominika-roseclay-1036841">
            <a:extLst>
              <a:ext uri="{FF2B5EF4-FFF2-40B4-BE49-F238E27FC236}">
                <a16:creationId xmlns:a16="http://schemas.microsoft.com/office/drawing/2014/main" id="{14767D3F-CC78-D065-2802-5E27F0DD3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" y="0"/>
            <a:ext cx="1069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19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va-elijas-7964976">
            <a:extLst>
              <a:ext uri="{FF2B5EF4-FFF2-40B4-BE49-F238E27FC236}">
                <a16:creationId xmlns:a16="http://schemas.microsoft.com/office/drawing/2014/main" id="{5DC444C0-A9DE-8658-9BE5-62053EE03E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5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-poan-5797912">
            <a:extLst>
              <a:ext uri="{FF2B5EF4-FFF2-40B4-BE49-F238E27FC236}">
                <a16:creationId xmlns:a16="http://schemas.microsoft.com/office/drawing/2014/main" id="{F6A91D05-58A1-8AEC-5B03-E12205E1F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0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va-elijas-8059661">
            <a:extLst>
              <a:ext uri="{FF2B5EF4-FFF2-40B4-BE49-F238E27FC236}">
                <a16:creationId xmlns:a16="http://schemas.microsoft.com/office/drawing/2014/main" id="{9E1AD0D2-A26A-1B89-B70A-FE52B8721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0"/>
            <a:ext cx="10294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2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bhilash-sahoo-4359106">
            <a:extLst>
              <a:ext uri="{FF2B5EF4-FFF2-40B4-BE49-F238E27FC236}">
                <a16:creationId xmlns:a16="http://schemas.microsoft.com/office/drawing/2014/main" id="{6DBD4DD5-4A70-2AB6-DBB4-75CA87000E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5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bhilash-sahoo-4142215">
            <a:extLst>
              <a:ext uri="{FF2B5EF4-FFF2-40B4-BE49-F238E27FC236}">
                <a16:creationId xmlns:a16="http://schemas.microsoft.com/office/drawing/2014/main" id="{5152C0A8-53C6-BE9B-5A52-7886DDFE5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0"/>
            <a:ext cx="9688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6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392F08-48F9-2ABF-73CA-78C66246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karolina-grabowska-4466175">
            <a:extLst>
              <a:ext uri="{FF2B5EF4-FFF2-40B4-BE49-F238E27FC236}">
                <a16:creationId xmlns:a16="http://schemas.microsoft.com/office/drawing/2014/main" id="{90C690D7-8679-9A7E-62EE-AF2B0E5C3F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39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7E5BA0-4B52-661F-15A6-7AF3F9BF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49" y="0"/>
            <a:ext cx="1100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4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0" y="58498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orapak-apichodilok-370474">
            <a:extLst>
              <a:ext uri="{FF2B5EF4-FFF2-40B4-BE49-F238E27FC236}">
                <a16:creationId xmlns:a16="http://schemas.microsoft.com/office/drawing/2014/main" id="{A9959243-AC41-58B7-9082-A5241A971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7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hotomix-company-105770">
            <a:extLst>
              <a:ext uri="{FF2B5EF4-FFF2-40B4-BE49-F238E27FC236}">
                <a16:creationId xmlns:a16="http://schemas.microsoft.com/office/drawing/2014/main" id="{A82502F9-251F-F973-BF14-8A7A6F23D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ixabay-158771 (1)">
            <a:extLst>
              <a:ext uri="{FF2B5EF4-FFF2-40B4-BE49-F238E27FC236}">
                <a16:creationId xmlns:a16="http://schemas.microsoft.com/office/drawing/2014/main" id="{598A74EF-2B12-7EB5-D0C6-B6E9B24AF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8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vitaly-vlasov-4033803 (1)">
            <a:extLst>
              <a:ext uri="{FF2B5EF4-FFF2-40B4-BE49-F238E27FC236}">
                <a16:creationId xmlns:a16="http://schemas.microsoft.com/office/drawing/2014/main" id="{A80A42EB-E460-4A20-41BA-F8D4521C8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6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castorly-stock-3650937">
            <a:extLst>
              <a:ext uri="{FF2B5EF4-FFF2-40B4-BE49-F238E27FC236}">
                <a16:creationId xmlns:a16="http://schemas.microsoft.com/office/drawing/2014/main" id="{EA7A79FE-CBFD-ED81-C0B0-F2DC2250C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0044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شاشة عريضة</PresentationFormat>
  <Paragraphs>5</Paragraphs>
  <Slides>42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8" baseType="lpstr">
      <vt:lpstr>Arial</vt:lpstr>
      <vt:lpstr>Cairo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4</cp:revision>
  <dcterms:created xsi:type="dcterms:W3CDTF">2022-05-24T16:23:39Z</dcterms:created>
  <dcterms:modified xsi:type="dcterms:W3CDTF">2023-04-16T15:59:38Z</dcterms:modified>
</cp:coreProperties>
</file>