
<file path=[Content_Types].xml><?xml version="1.0" encoding="utf-8"?>
<Types xmlns="http://schemas.openxmlformats.org/package/2006/content-types">
  <Default Extension="fntdata" ContentType="application/x-fontdata"/>
  <Default Extension="jpeg" ContentType="image/jpeg"/>
  <Default Extension="mp3" ContentType="audio/mpeg"/>
  <Default Extension="mp4" ContentType="video/mp4"/>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tl="1" embedTrueTypeFonts="1" autoCompressPictures="0">
  <p:sldMasterIdLst>
    <p:sldMasterId id="2147483660" r:id="rId1"/>
  </p:sldMasterIdLst>
  <p:notesMasterIdLst>
    <p:notesMasterId r:id="rId52"/>
  </p:notesMasterIdLst>
  <p:sldIdLst>
    <p:sldId id="280" r:id="rId2"/>
    <p:sldId id="548" r:id="rId3"/>
    <p:sldId id="282" r:id="rId4"/>
    <p:sldId id="584" r:id="rId5"/>
    <p:sldId id="549" r:id="rId6"/>
    <p:sldId id="501" r:id="rId7"/>
    <p:sldId id="511" r:id="rId8"/>
    <p:sldId id="582" r:id="rId9"/>
    <p:sldId id="585" r:id="rId10"/>
    <p:sldId id="586" r:id="rId11"/>
    <p:sldId id="583" r:id="rId12"/>
    <p:sldId id="588" r:id="rId13"/>
    <p:sldId id="589" r:id="rId14"/>
    <p:sldId id="631" r:id="rId15"/>
    <p:sldId id="591" r:id="rId16"/>
    <p:sldId id="592" r:id="rId17"/>
    <p:sldId id="628" r:id="rId18"/>
    <p:sldId id="594" r:id="rId19"/>
    <p:sldId id="595" r:id="rId20"/>
    <p:sldId id="633" r:id="rId21"/>
    <p:sldId id="597" r:id="rId22"/>
    <p:sldId id="598" r:id="rId23"/>
    <p:sldId id="625" r:id="rId24"/>
    <p:sldId id="600" r:id="rId25"/>
    <p:sldId id="601" r:id="rId26"/>
    <p:sldId id="632" r:id="rId27"/>
    <p:sldId id="603" r:id="rId28"/>
    <p:sldId id="604" r:id="rId29"/>
    <p:sldId id="629" r:id="rId30"/>
    <p:sldId id="606" r:id="rId31"/>
    <p:sldId id="607" r:id="rId32"/>
    <p:sldId id="624" r:id="rId33"/>
    <p:sldId id="609" r:id="rId34"/>
    <p:sldId id="610" r:id="rId35"/>
    <p:sldId id="634" r:id="rId36"/>
    <p:sldId id="612" r:id="rId37"/>
    <p:sldId id="613" r:id="rId38"/>
    <p:sldId id="623" r:id="rId39"/>
    <p:sldId id="615" r:id="rId40"/>
    <p:sldId id="616" r:id="rId41"/>
    <p:sldId id="630" r:id="rId42"/>
    <p:sldId id="618" r:id="rId43"/>
    <p:sldId id="619" r:id="rId44"/>
    <p:sldId id="635" r:id="rId45"/>
    <p:sldId id="621" r:id="rId46"/>
    <p:sldId id="622" r:id="rId47"/>
    <p:sldId id="581" r:id="rId48"/>
    <p:sldId id="545" r:id="rId49"/>
    <p:sldId id="471" r:id="rId50"/>
    <p:sldId id="483" r:id="rId51"/>
  </p:sldIdLst>
  <p:sldSz cx="12192000" cy="6858000"/>
  <p:notesSz cx="6858000" cy="9144000"/>
  <p:embeddedFontLst>
    <p:embeddedFont>
      <p:font typeface="El Messiri" pitchFamily="2" charset="-78"/>
      <p:regular r:id="rId53"/>
      <p:bold r:id="rId54"/>
    </p:embeddedFont>
    <p:embeddedFont>
      <p:font typeface="Harmattan" panose="01000503000000020003" pitchFamily="2" charset="-78"/>
      <p:regular r:id="rId55"/>
      <p:bold r:id="rId56"/>
    </p:embeddedFont>
  </p:embeddedFontLst>
  <p:custShowLst>
    <p:custShow name="اجابة خاطئة" id="0">
      <p:sldLst/>
    </p:custShow>
    <p:custShow name="اجابة خطأ 2" id="1">
      <p:sldLst/>
    </p:custShow>
    <p:custShow name="اجابة خاطئة3" id="2">
      <p:sldLst/>
    </p:custShow>
    <p:custShow name="اجابة خاطئة4" id="3">
      <p:sldLst/>
    </p:custShow>
  </p:custShowLst>
  <p:defaultTextStyle>
    <a:defPPr>
      <a:defRPr lang="ar-EG"/>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البداية :" id="{37F7D7D0-D62B-490E-8A6F-655CFF175584}">
          <p14:sldIdLst>
            <p14:sldId id="280"/>
            <p14:sldId id="548"/>
            <p14:sldId id="282"/>
            <p14:sldId id="584"/>
            <p14:sldId id="549"/>
          </p14:sldIdLst>
        </p14:section>
        <p14:section name=" مناطق الدروس:" id="{5E257FAA-E65D-4F9B-8001-75D523501378}">
          <p14:sldIdLst>
            <p14:sldId id="501"/>
            <p14:sldId id="511"/>
            <p14:sldId id="582"/>
            <p14:sldId id="585"/>
            <p14:sldId id="586"/>
            <p14:sldId id="583"/>
            <p14:sldId id="588"/>
            <p14:sldId id="589"/>
            <p14:sldId id="631"/>
            <p14:sldId id="591"/>
            <p14:sldId id="592"/>
            <p14:sldId id="628"/>
            <p14:sldId id="594"/>
            <p14:sldId id="595"/>
            <p14:sldId id="633"/>
            <p14:sldId id="597"/>
            <p14:sldId id="598"/>
            <p14:sldId id="625"/>
            <p14:sldId id="600"/>
            <p14:sldId id="601"/>
            <p14:sldId id="632"/>
            <p14:sldId id="603"/>
            <p14:sldId id="604"/>
            <p14:sldId id="629"/>
            <p14:sldId id="606"/>
            <p14:sldId id="607"/>
            <p14:sldId id="624"/>
            <p14:sldId id="609"/>
            <p14:sldId id="610"/>
            <p14:sldId id="634"/>
            <p14:sldId id="612"/>
            <p14:sldId id="613"/>
            <p14:sldId id="623"/>
            <p14:sldId id="615"/>
            <p14:sldId id="616"/>
            <p14:sldId id="630"/>
            <p14:sldId id="618"/>
            <p14:sldId id="619"/>
            <p14:sldId id="635"/>
            <p14:sldId id="621"/>
            <p14:sldId id="622"/>
          </p14:sldIdLst>
        </p14:section>
        <p14:section name="نهاية الدرس" id="{64A9EE2B-AEF4-4495-8E12-371755A5D112}">
          <p14:sldIdLst>
            <p14:sldId id="581"/>
            <p14:sldId id="545"/>
          </p14:sldIdLst>
        </p14:section>
        <p14:section name="تعليمات الاستخدام" id="{2198CE1F-0F48-407E-A2BA-B43E25CFC8AE}">
          <p14:sldIdLst>
            <p14:sldId id="471"/>
            <p14:sldId id="483"/>
          </p14:sldIdLst>
        </p14:section>
      </p14:sectionLst>
    </p:ext>
    <p:ext uri="{EFAFB233-063F-42B5-8137-9DF3F51BA10A}">
      <p15:sldGuideLst xmlns:p15="http://schemas.microsoft.com/office/powerpoint/2012/main">
        <p15:guide id="1" orient="horz" pos="2546" userDrawn="1">
          <p15:clr>
            <a:srgbClr val="A4A3A4"/>
          </p15:clr>
        </p15:guide>
        <p15:guide id="2" pos="688" userDrawn="1">
          <p15:clr>
            <a:srgbClr val="A4A3A4"/>
          </p15:clr>
        </p15:guide>
        <p15:guide id="3" orient="horz" pos="3475" userDrawn="1">
          <p15:clr>
            <a:srgbClr val="A4A3A4"/>
          </p15:clr>
        </p15:guide>
        <p15:guide id="4" orient="horz" pos="3317" userDrawn="1">
          <p15:clr>
            <a:srgbClr val="A4A3A4"/>
          </p15:clr>
        </p15:guide>
        <p15:guide id="5" orient="horz" pos="1888" userDrawn="1">
          <p15:clr>
            <a:srgbClr val="A4A3A4"/>
          </p15:clr>
        </p15:guide>
        <p15:guide id="6" orient="horz" pos="2682" userDrawn="1">
          <p15:clr>
            <a:srgbClr val="A4A3A4"/>
          </p15:clr>
        </p15:guide>
        <p15:guide id="7" orient="horz" pos="4110" userDrawn="1">
          <p15:clr>
            <a:srgbClr val="A4A3A4"/>
          </p15:clr>
        </p15:guide>
        <p15:guide id="8" pos="2570" userDrawn="1">
          <p15:clr>
            <a:srgbClr val="A4A3A4"/>
          </p15:clr>
        </p15:guide>
        <p15:guide id="9" pos="2978" userDrawn="1">
          <p15:clr>
            <a:srgbClr val="A4A3A4"/>
          </p15:clr>
        </p15:guide>
        <p15:guide id="10" pos="4861" userDrawn="1">
          <p15:clr>
            <a:srgbClr val="A4A3A4"/>
          </p15:clr>
        </p15:guide>
        <p15:guide id="11" pos="5246" userDrawn="1">
          <p15:clr>
            <a:srgbClr val="A4A3A4"/>
          </p15:clr>
        </p15:guide>
        <p15:guide id="12" pos="7129"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assan MH" initials="hM" lastIdx="1" clrIdx="0">
    <p:extLst>
      <p:ext uri="{19B8F6BF-5375-455C-9EA6-DF929625EA0E}">
        <p15:presenceInfo xmlns:p15="http://schemas.microsoft.com/office/powerpoint/2012/main" userId="84cd2103f36ef0d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loop="1">
    <p:kiosk/>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48219"/>
    <a:srgbClr val="0B161D"/>
    <a:srgbClr val="9CFAEE"/>
    <a:srgbClr val="07D828"/>
    <a:srgbClr val="FFD852"/>
    <a:srgbClr val="FEA400"/>
    <a:srgbClr val="03F72B"/>
    <a:srgbClr val="CEF8DD"/>
    <a:srgbClr val="5D2DB1"/>
    <a:srgbClr val="6A320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53F896-3E8D-4375-A88C-6E527027FE0E}" v="43" dt="2026-04-19T16:55:46.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6446" autoAdjust="0"/>
    <p:restoredTop sz="95033" autoAdjust="0"/>
  </p:normalViewPr>
  <p:slideViewPr>
    <p:cSldViewPr snapToGrid="0" showGuides="1">
      <p:cViewPr varScale="1">
        <p:scale>
          <a:sx n="82" d="100"/>
          <a:sy n="82" d="100"/>
        </p:scale>
        <p:origin x="134" y="96"/>
      </p:cViewPr>
      <p:guideLst>
        <p:guide orient="horz" pos="2546"/>
        <p:guide pos="688"/>
        <p:guide orient="horz" pos="3475"/>
        <p:guide orient="horz" pos="3317"/>
        <p:guide orient="horz" pos="1888"/>
        <p:guide orient="horz" pos="2682"/>
        <p:guide orient="horz" pos="4110"/>
        <p:guide pos="2570"/>
        <p:guide pos="2978"/>
        <p:guide pos="4861"/>
        <p:guide pos="5246"/>
        <p:guide pos="7129"/>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font" Target="fonts/font3.fntdata"/><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1.fntdata"/><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font" Target="fonts/font4.fntdata"/><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2.fntdata"/><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commentAuthors" Target="commentAuthor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san Selim" userId="84cd2103f36ef0dc" providerId="LiveId" clId="{6ED845BA-74CA-4F74-9AC4-C2ED4D184EBF}"/>
    <pc:docChg chg="custSel modSld">
      <pc:chgData name="Hasan Selim" userId="84cd2103f36ef0dc" providerId="LiveId" clId="{6ED845BA-74CA-4F74-9AC4-C2ED4D184EBF}" dt="2026-04-19T16:55:58.213" v="28" actId="12789"/>
      <pc:docMkLst>
        <pc:docMk/>
      </pc:docMkLst>
      <pc:sldChg chg="addSp delSp modSp mod delAnim modAnim">
        <pc:chgData name="Hasan Selim" userId="84cd2103f36ef0dc" providerId="LiveId" clId="{6ED845BA-74CA-4F74-9AC4-C2ED4D184EBF}" dt="2026-04-19T16:54:29.968" v="8"/>
        <pc:sldMkLst>
          <pc:docMk/>
          <pc:sldMk cId="798118563" sldId="481"/>
        </pc:sldMkLst>
        <pc:picChg chg="add mod ord">
          <ac:chgData name="Hasan Selim" userId="84cd2103f36ef0dc" providerId="LiveId" clId="{6ED845BA-74CA-4F74-9AC4-C2ED4D184EBF}" dt="2026-04-19T16:54:20.093" v="3" actId="13244"/>
          <ac:picMkLst>
            <pc:docMk/>
            <pc:sldMk cId="798118563" sldId="481"/>
            <ac:picMk id="2" creationId="{6A48B65B-88AD-A98C-36E6-065C38413EB9}"/>
          </ac:picMkLst>
        </pc:picChg>
        <pc:picChg chg="del">
          <ac:chgData name="Hasan Selim" userId="84cd2103f36ef0dc" providerId="LiveId" clId="{6ED845BA-74CA-4F74-9AC4-C2ED4D184EBF}" dt="2026-04-19T16:54:21.504" v="4" actId="478"/>
          <ac:picMkLst>
            <pc:docMk/>
            <pc:sldMk cId="798118563" sldId="481"/>
            <ac:picMk id="6" creationId="{5F6D62ED-9EC1-7EA5-BD32-FF7BA354AC35}"/>
          </ac:picMkLst>
        </pc:picChg>
      </pc:sldChg>
      <pc:sldChg chg="addSp delSp modSp mod delAnim modAnim">
        <pc:chgData name="Hasan Selim" userId="84cd2103f36ef0dc" providerId="LiveId" clId="{6ED845BA-74CA-4F74-9AC4-C2ED4D184EBF}" dt="2026-04-19T16:55:58.213" v="28" actId="12789"/>
        <pc:sldMkLst>
          <pc:docMk/>
          <pc:sldMk cId="1907413655" sldId="487"/>
        </pc:sldMkLst>
        <pc:picChg chg="del">
          <ac:chgData name="Hasan Selim" userId="84cd2103f36ef0dc" providerId="LiveId" clId="{6ED845BA-74CA-4F74-9AC4-C2ED4D184EBF}" dt="2026-04-19T16:55:49.244" v="25" actId="478"/>
          <ac:picMkLst>
            <pc:docMk/>
            <pc:sldMk cId="1907413655" sldId="487"/>
            <ac:picMk id="6" creationId="{C500CE80-83D4-C8B4-4C5C-0FBC34361626}"/>
          </ac:picMkLst>
        </pc:picChg>
        <pc:picChg chg="add mod ord">
          <ac:chgData name="Hasan Selim" userId="84cd2103f36ef0dc" providerId="LiveId" clId="{6ED845BA-74CA-4F74-9AC4-C2ED4D184EBF}" dt="2026-04-19T16:55:58.213" v="28" actId="12789"/>
          <ac:picMkLst>
            <pc:docMk/>
            <pc:sldMk cId="1907413655" sldId="487"/>
            <ac:picMk id="8" creationId="{D28A0964-1A10-9D0C-2DF5-EEA76924A3EF}"/>
          </ac:picMkLst>
        </pc:picChg>
      </pc:sldChg>
      <pc:sldChg chg="addSp delSp modSp mod delAnim modAnim">
        <pc:chgData name="Hasan Selim" userId="84cd2103f36ef0dc" providerId="LiveId" clId="{6ED845BA-74CA-4F74-9AC4-C2ED4D184EBF}" dt="2026-04-19T16:55:37.380" v="22"/>
        <pc:sldMkLst>
          <pc:docMk/>
          <pc:sldMk cId="3017746602" sldId="489"/>
        </pc:sldMkLst>
        <pc:picChg chg="del">
          <ac:chgData name="Hasan Selim" userId="84cd2103f36ef0dc" providerId="LiveId" clId="{6ED845BA-74CA-4F74-9AC4-C2ED4D184EBF}" dt="2026-04-19T16:55:26.688" v="17" actId="478"/>
          <ac:picMkLst>
            <pc:docMk/>
            <pc:sldMk cId="3017746602" sldId="489"/>
            <ac:picMk id="6" creationId="{C500CE80-83D4-C8B4-4C5C-0FBC34361626}"/>
          </ac:picMkLst>
        </pc:picChg>
        <pc:picChg chg="add mod ord">
          <ac:chgData name="Hasan Selim" userId="84cd2103f36ef0dc" providerId="LiveId" clId="{6ED845BA-74CA-4F74-9AC4-C2ED4D184EBF}" dt="2026-04-19T16:55:33.918" v="21" actId="12789"/>
          <ac:picMkLst>
            <pc:docMk/>
            <pc:sldMk cId="3017746602" sldId="489"/>
            <ac:picMk id="8" creationId="{3897FBBB-5AAA-EC11-880E-3428147F8E2A}"/>
          </ac:picMkLst>
        </pc:picChg>
      </pc:sldChg>
      <pc:sldChg chg="addSp delSp modSp mod delAnim modAnim">
        <pc:chgData name="Hasan Selim" userId="84cd2103f36ef0dc" providerId="LiveId" clId="{6ED845BA-74CA-4F74-9AC4-C2ED4D184EBF}" dt="2026-04-19T16:55:18.596" v="16"/>
        <pc:sldMkLst>
          <pc:docMk/>
          <pc:sldMk cId="1799676733" sldId="490"/>
        </pc:sldMkLst>
        <pc:picChg chg="del">
          <ac:chgData name="Hasan Selim" userId="84cd2103f36ef0dc" providerId="LiveId" clId="{6ED845BA-74CA-4F74-9AC4-C2ED4D184EBF}" dt="2026-04-19T16:55:10.333" v="13" actId="478"/>
          <ac:picMkLst>
            <pc:docMk/>
            <pc:sldMk cId="1799676733" sldId="490"/>
            <ac:picMk id="6" creationId="{C500CE80-83D4-C8B4-4C5C-0FBC34361626}"/>
          </ac:picMkLst>
        </pc:picChg>
        <pc:picChg chg="add mod ord">
          <ac:chgData name="Hasan Selim" userId="84cd2103f36ef0dc" providerId="LiveId" clId="{6ED845BA-74CA-4F74-9AC4-C2ED4D184EBF}" dt="2026-04-19T16:55:15.049" v="15" actId="12789"/>
          <ac:picMkLst>
            <pc:docMk/>
            <pc:sldMk cId="1799676733" sldId="490"/>
            <ac:picMk id="8" creationId="{F1AA04A8-8EC7-97BC-B581-D3BE069B9FC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عنصر نائب للرأس 1"/>
          <p:cNvSpPr>
            <a:spLocks noGrp="1"/>
          </p:cNvSpPr>
          <p:nvPr>
            <p:ph type="hdr" sz="quarter"/>
          </p:nvPr>
        </p:nvSpPr>
        <p:spPr>
          <a:xfrm>
            <a:off x="3886200" y="0"/>
            <a:ext cx="2971800" cy="458788"/>
          </a:xfrm>
          <a:prstGeom prst="rect">
            <a:avLst/>
          </a:prstGeom>
        </p:spPr>
        <p:txBody>
          <a:bodyPr vert="horz" lIns="91440" tIns="45720" rIns="91440" bIns="45720" rtlCol="1"/>
          <a:lstStyle>
            <a:lvl1pPr algn="r">
              <a:defRPr sz="1200"/>
            </a:lvl1pPr>
          </a:lstStyle>
          <a:p>
            <a:endParaRPr lang="ar-EG"/>
          </a:p>
        </p:txBody>
      </p:sp>
      <p:sp>
        <p:nvSpPr>
          <p:cNvPr id="3" name="عنصر نائب للتاريخ 2"/>
          <p:cNvSpPr>
            <a:spLocks noGrp="1"/>
          </p:cNvSpPr>
          <p:nvPr>
            <p:ph type="dt" idx="1"/>
          </p:nvPr>
        </p:nvSpPr>
        <p:spPr>
          <a:xfrm>
            <a:off x="1588" y="0"/>
            <a:ext cx="2971800" cy="458788"/>
          </a:xfrm>
          <a:prstGeom prst="rect">
            <a:avLst/>
          </a:prstGeom>
        </p:spPr>
        <p:txBody>
          <a:bodyPr vert="horz" lIns="91440" tIns="45720" rIns="91440" bIns="45720" rtlCol="1"/>
          <a:lstStyle>
            <a:lvl1pPr algn="l">
              <a:defRPr sz="1200"/>
            </a:lvl1pPr>
          </a:lstStyle>
          <a:p>
            <a:fld id="{5BAA5D80-B819-4390-928E-B4D7E737AA68}" type="datetimeFigureOut">
              <a:rPr lang="ar-EG" smtClean="0"/>
              <a:t>01/04/1448</a:t>
            </a:fld>
            <a:endParaRPr lang="ar-EG"/>
          </a:p>
        </p:txBody>
      </p:sp>
      <p:sp>
        <p:nvSpPr>
          <p:cNvPr id="4" name="عنصر نائب لصورة الشريحة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1" anchor="ctr"/>
          <a:lstStyle/>
          <a:p>
            <a:endParaRPr lang="ar-EG"/>
          </a:p>
        </p:txBody>
      </p:sp>
      <p:sp>
        <p:nvSpPr>
          <p:cNvPr id="5" name="عنصر نائب للملاحظات 4"/>
          <p:cNvSpPr>
            <a:spLocks noGrp="1"/>
          </p:cNvSpPr>
          <p:nvPr>
            <p:ph type="body" sz="quarter" idx="3"/>
          </p:nvPr>
        </p:nvSpPr>
        <p:spPr>
          <a:xfrm>
            <a:off x="685800" y="4400550"/>
            <a:ext cx="5486400" cy="3600450"/>
          </a:xfrm>
          <a:prstGeom prst="rect">
            <a:avLst/>
          </a:prstGeom>
        </p:spPr>
        <p:txBody>
          <a:bodyPr vert="horz" lIns="91440" tIns="45720" rIns="91440" bIns="45720" rtlCol="1"/>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ar-EG"/>
          </a:p>
        </p:txBody>
      </p:sp>
      <p:sp>
        <p:nvSpPr>
          <p:cNvPr id="6" name="عنصر نائب للتذييل 5"/>
          <p:cNvSpPr>
            <a:spLocks noGrp="1"/>
          </p:cNvSpPr>
          <p:nvPr>
            <p:ph type="ftr" sz="quarter" idx="4"/>
          </p:nvPr>
        </p:nvSpPr>
        <p:spPr>
          <a:xfrm>
            <a:off x="3886200" y="8685213"/>
            <a:ext cx="2971800" cy="458787"/>
          </a:xfrm>
          <a:prstGeom prst="rect">
            <a:avLst/>
          </a:prstGeom>
        </p:spPr>
        <p:txBody>
          <a:bodyPr vert="horz" lIns="91440" tIns="45720" rIns="91440" bIns="45720" rtlCol="1" anchor="b"/>
          <a:lstStyle>
            <a:lvl1pPr algn="r">
              <a:defRPr sz="1200"/>
            </a:lvl1pPr>
          </a:lstStyle>
          <a:p>
            <a:endParaRPr lang="ar-EG"/>
          </a:p>
        </p:txBody>
      </p:sp>
      <p:sp>
        <p:nvSpPr>
          <p:cNvPr id="7" name="عنصر نائب لرقم الشريحة 6"/>
          <p:cNvSpPr>
            <a:spLocks noGrp="1"/>
          </p:cNvSpPr>
          <p:nvPr>
            <p:ph type="sldNum" sz="quarter" idx="5"/>
          </p:nvPr>
        </p:nvSpPr>
        <p:spPr>
          <a:xfrm>
            <a:off x="1588" y="8685213"/>
            <a:ext cx="2971800" cy="458787"/>
          </a:xfrm>
          <a:prstGeom prst="rect">
            <a:avLst/>
          </a:prstGeom>
        </p:spPr>
        <p:txBody>
          <a:bodyPr vert="horz" lIns="91440" tIns="45720" rIns="91440" bIns="45720" rtlCol="1" anchor="b"/>
          <a:lstStyle>
            <a:lvl1pPr algn="l">
              <a:defRPr sz="1200"/>
            </a:lvl1pPr>
          </a:lstStyle>
          <a:p>
            <a:fld id="{21BBE34E-00FD-4E00-AA7A-1706DD9907DB}" type="slidenum">
              <a:rPr lang="ar-EG" smtClean="0"/>
              <a:t>‹#›</a:t>
            </a:fld>
            <a:endParaRPr lang="ar-EG"/>
          </a:p>
        </p:txBody>
      </p:sp>
    </p:spTree>
    <p:extLst>
      <p:ext uri="{BB962C8B-B14F-4D97-AF65-F5344CB8AC3E}">
        <p14:creationId xmlns:p14="http://schemas.microsoft.com/office/powerpoint/2010/main" val="1497378363"/>
      </p:ext>
    </p:extLst>
  </p:cSld>
  <p:clrMap bg1="lt1" tx1="dk1" bg2="lt2" tx2="dk2" accent1="accent1" accent2="accent2" accent3="accent3" accent4="accent4" accent5="accent5" accent6="accent6" hlink="hlink" folHlink="folHlink"/>
  <p:notesStyle>
    <a:lvl1pPr marL="0" algn="r" defTabSz="914400" rtl="1" eaLnBrk="1" latinLnBrk="0" hangingPunct="1">
      <a:defRPr sz="1200" kern="1200">
        <a:solidFill>
          <a:schemeClr val="tx1"/>
        </a:solidFill>
        <a:latin typeface="+mn-lt"/>
        <a:ea typeface="+mn-ea"/>
        <a:cs typeface="+mn-cs"/>
      </a:defRPr>
    </a:lvl1pPr>
    <a:lvl2pPr marL="457200" algn="r" defTabSz="914400" rtl="1" eaLnBrk="1" latinLnBrk="0" hangingPunct="1">
      <a:defRPr sz="1200" kern="1200">
        <a:solidFill>
          <a:schemeClr val="tx1"/>
        </a:solidFill>
        <a:latin typeface="+mn-lt"/>
        <a:ea typeface="+mn-ea"/>
        <a:cs typeface="+mn-cs"/>
      </a:defRPr>
    </a:lvl2pPr>
    <a:lvl3pPr marL="914400" algn="r" defTabSz="914400" rtl="1" eaLnBrk="1" latinLnBrk="0" hangingPunct="1">
      <a:defRPr sz="1200" kern="1200">
        <a:solidFill>
          <a:schemeClr val="tx1"/>
        </a:solidFill>
        <a:latin typeface="+mn-lt"/>
        <a:ea typeface="+mn-ea"/>
        <a:cs typeface="+mn-cs"/>
      </a:defRPr>
    </a:lvl3pPr>
    <a:lvl4pPr marL="1371600" algn="r" defTabSz="914400" rtl="1" eaLnBrk="1" latinLnBrk="0" hangingPunct="1">
      <a:defRPr sz="1200" kern="1200">
        <a:solidFill>
          <a:schemeClr val="tx1"/>
        </a:solidFill>
        <a:latin typeface="+mn-lt"/>
        <a:ea typeface="+mn-ea"/>
        <a:cs typeface="+mn-cs"/>
      </a:defRPr>
    </a:lvl4pPr>
    <a:lvl5pPr marL="1828800" algn="r" defTabSz="914400" rtl="1" eaLnBrk="1" latinLnBrk="0" hangingPunct="1">
      <a:defRPr sz="1200" kern="1200">
        <a:solidFill>
          <a:schemeClr val="tx1"/>
        </a:solidFill>
        <a:latin typeface="+mn-lt"/>
        <a:ea typeface="+mn-ea"/>
        <a:cs typeface="+mn-cs"/>
      </a:defRPr>
    </a:lvl5pPr>
    <a:lvl6pPr marL="2286000" algn="r" defTabSz="914400" rtl="1" eaLnBrk="1" latinLnBrk="0" hangingPunct="1">
      <a:defRPr sz="1200" kern="1200">
        <a:solidFill>
          <a:schemeClr val="tx1"/>
        </a:solidFill>
        <a:latin typeface="+mn-lt"/>
        <a:ea typeface="+mn-ea"/>
        <a:cs typeface="+mn-cs"/>
      </a:defRPr>
    </a:lvl6pPr>
    <a:lvl7pPr marL="2743200" algn="r" defTabSz="914400" rtl="1" eaLnBrk="1" latinLnBrk="0" hangingPunct="1">
      <a:defRPr sz="1200" kern="1200">
        <a:solidFill>
          <a:schemeClr val="tx1"/>
        </a:solidFill>
        <a:latin typeface="+mn-lt"/>
        <a:ea typeface="+mn-ea"/>
        <a:cs typeface="+mn-cs"/>
      </a:defRPr>
    </a:lvl7pPr>
    <a:lvl8pPr marL="3200400" algn="r" defTabSz="914400" rtl="1" eaLnBrk="1" latinLnBrk="0" hangingPunct="1">
      <a:defRPr sz="1200" kern="1200">
        <a:solidFill>
          <a:schemeClr val="tx1"/>
        </a:solidFill>
        <a:latin typeface="+mn-lt"/>
        <a:ea typeface="+mn-ea"/>
        <a:cs typeface="+mn-cs"/>
      </a:defRPr>
    </a:lvl8pPr>
    <a:lvl9pPr marL="3657600" algn="r" defTabSz="914400" rtl="1"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txBody>
          <a:bodyPr/>
          <a:lstStyle/>
          <a:p>
            <a:endParaRPr lang="ar-SA"/>
          </a:p>
        </p:txBody>
      </p:sp>
      <p:sp>
        <p:nvSpPr>
          <p:cNvPr id="3" name="عنصر نائب للملاحظات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p:txBody>
      </p:sp>
      <p:sp>
        <p:nvSpPr>
          <p:cNvPr id="4" name="عنصر نائب لرقم الشريحة 3"/>
          <p:cNvSpPr>
            <a:spLocks noGrp="1"/>
          </p:cNvSpPr>
          <p:nvPr>
            <p:ph type="sldNum" sz="quarter" idx="5"/>
          </p:nvPr>
        </p:nvSpPr>
        <p:spPr/>
        <p:txBody>
          <a:bodyPr/>
          <a:lstStyle/>
          <a:p>
            <a:fld id="{21BBE34E-00FD-4E00-AA7A-1706DD9907DB}" type="slidenum">
              <a:rPr lang="ar-EG" smtClean="0"/>
              <a:t>1</a:t>
            </a:fld>
            <a:endParaRPr lang="ar-EG"/>
          </a:p>
        </p:txBody>
      </p:sp>
    </p:spTree>
    <p:extLst>
      <p:ext uri="{BB962C8B-B14F-4D97-AF65-F5344CB8AC3E}">
        <p14:creationId xmlns:p14="http://schemas.microsoft.com/office/powerpoint/2010/main" val="1505078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txBody>
          <a:bodyPr/>
          <a:lstStyle/>
          <a:p>
            <a:endParaRPr lang="ar-SA"/>
          </a:p>
        </p:txBody>
      </p:sp>
      <p:sp>
        <p:nvSpPr>
          <p:cNvPr id="3" name="عنصر نائب للملاحظات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p:cNvSpPr>
            <a:spLocks noGrp="1"/>
          </p:cNvSpPr>
          <p:nvPr>
            <p:ph type="sldNum" sz="quarter" idx="5"/>
          </p:nvPr>
        </p:nvSpPr>
        <p:spPr/>
        <p:txBody>
          <a:bodyPr/>
          <a:lstStyle/>
          <a:p>
            <a:fld id="{21BBE34E-00FD-4E00-AA7A-1706DD9907DB}" type="slidenum">
              <a:rPr lang="ar-EG" smtClean="0"/>
              <a:t>3</a:t>
            </a:fld>
            <a:endParaRPr lang="ar-EG"/>
          </a:p>
        </p:txBody>
      </p:sp>
    </p:spTree>
    <p:extLst>
      <p:ext uri="{BB962C8B-B14F-4D97-AF65-F5344CB8AC3E}">
        <p14:creationId xmlns:p14="http://schemas.microsoft.com/office/powerpoint/2010/main" val="2010203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611D3C-E67B-5D9F-CD6C-72982DBC575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C84369A4-54F0-F5FF-E861-90656E096E20}"/>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D74EA540-D99B-B376-102A-FF3EFF68369F}"/>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56A791D4-8AE8-9B46-CFEC-38F6E322B7EE}"/>
              </a:ext>
            </a:extLst>
          </p:cNvPr>
          <p:cNvSpPr>
            <a:spLocks noGrp="1"/>
          </p:cNvSpPr>
          <p:nvPr>
            <p:ph type="sldNum" sz="quarter" idx="5"/>
          </p:nvPr>
        </p:nvSpPr>
        <p:spPr/>
        <p:txBody>
          <a:bodyPr/>
          <a:lstStyle/>
          <a:p>
            <a:fld id="{21BBE34E-00FD-4E00-AA7A-1706DD9907DB}" type="slidenum">
              <a:rPr lang="ar-EG" smtClean="0"/>
              <a:t>5</a:t>
            </a:fld>
            <a:endParaRPr lang="ar-EG"/>
          </a:p>
        </p:txBody>
      </p:sp>
    </p:spTree>
    <p:extLst>
      <p:ext uri="{BB962C8B-B14F-4D97-AF65-F5344CB8AC3E}">
        <p14:creationId xmlns:p14="http://schemas.microsoft.com/office/powerpoint/2010/main" val="5129918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442E8-CF69-9F1F-EDE3-110F7916B17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3D55952E-4C9D-C744-0233-F6D6D542B3D6}"/>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E0143D90-0B72-39E9-E9EF-6CC0BA429889}"/>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04DEA19A-E16D-ACD3-30E6-8D286AA18AA2}"/>
              </a:ext>
            </a:extLst>
          </p:cNvPr>
          <p:cNvSpPr>
            <a:spLocks noGrp="1"/>
          </p:cNvSpPr>
          <p:nvPr>
            <p:ph type="sldNum" sz="quarter" idx="5"/>
          </p:nvPr>
        </p:nvSpPr>
        <p:spPr/>
        <p:txBody>
          <a:bodyPr/>
          <a:lstStyle/>
          <a:p>
            <a:fld id="{21BBE34E-00FD-4E00-AA7A-1706DD9907DB}" type="slidenum">
              <a:rPr lang="ar-EG" smtClean="0"/>
              <a:t>6</a:t>
            </a:fld>
            <a:endParaRPr lang="ar-EG"/>
          </a:p>
        </p:txBody>
      </p:sp>
    </p:spTree>
    <p:extLst>
      <p:ext uri="{BB962C8B-B14F-4D97-AF65-F5344CB8AC3E}">
        <p14:creationId xmlns:p14="http://schemas.microsoft.com/office/powerpoint/2010/main" val="876939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5DB7C2-AB7B-B9F3-65F1-47BB24339731}"/>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14D76ED4-4024-2F07-3D66-8E65219A21A6}"/>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0794AF1B-4F2A-F726-C2A6-1B4AA0E19398}"/>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F3E6B47A-7EAF-4BAF-CA61-7373BF94B332}"/>
              </a:ext>
            </a:extLst>
          </p:cNvPr>
          <p:cNvSpPr>
            <a:spLocks noGrp="1"/>
          </p:cNvSpPr>
          <p:nvPr>
            <p:ph type="sldNum" sz="quarter" idx="5"/>
          </p:nvPr>
        </p:nvSpPr>
        <p:spPr/>
        <p:txBody>
          <a:bodyPr/>
          <a:lstStyle/>
          <a:p>
            <a:fld id="{21BBE34E-00FD-4E00-AA7A-1706DD9907DB}" type="slidenum">
              <a:rPr lang="ar-EG" smtClean="0"/>
              <a:t>7</a:t>
            </a:fld>
            <a:endParaRPr lang="ar-EG"/>
          </a:p>
        </p:txBody>
      </p:sp>
    </p:spTree>
    <p:extLst>
      <p:ext uri="{BB962C8B-B14F-4D97-AF65-F5344CB8AC3E}">
        <p14:creationId xmlns:p14="http://schemas.microsoft.com/office/powerpoint/2010/main" val="3159059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611D3C-E67B-5D9F-CD6C-72982DBC575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C84369A4-54F0-F5FF-E861-90656E096E20}"/>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D74EA540-D99B-B376-102A-FF3EFF68369F}"/>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56A791D4-8AE8-9B46-CFEC-38F6E322B7EE}"/>
              </a:ext>
            </a:extLst>
          </p:cNvPr>
          <p:cNvSpPr>
            <a:spLocks noGrp="1"/>
          </p:cNvSpPr>
          <p:nvPr>
            <p:ph type="sldNum" sz="quarter" idx="5"/>
          </p:nvPr>
        </p:nvSpPr>
        <p:spPr/>
        <p:txBody>
          <a:bodyPr/>
          <a:lstStyle/>
          <a:p>
            <a:fld id="{21BBE34E-00FD-4E00-AA7A-1706DD9907DB}" type="slidenum">
              <a:rPr lang="ar-EG" smtClean="0"/>
              <a:t>8</a:t>
            </a:fld>
            <a:endParaRPr lang="ar-EG"/>
          </a:p>
        </p:txBody>
      </p:sp>
    </p:spTree>
    <p:extLst>
      <p:ext uri="{BB962C8B-B14F-4D97-AF65-F5344CB8AC3E}">
        <p14:creationId xmlns:p14="http://schemas.microsoft.com/office/powerpoint/2010/main" val="29588969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824552-1A90-8B12-98C1-4835610EC52C}"/>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BC834305-A8D8-4A63-BF80-FE32ED4559F7}"/>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964A4AF0-5F8A-B97B-F227-91D5876EC726}"/>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96C87E41-C678-F3AF-43E7-C88345C6F54B}"/>
              </a:ext>
            </a:extLst>
          </p:cNvPr>
          <p:cNvSpPr>
            <a:spLocks noGrp="1"/>
          </p:cNvSpPr>
          <p:nvPr>
            <p:ph type="sldNum" sz="quarter" idx="5"/>
          </p:nvPr>
        </p:nvSpPr>
        <p:spPr/>
        <p:txBody>
          <a:bodyPr/>
          <a:lstStyle/>
          <a:p>
            <a:fld id="{21BBE34E-00FD-4E00-AA7A-1706DD9907DB}" type="slidenum">
              <a:rPr lang="ar-EG" smtClean="0"/>
              <a:t>9</a:t>
            </a:fld>
            <a:endParaRPr lang="ar-EG"/>
          </a:p>
        </p:txBody>
      </p:sp>
    </p:spTree>
    <p:extLst>
      <p:ext uri="{BB962C8B-B14F-4D97-AF65-F5344CB8AC3E}">
        <p14:creationId xmlns:p14="http://schemas.microsoft.com/office/powerpoint/2010/main" val="3876121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4AD6A0-200C-B1E9-B08E-822C766D3090}"/>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1BCC2AEF-EF3C-17EC-A4CD-0AEE614D4C37}"/>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3767C4C2-3991-6139-6347-BC24B8E2793A}"/>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D3E21D80-7BB2-BB52-1083-79B4E232516E}"/>
              </a:ext>
            </a:extLst>
          </p:cNvPr>
          <p:cNvSpPr>
            <a:spLocks noGrp="1"/>
          </p:cNvSpPr>
          <p:nvPr>
            <p:ph type="sldNum" sz="quarter" idx="5"/>
          </p:nvPr>
        </p:nvSpPr>
        <p:spPr/>
        <p:txBody>
          <a:bodyPr/>
          <a:lstStyle/>
          <a:p>
            <a:fld id="{21BBE34E-00FD-4E00-AA7A-1706DD9907DB}" type="slidenum">
              <a:rPr lang="ar-EG" smtClean="0"/>
              <a:t>10</a:t>
            </a:fld>
            <a:endParaRPr lang="ar-EG"/>
          </a:p>
        </p:txBody>
      </p:sp>
    </p:spTree>
    <p:extLst>
      <p:ext uri="{BB962C8B-B14F-4D97-AF65-F5344CB8AC3E}">
        <p14:creationId xmlns:p14="http://schemas.microsoft.com/office/powerpoint/2010/main" val="2850777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611D3C-E67B-5D9F-CD6C-72982DBC575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C84369A4-54F0-F5FF-E861-90656E096E20}"/>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D74EA540-D99B-B376-102A-FF3EFF68369F}"/>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56A791D4-8AE8-9B46-CFEC-38F6E322B7EE}"/>
              </a:ext>
            </a:extLst>
          </p:cNvPr>
          <p:cNvSpPr>
            <a:spLocks noGrp="1"/>
          </p:cNvSpPr>
          <p:nvPr>
            <p:ph type="sldNum" sz="quarter" idx="5"/>
          </p:nvPr>
        </p:nvSpPr>
        <p:spPr/>
        <p:txBody>
          <a:bodyPr/>
          <a:lstStyle/>
          <a:p>
            <a:fld id="{21BBE34E-00FD-4E00-AA7A-1706DD9907DB}" type="slidenum">
              <a:rPr lang="ar-EG" smtClean="0"/>
              <a:t>11</a:t>
            </a:fld>
            <a:endParaRPr lang="ar-EG"/>
          </a:p>
        </p:txBody>
      </p:sp>
    </p:spTree>
    <p:extLst>
      <p:ext uri="{BB962C8B-B14F-4D97-AF65-F5344CB8AC3E}">
        <p14:creationId xmlns:p14="http://schemas.microsoft.com/office/powerpoint/2010/main" val="35007200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73D2F0-9DC2-54F7-B7F3-1E1C0ECEAE01}"/>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270A8AB1-5B12-1AEA-8EFE-4530C59B7A01}"/>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C238B813-F008-0548-7A68-F515EDAE0754}"/>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596A1C38-45B1-F67D-7205-0BC2BD97535F}"/>
              </a:ext>
            </a:extLst>
          </p:cNvPr>
          <p:cNvSpPr>
            <a:spLocks noGrp="1"/>
          </p:cNvSpPr>
          <p:nvPr>
            <p:ph type="sldNum" sz="quarter" idx="5"/>
          </p:nvPr>
        </p:nvSpPr>
        <p:spPr/>
        <p:txBody>
          <a:bodyPr/>
          <a:lstStyle/>
          <a:p>
            <a:fld id="{21BBE34E-00FD-4E00-AA7A-1706DD9907DB}" type="slidenum">
              <a:rPr lang="ar-EG" smtClean="0"/>
              <a:t>12</a:t>
            </a:fld>
            <a:endParaRPr lang="ar-EG"/>
          </a:p>
        </p:txBody>
      </p:sp>
    </p:spTree>
    <p:extLst>
      <p:ext uri="{BB962C8B-B14F-4D97-AF65-F5344CB8AC3E}">
        <p14:creationId xmlns:p14="http://schemas.microsoft.com/office/powerpoint/2010/main" val="24409193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6D7B12-3F5C-F5E6-B3DF-2201B0257D77}"/>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E1F650CC-FEAC-62CE-DA36-AEBEB0E5FEEF}"/>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F91A63A4-6E3C-540E-C955-B1BA6FF40C24}"/>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7D1256E3-8170-C10C-6132-54EE371ADED4}"/>
              </a:ext>
            </a:extLst>
          </p:cNvPr>
          <p:cNvSpPr>
            <a:spLocks noGrp="1"/>
          </p:cNvSpPr>
          <p:nvPr>
            <p:ph type="sldNum" sz="quarter" idx="5"/>
          </p:nvPr>
        </p:nvSpPr>
        <p:spPr/>
        <p:txBody>
          <a:bodyPr/>
          <a:lstStyle/>
          <a:p>
            <a:fld id="{21BBE34E-00FD-4E00-AA7A-1706DD9907DB}" type="slidenum">
              <a:rPr lang="ar-EG" smtClean="0"/>
              <a:t>13</a:t>
            </a:fld>
            <a:endParaRPr lang="ar-EG"/>
          </a:p>
        </p:txBody>
      </p:sp>
    </p:spTree>
    <p:extLst>
      <p:ext uri="{BB962C8B-B14F-4D97-AF65-F5344CB8AC3E}">
        <p14:creationId xmlns:p14="http://schemas.microsoft.com/office/powerpoint/2010/main" val="783987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C8A52C-B604-5E8D-1812-AED650166475}"/>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EBC06411-D114-982F-DF3C-93E297448BB1}"/>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163E2DF1-C0EC-ADBE-BC42-E1EA0E175B3A}"/>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7D8B7379-18CA-9541-40B1-D0A9380115D7}"/>
              </a:ext>
            </a:extLst>
          </p:cNvPr>
          <p:cNvSpPr>
            <a:spLocks noGrp="1"/>
          </p:cNvSpPr>
          <p:nvPr>
            <p:ph type="sldNum" sz="quarter" idx="5"/>
          </p:nvPr>
        </p:nvSpPr>
        <p:spPr/>
        <p:txBody>
          <a:bodyPr/>
          <a:lstStyle/>
          <a:p>
            <a:fld id="{21BBE34E-00FD-4E00-AA7A-1706DD9907DB}" type="slidenum">
              <a:rPr lang="ar-EG" smtClean="0"/>
              <a:t>14</a:t>
            </a:fld>
            <a:endParaRPr lang="ar-EG"/>
          </a:p>
        </p:txBody>
      </p:sp>
    </p:spTree>
    <p:extLst>
      <p:ext uri="{BB962C8B-B14F-4D97-AF65-F5344CB8AC3E}">
        <p14:creationId xmlns:p14="http://schemas.microsoft.com/office/powerpoint/2010/main" val="27092384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8F74F6-218A-5323-ABC5-DD189389014A}"/>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BEFC4F43-5691-C27D-929E-D99A18C62D41}"/>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45FB9BA6-3F94-C7E3-914B-EA1C7F3A3E23}"/>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9A0A8C2D-C4FA-FEEE-E429-A70CE46127C5}"/>
              </a:ext>
            </a:extLst>
          </p:cNvPr>
          <p:cNvSpPr>
            <a:spLocks noGrp="1"/>
          </p:cNvSpPr>
          <p:nvPr>
            <p:ph type="sldNum" sz="quarter" idx="5"/>
          </p:nvPr>
        </p:nvSpPr>
        <p:spPr/>
        <p:txBody>
          <a:bodyPr/>
          <a:lstStyle/>
          <a:p>
            <a:fld id="{21BBE34E-00FD-4E00-AA7A-1706DD9907DB}" type="slidenum">
              <a:rPr lang="ar-EG" smtClean="0"/>
              <a:t>15</a:t>
            </a:fld>
            <a:endParaRPr lang="ar-EG"/>
          </a:p>
        </p:txBody>
      </p:sp>
    </p:spTree>
    <p:extLst>
      <p:ext uri="{BB962C8B-B14F-4D97-AF65-F5344CB8AC3E}">
        <p14:creationId xmlns:p14="http://schemas.microsoft.com/office/powerpoint/2010/main" val="25946341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E6D2CC-B3CB-B71C-B741-5FE4890FDBF0}"/>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A4331ABC-4E40-3A8E-B829-D60D152AB54F}"/>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A7FE5AD2-51EB-65F7-1D40-B489BF710597}"/>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777CDF46-0518-DE93-1D7C-90140284E30C}"/>
              </a:ext>
            </a:extLst>
          </p:cNvPr>
          <p:cNvSpPr>
            <a:spLocks noGrp="1"/>
          </p:cNvSpPr>
          <p:nvPr>
            <p:ph type="sldNum" sz="quarter" idx="5"/>
          </p:nvPr>
        </p:nvSpPr>
        <p:spPr/>
        <p:txBody>
          <a:bodyPr/>
          <a:lstStyle/>
          <a:p>
            <a:fld id="{21BBE34E-00FD-4E00-AA7A-1706DD9907DB}" type="slidenum">
              <a:rPr lang="ar-EG" smtClean="0"/>
              <a:t>16</a:t>
            </a:fld>
            <a:endParaRPr lang="ar-EG"/>
          </a:p>
        </p:txBody>
      </p:sp>
    </p:spTree>
    <p:extLst>
      <p:ext uri="{BB962C8B-B14F-4D97-AF65-F5344CB8AC3E}">
        <p14:creationId xmlns:p14="http://schemas.microsoft.com/office/powerpoint/2010/main" val="1908113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5F405E-C037-1B8F-21E4-4B05FA50115A}"/>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99AD5E43-9003-3F10-C51B-ECBEF8D7CC83}"/>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4C7393F8-1262-6BFA-9ACE-65CC265F0A15}"/>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2652DD94-3ADF-6F23-FA34-F60AA57DF532}"/>
              </a:ext>
            </a:extLst>
          </p:cNvPr>
          <p:cNvSpPr>
            <a:spLocks noGrp="1"/>
          </p:cNvSpPr>
          <p:nvPr>
            <p:ph type="sldNum" sz="quarter" idx="5"/>
          </p:nvPr>
        </p:nvSpPr>
        <p:spPr/>
        <p:txBody>
          <a:bodyPr/>
          <a:lstStyle/>
          <a:p>
            <a:fld id="{21BBE34E-00FD-4E00-AA7A-1706DD9907DB}" type="slidenum">
              <a:rPr lang="ar-EG" smtClean="0"/>
              <a:t>17</a:t>
            </a:fld>
            <a:endParaRPr lang="ar-EG"/>
          </a:p>
        </p:txBody>
      </p:sp>
    </p:spTree>
    <p:extLst>
      <p:ext uri="{BB962C8B-B14F-4D97-AF65-F5344CB8AC3E}">
        <p14:creationId xmlns:p14="http://schemas.microsoft.com/office/powerpoint/2010/main" val="31764518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70D4DA-7D57-AC67-26B6-BA185AFCBEF7}"/>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5BE08866-A3EA-B368-0966-9E0FC825AA84}"/>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E508073E-03D0-A8ED-6F5F-701A82F480BF}"/>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51F9AB48-E84A-27A8-7857-B782AE94032E}"/>
              </a:ext>
            </a:extLst>
          </p:cNvPr>
          <p:cNvSpPr>
            <a:spLocks noGrp="1"/>
          </p:cNvSpPr>
          <p:nvPr>
            <p:ph type="sldNum" sz="quarter" idx="5"/>
          </p:nvPr>
        </p:nvSpPr>
        <p:spPr/>
        <p:txBody>
          <a:bodyPr/>
          <a:lstStyle/>
          <a:p>
            <a:fld id="{21BBE34E-00FD-4E00-AA7A-1706DD9907DB}" type="slidenum">
              <a:rPr lang="ar-EG" smtClean="0"/>
              <a:t>18</a:t>
            </a:fld>
            <a:endParaRPr lang="ar-EG"/>
          </a:p>
        </p:txBody>
      </p:sp>
    </p:spTree>
    <p:extLst>
      <p:ext uri="{BB962C8B-B14F-4D97-AF65-F5344CB8AC3E}">
        <p14:creationId xmlns:p14="http://schemas.microsoft.com/office/powerpoint/2010/main" val="16397233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1B590D-468B-381C-E532-6CE1B1879199}"/>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68304998-47B8-D204-FBBF-C63F599AEC38}"/>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172CFB92-6DB6-C914-532D-25626C2D6998}"/>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2A6C9968-5A1E-814F-5A2F-8C550A983563}"/>
              </a:ext>
            </a:extLst>
          </p:cNvPr>
          <p:cNvSpPr>
            <a:spLocks noGrp="1"/>
          </p:cNvSpPr>
          <p:nvPr>
            <p:ph type="sldNum" sz="quarter" idx="5"/>
          </p:nvPr>
        </p:nvSpPr>
        <p:spPr/>
        <p:txBody>
          <a:bodyPr/>
          <a:lstStyle/>
          <a:p>
            <a:fld id="{21BBE34E-00FD-4E00-AA7A-1706DD9907DB}" type="slidenum">
              <a:rPr lang="ar-EG" smtClean="0"/>
              <a:t>19</a:t>
            </a:fld>
            <a:endParaRPr lang="ar-EG"/>
          </a:p>
        </p:txBody>
      </p:sp>
    </p:spTree>
    <p:extLst>
      <p:ext uri="{BB962C8B-B14F-4D97-AF65-F5344CB8AC3E}">
        <p14:creationId xmlns:p14="http://schemas.microsoft.com/office/powerpoint/2010/main" val="30474070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75F595-CD20-B2D6-B84E-A7F9B6D5F24C}"/>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81D161EF-D365-030B-4928-491CF6D8DD29}"/>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CDD121DC-CAF9-6EAE-6EAA-8D66DC71B0FD}"/>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987A2BFD-E3A1-34F6-A1D3-645DEC6F04B3}"/>
              </a:ext>
            </a:extLst>
          </p:cNvPr>
          <p:cNvSpPr>
            <a:spLocks noGrp="1"/>
          </p:cNvSpPr>
          <p:nvPr>
            <p:ph type="sldNum" sz="quarter" idx="5"/>
          </p:nvPr>
        </p:nvSpPr>
        <p:spPr/>
        <p:txBody>
          <a:bodyPr/>
          <a:lstStyle/>
          <a:p>
            <a:fld id="{21BBE34E-00FD-4E00-AA7A-1706DD9907DB}" type="slidenum">
              <a:rPr lang="ar-EG" smtClean="0"/>
              <a:t>20</a:t>
            </a:fld>
            <a:endParaRPr lang="ar-EG"/>
          </a:p>
        </p:txBody>
      </p:sp>
    </p:spTree>
    <p:extLst>
      <p:ext uri="{BB962C8B-B14F-4D97-AF65-F5344CB8AC3E}">
        <p14:creationId xmlns:p14="http://schemas.microsoft.com/office/powerpoint/2010/main" val="34180084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558898-D181-6DF7-4DA8-461C2DC7C876}"/>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E9248BC7-A42A-BF78-255C-930BDC2AC9CC}"/>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DA445D8B-ABBA-60D3-573F-BC7EE320AD1F}"/>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7BE24BD7-52B2-9F70-3CD5-C02A5BE0B194}"/>
              </a:ext>
            </a:extLst>
          </p:cNvPr>
          <p:cNvSpPr>
            <a:spLocks noGrp="1"/>
          </p:cNvSpPr>
          <p:nvPr>
            <p:ph type="sldNum" sz="quarter" idx="5"/>
          </p:nvPr>
        </p:nvSpPr>
        <p:spPr/>
        <p:txBody>
          <a:bodyPr/>
          <a:lstStyle/>
          <a:p>
            <a:fld id="{21BBE34E-00FD-4E00-AA7A-1706DD9907DB}" type="slidenum">
              <a:rPr lang="ar-EG" smtClean="0"/>
              <a:t>21</a:t>
            </a:fld>
            <a:endParaRPr lang="ar-EG"/>
          </a:p>
        </p:txBody>
      </p:sp>
    </p:spTree>
    <p:extLst>
      <p:ext uri="{BB962C8B-B14F-4D97-AF65-F5344CB8AC3E}">
        <p14:creationId xmlns:p14="http://schemas.microsoft.com/office/powerpoint/2010/main" val="5319993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57C590-6C0D-A5D4-F733-93564314ABE4}"/>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92BA1212-BFA4-B6D5-8817-9B1EE4DB10F6}"/>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1154D305-52DD-47FD-829D-80439DD72F12}"/>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DC25C472-53E3-98B9-112C-BDFA1EFBB4F4}"/>
              </a:ext>
            </a:extLst>
          </p:cNvPr>
          <p:cNvSpPr>
            <a:spLocks noGrp="1"/>
          </p:cNvSpPr>
          <p:nvPr>
            <p:ph type="sldNum" sz="quarter" idx="5"/>
          </p:nvPr>
        </p:nvSpPr>
        <p:spPr/>
        <p:txBody>
          <a:bodyPr/>
          <a:lstStyle/>
          <a:p>
            <a:fld id="{21BBE34E-00FD-4E00-AA7A-1706DD9907DB}" type="slidenum">
              <a:rPr lang="ar-EG" smtClean="0"/>
              <a:t>22</a:t>
            </a:fld>
            <a:endParaRPr lang="ar-EG"/>
          </a:p>
        </p:txBody>
      </p:sp>
    </p:spTree>
    <p:extLst>
      <p:ext uri="{BB962C8B-B14F-4D97-AF65-F5344CB8AC3E}">
        <p14:creationId xmlns:p14="http://schemas.microsoft.com/office/powerpoint/2010/main" val="1974199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73CD63-9E3A-3F3A-308C-CD1A8A94E79F}"/>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BE6083BE-AC99-82D7-02C6-0A44E8C02863}"/>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FBFFF71F-8DAC-07D6-AEF8-61692D9ECA1A}"/>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31587B77-B96F-2CEC-DB8C-EB2190ABC3D2}"/>
              </a:ext>
            </a:extLst>
          </p:cNvPr>
          <p:cNvSpPr>
            <a:spLocks noGrp="1"/>
          </p:cNvSpPr>
          <p:nvPr>
            <p:ph type="sldNum" sz="quarter" idx="5"/>
          </p:nvPr>
        </p:nvSpPr>
        <p:spPr/>
        <p:txBody>
          <a:bodyPr/>
          <a:lstStyle/>
          <a:p>
            <a:fld id="{21BBE34E-00FD-4E00-AA7A-1706DD9907DB}" type="slidenum">
              <a:rPr lang="ar-EG" smtClean="0"/>
              <a:t>23</a:t>
            </a:fld>
            <a:endParaRPr lang="ar-EG"/>
          </a:p>
        </p:txBody>
      </p:sp>
    </p:spTree>
    <p:extLst>
      <p:ext uri="{BB962C8B-B14F-4D97-AF65-F5344CB8AC3E}">
        <p14:creationId xmlns:p14="http://schemas.microsoft.com/office/powerpoint/2010/main" val="21825898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E371E4-2D32-2A14-F4D0-17B04DA0516D}"/>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734208D9-890A-3B1C-74D1-175BD24D9534}"/>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4A1B08B9-6F61-1D07-F07F-B5FC9CE3875F}"/>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E013B278-2891-3EF6-3A59-DA6056A800DC}"/>
              </a:ext>
            </a:extLst>
          </p:cNvPr>
          <p:cNvSpPr>
            <a:spLocks noGrp="1"/>
          </p:cNvSpPr>
          <p:nvPr>
            <p:ph type="sldNum" sz="quarter" idx="5"/>
          </p:nvPr>
        </p:nvSpPr>
        <p:spPr/>
        <p:txBody>
          <a:bodyPr/>
          <a:lstStyle/>
          <a:p>
            <a:fld id="{21BBE34E-00FD-4E00-AA7A-1706DD9907DB}" type="slidenum">
              <a:rPr lang="ar-EG" smtClean="0"/>
              <a:t>24</a:t>
            </a:fld>
            <a:endParaRPr lang="ar-EG"/>
          </a:p>
        </p:txBody>
      </p:sp>
    </p:spTree>
    <p:extLst>
      <p:ext uri="{BB962C8B-B14F-4D97-AF65-F5344CB8AC3E}">
        <p14:creationId xmlns:p14="http://schemas.microsoft.com/office/powerpoint/2010/main" val="36039146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83ACA2-1CD3-7DF6-B5C4-C70B83A4E7CA}"/>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C8592AEC-5828-1AE6-DEC2-2E8D240B4B7C}"/>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8C4849EF-288B-5C7F-1F54-92D5CB6E0FE4}"/>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C6BF7F32-1356-C7FA-C44D-4EB4C51E9639}"/>
              </a:ext>
            </a:extLst>
          </p:cNvPr>
          <p:cNvSpPr>
            <a:spLocks noGrp="1"/>
          </p:cNvSpPr>
          <p:nvPr>
            <p:ph type="sldNum" sz="quarter" idx="5"/>
          </p:nvPr>
        </p:nvSpPr>
        <p:spPr/>
        <p:txBody>
          <a:bodyPr/>
          <a:lstStyle/>
          <a:p>
            <a:fld id="{21BBE34E-00FD-4E00-AA7A-1706DD9907DB}" type="slidenum">
              <a:rPr lang="ar-EG" smtClean="0"/>
              <a:t>25</a:t>
            </a:fld>
            <a:endParaRPr lang="ar-EG"/>
          </a:p>
        </p:txBody>
      </p:sp>
    </p:spTree>
    <p:extLst>
      <p:ext uri="{BB962C8B-B14F-4D97-AF65-F5344CB8AC3E}">
        <p14:creationId xmlns:p14="http://schemas.microsoft.com/office/powerpoint/2010/main" val="21277388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56947-4B54-F0FE-0825-2A286972DCC1}"/>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D4D86B10-F1AF-BE6E-0962-FF07E30C8AD3}"/>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19BC6FDA-2FCE-DA75-493D-8D99814474CB}"/>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73B2028B-97BF-F612-8F26-C740DBA8BE91}"/>
              </a:ext>
            </a:extLst>
          </p:cNvPr>
          <p:cNvSpPr>
            <a:spLocks noGrp="1"/>
          </p:cNvSpPr>
          <p:nvPr>
            <p:ph type="sldNum" sz="quarter" idx="5"/>
          </p:nvPr>
        </p:nvSpPr>
        <p:spPr/>
        <p:txBody>
          <a:bodyPr/>
          <a:lstStyle/>
          <a:p>
            <a:fld id="{21BBE34E-00FD-4E00-AA7A-1706DD9907DB}" type="slidenum">
              <a:rPr lang="ar-EG" smtClean="0"/>
              <a:t>26</a:t>
            </a:fld>
            <a:endParaRPr lang="ar-EG"/>
          </a:p>
        </p:txBody>
      </p:sp>
    </p:spTree>
    <p:extLst>
      <p:ext uri="{BB962C8B-B14F-4D97-AF65-F5344CB8AC3E}">
        <p14:creationId xmlns:p14="http://schemas.microsoft.com/office/powerpoint/2010/main" val="18879878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5A4FB1-6497-D545-F69F-C7E5F9EE025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4F9C8D93-2184-F3FC-153A-8760947DA01A}"/>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FF413012-3314-9FC1-A507-CD0E5832F471}"/>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F7D9711F-0DB8-8F41-620A-8CB6E53EB143}"/>
              </a:ext>
            </a:extLst>
          </p:cNvPr>
          <p:cNvSpPr>
            <a:spLocks noGrp="1"/>
          </p:cNvSpPr>
          <p:nvPr>
            <p:ph type="sldNum" sz="quarter" idx="5"/>
          </p:nvPr>
        </p:nvSpPr>
        <p:spPr/>
        <p:txBody>
          <a:bodyPr/>
          <a:lstStyle/>
          <a:p>
            <a:fld id="{21BBE34E-00FD-4E00-AA7A-1706DD9907DB}" type="slidenum">
              <a:rPr lang="ar-EG" smtClean="0"/>
              <a:t>27</a:t>
            </a:fld>
            <a:endParaRPr lang="ar-EG"/>
          </a:p>
        </p:txBody>
      </p:sp>
    </p:spTree>
    <p:extLst>
      <p:ext uri="{BB962C8B-B14F-4D97-AF65-F5344CB8AC3E}">
        <p14:creationId xmlns:p14="http://schemas.microsoft.com/office/powerpoint/2010/main" val="582172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210F2D-AF00-37F0-3BA2-8EF0F1B43337}"/>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AA61F501-DC41-9FB3-3271-354C135F0217}"/>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1F4905E0-0E5D-C605-7A13-5F9A3404A705}"/>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31251108-6838-D942-CD02-299D33140775}"/>
              </a:ext>
            </a:extLst>
          </p:cNvPr>
          <p:cNvSpPr>
            <a:spLocks noGrp="1"/>
          </p:cNvSpPr>
          <p:nvPr>
            <p:ph type="sldNum" sz="quarter" idx="5"/>
          </p:nvPr>
        </p:nvSpPr>
        <p:spPr/>
        <p:txBody>
          <a:bodyPr/>
          <a:lstStyle/>
          <a:p>
            <a:fld id="{21BBE34E-00FD-4E00-AA7A-1706DD9907DB}" type="slidenum">
              <a:rPr lang="ar-EG" smtClean="0"/>
              <a:t>28</a:t>
            </a:fld>
            <a:endParaRPr lang="ar-EG"/>
          </a:p>
        </p:txBody>
      </p:sp>
    </p:spTree>
    <p:extLst>
      <p:ext uri="{BB962C8B-B14F-4D97-AF65-F5344CB8AC3E}">
        <p14:creationId xmlns:p14="http://schemas.microsoft.com/office/powerpoint/2010/main" val="23937670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550485-A451-4C7E-DEF6-5D4FB87CC689}"/>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0C063221-121D-1BF0-D469-7136F5EDBD27}"/>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416CC1F6-2BF2-7D47-8210-437DD845B2BF}"/>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A206D913-1B62-E8CC-DAB3-89C7B70068C9}"/>
              </a:ext>
            </a:extLst>
          </p:cNvPr>
          <p:cNvSpPr>
            <a:spLocks noGrp="1"/>
          </p:cNvSpPr>
          <p:nvPr>
            <p:ph type="sldNum" sz="quarter" idx="5"/>
          </p:nvPr>
        </p:nvSpPr>
        <p:spPr/>
        <p:txBody>
          <a:bodyPr/>
          <a:lstStyle/>
          <a:p>
            <a:fld id="{21BBE34E-00FD-4E00-AA7A-1706DD9907DB}" type="slidenum">
              <a:rPr lang="ar-EG" smtClean="0"/>
              <a:t>29</a:t>
            </a:fld>
            <a:endParaRPr lang="ar-EG"/>
          </a:p>
        </p:txBody>
      </p:sp>
    </p:spTree>
    <p:extLst>
      <p:ext uri="{BB962C8B-B14F-4D97-AF65-F5344CB8AC3E}">
        <p14:creationId xmlns:p14="http://schemas.microsoft.com/office/powerpoint/2010/main" val="12431341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13DB1E-E736-40E1-9B65-7E7DD003D1B9}"/>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C2E3C972-3FFB-53D6-C83E-DCD3CBC2E2D2}"/>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8F4EC0E7-D182-556C-C97D-4F2E16EE0D80}"/>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4B91AB41-620D-1CF7-6FD5-D06A3FECD6D7}"/>
              </a:ext>
            </a:extLst>
          </p:cNvPr>
          <p:cNvSpPr>
            <a:spLocks noGrp="1"/>
          </p:cNvSpPr>
          <p:nvPr>
            <p:ph type="sldNum" sz="quarter" idx="5"/>
          </p:nvPr>
        </p:nvSpPr>
        <p:spPr/>
        <p:txBody>
          <a:bodyPr/>
          <a:lstStyle/>
          <a:p>
            <a:fld id="{21BBE34E-00FD-4E00-AA7A-1706DD9907DB}" type="slidenum">
              <a:rPr lang="ar-EG" smtClean="0"/>
              <a:t>30</a:t>
            </a:fld>
            <a:endParaRPr lang="ar-EG"/>
          </a:p>
        </p:txBody>
      </p:sp>
    </p:spTree>
    <p:extLst>
      <p:ext uri="{BB962C8B-B14F-4D97-AF65-F5344CB8AC3E}">
        <p14:creationId xmlns:p14="http://schemas.microsoft.com/office/powerpoint/2010/main" val="38656726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100889-08F0-42BF-4DAE-1289E7235767}"/>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6DFBAF9D-22FF-A70D-429E-B2A595E1CE1C}"/>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17256837-96F1-7BE3-452C-4D4A5A0B71B6}"/>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E8795340-2928-7D2A-C31F-9428AA097E09}"/>
              </a:ext>
            </a:extLst>
          </p:cNvPr>
          <p:cNvSpPr>
            <a:spLocks noGrp="1"/>
          </p:cNvSpPr>
          <p:nvPr>
            <p:ph type="sldNum" sz="quarter" idx="5"/>
          </p:nvPr>
        </p:nvSpPr>
        <p:spPr/>
        <p:txBody>
          <a:bodyPr/>
          <a:lstStyle/>
          <a:p>
            <a:fld id="{21BBE34E-00FD-4E00-AA7A-1706DD9907DB}" type="slidenum">
              <a:rPr lang="ar-EG" smtClean="0"/>
              <a:t>31</a:t>
            </a:fld>
            <a:endParaRPr lang="ar-EG"/>
          </a:p>
        </p:txBody>
      </p:sp>
    </p:spTree>
    <p:extLst>
      <p:ext uri="{BB962C8B-B14F-4D97-AF65-F5344CB8AC3E}">
        <p14:creationId xmlns:p14="http://schemas.microsoft.com/office/powerpoint/2010/main" val="21547641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F82ED3-CC2B-DF25-1969-879D2766564A}"/>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B927C946-72A6-708C-97CE-D81C24B59F24}"/>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C776EAC1-77DC-7179-12F0-78A527B26C03}"/>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39162BE0-B185-9454-4711-AAB021DE4489}"/>
              </a:ext>
            </a:extLst>
          </p:cNvPr>
          <p:cNvSpPr>
            <a:spLocks noGrp="1"/>
          </p:cNvSpPr>
          <p:nvPr>
            <p:ph type="sldNum" sz="quarter" idx="5"/>
          </p:nvPr>
        </p:nvSpPr>
        <p:spPr/>
        <p:txBody>
          <a:bodyPr/>
          <a:lstStyle/>
          <a:p>
            <a:fld id="{21BBE34E-00FD-4E00-AA7A-1706DD9907DB}" type="slidenum">
              <a:rPr lang="ar-EG" smtClean="0"/>
              <a:t>32</a:t>
            </a:fld>
            <a:endParaRPr lang="ar-EG"/>
          </a:p>
        </p:txBody>
      </p:sp>
    </p:spTree>
    <p:extLst>
      <p:ext uri="{BB962C8B-B14F-4D97-AF65-F5344CB8AC3E}">
        <p14:creationId xmlns:p14="http://schemas.microsoft.com/office/powerpoint/2010/main" val="358750295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0E397E-50C3-DBF8-6163-EA724871DA64}"/>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2366A4B9-4710-9F56-C37B-0CE6E4EC92EB}"/>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3A10E28D-2000-F098-6E6E-12BD124279C3}"/>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4667FDA1-4981-B997-6A0C-928D17648C72}"/>
              </a:ext>
            </a:extLst>
          </p:cNvPr>
          <p:cNvSpPr>
            <a:spLocks noGrp="1"/>
          </p:cNvSpPr>
          <p:nvPr>
            <p:ph type="sldNum" sz="quarter" idx="5"/>
          </p:nvPr>
        </p:nvSpPr>
        <p:spPr/>
        <p:txBody>
          <a:bodyPr/>
          <a:lstStyle/>
          <a:p>
            <a:fld id="{21BBE34E-00FD-4E00-AA7A-1706DD9907DB}" type="slidenum">
              <a:rPr lang="ar-EG" smtClean="0"/>
              <a:t>33</a:t>
            </a:fld>
            <a:endParaRPr lang="ar-EG"/>
          </a:p>
        </p:txBody>
      </p:sp>
    </p:spTree>
    <p:extLst>
      <p:ext uri="{BB962C8B-B14F-4D97-AF65-F5344CB8AC3E}">
        <p14:creationId xmlns:p14="http://schemas.microsoft.com/office/powerpoint/2010/main" val="167356793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366770-9A12-68AB-3946-0CD0C5AD1F1E}"/>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619B5CEA-B8B2-B338-A5D6-B1B3ABE64C8B}"/>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10690390-758A-EAB5-F2B0-C4F3319157FA}"/>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1AA7FE44-CFD5-B090-E518-DA61E7D28490}"/>
              </a:ext>
            </a:extLst>
          </p:cNvPr>
          <p:cNvSpPr>
            <a:spLocks noGrp="1"/>
          </p:cNvSpPr>
          <p:nvPr>
            <p:ph type="sldNum" sz="quarter" idx="5"/>
          </p:nvPr>
        </p:nvSpPr>
        <p:spPr/>
        <p:txBody>
          <a:bodyPr/>
          <a:lstStyle/>
          <a:p>
            <a:fld id="{21BBE34E-00FD-4E00-AA7A-1706DD9907DB}" type="slidenum">
              <a:rPr lang="ar-EG" smtClean="0"/>
              <a:t>34</a:t>
            </a:fld>
            <a:endParaRPr lang="ar-EG"/>
          </a:p>
        </p:txBody>
      </p:sp>
    </p:spTree>
    <p:extLst>
      <p:ext uri="{BB962C8B-B14F-4D97-AF65-F5344CB8AC3E}">
        <p14:creationId xmlns:p14="http://schemas.microsoft.com/office/powerpoint/2010/main" val="42883159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88E1CC-ABA7-9CC6-A2A8-7CE2CE377AB0}"/>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3C47E2C8-5B3F-AE0E-5064-104355C5BF54}"/>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49896926-192B-A8D3-D47F-7F963FB4D5BF}"/>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FE42C745-089D-825A-5082-97A75D4DDB28}"/>
              </a:ext>
            </a:extLst>
          </p:cNvPr>
          <p:cNvSpPr>
            <a:spLocks noGrp="1"/>
          </p:cNvSpPr>
          <p:nvPr>
            <p:ph type="sldNum" sz="quarter" idx="5"/>
          </p:nvPr>
        </p:nvSpPr>
        <p:spPr/>
        <p:txBody>
          <a:bodyPr/>
          <a:lstStyle/>
          <a:p>
            <a:fld id="{21BBE34E-00FD-4E00-AA7A-1706DD9907DB}" type="slidenum">
              <a:rPr lang="ar-EG" smtClean="0"/>
              <a:t>35</a:t>
            </a:fld>
            <a:endParaRPr lang="ar-EG"/>
          </a:p>
        </p:txBody>
      </p:sp>
    </p:spTree>
    <p:extLst>
      <p:ext uri="{BB962C8B-B14F-4D97-AF65-F5344CB8AC3E}">
        <p14:creationId xmlns:p14="http://schemas.microsoft.com/office/powerpoint/2010/main" val="2289839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488C6A-4740-CA5D-6FA6-DBA57F34D81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368D38D2-F374-26B5-33D2-B5AD614494DC}"/>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E8B08D3C-ADEB-7359-6DA6-554B665C36B6}"/>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4DC8639A-D587-5530-BE29-996BD1C54CD4}"/>
              </a:ext>
            </a:extLst>
          </p:cNvPr>
          <p:cNvSpPr>
            <a:spLocks noGrp="1"/>
          </p:cNvSpPr>
          <p:nvPr>
            <p:ph type="sldNum" sz="quarter" idx="5"/>
          </p:nvPr>
        </p:nvSpPr>
        <p:spPr/>
        <p:txBody>
          <a:bodyPr/>
          <a:lstStyle/>
          <a:p>
            <a:fld id="{21BBE34E-00FD-4E00-AA7A-1706DD9907DB}" type="slidenum">
              <a:rPr lang="ar-EG" smtClean="0"/>
              <a:t>36</a:t>
            </a:fld>
            <a:endParaRPr lang="ar-EG"/>
          </a:p>
        </p:txBody>
      </p:sp>
    </p:spTree>
    <p:extLst>
      <p:ext uri="{BB962C8B-B14F-4D97-AF65-F5344CB8AC3E}">
        <p14:creationId xmlns:p14="http://schemas.microsoft.com/office/powerpoint/2010/main" val="2306379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5BB525-44EF-5034-F731-F865F9430015}"/>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13A6D01C-CEDA-C37C-29B2-94B7B98E11CC}"/>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68AAEC60-8828-26BC-0D14-2C2F49CEB911}"/>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A6A36DA3-1267-90D6-0591-11A62E9C68F9}"/>
              </a:ext>
            </a:extLst>
          </p:cNvPr>
          <p:cNvSpPr>
            <a:spLocks noGrp="1"/>
          </p:cNvSpPr>
          <p:nvPr>
            <p:ph type="sldNum" sz="quarter" idx="5"/>
          </p:nvPr>
        </p:nvSpPr>
        <p:spPr/>
        <p:txBody>
          <a:bodyPr/>
          <a:lstStyle/>
          <a:p>
            <a:fld id="{21BBE34E-00FD-4E00-AA7A-1706DD9907DB}" type="slidenum">
              <a:rPr lang="ar-EG" smtClean="0"/>
              <a:t>37</a:t>
            </a:fld>
            <a:endParaRPr lang="ar-EG"/>
          </a:p>
        </p:txBody>
      </p:sp>
    </p:spTree>
    <p:extLst>
      <p:ext uri="{BB962C8B-B14F-4D97-AF65-F5344CB8AC3E}">
        <p14:creationId xmlns:p14="http://schemas.microsoft.com/office/powerpoint/2010/main" val="416246131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F53DAE-0F3B-7ADD-FB2F-96F839CE73B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C296D6A0-171C-393A-A4FF-4ADDE354F239}"/>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B5ACFE12-05F7-F040-58E3-0E685D072862}"/>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A838BE07-0106-7EA6-CBC3-1721D1EA7CF4}"/>
              </a:ext>
            </a:extLst>
          </p:cNvPr>
          <p:cNvSpPr>
            <a:spLocks noGrp="1"/>
          </p:cNvSpPr>
          <p:nvPr>
            <p:ph type="sldNum" sz="quarter" idx="5"/>
          </p:nvPr>
        </p:nvSpPr>
        <p:spPr/>
        <p:txBody>
          <a:bodyPr/>
          <a:lstStyle/>
          <a:p>
            <a:fld id="{21BBE34E-00FD-4E00-AA7A-1706DD9907DB}" type="slidenum">
              <a:rPr lang="ar-EG" smtClean="0"/>
              <a:t>38</a:t>
            </a:fld>
            <a:endParaRPr lang="ar-EG"/>
          </a:p>
        </p:txBody>
      </p:sp>
    </p:spTree>
    <p:extLst>
      <p:ext uri="{BB962C8B-B14F-4D97-AF65-F5344CB8AC3E}">
        <p14:creationId xmlns:p14="http://schemas.microsoft.com/office/powerpoint/2010/main" val="122414015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A9318F-AFA0-B114-2764-A5DBFC46E5DA}"/>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71488EB3-C722-CA8C-E77F-58AF1BFD5D4E}"/>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3DE44DEA-9A52-013A-553F-8C67B1DEB41B}"/>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EC76125E-A5AD-3431-1CB2-AB987EAF1328}"/>
              </a:ext>
            </a:extLst>
          </p:cNvPr>
          <p:cNvSpPr>
            <a:spLocks noGrp="1"/>
          </p:cNvSpPr>
          <p:nvPr>
            <p:ph type="sldNum" sz="quarter" idx="5"/>
          </p:nvPr>
        </p:nvSpPr>
        <p:spPr/>
        <p:txBody>
          <a:bodyPr/>
          <a:lstStyle/>
          <a:p>
            <a:fld id="{21BBE34E-00FD-4E00-AA7A-1706DD9907DB}" type="slidenum">
              <a:rPr lang="ar-EG" smtClean="0"/>
              <a:t>39</a:t>
            </a:fld>
            <a:endParaRPr lang="ar-EG"/>
          </a:p>
        </p:txBody>
      </p:sp>
    </p:spTree>
    <p:extLst>
      <p:ext uri="{BB962C8B-B14F-4D97-AF65-F5344CB8AC3E}">
        <p14:creationId xmlns:p14="http://schemas.microsoft.com/office/powerpoint/2010/main" val="37939592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BB2584-D01E-0CB6-2D9C-65E73309A2FE}"/>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0FA15648-50AA-48FA-BD27-622635B0C5AF}"/>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6C5FE3AB-71F7-FA69-60BB-3C39384837C8}"/>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7D1B962A-ED8E-3A01-DDBD-B8C9E25E289E}"/>
              </a:ext>
            </a:extLst>
          </p:cNvPr>
          <p:cNvSpPr>
            <a:spLocks noGrp="1"/>
          </p:cNvSpPr>
          <p:nvPr>
            <p:ph type="sldNum" sz="quarter" idx="5"/>
          </p:nvPr>
        </p:nvSpPr>
        <p:spPr/>
        <p:txBody>
          <a:bodyPr/>
          <a:lstStyle/>
          <a:p>
            <a:fld id="{21BBE34E-00FD-4E00-AA7A-1706DD9907DB}" type="slidenum">
              <a:rPr lang="ar-EG" smtClean="0"/>
              <a:t>40</a:t>
            </a:fld>
            <a:endParaRPr lang="ar-EG"/>
          </a:p>
        </p:txBody>
      </p:sp>
    </p:spTree>
    <p:extLst>
      <p:ext uri="{BB962C8B-B14F-4D97-AF65-F5344CB8AC3E}">
        <p14:creationId xmlns:p14="http://schemas.microsoft.com/office/powerpoint/2010/main" val="76629268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6A3719-54F7-379D-E414-DF0116F41B75}"/>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C56E6015-6142-4892-92A6-10294BCD83E9}"/>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E473CE81-3131-9412-37FE-4999D6CE7DE8}"/>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D0EB5971-DF0A-A4DC-AD31-98B43090BCED}"/>
              </a:ext>
            </a:extLst>
          </p:cNvPr>
          <p:cNvSpPr>
            <a:spLocks noGrp="1"/>
          </p:cNvSpPr>
          <p:nvPr>
            <p:ph type="sldNum" sz="quarter" idx="5"/>
          </p:nvPr>
        </p:nvSpPr>
        <p:spPr/>
        <p:txBody>
          <a:bodyPr/>
          <a:lstStyle/>
          <a:p>
            <a:fld id="{21BBE34E-00FD-4E00-AA7A-1706DD9907DB}" type="slidenum">
              <a:rPr lang="ar-EG" smtClean="0"/>
              <a:t>41</a:t>
            </a:fld>
            <a:endParaRPr lang="ar-EG"/>
          </a:p>
        </p:txBody>
      </p:sp>
    </p:spTree>
    <p:extLst>
      <p:ext uri="{BB962C8B-B14F-4D97-AF65-F5344CB8AC3E}">
        <p14:creationId xmlns:p14="http://schemas.microsoft.com/office/powerpoint/2010/main" val="286296695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14AFFA-B9D0-F979-380E-D2C1704FC1AD}"/>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B19840F0-BA5F-C36C-DA46-2D3D35B61D94}"/>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D5DE18FD-A942-7BE3-7A14-FE94B48A66FB}"/>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E4BA615F-5943-D835-925A-854B1EA1E078}"/>
              </a:ext>
            </a:extLst>
          </p:cNvPr>
          <p:cNvSpPr>
            <a:spLocks noGrp="1"/>
          </p:cNvSpPr>
          <p:nvPr>
            <p:ph type="sldNum" sz="quarter" idx="5"/>
          </p:nvPr>
        </p:nvSpPr>
        <p:spPr/>
        <p:txBody>
          <a:bodyPr/>
          <a:lstStyle/>
          <a:p>
            <a:fld id="{21BBE34E-00FD-4E00-AA7A-1706DD9907DB}" type="slidenum">
              <a:rPr lang="ar-EG" smtClean="0"/>
              <a:t>42</a:t>
            </a:fld>
            <a:endParaRPr lang="ar-EG"/>
          </a:p>
        </p:txBody>
      </p:sp>
    </p:spTree>
    <p:extLst>
      <p:ext uri="{BB962C8B-B14F-4D97-AF65-F5344CB8AC3E}">
        <p14:creationId xmlns:p14="http://schemas.microsoft.com/office/powerpoint/2010/main" val="423906431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831A77-C531-4022-D096-9E6B3BC4AA62}"/>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26FA1081-4DEF-C3DB-1418-16825C6DA196}"/>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3ADB3F61-D295-53C3-A0C5-FCAF9F5FDAE9}"/>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FD0E345C-AFE4-D11C-B79E-E807E7627699}"/>
              </a:ext>
            </a:extLst>
          </p:cNvPr>
          <p:cNvSpPr>
            <a:spLocks noGrp="1"/>
          </p:cNvSpPr>
          <p:nvPr>
            <p:ph type="sldNum" sz="quarter" idx="5"/>
          </p:nvPr>
        </p:nvSpPr>
        <p:spPr/>
        <p:txBody>
          <a:bodyPr/>
          <a:lstStyle/>
          <a:p>
            <a:fld id="{21BBE34E-00FD-4E00-AA7A-1706DD9907DB}" type="slidenum">
              <a:rPr lang="ar-EG" smtClean="0"/>
              <a:t>43</a:t>
            </a:fld>
            <a:endParaRPr lang="ar-EG"/>
          </a:p>
        </p:txBody>
      </p:sp>
    </p:spTree>
    <p:extLst>
      <p:ext uri="{BB962C8B-B14F-4D97-AF65-F5344CB8AC3E}">
        <p14:creationId xmlns:p14="http://schemas.microsoft.com/office/powerpoint/2010/main" val="87742595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CFF694-F921-0945-3A9D-4ABD9AC27797}"/>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34C1A5F0-BD17-7C40-B98C-D18C403D737C}"/>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93373D9B-6AFF-6722-D0BD-6377238E1EA1}"/>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52413E22-3424-AF8E-559A-6B2DBD14645B}"/>
              </a:ext>
            </a:extLst>
          </p:cNvPr>
          <p:cNvSpPr>
            <a:spLocks noGrp="1"/>
          </p:cNvSpPr>
          <p:nvPr>
            <p:ph type="sldNum" sz="quarter" idx="5"/>
          </p:nvPr>
        </p:nvSpPr>
        <p:spPr/>
        <p:txBody>
          <a:bodyPr/>
          <a:lstStyle/>
          <a:p>
            <a:fld id="{21BBE34E-00FD-4E00-AA7A-1706DD9907DB}" type="slidenum">
              <a:rPr lang="ar-EG" smtClean="0"/>
              <a:t>44</a:t>
            </a:fld>
            <a:endParaRPr lang="ar-EG"/>
          </a:p>
        </p:txBody>
      </p:sp>
    </p:spTree>
    <p:extLst>
      <p:ext uri="{BB962C8B-B14F-4D97-AF65-F5344CB8AC3E}">
        <p14:creationId xmlns:p14="http://schemas.microsoft.com/office/powerpoint/2010/main" val="131851256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9ACEF1-E9E7-8847-D6AA-2DF946C9C0B2}"/>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309C23CE-2305-BD1C-985C-9C992C3235C7}"/>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1E5AC380-30E9-208C-9325-704DB45AF6D6}"/>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12B269C0-B456-1DD9-C09D-72FD695DAA63}"/>
              </a:ext>
            </a:extLst>
          </p:cNvPr>
          <p:cNvSpPr>
            <a:spLocks noGrp="1"/>
          </p:cNvSpPr>
          <p:nvPr>
            <p:ph type="sldNum" sz="quarter" idx="5"/>
          </p:nvPr>
        </p:nvSpPr>
        <p:spPr/>
        <p:txBody>
          <a:bodyPr/>
          <a:lstStyle/>
          <a:p>
            <a:fld id="{21BBE34E-00FD-4E00-AA7A-1706DD9907DB}" type="slidenum">
              <a:rPr lang="ar-EG" smtClean="0"/>
              <a:t>45</a:t>
            </a:fld>
            <a:endParaRPr lang="ar-EG"/>
          </a:p>
        </p:txBody>
      </p:sp>
    </p:spTree>
    <p:extLst>
      <p:ext uri="{BB962C8B-B14F-4D97-AF65-F5344CB8AC3E}">
        <p14:creationId xmlns:p14="http://schemas.microsoft.com/office/powerpoint/2010/main" val="129156253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79469-9284-7AD0-FF5B-EEB72FE79EE1}"/>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71EC3612-696A-0C9A-31A8-C74E56DC3455}"/>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C5A4E40C-5AE3-1E07-4B25-AEA9BB42B4D4}"/>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65096165-E694-1870-8A96-F85441AC1E72}"/>
              </a:ext>
            </a:extLst>
          </p:cNvPr>
          <p:cNvSpPr>
            <a:spLocks noGrp="1"/>
          </p:cNvSpPr>
          <p:nvPr>
            <p:ph type="sldNum" sz="quarter" idx="5"/>
          </p:nvPr>
        </p:nvSpPr>
        <p:spPr/>
        <p:txBody>
          <a:bodyPr/>
          <a:lstStyle/>
          <a:p>
            <a:fld id="{21BBE34E-00FD-4E00-AA7A-1706DD9907DB}" type="slidenum">
              <a:rPr lang="ar-EG" smtClean="0"/>
              <a:t>46</a:t>
            </a:fld>
            <a:endParaRPr lang="ar-EG"/>
          </a:p>
        </p:txBody>
      </p:sp>
    </p:spTree>
    <p:extLst>
      <p:ext uri="{BB962C8B-B14F-4D97-AF65-F5344CB8AC3E}">
        <p14:creationId xmlns:p14="http://schemas.microsoft.com/office/powerpoint/2010/main" val="227386894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txBody>
          <a:bodyPr/>
          <a:lstStyle/>
          <a:p>
            <a:endParaRPr lang="ar-EG"/>
          </a:p>
        </p:txBody>
      </p:sp>
      <p:sp>
        <p:nvSpPr>
          <p:cNvPr id="3" name="عنصر نائب للملاحظات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p:txBody>
      </p:sp>
      <p:sp>
        <p:nvSpPr>
          <p:cNvPr id="4" name="عنصر نائب لرقم الشريحة 3"/>
          <p:cNvSpPr>
            <a:spLocks noGrp="1"/>
          </p:cNvSpPr>
          <p:nvPr>
            <p:ph type="sldNum" sz="quarter" idx="5"/>
          </p:nvPr>
        </p:nvSpPr>
        <p:spPr/>
        <p:txBody>
          <a:bodyPr/>
          <a:lstStyle/>
          <a:p>
            <a:pPr marL="0" marR="0" lvl="0" indent="0" algn="l" defTabSz="914400" rtl="1" eaLnBrk="1" fontAlgn="auto" latinLnBrk="0" hangingPunct="1">
              <a:lnSpc>
                <a:spcPct val="100000"/>
              </a:lnSpc>
              <a:spcBef>
                <a:spcPts val="0"/>
              </a:spcBef>
              <a:spcAft>
                <a:spcPts val="0"/>
              </a:spcAft>
              <a:buClrTx/>
              <a:buSzTx/>
              <a:buFontTx/>
              <a:buNone/>
              <a:tabLst/>
              <a:defRPr/>
            </a:pPr>
            <a:fld id="{21BBE34E-00FD-4E00-AA7A-1706DD9907DB}" type="slidenum">
              <a:rPr kumimoji="0" lang="ar-EG" sz="1200" b="0" i="0" u="none" strike="noStrike" kern="1200" cap="none" spc="0" normalizeH="0" baseline="0" noProof="0" smtClean="0">
                <a:ln>
                  <a:noFill/>
                </a:ln>
                <a:solidFill>
                  <a:prstClr val="black"/>
                </a:solidFill>
                <a:effectLst/>
                <a:uLnTx/>
                <a:uFillTx/>
                <a:latin typeface="Calibri" panose="020F0502020204030204"/>
                <a:ea typeface="+mn-ea"/>
                <a:cs typeface="Harmattan" panose="01000503000000020003" pitchFamily="2" charset="-78"/>
              </a:rPr>
              <a:pPr marL="0" marR="0" lvl="0" indent="0" algn="l" defTabSz="914400" rtl="1" eaLnBrk="1" fontAlgn="auto" latinLnBrk="0" hangingPunct="1">
                <a:lnSpc>
                  <a:spcPct val="100000"/>
                </a:lnSpc>
                <a:spcBef>
                  <a:spcPts val="0"/>
                </a:spcBef>
                <a:spcAft>
                  <a:spcPts val="0"/>
                </a:spcAft>
                <a:buClrTx/>
                <a:buSzTx/>
                <a:buFontTx/>
                <a:buNone/>
                <a:tabLst/>
                <a:defRPr/>
              </a:pPr>
              <a:t>50</a:t>
            </a:fld>
            <a:endParaRPr kumimoji="0" lang="ar-EG" sz="1200" b="0" i="0" u="none" strike="noStrike" kern="1200" cap="none" spc="0" normalizeH="0" baseline="0" noProof="0" dirty="0">
              <a:ln>
                <a:noFill/>
              </a:ln>
              <a:solidFill>
                <a:prstClr val="black"/>
              </a:solidFill>
              <a:effectLst/>
              <a:uLnTx/>
              <a:uFillTx/>
              <a:latin typeface="Calibri" panose="020F0502020204030204"/>
              <a:ea typeface="+mn-ea"/>
              <a:cs typeface="Harmattan" panose="01000503000000020003" pitchFamily="2" charset="-78"/>
            </a:endParaRPr>
          </a:p>
        </p:txBody>
      </p:sp>
    </p:spTree>
    <p:extLst>
      <p:ext uri="{BB962C8B-B14F-4D97-AF65-F5344CB8AC3E}">
        <p14:creationId xmlns:p14="http://schemas.microsoft.com/office/powerpoint/2010/main" val="996308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شريحة عنوان">
    <p:spTree>
      <p:nvGrpSpPr>
        <p:cNvPr id="1" name=""/>
        <p:cNvGrpSpPr/>
        <p:nvPr/>
      </p:nvGrpSpPr>
      <p:grpSpPr>
        <a:xfrm>
          <a:off x="0" y="0"/>
          <a:ext cx="0" cy="0"/>
          <a:chOff x="0" y="0"/>
          <a:chExt cx="0" cy="0"/>
        </a:xfrm>
      </p:grpSpPr>
    </p:spTree>
    <p:extLst>
      <p:ext uri="{BB962C8B-B14F-4D97-AF65-F5344CB8AC3E}">
        <p14:creationId xmlns:p14="http://schemas.microsoft.com/office/powerpoint/2010/main" val="3923240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عنوان ومحتوى">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61222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مربع نص 7">
            <a:extLst>
              <a:ext uri="{FF2B5EF4-FFF2-40B4-BE49-F238E27FC236}">
                <a16:creationId xmlns:a16="http://schemas.microsoft.com/office/drawing/2014/main" id="{E3263395-9781-4794-BD81-7A0DB6855226}"/>
              </a:ext>
            </a:extLst>
          </p:cNvPr>
          <p:cNvSpPr txBox="1"/>
          <p:nvPr userDrawn="1"/>
        </p:nvSpPr>
        <p:spPr>
          <a:xfrm>
            <a:off x="2141220" y="-416143"/>
            <a:ext cx="7909560" cy="276999"/>
          </a:xfrm>
          <a:prstGeom prst="rect">
            <a:avLst/>
          </a:prstGeom>
          <a:noFill/>
        </p:spPr>
        <p:txBody>
          <a:bodyPr wrap="square">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1200" dirty="0">
                <a:solidFill>
                  <a:schemeClr val="tx1">
                    <a:lumMod val="75000"/>
                    <a:lumOff val="25000"/>
                  </a:schemeClr>
                </a:solidFill>
                <a:latin typeface="El Messiri" pitchFamily="2" charset="-78"/>
                <a:cs typeface="El Messiri" pitchFamily="2" charset="-78"/>
              </a:rPr>
              <a:t>هذا القالب من تصميم موقع انجز ( </a:t>
            </a:r>
            <a:r>
              <a:rPr lang="en-US" sz="1200" dirty="0">
                <a:solidFill>
                  <a:schemeClr val="tx1">
                    <a:lumMod val="75000"/>
                    <a:lumOff val="25000"/>
                  </a:schemeClr>
                </a:solidFill>
                <a:latin typeface="El Messiri" pitchFamily="2" charset="-78"/>
                <a:cs typeface="El Messiri" pitchFamily="2" charset="-78"/>
              </a:rPr>
              <a:t>ingez-ppt.com</a:t>
            </a:r>
            <a:r>
              <a:rPr lang="ar-SA" sz="1200" dirty="0">
                <a:solidFill>
                  <a:schemeClr val="tx1">
                    <a:lumMod val="75000"/>
                    <a:lumOff val="25000"/>
                  </a:schemeClr>
                </a:solidFill>
                <a:latin typeface="El Messiri" pitchFamily="2" charset="-78"/>
                <a:cs typeface="El Messiri" pitchFamily="2" charset="-78"/>
              </a:rPr>
              <a:t> ) : موقع عربي متخصص بتصميم قوالب البوربوينت باللغة العربية</a:t>
            </a:r>
            <a:endParaRPr lang="ar-EG" sz="1200" dirty="0">
              <a:solidFill>
                <a:schemeClr val="tx1">
                  <a:lumMod val="75000"/>
                  <a:lumOff val="25000"/>
                </a:schemeClr>
              </a:solidFill>
              <a:latin typeface="El Messiri" pitchFamily="2" charset="-78"/>
              <a:cs typeface="El Messiri" pitchFamily="2" charset="-78"/>
            </a:endParaRPr>
          </a:p>
        </p:txBody>
      </p:sp>
    </p:spTree>
    <p:extLst>
      <p:ext uri="{BB962C8B-B14F-4D97-AF65-F5344CB8AC3E}">
        <p14:creationId xmlns:p14="http://schemas.microsoft.com/office/powerpoint/2010/main" val="3969453130"/>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r"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ar-EG"/>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image" Target="../media/image4.png"/><Relationship Id="rId3" Type="http://schemas.microsoft.com/office/2007/relationships/media" Target="../media/media2.mp3"/><Relationship Id="rId7" Type="http://schemas.openxmlformats.org/officeDocument/2006/relationships/audio" Target="../media/audio1.wav"/><Relationship Id="rId12" Type="http://schemas.openxmlformats.org/officeDocument/2006/relationships/audio" Target="../media/audio3.wav"/><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notesSlide" Target="../notesSlides/notesSlide1.xml"/><Relationship Id="rId11" Type="http://schemas.openxmlformats.org/officeDocument/2006/relationships/image" Target="../media/image3.png"/><Relationship Id="rId5" Type="http://schemas.openxmlformats.org/officeDocument/2006/relationships/slideLayout" Target="../slideLayouts/slideLayout2.xml"/><Relationship Id="rId10" Type="http://schemas.openxmlformats.org/officeDocument/2006/relationships/image" Target="../media/image2.png"/><Relationship Id="rId4" Type="http://schemas.openxmlformats.org/officeDocument/2006/relationships/audio" Target="../media/media2.mp3"/><Relationship Id="rId9" Type="http://schemas.openxmlformats.org/officeDocument/2006/relationships/audio" Target="../media/audio2.wav"/><Relationship Id="rId1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3.mp4"/><Relationship Id="rId1" Type="http://schemas.openxmlformats.org/officeDocument/2006/relationships/video" Target="NULL" TargetMode="Externa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audio" Target="../media/audio2.wav"/><Relationship Id="rId2" Type="http://schemas.microsoft.com/office/2007/relationships/media" Target="../media/media4.mp4"/><Relationship Id="rId1" Type="http://schemas.openxmlformats.org/officeDocument/2006/relationships/video" Target="NULL" TargetMode="External"/><Relationship Id="rId6" Type="http://schemas.openxmlformats.org/officeDocument/2006/relationships/image" Target="../media/image8.png"/><Relationship Id="rId5" Type="http://schemas.openxmlformats.org/officeDocument/2006/relationships/image" Target="../media/image7.png"/><Relationship Id="rId10" Type="http://schemas.openxmlformats.org/officeDocument/2006/relationships/image" Target="../media/image4.png"/><Relationship Id="rId4" Type="http://schemas.openxmlformats.org/officeDocument/2006/relationships/notesSlide" Target="../notesSlides/notesSlide2.xml"/><Relationship Id="rId9" Type="http://schemas.openxmlformats.org/officeDocument/2006/relationships/audio" Target="../media/audio3.wav"/></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microsoft.com/office/2007/relationships/media" Target="../media/media5.mp4"/><Relationship Id="rId1" Type="http://schemas.openxmlformats.org/officeDocument/2006/relationships/video" Target="NULL" TargetMode="External"/><Relationship Id="rId6" Type="http://schemas.openxmlformats.org/officeDocument/2006/relationships/audio" Target="../media/audio2.wav"/><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6.mp4"/><Relationship Id="rId1" Type="http://schemas.openxmlformats.org/officeDocument/2006/relationships/video" Target="NULL" TargetMode="External"/><Relationship Id="rId5" Type="http://schemas.openxmlformats.org/officeDocument/2006/relationships/image" Target="../media/image11.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12.png"/><Relationship Id="rId7" Type="http://schemas.openxmlformats.org/officeDocument/2006/relationships/audio" Target="../media/audio3.wav"/><Relationship Id="rId12"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2.png"/><Relationship Id="rId4" Type="http://schemas.openxmlformats.org/officeDocument/2006/relationships/image" Target="../media/image13.png"/><Relationship Id="rId9" Type="http://schemas.openxmlformats.org/officeDocument/2006/relationships/audio" Target="../media/audio2.wav"/></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7.png"/><Relationship Id="rId7" Type="http://schemas.openxmlformats.org/officeDocument/2006/relationships/audio" Target="../media/audio2.wav"/><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7.mp4"/><Relationship Id="rId1" Type="http://schemas.openxmlformats.org/officeDocument/2006/relationships/video" Target="NULL" TargetMode="External"/><Relationship Id="rId5" Type="http://schemas.openxmlformats.org/officeDocument/2006/relationships/image" Target="../media/image18.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19.png"/><Relationship Id="rId7" Type="http://schemas.openxmlformats.org/officeDocument/2006/relationships/audio" Target="../media/audio3.wav"/><Relationship Id="rId12"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2.png"/><Relationship Id="rId4" Type="http://schemas.openxmlformats.org/officeDocument/2006/relationships/image" Target="../media/image13.png"/><Relationship Id="rId9" Type="http://schemas.openxmlformats.org/officeDocument/2006/relationships/audio" Target="../media/audio2.wav"/></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21.png"/><Relationship Id="rId7" Type="http://schemas.openxmlformats.org/officeDocument/2006/relationships/audio" Target="../media/audio2.wav"/><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8.mp4"/><Relationship Id="rId1" Type="http://schemas.openxmlformats.org/officeDocument/2006/relationships/video" Target="NULL" TargetMode="External"/><Relationship Id="rId5" Type="http://schemas.openxmlformats.org/officeDocument/2006/relationships/image" Target="../media/image22.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3.png"/><Relationship Id="rId7" Type="http://schemas.openxmlformats.org/officeDocument/2006/relationships/audio" Target="../media/audio3.wav"/><Relationship Id="rId12"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2.png"/><Relationship Id="rId4" Type="http://schemas.openxmlformats.org/officeDocument/2006/relationships/image" Target="../media/image13.png"/><Relationship Id="rId9" Type="http://schemas.openxmlformats.org/officeDocument/2006/relationships/audio" Target="../media/audio2.wav"/></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24.png"/><Relationship Id="rId7" Type="http://schemas.openxmlformats.org/officeDocument/2006/relationships/audio" Target="../media/audio2.wav"/><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6.mp4"/><Relationship Id="rId1" Type="http://schemas.openxmlformats.org/officeDocument/2006/relationships/video" Target="NULL" TargetMode="External"/><Relationship Id="rId5" Type="http://schemas.openxmlformats.org/officeDocument/2006/relationships/image" Target="../media/image11.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5.png"/><Relationship Id="rId7" Type="http://schemas.openxmlformats.org/officeDocument/2006/relationships/audio" Target="../media/audio3.wav"/><Relationship Id="rId12"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2.png"/><Relationship Id="rId4" Type="http://schemas.openxmlformats.org/officeDocument/2006/relationships/image" Target="../media/image13.png"/><Relationship Id="rId9" Type="http://schemas.openxmlformats.org/officeDocument/2006/relationships/audio" Target="../media/audio2.wav"/></Relationships>
</file>

<file path=ppt/slides/_rels/slide1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26.png"/><Relationship Id="rId7" Type="http://schemas.openxmlformats.org/officeDocument/2006/relationships/audio" Target="../media/audio2.wav"/><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7.mp4"/><Relationship Id="rId1" Type="http://schemas.openxmlformats.org/officeDocument/2006/relationships/video" Target="NULL" TargetMode="External"/><Relationship Id="rId5" Type="http://schemas.openxmlformats.org/officeDocument/2006/relationships/image" Target="../media/image18.png"/><Relationship Id="rId4"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7.png"/><Relationship Id="rId7" Type="http://schemas.openxmlformats.org/officeDocument/2006/relationships/audio" Target="../media/audio3.wav"/><Relationship Id="rId12"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2.png"/><Relationship Id="rId4" Type="http://schemas.openxmlformats.org/officeDocument/2006/relationships/image" Target="../media/image13.png"/><Relationship Id="rId9" Type="http://schemas.openxmlformats.org/officeDocument/2006/relationships/audio" Target="../media/audio2.wav"/></Relationships>
</file>

<file path=ppt/slides/_rels/slide1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28.png"/><Relationship Id="rId7" Type="http://schemas.openxmlformats.org/officeDocument/2006/relationships/audio" Target="../media/audio2.wav"/><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6.mp4"/><Relationship Id="rId1" Type="http://schemas.openxmlformats.org/officeDocument/2006/relationships/video" Target="NULL" TargetMode="External"/><Relationship Id="rId5" Type="http://schemas.openxmlformats.org/officeDocument/2006/relationships/image" Target="../media/image11.png"/><Relationship Id="rId4"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9.png"/><Relationship Id="rId7" Type="http://schemas.openxmlformats.org/officeDocument/2006/relationships/audio" Target="../media/audio3.wav"/><Relationship Id="rId12"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2.png"/><Relationship Id="rId4" Type="http://schemas.openxmlformats.org/officeDocument/2006/relationships/image" Target="../media/image13.png"/><Relationship Id="rId9" Type="http://schemas.openxmlformats.org/officeDocument/2006/relationships/audio" Target="../media/audio2.wav"/></Relationships>
</file>

<file path=ppt/slides/_rels/slide2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30.png"/><Relationship Id="rId7" Type="http://schemas.openxmlformats.org/officeDocument/2006/relationships/audio" Target="../media/audio2.wav"/><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8.mp4"/><Relationship Id="rId1" Type="http://schemas.openxmlformats.org/officeDocument/2006/relationships/video" Target="NULL" TargetMode="External"/><Relationship Id="rId5" Type="http://schemas.openxmlformats.org/officeDocument/2006/relationships/image" Target="../media/image22.png"/><Relationship Id="rId4" Type="http://schemas.openxmlformats.org/officeDocument/2006/relationships/notesSlide" Target="../notesSlides/notesSlide21.xml"/></Relationships>
</file>

<file path=ppt/slides/_rels/slide2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31.png"/><Relationship Id="rId7" Type="http://schemas.openxmlformats.org/officeDocument/2006/relationships/audio" Target="../media/audio3.wav"/><Relationship Id="rId12"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2.png"/><Relationship Id="rId4" Type="http://schemas.openxmlformats.org/officeDocument/2006/relationships/image" Target="../media/image13.png"/><Relationship Id="rId9" Type="http://schemas.openxmlformats.org/officeDocument/2006/relationships/audio" Target="../media/audio2.wav"/></Relationships>
</file>

<file path=ppt/slides/_rels/slide2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32.png"/><Relationship Id="rId7" Type="http://schemas.openxmlformats.org/officeDocument/2006/relationships/audio" Target="../media/audio2.wav"/><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6.mp4"/><Relationship Id="rId1" Type="http://schemas.openxmlformats.org/officeDocument/2006/relationships/video" Target="NULL" TargetMode="External"/><Relationship Id="rId5" Type="http://schemas.openxmlformats.org/officeDocument/2006/relationships/image" Target="../media/image11.png"/><Relationship Id="rId4" Type="http://schemas.openxmlformats.org/officeDocument/2006/relationships/notesSlide" Target="../notesSlides/notesSlide24.xml"/></Relationships>
</file>

<file path=ppt/slides/_rels/slide2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33.png"/><Relationship Id="rId7" Type="http://schemas.openxmlformats.org/officeDocument/2006/relationships/audio" Target="../media/audio3.wav"/><Relationship Id="rId12"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2.png"/><Relationship Id="rId4" Type="http://schemas.openxmlformats.org/officeDocument/2006/relationships/image" Target="../media/image13.png"/><Relationship Id="rId9" Type="http://schemas.openxmlformats.org/officeDocument/2006/relationships/audio" Target="../media/audio2.wav"/></Relationships>
</file>

<file path=ppt/slides/_rels/slide2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34.png"/><Relationship Id="rId7" Type="http://schemas.openxmlformats.org/officeDocument/2006/relationships/audio" Target="../media/audio2.wav"/><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8.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7.mp4"/><Relationship Id="rId1" Type="http://schemas.openxmlformats.org/officeDocument/2006/relationships/video" Target="NULL" TargetMode="External"/><Relationship Id="rId5" Type="http://schemas.openxmlformats.org/officeDocument/2006/relationships/image" Target="../media/image18.png"/><Relationship Id="rId4" Type="http://schemas.openxmlformats.org/officeDocument/2006/relationships/notesSlide" Target="../notesSlides/notesSlide27.xml"/></Relationships>
</file>

<file path=ppt/slides/_rels/slide3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35.png"/><Relationship Id="rId7" Type="http://schemas.openxmlformats.org/officeDocument/2006/relationships/audio" Target="../media/audio3.wav"/><Relationship Id="rId12" Type="http://schemas.openxmlformats.org/officeDocument/2006/relationships/image" Target="../media/image36.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2.png"/><Relationship Id="rId4" Type="http://schemas.openxmlformats.org/officeDocument/2006/relationships/image" Target="../media/image13.png"/><Relationship Id="rId9" Type="http://schemas.openxmlformats.org/officeDocument/2006/relationships/audio" Target="../media/audio2.wav"/></Relationships>
</file>

<file path=ppt/slides/_rels/slide3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37.png"/><Relationship Id="rId7" Type="http://schemas.openxmlformats.org/officeDocument/2006/relationships/audio" Target="../media/audio2.wav"/><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8.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8.mp4"/><Relationship Id="rId1" Type="http://schemas.openxmlformats.org/officeDocument/2006/relationships/video" Target="NULL" TargetMode="External"/><Relationship Id="rId5" Type="http://schemas.openxmlformats.org/officeDocument/2006/relationships/image" Target="../media/image22.png"/><Relationship Id="rId4" Type="http://schemas.openxmlformats.org/officeDocument/2006/relationships/notesSlide" Target="../notesSlides/notesSlide30.xml"/></Relationships>
</file>

<file path=ppt/slides/_rels/slide3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38.png"/><Relationship Id="rId7" Type="http://schemas.openxmlformats.org/officeDocument/2006/relationships/audio" Target="../media/audio3.wav"/><Relationship Id="rId12" Type="http://schemas.openxmlformats.org/officeDocument/2006/relationships/image" Target="../media/image16.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2.png"/><Relationship Id="rId4" Type="http://schemas.openxmlformats.org/officeDocument/2006/relationships/image" Target="../media/image13.png"/><Relationship Id="rId9" Type="http://schemas.openxmlformats.org/officeDocument/2006/relationships/audio" Target="../media/audio2.wav"/></Relationships>
</file>

<file path=ppt/slides/_rels/slide3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39.png"/><Relationship Id="rId7" Type="http://schemas.openxmlformats.org/officeDocument/2006/relationships/audio" Target="../media/audio2.wav"/><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8.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6.mp4"/><Relationship Id="rId1" Type="http://schemas.openxmlformats.org/officeDocument/2006/relationships/video" Target="NULL" TargetMode="External"/><Relationship Id="rId5" Type="http://schemas.openxmlformats.org/officeDocument/2006/relationships/image" Target="../media/image11.png"/><Relationship Id="rId4" Type="http://schemas.openxmlformats.org/officeDocument/2006/relationships/notesSlide" Target="../notesSlides/notesSlide33.xml"/></Relationships>
</file>

<file path=ppt/slides/_rels/slide3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40.png"/><Relationship Id="rId7" Type="http://schemas.openxmlformats.org/officeDocument/2006/relationships/audio" Target="../media/audio3.wav"/><Relationship Id="rId12" Type="http://schemas.openxmlformats.org/officeDocument/2006/relationships/image" Target="../media/image16.pn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2.png"/><Relationship Id="rId4" Type="http://schemas.openxmlformats.org/officeDocument/2006/relationships/image" Target="../media/image13.png"/><Relationship Id="rId9" Type="http://schemas.openxmlformats.org/officeDocument/2006/relationships/audio" Target="../media/audio2.wav"/></Relationships>
</file>

<file path=ppt/slides/_rels/slide3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41.png"/><Relationship Id="rId7" Type="http://schemas.openxmlformats.org/officeDocument/2006/relationships/audio" Target="../media/audio2.wav"/><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8.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8.mp4"/><Relationship Id="rId1" Type="http://schemas.openxmlformats.org/officeDocument/2006/relationships/video" Target="NULL" TargetMode="External"/><Relationship Id="rId5" Type="http://schemas.openxmlformats.org/officeDocument/2006/relationships/image" Target="../media/image42.png"/><Relationship Id="rId4" Type="http://schemas.openxmlformats.org/officeDocument/2006/relationships/notesSlide" Target="../notesSlides/notesSlide36.xml"/></Relationships>
</file>

<file path=ppt/slides/_rels/slide3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43.png"/><Relationship Id="rId7" Type="http://schemas.openxmlformats.org/officeDocument/2006/relationships/audio" Target="../media/audio3.wav"/><Relationship Id="rId12" Type="http://schemas.openxmlformats.org/officeDocument/2006/relationships/image" Target="../media/image16.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2.png"/><Relationship Id="rId4" Type="http://schemas.openxmlformats.org/officeDocument/2006/relationships/image" Target="../media/image13.png"/><Relationship Id="rId9" Type="http://schemas.openxmlformats.org/officeDocument/2006/relationships/audio" Target="../media/audio2.wav"/></Relationships>
</file>

<file path=ppt/slides/_rels/slide4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44.png"/><Relationship Id="rId7" Type="http://schemas.openxmlformats.org/officeDocument/2006/relationships/audio" Target="../media/audio2.wav"/><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8.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7.mp4"/><Relationship Id="rId1" Type="http://schemas.openxmlformats.org/officeDocument/2006/relationships/video" Target="NULL" TargetMode="External"/><Relationship Id="rId5" Type="http://schemas.openxmlformats.org/officeDocument/2006/relationships/image" Target="../media/image18.png"/><Relationship Id="rId4" Type="http://schemas.openxmlformats.org/officeDocument/2006/relationships/notesSlide" Target="../notesSlides/notesSlide39.xml"/></Relationships>
</file>

<file path=ppt/slides/_rels/slide4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45.png"/><Relationship Id="rId7" Type="http://schemas.openxmlformats.org/officeDocument/2006/relationships/audio" Target="../media/audio3.wav"/><Relationship Id="rId12" Type="http://schemas.openxmlformats.org/officeDocument/2006/relationships/image" Target="../media/image16.pn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2.png"/><Relationship Id="rId4" Type="http://schemas.openxmlformats.org/officeDocument/2006/relationships/image" Target="../media/image13.png"/><Relationship Id="rId9" Type="http://schemas.openxmlformats.org/officeDocument/2006/relationships/audio" Target="../media/audio2.wav"/></Relationships>
</file>

<file path=ppt/slides/_rels/slide4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46.png"/><Relationship Id="rId7" Type="http://schemas.openxmlformats.org/officeDocument/2006/relationships/audio" Target="../media/audio2.wav"/><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8.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6.mp4"/><Relationship Id="rId1" Type="http://schemas.openxmlformats.org/officeDocument/2006/relationships/video" Target="NULL" TargetMode="External"/><Relationship Id="rId5" Type="http://schemas.openxmlformats.org/officeDocument/2006/relationships/image" Target="../media/image11.png"/><Relationship Id="rId4" Type="http://schemas.openxmlformats.org/officeDocument/2006/relationships/notesSlide" Target="../notesSlides/notesSlide42.xml"/></Relationships>
</file>

<file path=ppt/slides/_rels/slide4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47.png"/><Relationship Id="rId7" Type="http://schemas.openxmlformats.org/officeDocument/2006/relationships/audio" Target="../media/audio3.wav"/><Relationship Id="rId12" Type="http://schemas.openxmlformats.org/officeDocument/2006/relationships/image" Target="../media/image16.png"/><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2.png"/><Relationship Id="rId4" Type="http://schemas.openxmlformats.org/officeDocument/2006/relationships/image" Target="../media/image13.png"/><Relationship Id="rId9" Type="http://schemas.openxmlformats.org/officeDocument/2006/relationships/audio" Target="../media/audio2.wav"/></Relationships>
</file>

<file path=ppt/slides/_rels/slide4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48.png"/><Relationship Id="rId7" Type="http://schemas.openxmlformats.org/officeDocument/2006/relationships/audio" Target="../media/audio2.wav"/><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8.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9.mp4"/><Relationship Id="rId1" Type="http://schemas.openxmlformats.org/officeDocument/2006/relationships/video" Target="NULL" TargetMode="External"/><Relationship Id="rId4" Type="http://schemas.openxmlformats.org/officeDocument/2006/relationships/image" Target="../media/image49.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0.png"/><Relationship Id="rId2" Type="http://schemas.microsoft.com/office/2007/relationships/media" Target="../media/media4.mp4"/><Relationship Id="rId1" Type="http://schemas.openxmlformats.org/officeDocument/2006/relationships/video" Target="NULL" TargetMode="Externa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7.png"/></Relationships>
</file>

<file path=ppt/slides/_rels/slide4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hyperlink" Target="https://fonts.google.com/specimen/El+Messiri" TargetMode="External"/><Relationship Id="rId7" Type="http://schemas.openxmlformats.org/officeDocument/2006/relationships/image" Target="../media/image53.pn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svg"/><Relationship Id="rId4" Type="http://schemas.openxmlformats.org/officeDocument/2006/relationships/hyperlink" Target="https://fonts.google.com/specimen/Harmatt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د. كيمي والمختبر العجيب (4)">
            <a:hlinkClick r:id="" action="ppaction://media"/>
            <a:extLst>
              <a:ext uri="{FF2B5EF4-FFF2-40B4-BE49-F238E27FC236}">
                <a16:creationId xmlns:a16="http://schemas.microsoft.com/office/drawing/2014/main" id="{0D1F8E76-7583-28E0-7896-550D8DB7D671}"/>
              </a:ext>
            </a:extLst>
          </p:cNvPr>
          <p:cNvPicPr>
            <a:picLocks noChangeAspect="1"/>
          </p:cNvPicPr>
          <p:nvPr>
            <a:videoFile r:link="rId1"/>
            <p:extLst>
              <p:ext uri="{DAA4B4D4-6D71-4841-9C94-3DE7FCFB9230}">
                <p14:media xmlns:p14="http://schemas.microsoft.com/office/powerpoint/2010/main" r:embed="rId2">
                  <p14:trim st="164" end="198"/>
                </p14:media>
              </p:ext>
            </p:extLst>
          </p:nvPr>
        </p:nvPicPr>
        <p:blipFill>
          <a:blip r:embed="rId8"/>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8BECC434-33F8-084C-1B50-0846D37AC92B}"/>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2" name="زر البدء">
            <a:hlinkClick r:id="" action="ppaction://hlinkshowjump?jump=nextslide">
              <a:snd r:embed="rId9" name="arrow.wav"/>
            </a:hlinkClick>
            <a:hlinkHover r:id="" action="ppaction://noaction">
              <a:snd r:embed="rId9" name="arrow.wav"/>
            </a:hlinkHover>
            <a:extLst>
              <a:ext uri="{FF2B5EF4-FFF2-40B4-BE49-F238E27FC236}">
                <a16:creationId xmlns:a16="http://schemas.microsoft.com/office/drawing/2014/main" id="{AA84CA97-3F55-41DF-3A33-B75570BE2222}"/>
              </a:ext>
            </a:extLst>
          </p:cNvPr>
          <p:cNvSpPr/>
          <p:nvPr/>
        </p:nvSpPr>
        <p:spPr>
          <a:xfrm>
            <a:off x="5308922" y="5948103"/>
            <a:ext cx="1878956" cy="541424"/>
          </a:xfrm>
          <a:prstGeom prst="roundRect">
            <a:avLst>
              <a:gd name="adj" fmla="val 0"/>
            </a:avLst>
          </a:prstGeom>
          <a:blipFill>
            <a:blip r:embed="rId10"/>
            <a:stretch>
              <a:fillRect b="-212174"/>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600" b="1" dirty="0">
                <a:solidFill>
                  <a:srgbClr val="FFD852"/>
                </a:solidFill>
                <a:latin typeface="El Messiri" pitchFamily="2" charset="-78"/>
                <a:ea typeface="Harmattan" panose="01000503000000020003" pitchFamily="2" charset="-78"/>
                <a:cs typeface="El Messiri" pitchFamily="2" charset="-78"/>
              </a:rPr>
              <a:t>اضغط هنا للبدء</a:t>
            </a:r>
            <a:endParaRPr lang="ar-EG" sz="1600" b="1" dirty="0">
              <a:solidFill>
                <a:srgbClr val="FFD852"/>
              </a:solidFill>
              <a:latin typeface="El Messiri" pitchFamily="2" charset="-78"/>
              <a:ea typeface="Harmattan" panose="01000503000000020003" pitchFamily="2" charset="-78"/>
              <a:cs typeface="El Messiri" pitchFamily="2" charset="-78"/>
            </a:endParaRPr>
          </a:p>
        </p:txBody>
      </p:sp>
      <p:pic>
        <p:nvPicPr>
          <p:cNvPr id="6" name="title">
            <a:extLst>
              <a:ext uri="{FF2B5EF4-FFF2-40B4-BE49-F238E27FC236}">
                <a16:creationId xmlns:a16="http://schemas.microsoft.com/office/drawing/2014/main" id="{E8AFB58B-E37A-A16A-5ABD-D16A95CFB90C}"/>
              </a:ext>
            </a:extLst>
          </p:cNvPr>
          <p:cNvPicPr>
            <a:picLocks noChangeAspect="1"/>
          </p:cNvPicPr>
          <p:nvPr/>
        </p:nvPicPr>
        <p:blipFill>
          <a:blip r:embed="rId11"/>
          <a:srcRect/>
          <a:stretch/>
        </p:blipFill>
        <p:spPr>
          <a:xfrm>
            <a:off x="2064159" y="288538"/>
            <a:ext cx="8341482" cy="5560988"/>
          </a:xfrm>
          <a:prstGeom prst="rect">
            <a:avLst/>
          </a:prstGeom>
          <a:effectLst>
            <a:outerShdw blurRad="50800" dist="38100" dir="2700000" algn="tl" rotWithShape="0">
              <a:prstClr val="black">
                <a:alpha val="40000"/>
              </a:prstClr>
            </a:outerShdw>
          </a:effectLst>
        </p:spPr>
      </p:pic>
      <p:pic>
        <p:nvPicPr>
          <p:cNvPr id="5" name="x">
            <a:hlinkClick r:id="" action="ppaction://hlinkshowjump?jump=endshow"/>
            <a:hlinkHover r:id="" action="ppaction://noaction">
              <a:snd r:embed="rId12" name="click.wav"/>
            </a:hlinkHover>
            <a:extLst>
              <a:ext uri="{FF2B5EF4-FFF2-40B4-BE49-F238E27FC236}">
                <a16:creationId xmlns:a16="http://schemas.microsoft.com/office/drawing/2014/main" id="{A6C0D7BE-AFE1-1FCD-1696-FC768FA460AA}"/>
              </a:ext>
            </a:extLst>
          </p:cNvPr>
          <p:cNvPicPr>
            <a:picLocks noChangeAspect="1"/>
          </p:cNvPicPr>
          <p:nvPr/>
        </p:nvPicPr>
        <p:blipFill>
          <a:blip r:embed="rId13"/>
          <a:srcRect/>
          <a:stretch/>
        </p:blipFill>
        <p:spPr>
          <a:xfrm>
            <a:off x="137979" y="108181"/>
            <a:ext cx="346933" cy="360714"/>
          </a:xfrm>
          <a:prstGeom prst="rect">
            <a:avLst/>
          </a:prstGeom>
        </p:spPr>
      </p:pic>
      <p:pic>
        <p:nvPicPr>
          <p:cNvPr id="7" name="zapsplat_lab_test_tube_bubble_room_reverb_005_107541">
            <a:hlinkClick r:id="" action="ppaction://media"/>
            <a:extLst>
              <a:ext uri="{FF2B5EF4-FFF2-40B4-BE49-F238E27FC236}">
                <a16:creationId xmlns:a16="http://schemas.microsoft.com/office/drawing/2014/main" id="{16DAEF26-2727-1CCE-2255-519254904BD1}"/>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5747537" y="-726201"/>
            <a:ext cx="487363" cy="487362"/>
          </a:xfrm>
          <a:prstGeom prst="rect">
            <a:avLst/>
          </a:prstGeom>
        </p:spPr>
      </p:pic>
    </p:spTree>
    <p:extLst>
      <p:ext uri="{BB962C8B-B14F-4D97-AF65-F5344CB8AC3E}">
        <p14:creationId xmlns:p14="http://schemas.microsoft.com/office/powerpoint/2010/main" val="10918076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7"/>
                                        </p:tgtEl>
                                      </p:cBhvr>
                                    </p:cmd>
                                  </p:childTnLst>
                                </p:cTn>
                              </p:par>
                              <p:par>
                                <p:cTn id="7" presetID="1" presetClass="mediacall" presetSubtype="0" fill="hold" nodeType="withEffect">
                                  <p:stCondLst>
                                    <p:cond delay="0"/>
                                  </p:stCondLst>
                                  <p:childTnLst>
                                    <p:cmd type="call" cmd="playFrom(0.0)">
                                      <p:cBhvr>
                                        <p:cTn id="8" dur="3649" fill="hold"/>
                                        <p:tgtEl>
                                          <p:spTgt spid="8"/>
                                        </p:tgtEl>
                                      </p:cBhvr>
                                    </p:cmd>
                                  </p:childTnLst>
                                </p:cTn>
                              </p:par>
                              <p:par>
                                <p:cTn id="9" presetID="10" presetClass="entr" presetSubtype="0" fill="hold" grpId="0" nodeType="withEffect">
                                  <p:stCondLst>
                                    <p:cond delay="470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par>
                                <p:cTn id="12" presetID="53" presetClass="entr" presetSubtype="16" fill="hold" nodeType="withEffect">
                                  <p:stCondLst>
                                    <p:cond delay="3000"/>
                                  </p:stCondLst>
                                  <p:childTnLst>
                                    <p:set>
                                      <p:cBhvr>
                                        <p:cTn id="13" dur="1" fill="hold">
                                          <p:stCondLst>
                                            <p:cond delay="0"/>
                                          </p:stCondLst>
                                        </p:cTn>
                                        <p:tgtEl>
                                          <p:spTgt spid="6"/>
                                        </p:tgtEl>
                                        <p:attrNameLst>
                                          <p:attrName>style.visibility</p:attrName>
                                        </p:attrNameLst>
                                      </p:cBhvr>
                                      <p:to>
                                        <p:strVal val="visible"/>
                                      </p:to>
                                    </p:set>
                                    <p:anim calcmode="lin" valueType="num">
                                      <p:cBhvr>
                                        <p:cTn id="14" dur="2000" fill="hold"/>
                                        <p:tgtEl>
                                          <p:spTgt spid="6"/>
                                        </p:tgtEl>
                                        <p:attrNameLst>
                                          <p:attrName>ppt_w</p:attrName>
                                        </p:attrNameLst>
                                      </p:cBhvr>
                                      <p:tavLst>
                                        <p:tav tm="0">
                                          <p:val>
                                            <p:fltVal val="0"/>
                                          </p:val>
                                        </p:tav>
                                        <p:tav tm="100000">
                                          <p:val>
                                            <p:strVal val="#ppt_w"/>
                                          </p:val>
                                        </p:tav>
                                      </p:tavLst>
                                    </p:anim>
                                    <p:anim calcmode="lin" valueType="num">
                                      <p:cBhvr>
                                        <p:cTn id="15" dur="2000" fill="hold"/>
                                        <p:tgtEl>
                                          <p:spTgt spid="6"/>
                                        </p:tgtEl>
                                        <p:attrNameLst>
                                          <p:attrName>ppt_h</p:attrName>
                                        </p:attrNameLst>
                                      </p:cBhvr>
                                      <p:tavLst>
                                        <p:tav tm="0">
                                          <p:val>
                                            <p:fltVal val="0"/>
                                          </p:val>
                                        </p:tav>
                                        <p:tav tm="100000">
                                          <p:val>
                                            <p:strVal val="#ppt_h"/>
                                          </p:val>
                                        </p:tav>
                                      </p:tavLst>
                                    </p:anim>
                                    <p:animEffect transition="in" filter="fade">
                                      <p:cBhvr>
                                        <p:cTn id="16" dur="2000"/>
                                        <p:tgtEl>
                                          <p:spTgt spid="6"/>
                                        </p:tgtEl>
                                      </p:cBhvr>
                                    </p:animEffect>
                                  </p:childTnLst>
                                  <p:subTnLst>
                                    <p:audio>
                                      <p:cMediaNode>
                                        <p:cTn display="0" masterRel="sameClick">
                                          <p:stCondLst>
                                            <p:cond evt="begin" delay="0">
                                              <p:tn val="12"/>
                                            </p:cond>
                                          </p:stCondLst>
                                          <p:endCondLst>
                                            <p:cond evt="onStopAudio" delay="0">
                                              <p:tgtEl>
                                                <p:sldTgt/>
                                              </p:tgtEl>
                                            </p:cond>
                                          </p:endCondLst>
                                        </p:cTn>
                                        <p:tgtEl>
                                          <p:sndTgt r:embed="rId7" name="magic-notification-ring-2344.wav"/>
                                        </p:tgtEl>
                                      </p:cMediaNode>
                                    </p:audio>
                                  </p:subTnLst>
                                </p:cTn>
                              </p:par>
                              <p:par>
                                <p:cTn id="17" presetID="32" presetClass="emph" presetSubtype="0" repeatCount="2000" fill="hold" nodeType="withEffect">
                                  <p:stCondLst>
                                    <p:cond delay="7200"/>
                                  </p:stCondLst>
                                  <p:childTnLst>
                                    <p:animRot by="120000">
                                      <p:cBhvr>
                                        <p:cTn id="18" dur="100" fill="hold">
                                          <p:stCondLst>
                                            <p:cond delay="0"/>
                                          </p:stCondLst>
                                        </p:cTn>
                                        <p:tgtEl>
                                          <p:spTgt spid="6"/>
                                        </p:tgtEl>
                                        <p:attrNameLst>
                                          <p:attrName>r</p:attrName>
                                        </p:attrNameLst>
                                      </p:cBhvr>
                                    </p:animRot>
                                    <p:animRot by="-240000">
                                      <p:cBhvr>
                                        <p:cTn id="19" dur="200" fill="hold">
                                          <p:stCondLst>
                                            <p:cond delay="200"/>
                                          </p:stCondLst>
                                        </p:cTn>
                                        <p:tgtEl>
                                          <p:spTgt spid="6"/>
                                        </p:tgtEl>
                                        <p:attrNameLst>
                                          <p:attrName>r</p:attrName>
                                        </p:attrNameLst>
                                      </p:cBhvr>
                                    </p:animRot>
                                    <p:animRot by="240000">
                                      <p:cBhvr>
                                        <p:cTn id="20" dur="200" fill="hold">
                                          <p:stCondLst>
                                            <p:cond delay="400"/>
                                          </p:stCondLst>
                                        </p:cTn>
                                        <p:tgtEl>
                                          <p:spTgt spid="6"/>
                                        </p:tgtEl>
                                        <p:attrNameLst>
                                          <p:attrName>r</p:attrName>
                                        </p:attrNameLst>
                                      </p:cBhvr>
                                    </p:animRot>
                                    <p:animRot by="-240000">
                                      <p:cBhvr>
                                        <p:cTn id="21" dur="200" fill="hold">
                                          <p:stCondLst>
                                            <p:cond delay="600"/>
                                          </p:stCondLst>
                                        </p:cTn>
                                        <p:tgtEl>
                                          <p:spTgt spid="6"/>
                                        </p:tgtEl>
                                        <p:attrNameLst>
                                          <p:attrName>r</p:attrName>
                                        </p:attrNameLst>
                                      </p:cBhvr>
                                    </p:animRot>
                                    <p:animRot by="120000">
                                      <p:cBhvr>
                                        <p:cTn id="22" dur="200" fill="hold">
                                          <p:stCondLst>
                                            <p:cond delay="800"/>
                                          </p:stCondLst>
                                        </p:cTn>
                                        <p:tgtEl>
                                          <p:spTgt spid="6"/>
                                        </p:tgtEl>
                                        <p:attrNameLst>
                                          <p:attrName>r</p:attrName>
                                        </p:attrNameLst>
                                      </p:cBhvr>
                                    </p:animRot>
                                  </p:childTnLst>
                                </p:cTn>
                              </p:par>
                              <p:par>
                                <p:cTn id="23" presetID="10" presetClass="entr" presetSubtype="0" fill="hold" nodeType="withEffect">
                                  <p:stCondLst>
                                    <p:cond delay="190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6" repeatCount="indefinite" fill="hold" display="0">
                  <p:stCondLst>
                    <p:cond delay="indefinite"/>
                  </p:stCondLst>
                </p:cTn>
                <p:tgtEl>
                  <p:spTgt spid="8"/>
                </p:tgtEl>
              </p:cMediaNode>
            </p:video>
            <p:audio>
              <p:cMediaNode vol="30488" numSld="999" showWhenStopped="0">
                <p:cTn id="27" repeatCount="indefinite" fill="hold" display="0">
                  <p:stCondLst>
                    <p:cond delay="indefinite"/>
                  </p:stCondLst>
                  <p:endCondLst>
                    <p:cond evt="onStopAudio" delay="0">
                      <p:tgtEl>
                        <p:sldTgt/>
                      </p:tgtEl>
                    </p:cond>
                  </p:endCondLst>
                </p:cTn>
                <p:tgtEl>
                  <p:spTgt spid="7"/>
                </p:tgtEl>
              </p:cMediaNode>
            </p:audio>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د. كيمي والمختبر العجيب">
            <a:hlinkClick r:id="" action="ppaction://media"/>
            <a:extLst>
              <a:ext uri="{FF2B5EF4-FFF2-40B4-BE49-F238E27FC236}">
                <a16:creationId xmlns:a16="http://schemas.microsoft.com/office/drawing/2014/main" id="{A083EF40-60CD-1D5F-86C2-9B7ADFC29927}"/>
              </a:ext>
            </a:extLst>
          </p:cNvPr>
          <p:cNvPicPr>
            <a:picLocks noChangeAspect="1"/>
          </p:cNvPicPr>
          <p:nvPr>
            <a:videoFile r:link="rId1"/>
            <p:extLst>
              <p:ext uri="{DAA4B4D4-6D71-4841-9C94-3DE7FCFB9230}">
                <p14:media xmlns:p14="http://schemas.microsoft.com/office/powerpoint/2010/main" r:embed="rId2">
                  <p14:trim st="123" end="333"/>
                </p14:media>
              </p:ext>
            </p:extLst>
          </p:nvPr>
        </p:nvPicPr>
        <p:blipFill>
          <a:blip r:embed="rId4"/>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C476F0C0-01F4-6BDF-B290-DF093B559D9B}"/>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2" name="مربع نص 1">
            <a:extLst>
              <a:ext uri="{FF2B5EF4-FFF2-40B4-BE49-F238E27FC236}">
                <a16:creationId xmlns:a16="http://schemas.microsoft.com/office/drawing/2014/main" id="{33D41CD0-106E-13D9-A44D-0551F78267A2}"/>
              </a:ext>
            </a:extLst>
          </p:cNvPr>
          <p:cNvSpPr txBox="1"/>
          <p:nvPr/>
        </p:nvSpPr>
        <p:spPr>
          <a:xfrm rot="21386714">
            <a:off x="5856789" y="1711994"/>
            <a:ext cx="4560426" cy="707886"/>
          </a:xfrm>
          <a:prstGeom prst="rect">
            <a:avLst/>
          </a:prstGeom>
          <a:noFill/>
        </p:spPr>
        <p:txBody>
          <a:bodyPr wrap="square" rtlCol="1">
            <a:prstTxWarp prst="textArchUp">
              <a:avLst/>
            </a:prstTxWarp>
            <a:spAutoFit/>
          </a:bodyPr>
          <a:lstStyle/>
          <a:p>
            <a:pPr algn="ctr"/>
            <a:r>
              <a:rPr lang="ar-SA" sz="4000" b="1" dirty="0">
                <a:solidFill>
                  <a:srgbClr val="03F72B"/>
                </a:solidFill>
                <a:effectLst>
                  <a:glow rad="127000">
                    <a:schemeClr val="accent6">
                      <a:satMod val="175000"/>
                      <a:alpha val="40000"/>
                    </a:schemeClr>
                  </a:glow>
                </a:effectLst>
              </a:rPr>
              <a:t>المختبر العجيب</a:t>
            </a:r>
          </a:p>
        </p:txBody>
      </p:sp>
    </p:spTree>
    <p:extLst>
      <p:ext uri="{BB962C8B-B14F-4D97-AF65-F5344CB8AC3E}">
        <p14:creationId xmlns:p14="http://schemas.microsoft.com/office/powerpoint/2010/main" val="4203901243"/>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54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د. كيمي والمختبر العجيب (1)">
            <a:hlinkClick r:id="" action="ppaction://media"/>
            <a:extLst>
              <a:ext uri="{FF2B5EF4-FFF2-40B4-BE49-F238E27FC236}">
                <a16:creationId xmlns:a16="http://schemas.microsoft.com/office/drawing/2014/main" id="{C19FF98F-CD21-90C7-5E7A-8329986CBEFD}"/>
              </a:ext>
            </a:extLst>
          </p:cNvPr>
          <p:cNvPicPr>
            <a:picLocks noChangeAspect="1"/>
          </p:cNvPicPr>
          <p:nvPr>
            <a:videoFile r:link="rId1"/>
            <p:extLst>
              <p:ext uri="{DAA4B4D4-6D71-4841-9C94-3DE7FCFB9230}">
                <p14:media xmlns:p14="http://schemas.microsoft.com/office/powerpoint/2010/main" r:embed="rId2">
                  <p14:trim st="164" end="251"/>
                </p14:media>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0A8F9E70-F015-D779-7AA6-8823125587C9}"/>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grpSp>
        <p:nvGrpSpPr>
          <p:cNvPr id="11" name="مجموعة 10">
            <a:extLst>
              <a:ext uri="{FF2B5EF4-FFF2-40B4-BE49-F238E27FC236}">
                <a16:creationId xmlns:a16="http://schemas.microsoft.com/office/drawing/2014/main" id="{094380C6-AF92-27D3-46B4-C9B2048865DF}"/>
              </a:ext>
            </a:extLst>
          </p:cNvPr>
          <p:cNvGrpSpPr/>
          <p:nvPr/>
        </p:nvGrpSpPr>
        <p:grpSpPr>
          <a:xfrm>
            <a:off x="5977616" y="3680750"/>
            <a:ext cx="5481322" cy="3051451"/>
            <a:chOff x="-411609" y="3400705"/>
            <a:chExt cx="5866923" cy="3567445"/>
          </a:xfrm>
        </p:grpSpPr>
        <p:pic>
          <p:nvPicPr>
            <p:cNvPr id="14" name="صورة 13">
              <a:extLst>
                <a:ext uri="{FF2B5EF4-FFF2-40B4-BE49-F238E27FC236}">
                  <a16:creationId xmlns:a16="http://schemas.microsoft.com/office/drawing/2014/main" id="{10D63D3A-3441-FB63-2171-311E0807CDA9}"/>
                </a:ext>
              </a:extLst>
            </p:cNvPr>
            <p:cNvPicPr>
              <a:picLocks noChangeAspect="1"/>
            </p:cNvPicPr>
            <p:nvPr/>
          </p:nvPicPr>
          <p:blipFill>
            <a:blip r:embed="rId6"/>
            <a:srcRect/>
            <a:stretch/>
          </p:blipFill>
          <p:spPr>
            <a:xfrm>
              <a:off x="-411609" y="3400705"/>
              <a:ext cx="5866923" cy="3567445"/>
            </a:xfrm>
            <a:prstGeom prst="rect">
              <a:avLst/>
            </a:prstGeom>
          </p:spPr>
        </p:pic>
        <p:sp>
          <p:nvSpPr>
            <p:cNvPr id="36" name="مربع نص 35">
              <a:extLst>
                <a:ext uri="{FF2B5EF4-FFF2-40B4-BE49-F238E27FC236}">
                  <a16:creationId xmlns:a16="http://schemas.microsoft.com/office/drawing/2014/main" id="{37F4DFBB-C469-48F8-A0B4-0E627C132E44}"/>
                </a:ext>
              </a:extLst>
            </p:cNvPr>
            <p:cNvSpPr txBox="1"/>
            <p:nvPr/>
          </p:nvSpPr>
          <p:spPr>
            <a:xfrm>
              <a:off x="108727" y="4086999"/>
              <a:ext cx="4826251" cy="1511248"/>
            </a:xfrm>
            <a:prstGeom prst="rect">
              <a:avLst/>
            </a:prstGeom>
            <a:noFill/>
          </p:spPr>
          <p:txBody>
            <a:bodyPr wrap="square" rtlCol="1">
              <a:spAutoFit/>
            </a:bodyPr>
            <a:lstStyle/>
            <a:p>
              <a:pPr algn="ctr">
                <a:lnSpc>
                  <a:spcPct val="130000"/>
                </a:lnSpc>
              </a:pPr>
              <a:r>
                <a:rPr lang="ar-SA" sz="2000" b="1" dirty="0">
                  <a:solidFill>
                    <a:srgbClr val="FFD852"/>
                  </a:solidFill>
                  <a:latin typeface="El Messiri" pitchFamily="2" charset="-78"/>
                  <a:ea typeface="Harmattan" panose="01000503000000020003" pitchFamily="2" charset="-78"/>
                  <a:cs typeface="El Messiri" pitchFamily="2" charset="-78"/>
                </a:rPr>
                <a:t>هذا المختبر العجيب يستطيع أن يأخذنا إلى مناطق علمية مختلفة... ترى، أين سنذهب أولًا؟ هل أنتم مستعدون؟</a:t>
              </a:r>
              <a:endParaRPr lang="ar-EG" sz="2000" b="1" dirty="0">
                <a:solidFill>
                  <a:srgbClr val="FFD852"/>
                </a:solidFill>
                <a:effectLst/>
                <a:latin typeface="El Messiri" pitchFamily="2" charset="-78"/>
                <a:ea typeface="Harmattan" panose="01000503000000020003" pitchFamily="2" charset="-78"/>
                <a:cs typeface="El Messiri" pitchFamily="2" charset="-78"/>
              </a:endParaRPr>
            </a:p>
          </p:txBody>
        </p:sp>
      </p:grpSp>
      <p:sp>
        <p:nvSpPr>
          <p:cNvPr id="15" name="زر البدء">
            <a:hlinkClick r:id="" action="ppaction://hlinkshowjump?jump=nextslide">
              <a:snd r:embed="rId7" name="arrow.wav"/>
            </a:hlinkClick>
            <a:hlinkHover r:id="" action="ppaction://noaction" highlightClick="1">
              <a:snd r:embed="rId7" name="arrow.wav"/>
            </a:hlinkHover>
            <a:extLst>
              <a:ext uri="{FF2B5EF4-FFF2-40B4-BE49-F238E27FC236}">
                <a16:creationId xmlns:a16="http://schemas.microsoft.com/office/drawing/2014/main" id="{A1F8E2D1-E2B3-2BF6-1C0D-5AC9CB8DD215}"/>
              </a:ext>
            </a:extLst>
          </p:cNvPr>
          <p:cNvSpPr/>
          <p:nvPr/>
        </p:nvSpPr>
        <p:spPr>
          <a:xfrm>
            <a:off x="7724176" y="5537291"/>
            <a:ext cx="1988200" cy="573949"/>
          </a:xfrm>
          <a:prstGeom prst="roundRect">
            <a:avLst>
              <a:gd name="adj" fmla="val 0"/>
            </a:avLst>
          </a:prstGeom>
          <a:blipFill>
            <a:blip r:embed="rId8"/>
            <a:stretch>
              <a:fillRect t="4034" b="-20611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نعم</a:t>
            </a:r>
            <a:endParaRPr lang="ar-EG" b="1" dirty="0">
              <a:solidFill>
                <a:srgbClr val="FFD852"/>
              </a:solidFill>
              <a:latin typeface="El Messiri" pitchFamily="2" charset="-78"/>
              <a:ea typeface="Harmattan" panose="01000503000000020003" pitchFamily="2" charset="-78"/>
              <a:cs typeface="El Messiri" pitchFamily="2" charset="-78"/>
            </a:endParaRPr>
          </a:p>
        </p:txBody>
      </p:sp>
      <p:pic>
        <p:nvPicPr>
          <p:cNvPr id="6" name="x">
            <a:hlinkClick r:id="" action="ppaction://hlinkshowjump?jump=endshow"/>
            <a:hlinkHover r:id="" action="ppaction://noaction">
              <a:snd r:embed="rId9" name="click.wav"/>
            </a:hlinkHover>
            <a:extLst>
              <a:ext uri="{FF2B5EF4-FFF2-40B4-BE49-F238E27FC236}">
                <a16:creationId xmlns:a16="http://schemas.microsoft.com/office/drawing/2014/main" id="{A3E77D95-BF06-78BA-77A0-79ED5B487A25}"/>
              </a:ext>
            </a:extLst>
          </p:cNvPr>
          <p:cNvPicPr>
            <a:picLocks noChangeAspect="1"/>
          </p:cNvPicPr>
          <p:nvPr/>
        </p:nvPicPr>
        <p:blipFill>
          <a:blip r:embed="rId10"/>
          <a:srcRect/>
          <a:stretch/>
        </p:blipFill>
        <p:spPr>
          <a:xfrm>
            <a:off x="137979" y="108181"/>
            <a:ext cx="346933" cy="360714"/>
          </a:xfrm>
          <a:prstGeom prst="rect">
            <a:avLst/>
          </a:prstGeom>
        </p:spPr>
      </p:pic>
      <p:sp>
        <p:nvSpPr>
          <p:cNvPr id="7" name="مربع نص 6">
            <a:extLst>
              <a:ext uri="{FF2B5EF4-FFF2-40B4-BE49-F238E27FC236}">
                <a16:creationId xmlns:a16="http://schemas.microsoft.com/office/drawing/2014/main" id="{FF12C0C5-60D2-D80B-8CC7-46BFB89E508B}"/>
              </a:ext>
            </a:extLst>
          </p:cNvPr>
          <p:cNvSpPr txBox="1"/>
          <p:nvPr/>
        </p:nvSpPr>
        <p:spPr>
          <a:xfrm rot="21386714">
            <a:off x="5856789" y="1711994"/>
            <a:ext cx="4560426" cy="707886"/>
          </a:xfrm>
          <a:prstGeom prst="rect">
            <a:avLst/>
          </a:prstGeom>
          <a:noFill/>
        </p:spPr>
        <p:txBody>
          <a:bodyPr wrap="square" rtlCol="1">
            <a:prstTxWarp prst="textArchUp">
              <a:avLst/>
            </a:prstTxWarp>
            <a:spAutoFit/>
          </a:bodyPr>
          <a:lstStyle/>
          <a:p>
            <a:pPr algn="ctr"/>
            <a:r>
              <a:rPr lang="ar-SA" sz="4000" b="1" dirty="0">
                <a:solidFill>
                  <a:srgbClr val="03F72B"/>
                </a:solidFill>
                <a:effectLst>
                  <a:glow rad="127000">
                    <a:schemeClr val="accent6">
                      <a:satMod val="175000"/>
                      <a:alpha val="40000"/>
                    </a:schemeClr>
                  </a:glow>
                </a:effectLst>
              </a:rPr>
              <a:t>المختبر العجيب</a:t>
            </a:r>
          </a:p>
        </p:txBody>
      </p:sp>
    </p:spTree>
    <p:extLst>
      <p:ext uri="{BB962C8B-B14F-4D97-AF65-F5344CB8AC3E}">
        <p14:creationId xmlns:p14="http://schemas.microsoft.com/office/powerpoint/2010/main" val="4103877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585" fill="hold"/>
                                        <p:tgtEl>
                                          <p:spTgt spid="2"/>
                                        </p:tgtEl>
                                      </p:cBhvr>
                                    </p:cmd>
                                  </p:childTnLst>
                                </p:cTn>
                              </p:par>
                              <p:par>
                                <p:cTn id="7" presetID="10"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childTnLst>
                                </p:cTn>
                              </p:par>
                              <p:par>
                                <p:cTn id="10" presetID="10" presetClass="entr" presetSubtype="0" fill="hold" grpId="0" nodeType="withEffect">
                                  <p:stCondLst>
                                    <p:cond delay="170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1000"/>
                                        <p:tgtEl>
                                          <p:spTgt spid="15"/>
                                        </p:tgtEl>
                                      </p:cBhvr>
                                    </p:animEffect>
                                  </p:childTnLst>
                                </p:cTn>
                              </p:par>
                              <p:par>
                                <p:cTn id="13" presetID="10" presetClass="entr" presetSubtype="0" fill="hold" nodeType="withEffect">
                                  <p:stCondLst>
                                    <p:cond delay="190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6" repeatCount="indefinite" fill="hold" display="0">
                  <p:stCondLst>
                    <p:cond delay="indefinite"/>
                  </p:stCondLst>
                </p:cTn>
                <p:tgtEl>
                  <p:spTgt spid="2"/>
                </p:tgtEl>
              </p:cMediaNode>
            </p:video>
          </p:childTnLst>
        </p:cTn>
      </p:par>
    </p:tnLst>
    <p:bldLst>
      <p:bldP spid="1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د. كيمي والمختبر العجيب (8)">
            <a:hlinkClick r:id="" action="ppaction://media"/>
            <a:extLst>
              <a:ext uri="{FF2B5EF4-FFF2-40B4-BE49-F238E27FC236}">
                <a16:creationId xmlns:a16="http://schemas.microsoft.com/office/drawing/2014/main" id="{1AFC7268-8E93-0D26-5652-D08B30786EC3}"/>
              </a:ext>
            </a:extLst>
          </p:cNvPr>
          <p:cNvPicPr>
            <a:picLocks noChangeAspect="1"/>
          </p:cNvPicPr>
          <p:nvPr>
            <a:videoFile r:link="rId1"/>
            <p:extLst>
              <p:ext uri="{DAA4B4D4-6D71-4841-9C94-3DE7FCFB9230}">
                <p14:media xmlns:p14="http://schemas.microsoft.com/office/powerpoint/2010/main" r:embed="rId2">
                  <p14:trim st="246"/>
                </p14:media>
              </p:ext>
            </p:extLst>
          </p:nvPr>
        </p:nvPicPr>
        <p:blipFill>
          <a:blip r:embed="rId4"/>
          <a:stretch>
            <a:fillRect/>
          </a:stretch>
        </p:blipFill>
        <p:spPr>
          <a:xfrm>
            <a:off x="0" y="0"/>
            <a:ext cx="12192000" cy="6858000"/>
          </a:xfrm>
          <a:prstGeom prst="rect">
            <a:avLst/>
          </a:prstGeom>
        </p:spPr>
      </p:pic>
      <p:sp>
        <p:nvSpPr>
          <p:cNvPr id="12" name="frame">
            <a:extLst>
              <a:ext uri="{FF2B5EF4-FFF2-40B4-BE49-F238E27FC236}">
                <a16:creationId xmlns:a16="http://schemas.microsoft.com/office/drawing/2014/main" id="{1302832A-8928-89B0-BA00-BC9D3517E920}"/>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grpSp>
        <p:nvGrpSpPr>
          <p:cNvPr id="10" name="مجموعة 9">
            <a:extLst>
              <a:ext uri="{FF2B5EF4-FFF2-40B4-BE49-F238E27FC236}">
                <a16:creationId xmlns:a16="http://schemas.microsoft.com/office/drawing/2014/main" id="{D2B033B3-C278-48F0-5A64-3F2DFB1BC9A9}"/>
              </a:ext>
            </a:extLst>
          </p:cNvPr>
          <p:cNvGrpSpPr/>
          <p:nvPr/>
        </p:nvGrpSpPr>
        <p:grpSpPr>
          <a:xfrm>
            <a:off x="-161661" y="185196"/>
            <a:ext cx="4318919" cy="2430684"/>
            <a:chOff x="5556588" y="-226740"/>
            <a:chExt cx="3571592" cy="2010089"/>
          </a:xfrm>
        </p:grpSpPr>
        <p:pic>
          <p:nvPicPr>
            <p:cNvPr id="6" name="صورة 5">
              <a:extLst>
                <a:ext uri="{FF2B5EF4-FFF2-40B4-BE49-F238E27FC236}">
                  <a16:creationId xmlns:a16="http://schemas.microsoft.com/office/drawing/2014/main" id="{C382B3B9-1563-506B-1AE2-732DF75C5F18}"/>
                </a:ext>
              </a:extLst>
            </p:cNvPr>
            <p:cNvPicPr>
              <a:picLocks noChangeAspect="1"/>
            </p:cNvPicPr>
            <p:nvPr/>
          </p:nvPicPr>
          <p:blipFill>
            <a:blip r:embed="rId5"/>
            <a:srcRect/>
            <a:stretch/>
          </p:blipFill>
          <p:spPr>
            <a:xfrm>
              <a:off x="5556588" y="-226740"/>
              <a:ext cx="3571592" cy="2010089"/>
            </a:xfrm>
            <a:prstGeom prst="rect">
              <a:avLst/>
            </a:prstGeom>
          </p:spPr>
        </p:pic>
        <p:sp>
          <p:nvSpPr>
            <p:cNvPr id="3" name="مربع نص 2">
              <a:extLst>
                <a:ext uri="{FF2B5EF4-FFF2-40B4-BE49-F238E27FC236}">
                  <a16:creationId xmlns:a16="http://schemas.microsoft.com/office/drawing/2014/main" id="{31FF57A3-0BFD-AF83-A93D-7B11B05743C3}"/>
                </a:ext>
              </a:extLst>
            </p:cNvPr>
            <p:cNvSpPr txBox="1"/>
            <p:nvPr/>
          </p:nvSpPr>
          <p:spPr>
            <a:xfrm>
              <a:off x="5902797" y="443949"/>
              <a:ext cx="2831327" cy="763561"/>
            </a:xfrm>
            <a:prstGeom prst="rect">
              <a:avLst/>
            </a:prstGeom>
            <a:noFill/>
          </p:spPr>
          <p:txBody>
            <a:bodyPr wrap="square">
              <a:spAutoFit/>
            </a:bodyPr>
            <a:lstStyle/>
            <a:p>
              <a:pPr algn="ctr">
                <a:buNone/>
              </a:pPr>
              <a:r>
                <a:rPr lang="ar-SA" b="1" dirty="0">
                  <a:solidFill>
                    <a:srgbClr val="048219"/>
                  </a:solidFill>
                </a:rPr>
                <a:t>واو! انظروا إلى كل هذه المناطق! في كل منطقة سنكتشف شيئا جديدا</a:t>
              </a:r>
              <a:endParaRPr lang="ar-SA" dirty="0">
                <a:solidFill>
                  <a:srgbClr val="048219"/>
                </a:solidFill>
              </a:endParaRPr>
            </a:p>
          </p:txBody>
        </p:sp>
      </p:grpSp>
      <p:sp>
        <p:nvSpPr>
          <p:cNvPr id="9" name="زر البدء">
            <a:hlinkClick r:id="" action="ppaction://hlinkshowjump?jump=nextslide">
              <a:snd r:embed="rId6" name="arrow.wav"/>
            </a:hlinkClick>
            <a:hlinkHover r:id="" action="ppaction://noaction">
              <a:snd r:embed="rId6" name="arrow.wav"/>
            </a:hlinkHover>
            <a:extLst>
              <a:ext uri="{FF2B5EF4-FFF2-40B4-BE49-F238E27FC236}">
                <a16:creationId xmlns:a16="http://schemas.microsoft.com/office/drawing/2014/main" id="{E422E350-A8C9-1D84-F014-ED90961E51E5}"/>
              </a:ext>
            </a:extLst>
          </p:cNvPr>
          <p:cNvSpPr/>
          <p:nvPr/>
        </p:nvSpPr>
        <p:spPr>
          <a:xfrm>
            <a:off x="1029390" y="1815321"/>
            <a:ext cx="1878956" cy="541424"/>
          </a:xfrm>
          <a:prstGeom prst="roundRect">
            <a:avLst>
              <a:gd name="adj" fmla="val 0"/>
            </a:avLst>
          </a:prstGeom>
          <a:blipFill>
            <a:blip r:embed="rId7"/>
            <a:stretch>
              <a:fillRect b="-212174"/>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rPr>
              <a:t>هيا نبدأ الرحلة!</a:t>
            </a:r>
            <a:endParaRPr lang="ar-SA" sz="1600" dirty="0">
              <a:solidFill>
                <a:srgbClr val="FFD852"/>
              </a:solidFill>
              <a:effectLst/>
            </a:endParaRPr>
          </a:p>
        </p:txBody>
      </p:sp>
    </p:spTree>
    <p:extLst>
      <p:ext uri="{BB962C8B-B14F-4D97-AF65-F5344CB8AC3E}">
        <p14:creationId xmlns:p14="http://schemas.microsoft.com/office/powerpoint/2010/main" val="1393874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765" fill="hold"/>
                                        <p:tgtEl>
                                          <p:spTgt spid="4"/>
                                        </p:tgtEl>
                                      </p:cBhvr>
                                    </p:cmd>
                                  </p:childTnLst>
                                </p:cTn>
                              </p:par>
                              <p:par>
                                <p:cTn id="7" presetID="10" presetClass="entr" presetSubtype="0" fill="hold" nodeType="withEffect">
                                  <p:stCondLst>
                                    <p:cond delay="1100"/>
                                  </p:stCondLst>
                                  <p:childTnLst>
                                    <p:set>
                                      <p:cBhvr>
                                        <p:cTn id="8" dur="1" fill="hold">
                                          <p:stCondLst>
                                            <p:cond delay="0"/>
                                          </p:stCondLst>
                                        </p:cTn>
                                        <p:tgtEl>
                                          <p:spTgt spid="10"/>
                                        </p:tgtEl>
                                        <p:attrNameLst>
                                          <p:attrName>style.visibility</p:attrName>
                                        </p:attrNameLst>
                                      </p:cBhvr>
                                      <p:to>
                                        <p:strVal val="visible"/>
                                      </p:to>
                                    </p:set>
                                    <p:animEffect transition="in" filter="fade">
                                      <p:cBhvr>
                                        <p:cTn id="9" dur="1250"/>
                                        <p:tgtEl>
                                          <p:spTgt spid="10"/>
                                        </p:tgtEl>
                                      </p:cBhvr>
                                    </p:animEffect>
                                  </p:childTnLst>
                                </p:cTn>
                              </p:par>
                              <p:par>
                                <p:cTn id="10" presetID="10" presetClass="entr" presetSubtype="0" fill="hold" grpId="0" nodeType="withEffect">
                                  <p:stCondLst>
                                    <p:cond delay="310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3" repeatCount="indefinite" fill="hold" display="0">
                  <p:stCondLst>
                    <p:cond delay="indefinite"/>
                  </p:stCondLst>
                </p:cTn>
                <p:tgtEl>
                  <p:spTgt spid="4"/>
                </p:tgtEl>
              </p:cMediaNode>
            </p:video>
          </p:childTnLst>
        </p:cTn>
      </p:par>
    </p:tnLst>
    <p:bldLst>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0FB9D6-4681-6846-66DF-19FFE157D41F}"/>
            </a:ext>
          </a:extLst>
        </p:cNvPr>
        <p:cNvGrpSpPr/>
        <p:nvPr/>
      </p:nvGrpSpPr>
      <p:grpSpPr>
        <a:xfrm>
          <a:off x="0" y="0"/>
          <a:ext cx="0" cy="0"/>
          <a:chOff x="0" y="0"/>
          <a:chExt cx="0" cy="0"/>
        </a:xfrm>
      </p:grpSpPr>
      <p:pic>
        <p:nvPicPr>
          <p:cNvPr id="3" name="د. كيمي والمختبر العجيب (7)">
            <a:hlinkClick r:id="" action="ppaction://media"/>
            <a:extLst>
              <a:ext uri="{FF2B5EF4-FFF2-40B4-BE49-F238E27FC236}">
                <a16:creationId xmlns:a16="http://schemas.microsoft.com/office/drawing/2014/main" id="{64CB2DC5-75BE-44E5-B8C0-5A3B489A570A}"/>
              </a:ext>
            </a:extLst>
          </p:cNvPr>
          <p:cNvPicPr>
            <a:picLocks noChangeAspect="1"/>
          </p:cNvPicPr>
          <p:nvPr>
            <a:videoFile r:link="rId1"/>
            <p:extLst>
              <p:ext uri="{DAA4B4D4-6D71-4841-9C94-3DE7FCFB9230}">
                <p14:media xmlns:p14="http://schemas.microsoft.com/office/powerpoint/2010/main" r:embed="rId2">
                  <p14:trim st="1558"/>
                </p14:media>
              </p:ext>
            </p:extLst>
          </p:nvPr>
        </p:nvPicPr>
        <p:blipFill>
          <a:blip r:embed="rId5"/>
          <a:srcRect l="630" t="630" r="630" b="630"/>
          <a:stretch>
            <a:fillRect/>
          </a:stretch>
        </p:blipFill>
        <p:spPr>
          <a:xfrm>
            <a:off x="0" y="-1"/>
            <a:ext cx="12192000" cy="6858001"/>
          </a:xfrm>
          <a:prstGeom prst="rect">
            <a:avLst/>
          </a:prstGeom>
        </p:spPr>
      </p:pic>
      <p:sp>
        <p:nvSpPr>
          <p:cNvPr id="4" name="frame">
            <a:extLst>
              <a:ext uri="{FF2B5EF4-FFF2-40B4-BE49-F238E27FC236}">
                <a16:creationId xmlns:a16="http://schemas.microsoft.com/office/drawing/2014/main" id="{BE94EE60-76DD-5017-4536-CEAB57913DCF}"/>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3335353247"/>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4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0A5949-F97B-E4AB-4239-BF82598D0515}"/>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50D7ACD2-49B6-7EFC-59AE-BC836E55E80D}"/>
              </a:ext>
            </a:extLst>
          </p:cNvPr>
          <p:cNvPicPr>
            <a:picLocks noChangeAspect="1"/>
          </p:cNvPicPr>
          <p:nvPr/>
        </p:nvPicPr>
        <p:blipFill>
          <a:blip r:embed="rId3"/>
          <a:srcRect/>
          <a:stretch/>
        </p:blipFill>
        <p:spPr>
          <a:xfrm>
            <a:off x="3176" y="1787"/>
            <a:ext cx="12185648" cy="6854427"/>
          </a:xfrm>
          <a:prstGeom prst="rect">
            <a:avLst/>
          </a:prstGeom>
        </p:spPr>
      </p:pic>
      <p:grpSp>
        <p:nvGrpSpPr>
          <p:cNvPr id="17" name="اسم العالم">
            <a:extLst>
              <a:ext uri="{FF2B5EF4-FFF2-40B4-BE49-F238E27FC236}">
                <a16:creationId xmlns:a16="http://schemas.microsoft.com/office/drawing/2014/main" id="{9E7BB1A7-6B1A-08EC-5744-22ED6B12FA2C}"/>
              </a:ext>
            </a:extLst>
          </p:cNvPr>
          <p:cNvGrpSpPr/>
          <p:nvPr/>
        </p:nvGrpSpPr>
        <p:grpSpPr>
          <a:xfrm>
            <a:off x="3954287" y="-1833"/>
            <a:ext cx="4283425" cy="2410707"/>
            <a:chOff x="3525033" y="2121971"/>
            <a:chExt cx="5141929" cy="2847285"/>
          </a:xfrm>
        </p:grpSpPr>
        <p:pic>
          <p:nvPicPr>
            <p:cNvPr id="16" name="صورة 15">
              <a:extLst>
                <a:ext uri="{FF2B5EF4-FFF2-40B4-BE49-F238E27FC236}">
                  <a16:creationId xmlns:a16="http://schemas.microsoft.com/office/drawing/2014/main" id="{67E2602C-B030-5F27-F579-48C41BBDFD5C}"/>
                </a:ext>
              </a:extLst>
            </p:cNvPr>
            <p:cNvPicPr>
              <a:picLocks noChangeAspect="1"/>
            </p:cNvPicPr>
            <p:nvPr/>
          </p:nvPicPr>
          <p:blipFill>
            <a:blip r:embed="rId4"/>
            <a:srcRect/>
            <a:stretch/>
          </p:blipFill>
          <p:spPr>
            <a:xfrm>
              <a:off x="3525033" y="2121971"/>
              <a:ext cx="5141929" cy="2847285"/>
            </a:xfrm>
            <a:prstGeom prst="rect">
              <a:avLst/>
            </a:prstGeom>
          </p:spPr>
        </p:pic>
        <p:sp>
          <p:nvSpPr>
            <p:cNvPr id="10" name="مربع نص 9">
              <a:extLst>
                <a:ext uri="{FF2B5EF4-FFF2-40B4-BE49-F238E27FC236}">
                  <a16:creationId xmlns:a16="http://schemas.microsoft.com/office/drawing/2014/main" id="{3E61952F-190D-B85A-634E-03BC4F394411}"/>
                </a:ext>
              </a:extLst>
            </p:cNvPr>
            <p:cNvSpPr txBox="1"/>
            <p:nvPr/>
          </p:nvSpPr>
          <p:spPr>
            <a:xfrm>
              <a:off x="4193093" y="3095801"/>
              <a:ext cx="3783299" cy="981519"/>
            </a:xfrm>
            <a:prstGeom prst="rect">
              <a:avLst/>
            </a:prstGeom>
            <a:noFill/>
            <a:effectLst/>
          </p:spPr>
          <p:txBody>
            <a:bodyPr wrap="square" rtlCol="1" anchor="ctr" anchorCtr="0">
              <a:normAutofit fontScale="77500" lnSpcReduction="20000"/>
            </a:bodyPr>
            <a:lstStyle/>
            <a:p>
              <a:pPr algn="ctr"/>
              <a:r>
                <a:rPr lang="ar-SA" sz="4000" b="1" dirty="0">
                  <a:solidFill>
                    <a:srgbClr val="FFD852"/>
                  </a:solidFill>
                </a:rPr>
                <a:t>منطقة التفاعلات</a:t>
              </a:r>
            </a:p>
          </p:txBody>
        </p:sp>
      </p:grpSp>
      <p:grpSp>
        <p:nvGrpSpPr>
          <p:cNvPr id="26" name="مجموعة 25">
            <a:extLst>
              <a:ext uri="{FF2B5EF4-FFF2-40B4-BE49-F238E27FC236}">
                <a16:creationId xmlns:a16="http://schemas.microsoft.com/office/drawing/2014/main" id="{B6A330D5-93BC-047A-B5C2-34883050981A}"/>
              </a:ext>
            </a:extLst>
          </p:cNvPr>
          <p:cNvGrpSpPr/>
          <p:nvPr/>
        </p:nvGrpSpPr>
        <p:grpSpPr>
          <a:xfrm flipH="1">
            <a:off x="0" y="575289"/>
            <a:ext cx="3688620" cy="6311134"/>
            <a:chOff x="8625203" y="526918"/>
            <a:chExt cx="3688620" cy="6311134"/>
          </a:xfrm>
        </p:grpSpPr>
        <p:pic>
          <p:nvPicPr>
            <p:cNvPr id="27" name="صورة 26">
              <a:extLst>
                <a:ext uri="{FF2B5EF4-FFF2-40B4-BE49-F238E27FC236}">
                  <a16:creationId xmlns:a16="http://schemas.microsoft.com/office/drawing/2014/main" id="{258D3EB7-2449-6D9B-D095-B37F88F15922}"/>
                </a:ext>
              </a:extLst>
            </p:cNvPr>
            <p:cNvPicPr>
              <a:picLocks noChangeAspect="1"/>
            </p:cNvPicPr>
            <p:nvPr/>
          </p:nvPicPr>
          <p:blipFill>
            <a:blip r:embed="rId5"/>
            <a:srcRect l="55629" t="51576" r="20769" b="1418"/>
            <a:stretch>
              <a:fillRect/>
            </a:stretch>
          </p:blipFill>
          <p:spPr>
            <a:xfrm flipH="1">
              <a:off x="8701084" y="2360503"/>
              <a:ext cx="3372260" cy="4477549"/>
            </a:xfrm>
            <a:prstGeom prst="rect">
              <a:avLst/>
            </a:prstGeom>
          </p:spPr>
        </p:pic>
        <p:grpSp>
          <p:nvGrpSpPr>
            <p:cNvPr id="28" name="مجموعة 27">
              <a:extLst>
                <a:ext uri="{FF2B5EF4-FFF2-40B4-BE49-F238E27FC236}">
                  <a16:creationId xmlns:a16="http://schemas.microsoft.com/office/drawing/2014/main" id="{CE8312E5-8948-7378-74A7-06A1F67718C7}"/>
                </a:ext>
              </a:extLst>
            </p:cNvPr>
            <p:cNvGrpSpPr/>
            <p:nvPr/>
          </p:nvGrpSpPr>
          <p:grpSpPr>
            <a:xfrm>
              <a:off x="8625203" y="526918"/>
              <a:ext cx="3688620" cy="2075952"/>
              <a:chOff x="7619163" y="537749"/>
              <a:chExt cx="4987700" cy="2708305"/>
            </a:xfrm>
          </p:grpSpPr>
          <p:pic>
            <p:nvPicPr>
              <p:cNvPr id="29" name="صورة 28">
                <a:extLst>
                  <a:ext uri="{FF2B5EF4-FFF2-40B4-BE49-F238E27FC236}">
                    <a16:creationId xmlns:a16="http://schemas.microsoft.com/office/drawing/2014/main" id="{6F16F43D-C57F-04ED-297B-FE94CE3E73CE}"/>
                  </a:ext>
                </a:extLst>
              </p:cNvPr>
              <p:cNvPicPr>
                <a:picLocks noChangeAspect="1"/>
              </p:cNvPicPr>
              <p:nvPr/>
            </p:nvPicPr>
            <p:blipFill>
              <a:blip r:embed="rId6"/>
              <a:srcRect/>
              <a:stretch/>
            </p:blipFill>
            <p:spPr>
              <a:xfrm flipH="1">
                <a:off x="7619163" y="537749"/>
                <a:ext cx="4987700" cy="2708305"/>
              </a:xfrm>
              <a:prstGeom prst="rect">
                <a:avLst/>
              </a:prstGeom>
            </p:spPr>
          </p:pic>
          <p:sp>
            <p:nvSpPr>
              <p:cNvPr id="30" name="مربع نص 29">
                <a:extLst>
                  <a:ext uri="{FF2B5EF4-FFF2-40B4-BE49-F238E27FC236}">
                    <a16:creationId xmlns:a16="http://schemas.microsoft.com/office/drawing/2014/main" id="{D8FEAEA4-352B-E69C-C2D4-F477FCF070F3}"/>
                  </a:ext>
                </a:extLst>
              </p:cNvPr>
              <p:cNvSpPr txBox="1"/>
              <p:nvPr/>
            </p:nvSpPr>
            <p:spPr>
              <a:xfrm>
                <a:off x="8164071" y="1523047"/>
                <a:ext cx="3787101" cy="843209"/>
              </a:xfrm>
              <a:prstGeom prst="rect">
                <a:avLst/>
              </a:prstGeom>
              <a:noFill/>
            </p:spPr>
            <p:txBody>
              <a:bodyPr wrap="square">
                <a:spAutoFit/>
              </a:bodyPr>
              <a:lstStyle/>
              <a:p>
                <a:pPr algn="ctr"/>
                <a:r>
                  <a:rPr lang="ar-SA" b="1" dirty="0">
                    <a:solidFill>
                      <a:srgbClr val="048219"/>
                    </a:solidFill>
                  </a:rPr>
                  <a:t>لنكتشف كيف تتفاعل المواد وما الذي ينتج عنها.</a:t>
                </a:r>
              </a:p>
            </p:txBody>
          </p:sp>
        </p:grpSp>
      </p:gr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B999AAF1-5E0D-907B-C7ED-4E73CBB29BCE}"/>
              </a:ext>
            </a:extLst>
          </p:cNvPr>
          <p:cNvPicPr>
            <a:picLocks noChangeAspect="1"/>
          </p:cNvPicPr>
          <p:nvPr/>
        </p:nvPicPr>
        <p:blipFill>
          <a:blip r:embed="rId8"/>
          <a:srcRect/>
          <a:stretch/>
        </p:blipFill>
        <p:spPr>
          <a:xfrm>
            <a:off x="137979" y="108181"/>
            <a:ext cx="346933" cy="360714"/>
          </a:xfrm>
          <a:prstGeom prst="rect">
            <a:avLst/>
          </a:prstGeom>
        </p:spPr>
      </p:pic>
      <p:sp>
        <p:nvSpPr>
          <p:cNvPr id="5" name="زر البدء">
            <a:hlinkClick r:id="" action="ppaction://hlinkshowjump?jump=nextslide">
              <a:snd r:embed="rId9" name="arrow.wav"/>
            </a:hlinkClick>
            <a:hlinkHover r:id="" action="ppaction://noaction" highlightClick="1">
              <a:snd r:embed="rId9" name="arrow.wav"/>
            </a:hlinkHover>
            <a:extLst>
              <a:ext uri="{FF2B5EF4-FFF2-40B4-BE49-F238E27FC236}">
                <a16:creationId xmlns:a16="http://schemas.microsoft.com/office/drawing/2014/main" id="{15BDAC58-9D4D-3070-69FD-3DA98EBC3B11}"/>
              </a:ext>
            </a:extLst>
          </p:cNvPr>
          <p:cNvSpPr/>
          <p:nvPr/>
        </p:nvSpPr>
        <p:spPr>
          <a:xfrm>
            <a:off x="5111709" y="6035322"/>
            <a:ext cx="1988200" cy="573949"/>
          </a:xfrm>
          <a:prstGeom prst="roundRect">
            <a:avLst>
              <a:gd name="adj" fmla="val 0"/>
            </a:avLst>
          </a:prstGeom>
          <a:blipFill>
            <a:blip r:embed="rId10"/>
            <a:stretch>
              <a:fillRect t="-93265" b="-1088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دخول المنطقة</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7" name="مجموعة 6">
            <a:extLst>
              <a:ext uri="{FF2B5EF4-FFF2-40B4-BE49-F238E27FC236}">
                <a16:creationId xmlns:a16="http://schemas.microsoft.com/office/drawing/2014/main" id="{97F6C1B9-28D2-7EEA-FCF3-87F65704A221}"/>
              </a:ext>
            </a:extLst>
          </p:cNvPr>
          <p:cNvGrpSpPr/>
          <p:nvPr/>
        </p:nvGrpSpPr>
        <p:grpSpPr>
          <a:xfrm flipH="1">
            <a:off x="9134528" y="1416117"/>
            <a:ext cx="2995107" cy="4297380"/>
            <a:chOff x="8790870" y="2111228"/>
            <a:chExt cx="2995107" cy="4297380"/>
          </a:xfrm>
        </p:grpSpPr>
        <p:pic>
          <p:nvPicPr>
            <p:cNvPr id="8" name="صورة 7">
              <a:extLst>
                <a:ext uri="{FF2B5EF4-FFF2-40B4-BE49-F238E27FC236}">
                  <a16:creationId xmlns:a16="http://schemas.microsoft.com/office/drawing/2014/main" id="{1E20DB9E-577D-809E-4C72-F08043CB53EB}"/>
                </a:ext>
              </a:extLst>
            </p:cNvPr>
            <p:cNvPicPr>
              <a:picLocks noChangeAspect="1"/>
            </p:cNvPicPr>
            <p:nvPr/>
          </p:nvPicPr>
          <p:blipFill>
            <a:blip r:embed="rId11"/>
            <a:srcRect l="81221" t="-718" r="644" b="63817"/>
            <a:stretch>
              <a:fillRect/>
            </a:stretch>
          </p:blipFill>
          <p:spPr>
            <a:xfrm flipH="1">
              <a:off x="9154063" y="3045347"/>
              <a:ext cx="2479470" cy="3363261"/>
            </a:xfrm>
            <a:prstGeom prst="rect">
              <a:avLst/>
            </a:prstGeom>
          </p:spPr>
        </p:pic>
        <p:grpSp>
          <p:nvGrpSpPr>
            <p:cNvPr id="9" name="مجموعة 8">
              <a:extLst>
                <a:ext uri="{FF2B5EF4-FFF2-40B4-BE49-F238E27FC236}">
                  <a16:creationId xmlns:a16="http://schemas.microsoft.com/office/drawing/2014/main" id="{3F0161A7-1751-6E4F-B440-AFB3F9BB4CCF}"/>
                </a:ext>
              </a:extLst>
            </p:cNvPr>
            <p:cNvGrpSpPr/>
            <p:nvPr/>
          </p:nvGrpSpPr>
          <p:grpSpPr>
            <a:xfrm>
              <a:off x="8790870" y="2111228"/>
              <a:ext cx="2995107" cy="1685644"/>
              <a:chOff x="7843178" y="2604654"/>
              <a:chExt cx="4049942" cy="2199106"/>
            </a:xfrm>
          </p:grpSpPr>
          <p:pic>
            <p:nvPicPr>
              <p:cNvPr id="11" name="صورة 10">
                <a:extLst>
                  <a:ext uri="{FF2B5EF4-FFF2-40B4-BE49-F238E27FC236}">
                    <a16:creationId xmlns:a16="http://schemas.microsoft.com/office/drawing/2014/main" id="{9BE59859-184B-2430-6BCD-0F6130064BD9}"/>
                  </a:ext>
                </a:extLst>
              </p:cNvPr>
              <p:cNvPicPr>
                <a:picLocks noChangeAspect="1"/>
              </p:cNvPicPr>
              <p:nvPr/>
            </p:nvPicPr>
            <p:blipFill>
              <a:blip r:embed="rId12"/>
              <a:srcRect/>
              <a:stretch/>
            </p:blipFill>
            <p:spPr>
              <a:xfrm flipH="1">
                <a:off x="7843178" y="2604654"/>
                <a:ext cx="4049942" cy="2199106"/>
              </a:xfrm>
              <a:prstGeom prst="rect">
                <a:avLst/>
              </a:prstGeom>
            </p:spPr>
          </p:pic>
          <p:sp>
            <p:nvSpPr>
              <p:cNvPr id="12" name="مربع نص 11">
                <a:extLst>
                  <a:ext uri="{FF2B5EF4-FFF2-40B4-BE49-F238E27FC236}">
                    <a16:creationId xmlns:a16="http://schemas.microsoft.com/office/drawing/2014/main" id="{32342FC4-13A4-7BEC-E930-64647CC7B65D}"/>
                  </a:ext>
                </a:extLst>
              </p:cNvPr>
              <p:cNvSpPr txBox="1"/>
              <p:nvPr/>
            </p:nvSpPr>
            <p:spPr>
              <a:xfrm>
                <a:off x="8084020" y="3362298"/>
                <a:ext cx="3352704" cy="843209"/>
              </a:xfrm>
              <a:prstGeom prst="rect">
                <a:avLst/>
              </a:prstGeom>
              <a:noFill/>
            </p:spPr>
            <p:txBody>
              <a:bodyPr wrap="square">
                <a:spAutoFit/>
              </a:bodyPr>
              <a:lstStyle/>
              <a:p>
                <a:pPr algn="ctr" rtl="0"/>
                <a:r>
                  <a:rPr lang="ar-SA" b="1" dirty="0">
                    <a:solidFill>
                      <a:srgbClr val="048219"/>
                    </a:solidFill>
                  </a:rPr>
                  <a:t>حان وقت </a:t>
                </a:r>
              </a:p>
              <a:p>
                <a:pPr algn="ctr" rtl="0"/>
                <a:r>
                  <a:rPr lang="ar-SA" b="1" dirty="0">
                    <a:solidFill>
                      <a:srgbClr val="048219"/>
                    </a:solidFill>
                  </a:rPr>
                  <a:t>تجربة جديدة! </a:t>
                </a:r>
              </a:p>
            </p:txBody>
          </p:sp>
        </p:grpSp>
      </p:grpSp>
    </p:spTree>
    <p:extLst>
      <p:ext uri="{BB962C8B-B14F-4D97-AF65-F5344CB8AC3E}">
        <p14:creationId xmlns:p14="http://schemas.microsoft.com/office/powerpoint/2010/main" val="2341671858"/>
      </p:ext>
    </p:extLst>
  </p:cSld>
  <p:clrMapOvr>
    <a:masterClrMapping/>
  </p:clrMapOvr>
  <mc:AlternateContent xmlns:mc="http://schemas.openxmlformats.org/markup-compatibility/2006" xmlns:p14="http://schemas.microsoft.com/office/powerpoint/2010/main">
    <mc:Choice Requires="p14">
      <p:transition spd="slow" p14:dur="900" advClick="0">
        <p14:flythrough dir="out" hasBounce="1"/>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18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750"/>
                                        <p:tgtEl>
                                          <p:spTgt spid="17"/>
                                        </p:tgtEl>
                                      </p:cBhvr>
                                    </p:animEffect>
                                  </p:childTnLst>
                                </p:cTn>
                              </p:par>
                              <p:par>
                                <p:cTn id="10" presetID="10" presetClass="entr" presetSubtype="0" fill="hold" nodeType="withEffect">
                                  <p:stCondLst>
                                    <p:cond delay="30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par>
                                <p:cTn id="13" presetID="10" presetClass="entr" presetSubtype="0" fill="hold" nodeType="withEffect">
                                  <p:stCondLst>
                                    <p:cond delay="460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470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childTnLst>
                                </p:cTn>
                              </p:par>
                              <p:par>
                                <p:cTn id="19" presetID="10" presetClass="entr" presetSubtype="0" fill="hold" nodeType="withEffect">
                                  <p:stCondLst>
                                    <p:cond delay="400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DAB4DE-B49A-EF98-9A72-6EB60C817D0C}"/>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C824A136-5BF2-A9AA-E87F-0FF966F89AC2}"/>
              </a:ext>
            </a:extLst>
          </p:cNvPr>
          <p:cNvPicPr>
            <a:picLocks noChangeAspect="1"/>
          </p:cNvPicPr>
          <p:nvPr/>
        </p:nvPicPr>
        <p:blipFill>
          <a:blip r:embed="rId3"/>
          <a:srcRect/>
          <a:stretch/>
        </p:blipFill>
        <p:spPr>
          <a:xfrm>
            <a:off x="2403" y="-15114"/>
            <a:ext cx="12187194" cy="6861645"/>
          </a:xfrm>
          <a:prstGeom prst="rect">
            <a:avLst/>
          </a:prstGeom>
        </p:spPr>
      </p:pic>
      <p:pic>
        <p:nvPicPr>
          <p:cNvPr id="4" name="صورة 3">
            <a:extLst>
              <a:ext uri="{FF2B5EF4-FFF2-40B4-BE49-F238E27FC236}">
                <a16:creationId xmlns:a16="http://schemas.microsoft.com/office/drawing/2014/main" id="{87E72152-D07E-68EE-59AE-98054BCC3B8F}"/>
              </a:ext>
            </a:extLst>
          </p:cNvPr>
          <p:cNvPicPr>
            <a:picLocks noChangeAspect="1"/>
          </p:cNvPicPr>
          <p:nvPr/>
        </p:nvPicPr>
        <p:blipFill>
          <a:blip r:embed="rId4"/>
          <a:srcRect l="147" r="147" b="6309"/>
          <a:stretch>
            <a:fillRect/>
          </a:stretch>
        </p:blipFill>
        <p:spPr>
          <a:xfrm>
            <a:off x="0" y="-104171"/>
            <a:ext cx="12192000" cy="6962171"/>
          </a:xfrm>
          <a:prstGeom prst="rect">
            <a:avLst/>
          </a:prstGeom>
        </p:spPr>
      </p:pic>
      <p:sp>
        <p:nvSpPr>
          <p:cNvPr id="6" name="مربع نص 5">
            <a:extLst>
              <a:ext uri="{FF2B5EF4-FFF2-40B4-BE49-F238E27FC236}">
                <a16:creationId xmlns:a16="http://schemas.microsoft.com/office/drawing/2014/main" id="{F676C536-0363-BCDA-FA57-0EDF20D602D9}"/>
              </a:ext>
            </a:extLst>
          </p:cNvPr>
          <p:cNvSpPr txBox="1"/>
          <p:nvPr/>
        </p:nvSpPr>
        <p:spPr>
          <a:xfrm>
            <a:off x="1768152" y="1672386"/>
            <a:ext cx="8655696" cy="3453253"/>
          </a:xfrm>
          <a:prstGeom prst="rect">
            <a:avLst/>
          </a:prstGeom>
          <a:noFill/>
        </p:spPr>
        <p:txBody>
          <a:bodyPr wrap="square" rtlCol="1">
            <a:normAutofit/>
          </a:bodyPr>
          <a:lstStyle/>
          <a:p>
            <a:pPr algn="ctr">
              <a:lnSpc>
                <a:spcPct val="130000"/>
              </a:lnSpc>
            </a:pPr>
            <a:r>
              <a:rPr lang="ar-SA"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sp>
        <p:nvSpPr>
          <p:cNvPr id="2" name="مربع نص 1">
            <a:extLst>
              <a:ext uri="{FF2B5EF4-FFF2-40B4-BE49-F238E27FC236}">
                <a16:creationId xmlns:a16="http://schemas.microsoft.com/office/drawing/2014/main" id="{9A3DE1CF-9BCF-EE84-9C6F-492D6F1EB1D4}"/>
              </a:ext>
            </a:extLst>
          </p:cNvPr>
          <p:cNvSpPr txBox="1"/>
          <p:nvPr/>
        </p:nvSpPr>
        <p:spPr>
          <a:xfrm>
            <a:off x="3094298" y="700389"/>
            <a:ext cx="6003404" cy="927284"/>
          </a:xfrm>
          <a:prstGeom prst="rect">
            <a:avLst/>
          </a:prstGeom>
          <a:noFill/>
        </p:spPr>
        <p:txBody>
          <a:bodyPr wrap="square" rtlCol="1">
            <a:noAutofit/>
          </a:bodyPr>
          <a:lstStyle/>
          <a:p>
            <a:pPr algn="ctr" rtl="0">
              <a:lnSpc>
                <a:spcPct val="130000"/>
              </a:lnSpc>
            </a:pPr>
            <a:r>
              <a:rPr lang="ar-SA"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5D631C4F-B61A-A6FB-3B47-9CF2F919E499}"/>
              </a:ext>
            </a:extLst>
          </p:cNvPr>
          <p:cNvPicPr>
            <a:picLocks noChangeAspect="1"/>
          </p:cNvPicPr>
          <p:nvPr/>
        </p:nvPicPr>
        <p:blipFill>
          <a:blip r:embed="rId6"/>
          <a:srcRect/>
          <a:stretch/>
        </p:blipFill>
        <p:spPr>
          <a:xfrm>
            <a:off x="137979" y="108181"/>
            <a:ext cx="346933" cy="360714"/>
          </a:xfrm>
          <a:prstGeom prst="rect">
            <a:avLst/>
          </a:prstGeom>
        </p:spPr>
      </p:pic>
      <p:sp>
        <p:nvSpPr>
          <p:cNvPr id="5" name="زر البدء">
            <a:hlinkClick r:id="" action="ppaction://hlinkshowjump?jump=nextslide">
              <a:snd r:embed="rId7" name="arrow.wav"/>
            </a:hlinkClick>
            <a:hlinkHover r:id="" action="ppaction://noaction" highlightClick="1">
              <a:snd r:embed="rId7" name="arrow.wav"/>
            </a:hlinkHover>
            <a:extLst>
              <a:ext uri="{FF2B5EF4-FFF2-40B4-BE49-F238E27FC236}">
                <a16:creationId xmlns:a16="http://schemas.microsoft.com/office/drawing/2014/main" id="{2878A088-7BF6-E6C2-12DA-DA7A03B18814}"/>
              </a:ext>
            </a:extLst>
          </p:cNvPr>
          <p:cNvSpPr/>
          <p:nvPr/>
        </p:nvSpPr>
        <p:spPr>
          <a:xfrm>
            <a:off x="5101900" y="5882641"/>
            <a:ext cx="1988200" cy="609600"/>
          </a:xfrm>
          <a:prstGeom prst="roundRect">
            <a:avLst>
              <a:gd name="adj" fmla="val 0"/>
            </a:avLst>
          </a:prstGeom>
          <a:blipFill>
            <a:blip r:embed="rId8"/>
            <a:stretch>
              <a:fillRect t="4148" b="-2147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المنطقة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spTree>
    <p:extLst>
      <p:ext uri="{BB962C8B-B14F-4D97-AF65-F5344CB8AC3E}">
        <p14:creationId xmlns:p14="http://schemas.microsoft.com/office/powerpoint/2010/main" val="2465313448"/>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nodeType="withEffect">
                                  <p:stCondLst>
                                    <p:cond delay="190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par>
                                <p:cTn id="19" presetID="10" presetClass="entr" presetSubtype="0" fill="hold" grpId="0" nodeType="withEffect">
                                  <p:stCondLst>
                                    <p:cond delay="340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0FB9D6-4681-6846-66DF-19FFE157D41F}"/>
            </a:ext>
          </a:extLst>
        </p:cNvPr>
        <p:cNvGrpSpPr/>
        <p:nvPr/>
      </p:nvGrpSpPr>
      <p:grpSpPr>
        <a:xfrm>
          <a:off x="0" y="0"/>
          <a:ext cx="0" cy="0"/>
          <a:chOff x="0" y="0"/>
          <a:chExt cx="0" cy="0"/>
        </a:xfrm>
      </p:grpSpPr>
      <p:pic>
        <p:nvPicPr>
          <p:cNvPr id="3" name="د. كيمي والمختبر العجيب (6)">
            <a:hlinkClick r:id="" action="ppaction://media"/>
            <a:extLst>
              <a:ext uri="{FF2B5EF4-FFF2-40B4-BE49-F238E27FC236}">
                <a16:creationId xmlns:a16="http://schemas.microsoft.com/office/drawing/2014/main" id="{25F15625-F0B2-37E9-C912-EC36AC86A4D2}"/>
              </a:ext>
            </a:extLst>
          </p:cNvPr>
          <p:cNvPicPr>
            <a:picLocks noChangeAspect="1"/>
          </p:cNvPicPr>
          <p:nvPr>
            <a:videoFile r:link="rId1"/>
            <p:extLst>
              <p:ext uri="{DAA4B4D4-6D71-4841-9C94-3DE7FCFB9230}">
                <p14:media xmlns:p14="http://schemas.microsoft.com/office/powerpoint/2010/main" r:embed="rId2">
                  <p14:trim st="1148" end="731"/>
                </p14:media>
              </p:ext>
            </p:extLst>
          </p:nvPr>
        </p:nvPicPr>
        <p:blipFill>
          <a:blip r:embed="rId5"/>
          <a:srcRect l="975" t="978" r="981" b="978"/>
          <a:stretch>
            <a:fillRect/>
          </a:stretch>
        </p:blipFill>
        <p:spPr>
          <a:xfrm>
            <a:off x="-1" y="-1"/>
            <a:ext cx="12192001" cy="6858001"/>
          </a:xfrm>
          <a:prstGeom prst="rect">
            <a:avLst/>
          </a:prstGeom>
        </p:spPr>
      </p:pic>
      <p:sp>
        <p:nvSpPr>
          <p:cNvPr id="4" name="frame">
            <a:extLst>
              <a:ext uri="{FF2B5EF4-FFF2-40B4-BE49-F238E27FC236}">
                <a16:creationId xmlns:a16="http://schemas.microsoft.com/office/drawing/2014/main" id="{05355F03-BCDE-0509-A798-5FD24F2497EB}"/>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780042668"/>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1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EB5FE7-1971-C08F-C70E-5D157248BB6B}"/>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B6EBFB2A-6360-00BB-DEDC-2C728275AB21}"/>
              </a:ext>
            </a:extLst>
          </p:cNvPr>
          <p:cNvPicPr>
            <a:picLocks noChangeAspect="1"/>
          </p:cNvPicPr>
          <p:nvPr/>
        </p:nvPicPr>
        <p:blipFill>
          <a:blip r:embed="rId3"/>
          <a:srcRect/>
          <a:stretch/>
        </p:blipFill>
        <p:spPr>
          <a:xfrm>
            <a:off x="6413" y="1787"/>
            <a:ext cx="12179173" cy="6854427"/>
          </a:xfrm>
          <a:prstGeom prst="rect">
            <a:avLst/>
          </a:prstGeom>
        </p:spPr>
      </p:pic>
      <p:grpSp>
        <p:nvGrpSpPr>
          <p:cNvPr id="17" name="اسم العالم">
            <a:extLst>
              <a:ext uri="{FF2B5EF4-FFF2-40B4-BE49-F238E27FC236}">
                <a16:creationId xmlns:a16="http://schemas.microsoft.com/office/drawing/2014/main" id="{67C128F0-FDAB-0073-63FD-E939D964B2B6}"/>
              </a:ext>
            </a:extLst>
          </p:cNvPr>
          <p:cNvGrpSpPr/>
          <p:nvPr/>
        </p:nvGrpSpPr>
        <p:grpSpPr>
          <a:xfrm>
            <a:off x="3954288" y="-1833"/>
            <a:ext cx="4283425" cy="2410707"/>
            <a:chOff x="3525033" y="2121971"/>
            <a:chExt cx="5141929" cy="2847285"/>
          </a:xfrm>
        </p:grpSpPr>
        <p:pic>
          <p:nvPicPr>
            <p:cNvPr id="16" name="صورة 15">
              <a:extLst>
                <a:ext uri="{FF2B5EF4-FFF2-40B4-BE49-F238E27FC236}">
                  <a16:creationId xmlns:a16="http://schemas.microsoft.com/office/drawing/2014/main" id="{6078053B-3F53-0CB2-0739-C64757B5BBC0}"/>
                </a:ext>
              </a:extLst>
            </p:cNvPr>
            <p:cNvPicPr>
              <a:picLocks noChangeAspect="1"/>
            </p:cNvPicPr>
            <p:nvPr/>
          </p:nvPicPr>
          <p:blipFill>
            <a:blip r:embed="rId4"/>
            <a:srcRect/>
            <a:stretch/>
          </p:blipFill>
          <p:spPr>
            <a:xfrm>
              <a:off x="3525033" y="2121971"/>
              <a:ext cx="5141929" cy="2847285"/>
            </a:xfrm>
            <a:prstGeom prst="rect">
              <a:avLst/>
            </a:prstGeom>
          </p:spPr>
        </p:pic>
        <p:sp>
          <p:nvSpPr>
            <p:cNvPr id="10" name="مربع نص 9">
              <a:extLst>
                <a:ext uri="{FF2B5EF4-FFF2-40B4-BE49-F238E27FC236}">
                  <a16:creationId xmlns:a16="http://schemas.microsoft.com/office/drawing/2014/main" id="{569EC30D-5F99-EC7C-C2EA-850F366B03C7}"/>
                </a:ext>
              </a:extLst>
            </p:cNvPr>
            <p:cNvSpPr txBox="1"/>
            <p:nvPr/>
          </p:nvSpPr>
          <p:spPr>
            <a:xfrm>
              <a:off x="4193093" y="3095801"/>
              <a:ext cx="3783299" cy="981519"/>
            </a:xfrm>
            <a:prstGeom prst="rect">
              <a:avLst/>
            </a:prstGeom>
            <a:noFill/>
            <a:effectLst/>
          </p:spPr>
          <p:txBody>
            <a:bodyPr wrap="square" rtlCol="1" anchor="ctr" anchorCtr="0">
              <a:normAutofit/>
            </a:bodyPr>
            <a:lstStyle/>
            <a:p>
              <a:pPr algn="ctr"/>
              <a:r>
                <a:rPr lang="ar-SA" sz="4000" b="1" dirty="0">
                  <a:solidFill>
                    <a:srgbClr val="FFD852"/>
                  </a:solidFill>
                </a:rPr>
                <a:t>منطقة الجليد</a:t>
              </a:r>
            </a:p>
          </p:txBody>
        </p:sp>
      </p:grpSp>
      <p:grpSp>
        <p:nvGrpSpPr>
          <p:cNvPr id="26" name="مجموعة 25">
            <a:extLst>
              <a:ext uri="{FF2B5EF4-FFF2-40B4-BE49-F238E27FC236}">
                <a16:creationId xmlns:a16="http://schemas.microsoft.com/office/drawing/2014/main" id="{F44F02EB-F337-BF04-653D-EFF945EE123D}"/>
              </a:ext>
            </a:extLst>
          </p:cNvPr>
          <p:cNvGrpSpPr/>
          <p:nvPr/>
        </p:nvGrpSpPr>
        <p:grpSpPr>
          <a:xfrm flipH="1">
            <a:off x="8658164" y="1238188"/>
            <a:ext cx="3527423" cy="5705698"/>
            <a:chOff x="7524841" y="1189817"/>
            <a:chExt cx="3527423" cy="5705698"/>
          </a:xfrm>
        </p:grpSpPr>
        <p:pic>
          <p:nvPicPr>
            <p:cNvPr id="27" name="صورة 26">
              <a:extLst>
                <a:ext uri="{FF2B5EF4-FFF2-40B4-BE49-F238E27FC236}">
                  <a16:creationId xmlns:a16="http://schemas.microsoft.com/office/drawing/2014/main" id="{4BE2B8CF-CACD-2841-10D0-FB0FF8DA4054}"/>
                </a:ext>
              </a:extLst>
            </p:cNvPr>
            <p:cNvPicPr>
              <a:picLocks noChangeAspect="1"/>
            </p:cNvPicPr>
            <p:nvPr/>
          </p:nvPicPr>
          <p:blipFill>
            <a:blip r:embed="rId5"/>
            <a:srcRect l="36148" t="53312" r="43420"/>
            <a:stretch>
              <a:fillRect/>
            </a:stretch>
          </p:blipFill>
          <p:spPr>
            <a:xfrm flipH="1">
              <a:off x="8132983" y="2448176"/>
              <a:ext cx="2919281" cy="4447339"/>
            </a:xfrm>
            <a:prstGeom prst="rect">
              <a:avLst/>
            </a:prstGeom>
          </p:spPr>
        </p:pic>
        <p:grpSp>
          <p:nvGrpSpPr>
            <p:cNvPr id="28" name="مجموعة 27">
              <a:extLst>
                <a:ext uri="{FF2B5EF4-FFF2-40B4-BE49-F238E27FC236}">
                  <a16:creationId xmlns:a16="http://schemas.microsoft.com/office/drawing/2014/main" id="{51C0CB0F-6484-49F9-EB71-91F17236315C}"/>
                </a:ext>
              </a:extLst>
            </p:cNvPr>
            <p:cNvGrpSpPr/>
            <p:nvPr/>
          </p:nvGrpSpPr>
          <p:grpSpPr>
            <a:xfrm>
              <a:off x="7524841" y="1189817"/>
              <a:ext cx="2800725" cy="1576245"/>
              <a:chOff x="6131270" y="1402574"/>
              <a:chExt cx="3787102" cy="2056383"/>
            </a:xfrm>
          </p:grpSpPr>
          <p:pic>
            <p:nvPicPr>
              <p:cNvPr id="29" name="صورة 28">
                <a:extLst>
                  <a:ext uri="{FF2B5EF4-FFF2-40B4-BE49-F238E27FC236}">
                    <a16:creationId xmlns:a16="http://schemas.microsoft.com/office/drawing/2014/main" id="{9A2A3926-4942-81DD-4BD1-2DBB11EFF731}"/>
                  </a:ext>
                </a:extLst>
              </p:cNvPr>
              <p:cNvPicPr>
                <a:picLocks noChangeAspect="1"/>
              </p:cNvPicPr>
              <p:nvPr/>
            </p:nvPicPr>
            <p:blipFill>
              <a:blip r:embed="rId6"/>
              <a:srcRect/>
              <a:stretch/>
            </p:blipFill>
            <p:spPr>
              <a:xfrm flipH="1">
                <a:off x="6131270" y="1402574"/>
                <a:ext cx="3787100" cy="2056383"/>
              </a:xfrm>
              <a:prstGeom prst="rect">
                <a:avLst/>
              </a:prstGeom>
            </p:spPr>
          </p:pic>
          <p:sp>
            <p:nvSpPr>
              <p:cNvPr id="30" name="مربع نص 29">
                <a:extLst>
                  <a:ext uri="{FF2B5EF4-FFF2-40B4-BE49-F238E27FC236}">
                    <a16:creationId xmlns:a16="http://schemas.microsoft.com/office/drawing/2014/main" id="{8FC7AA8D-0467-33E2-5834-0C54FC2D7F42}"/>
                  </a:ext>
                </a:extLst>
              </p:cNvPr>
              <p:cNvSpPr txBox="1"/>
              <p:nvPr/>
            </p:nvSpPr>
            <p:spPr>
              <a:xfrm>
                <a:off x="6131271" y="2086652"/>
                <a:ext cx="3787101" cy="843209"/>
              </a:xfrm>
              <a:prstGeom prst="rect">
                <a:avLst/>
              </a:prstGeom>
              <a:noFill/>
            </p:spPr>
            <p:txBody>
              <a:bodyPr wrap="square">
                <a:spAutoFit/>
              </a:bodyPr>
              <a:lstStyle/>
              <a:p>
                <a:pPr algn="ctr"/>
                <a:r>
                  <a:rPr lang="ar-SA" b="1" dirty="0">
                    <a:solidFill>
                      <a:srgbClr val="048219"/>
                    </a:solidFill>
                  </a:rPr>
                  <a:t>بَرررد! وصلنا إلى </a:t>
                </a:r>
              </a:p>
              <a:p>
                <a:pPr algn="ctr"/>
                <a:r>
                  <a:rPr lang="ar-SA" b="1" dirty="0">
                    <a:solidFill>
                      <a:srgbClr val="048219"/>
                    </a:solidFill>
                  </a:rPr>
                  <a:t>منطقة الجليد!</a:t>
                </a:r>
              </a:p>
            </p:txBody>
          </p:sp>
        </p:grpSp>
      </p:gr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4A863338-3C9E-7A0F-F92A-1FB9F0D93806}"/>
              </a:ext>
            </a:extLst>
          </p:cNvPr>
          <p:cNvPicPr>
            <a:picLocks noChangeAspect="1"/>
          </p:cNvPicPr>
          <p:nvPr/>
        </p:nvPicPr>
        <p:blipFill>
          <a:blip r:embed="rId8"/>
          <a:srcRect/>
          <a:stretch/>
        </p:blipFill>
        <p:spPr>
          <a:xfrm>
            <a:off x="137979" y="108181"/>
            <a:ext cx="346933" cy="360714"/>
          </a:xfrm>
          <a:prstGeom prst="rect">
            <a:avLst/>
          </a:prstGeom>
        </p:spPr>
      </p:pic>
      <p:sp>
        <p:nvSpPr>
          <p:cNvPr id="5" name="زر البدء">
            <a:hlinkClick r:id="" action="ppaction://hlinkshowjump?jump=nextslide">
              <a:snd r:embed="rId9" name="arrow.wav"/>
            </a:hlinkClick>
            <a:hlinkHover r:id="" action="ppaction://noaction" highlightClick="1">
              <a:snd r:embed="rId9" name="arrow.wav"/>
            </a:hlinkHover>
            <a:extLst>
              <a:ext uri="{FF2B5EF4-FFF2-40B4-BE49-F238E27FC236}">
                <a16:creationId xmlns:a16="http://schemas.microsoft.com/office/drawing/2014/main" id="{3463D75B-3D53-435A-ECFF-76C89E2B7EA1}"/>
              </a:ext>
            </a:extLst>
          </p:cNvPr>
          <p:cNvSpPr/>
          <p:nvPr/>
        </p:nvSpPr>
        <p:spPr>
          <a:xfrm>
            <a:off x="5111709" y="6035322"/>
            <a:ext cx="1988200" cy="573949"/>
          </a:xfrm>
          <a:prstGeom prst="roundRect">
            <a:avLst>
              <a:gd name="adj" fmla="val 0"/>
            </a:avLst>
          </a:prstGeom>
          <a:blipFill>
            <a:blip r:embed="rId10"/>
            <a:stretch>
              <a:fillRect t="-93265" b="-1088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دخول المنطقة</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2" name="مجموعة 1">
            <a:extLst>
              <a:ext uri="{FF2B5EF4-FFF2-40B4-BE49-F238E27FC236}">
                <a16:creationId xmlns:a16="http://schemas.microsoft.com/office/drawing/2014/main" id="{40EC9F9B-FD9D-9320-548F-D776324C11AF}"/>
              </a:ext>
            </a:extLst>
          </p:cNvPr>
          <p:cNvGrpSpPr/>
          <p:nvPr/>
        </p:nvGrpSpPr>
        <p:grpSpPr>
          <a:xfrm flipH="1">
            <a:off x="373454" y="2408875"/>
            <a:ext cx="3106349" cy="4316016"/>
            <a:chOff x="9154063" y="1839613"/>
            <a:chExt cx="3106349" cy="4316016"/>
          </a:xfrm>
        </p:grpSpPr>
        <p:pic>
          <p:nvPicPr>
            <p:cNvPr id="4" name="صورة 3">
              <a:extLst>
                <a:ext uri="{FF2B5EF4-FFF2-40B4-BE49-F238E27FC236}">
                  <a16:creationId xmlns:a16="http://schemas.microsoft.com/office/drawing/2014/main" id="{29A40E8C-9DAD-E98A-B7FB-743E8EACA568}"/>
                </a:ext>
              </a:extLst>
            </p:cNvPr>
            <p:cNvPicPr>
              <a:picLocks noChangeAspect="1"/>
            </p:cNvPicPr>
            <p:nvPr/>
          </p:nvPicPr>
          <p:blipFill>
            <a:blip r:embed="rId11"/>
            <a:srcRect l="38115" t="33348" r="40533" b="32525"/>
            <a:stretch>
              <a:fillRect/>
            </a:stretch>
          </p:blipFill>
          <p:spPr>
            <a:xfrm flipH="1">
              <a:off x="9154063" y="3045348"/>
              <a:ext cx="2919281" cy="3110281"/>
            </a:xfrm>
            <a:prstGeom prst="rect">
              <a:avLst/>
            </a:prstGeom>
          </p:spPr>
        </p:pic>
        <p:grpSp>
          <p:nvGrpSpPr>
            <p:cNvPr id="7" name="مجموعة 6">
              <a:extLst>
                <a:ext uri="{FF2B5EF4-FFF2-40B4-BE49-F238E27FC236}">
                  <a16:creationId xmlns:a16="http://schemas.microsoft.com/office/drawing/2014/main" id="{70CBC5CE-4897-1013-4BF5-DD755BCA3EB7}"/>
                </a:ext>
              </a:extLst>
            </p:cNvPr>
            <p:cNvGrpSpPr/>
            <p:nvPr/>
          </p:nvGrpSpPr>
          <p:grpSpPr>
            <a:xfrm>
              <a:off x="9265305" y="1839613"/>
              <a:ext cx="2995107" cy="1685644"/>
              <a:chOff x="8484702" y="2250303"/>
              <a:chExt cx="4049942" cy="2199106"/>
            </a:xfrm>
          </p:grpSpPr>
          <p:pic>
            <p:nvPicPr>
              <p:cNvPr id="8" name="صورة 7">
                <a:extLst>
                  <a:ext uri="{FF2B5EF4-FFF2-40B4-BE49-F238E27FC236}">
                    <a16:creationId xmlns:a16="http://schemas.microsoft.com/office/drawing/2014/main" id="{B94E7529-928F-0538-EFBD-9982E4888C01}"/>
                  </a:ext>
                </a:extLst>
              </p:cNvPr>
              <p:cNvPicPr>
                <a:picLocks noChangeAspect="1"/>
              </p:cNvPicPr>
              <p:nvPr/>
            </p:nvPicPr>
            <p:blipFill>
              <a:blip r:embed="rId12"/>
              <a:srcRect/>
              <a:stretch/>
            </p:blipFill>
            <p:spPr>
              <a:xfrm flipH="1">
                <a:off x="8484702" y="2250303"/>
                <a:ext cx="4049942" cy="2199106"/>
              </a:xfrm>
              <a:prstGeom prst="rect">
                <a:avLst/>
              </a:prstGeom>
            </p:spPr>
          </p:pic>
          <p:sp>
            <p:nvSpPr>
              <p:cNvPr id="9" name="مربع نص 8">
                <a:extLst>
                  <a:ext uri="{FF2B5EF4-FFF2-40B4-BE49-F238E27FC236}">
                    <a16:creationId xmlns:a16="http://schemas.microsoft.com/office/drawing/2014/main" id="{AA06E172-62E8-28E4-0FAF-CA1CAFE9D5A8}"/>
                  </a:ext>
                </a:extLst>
              </p:cNvPr>
              <p:cNvSpPr txBox="1"/>
              <p:nvPr/>
            </p:nvSpPr>
            <p:spPr>
              <a:xfrm>
                <a:off x="8725545" y="3007947"/>
                <a:ext cx="3352705" cy="843209"/>
              </a:xfrm>
              <a:prstGeom prst="rect">
                <a:avLst/>
              </a:prstGeom>
              <a:noFill/>
            </p:spPr>
            <p:txBody>
              <a:bodyPr wrap="square">
                <a:spAutoFit/>
              </a:bodyPr>
              <a:lstStyle/>
              <a:p>
                <a:pPr algn="ctr" rtl="0"/>
                <a:r>
                  <a:rPr lang="ar-SA" b="1" dirty="0">
                    <a:solidFill>
                      <a:srgbClr val="048219"/>
                    </a:solidFill>
                  </a:rPr>
                  <a:t>ماذا يحدث للمادة عندما تتغير درجة حرارتها؟</a:t>
                </a:r>
              </a:p>
            </p:txBody>
          </p:sp>
        </p:grpSp>
      </p:grpSp>
    </p:spTree>
    <p:extLst>
      <p:ext uri="{BB962C8B-B14F-4D97-AF65-F5344CB8AC3E}">
        <p14:creationId xmlns:p14="http://schemas.microsoft.com/office/powerpoint/2010/main" val="1733697944"/>
      </p:ext>
    </p:extLst>
  </p:cSld>
  <p:clrMapOvr>
    <a:masterClrMapping/>
  </p:clrMapOvr>
  <mc:AlternateContent xmlns:mc="http://schemas.openxmlformats.org/markup-compatibility/2006" xmlns:p14="http://schemas.microsoft.com/office/powerpoint/2010/main">
    <mc:Choice Requires="p14">
      <p:transition spd="slow" p14:dur="900" advClick="0">
        <p14:flythrough dir="out" hasBounce="1"/>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18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750"/>
                                        <p:tgtEl>
                                          <p:spTgt spid="17"/>
                                        </p:tgtEl>
                                      </p:cBhvr>
                                    </p:animEffect>
                                  </p:childTnLst>
                                </p:cTn>
                              </p:par>
                              <p:par>
                                <p:cTn id="10" presetID="10" presetClass="entr" presetSubtype="0" fill="hold" nodeType="withEffect">
                                  <p:stCondLst>
                                    <p:cond delay="30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par>
                                <p:cTn id="13" presetID="10" presetClass="entr" presetSubtype="0" fill="hold" nodeType="withEffect">
                                  <p:stCondLst>
                                    <p:cond delay="460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470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childTnLst>
                                </p:cTn>
                              </p:par>
                              <p:par>
                                <p:cTn id="19" presetID="10" presetClass="entr" presetSubtype="0" fill="hold" nodeType="withEffect">
                                  <p:stCondLst>
                                    <p:cond delay="370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DD892D-3258-1466-D0BE-72BAC153C918}"/>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06C37DAC-D1A7-6A93-A0F9-6A1412EED408}"/>
              </a:ext>
            </a:extLst>
          </p:cNvPr>
          <p:cNvPicPr>
            <a:picLocks noChangeAspect="1"/>
          </p:cNvPicPr>
          <p:nvPr/>
        </p:nvPicPr>
        <p:blipFill>
          <a:blip r:embed="rId3"/>
          <a:srcRect/>
          <a:stretch/>
        </p:blipFill>
        <p:spPr>
          <a:xfrm>
            <a:off x="13428" y="0"/>
            <a:ext cx="12165143" cy="6846531"/>
          </a:xfrm>
          <a:prstGeom prst="rect">
            <a:avLst/>
          </a:prstGeom>
        </p:spPr>
      </p:pic>
      <p:pic>
        <p:nvPicPr>
          <p:cNvPr id="4" name="صورة 3">
            <a:extLst>
              <a:ext uri="{FF2B5EF4-FFF2-40B4-BE49-F238E27FC236}">
                <a16:creationId xmlns:a16="http://schemas.microsoft.com/office/drawing/2014/main" id="{B75B7BF5-8E53-3754-B954-0E23FCFE2311}"/>
              </a:ext>
            </a:extLst>
          </p:cNvPr>
          <p:cNvPicPr>
            <a:picLocks noChangeAspect="1"/>
          </p:cNvPicPr>
          <p:nvPr/>
        </p:nvPicPr>
        <p:blipFill>
          <a:blip r:embed="rId4"/>
          <a:srcRect l="147" r="147" b="6309"/>
          <a:stretch>
            <a:fillRect/>
          </a:stretch>
        </p:blipFill>
        <p:spPr>
          <a:xfrm>
            <a:off x="0" y="-104171"/>
            <a:ext cx="12192000" cy="6962171"/>
          </a:xfrm>
          <a:prstGeom prst="rect">
            <a:avLst/>
          </a:prstGeom>
        </p:spPr>
      </p:pic>
      <p:sp>
        <p:nvSpPr>
          <p:cNvPr id="6" name="مربع نص 5">
            <a:extLst>
              <a:ext uri="{FF2B5EF4-FFF2-40B4-BE49-F238E27FC236}">
                <a16:creationId xmlns:a16="http://schemas.microsoft.com/office/drawing/2014/main" id="{4C54660B-C13D-BE4D-31C3-AD184420B24F}"/>
              </a:ext>
            </a:extLst>
          </p:cNvPr>
          <p:cNvSpPr txBox="1"/>
          <p:nvPr/>
        </p:nvSpPr>
        <p:spPr>
          <a:xfrm>
            <a:off x="1768152" y="1672386"/>
            <a:ext cx="8655696" cy="3453253"/>
          </a:xfrm>
          <a:prstGeom prst="rect">
            <a:avLst/>
          </a:prstGeom>
          <a:noFill/>
        </p:spPr>
        <p:txBody>
          <a:bodyPr wrap="square" rtlCol="1">
            <a:normAutofit/>
          </a:bodyPr>
          <a:lstStyle/>
          <a:p>
            <a:pPr algn="ctr">
              <a:lnSpc>
                <a:spcPct val="130000"/>
              </a:lnSpc>
            </a:pPr>
            <a:r>
              <a:rPr lang="ar-SA"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sp>
        <p:nvSpPr>
          <p:cNvPr id="2" name="مربع نص 1">
            <a:extLst>
              <a:ext uri="{FF2B5EF4-FFF2-40B4-BE49-F238E27FC236}">
                <a16:creationId xmlns:a16="http://schemas.microsoft.com/office/drawing/2014/main" id="{E117AF8F-1D8A-31FA-CDD6-93748431474D}"/>
              </a:ext>
            </a:extLst>
          </p:cNvPr>
          <p:cNvSpPr txBox="1"/>
          <p:nvPr/>
        </p:nvSpPr>
        <p:spPr>
          <a:xfrm>
            <a:off x="3094298" y="700389"/>
            <a:ext cx="6003404" cy="927284"/>
          </a:xfrm>
          <a:prstGeom prst="rect">
            <a:avLst/>
          </a:prstGeom>
          <a:noFill/>
        </p:spPr>
        <p:txBody>
          <a:bodyPr wrap="square" rtlCol="1">
            <a:noAutofit/>
          </a:bodyPr>
          <a:lstStyle/>
          <a:p>
            <a:pPr algn="ctr" rtl="0">
              <a:lnSpc>
                <a:spcPct val="130000"/>
              </a:lnSpc>
            </a:pPr>
            <a:r>
              <a:rPr lang="ar-SA"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B7585534-5F2F-EC3B-A085-C857801ECC7F}"/>
              </a:ext>
            </a:extLst>
          </p:cNvPr>
          <p:cNvPicPr>
            <a:picLocks noChangeAspect="1"/>
          </p:cNvPicPr>
          <p:nvPr/>
        </p:nvPicPr>
        <p:blipFill>
          <a:blip r:embed="rId6"/>
          <a:srcRect/>
          <a:stretch/>
        </p:blipFill>
        <p:spPr>
          <a:xfrm>
            <a:off x="137979" y="108181"/>
            <a:ext cx="346933" cy="360714"/>
          </a:xfrm>
          <a:prstGeom prst="rect">
            <a:avLst/>
          </a:prstGeom>
        </p:spPr>
      </p:pic>
      <p:sp>
        <p:nvSpPr>
          <p:cNvPr id="5" name="زر البدء">
            <a:hlinkClick r:id="" action="ppaction://hlinkshowjump?jump=nextslide">
              <a:snd r:embed="rId7" name="arrow.wav"/>
            </a:hlinkClick>
            <a:hlinkHover r:id="" action="ppaction://noaction" highlightClick="1">
              <a:snd r:embed="rId7" name="arrow.wav"/>
            </a:hlinkHover>
            <a:extLst>
              <a:ext uri="{FF2B5EF4-FFF2-40B4-BE49-F238E27FC236}">
                <a16:creationId xmlns:a16="http://schemas.microsoft.com/office/drawing/2014/main" id="{98605575-D369-29C8-A099-BA5510AEC0C0}"/>
              </a:ext>
            </a:extLst>
          </p:cNvPr>
          <p:cNvSpPr/>
          <p:nvPr/>
        </p:nvSpPr>
        <p:spPr>
          <a:xfrm>
            <a:off x="5101900" y="5882641"/>
            <a:ext cx="1988200" cy="609600"/>
          </a:xfrm>
          <a:prstGeom prst="roundRect">
            <a:avLst>
              <a:gd name="adj" fmla="val 0"/>
            </a:avLst>
          </a:prstGeom>
          <a:blipFill>
            <a:blip r:embed="rId8"/>
            <a:stretch>
              <a:fillRect t="4148" b="-2147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المنطقة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spTree>
    <p:extLst>
      <p:ext uri="{BB962C8B-B14F-4D97-AF65-F5344CB8AC3E}">
        <p14:creationId xmlns:p14="http://schemas.microsoft.com/office/powerpoint/2010/main" val="4181942750"/>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nodeType="withEffect">
                                  <p:stCondLst>
                                    <p:cond delay="190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par>
                                <p:cTn id="19" presetID="10" presetClass="entr" presetSubtype="0" fill="hold" grpId="0" nodeType="withEffect">
                                  <p:stCondLst>
                                    <p:cond delay="340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0FB9D6-4681-6846-66DF-19FFE157D41F}"/>
            </a:ext>
          </a:extLst>
        </p:cNvPr>
        <p:cNvGrpSpPr/>
        <p:nvPr/>
      </p:nvGrpSpPr>
      <p:grpSpPr>
        <a:xfrm>
          <a:off x="0" y="0"/>
          <a:ext cx="0" cy="0"/>
          <a:chOff x="0" y="0"/>
          <a:chExt cx="0" cy="0"/>
        </a:xfrm>
      </p:grpSpPr>
      <p:pic>
        <p:nvPicPr>
          <p:cNvPr id="3" name="د. كيمي والمختبر العجيب (5)">
            <a:hlinkClick r:id="" action="ppaction://media"/>
            <a:extLst>
              <a:ext uri="{FF2B5EF4-FFF2-40B4-BE49-F238E27FC236}">
                <a16:creationId xmlns:a16="http://schemas.microsoft.com/office/drawing/2014/main" id="{7B11548D-D3C7-3FAB-DF04-B359E4005EAB}"/>
              </a:ext>
            </a:extLst>
          </p:cNvPr>
          <p:cNvPicPr>
            <a:picLocks noChangeAspect="1"/>
          </p:cNvPicPr>
          <p:nvPr>
            <a:videoFile r:link="rId1"/>
            <p:extLst>
              <p:ext uri="{DAA4B4D4-6D71-4841-9C94-3DE7FCFB9230}">
                <p14:media xmlns:p14="http://schemas.microsoft.com/office/powerpoint/2010/main" r:embed="rId2">
                  <p14:trim st="779"/>
                </p14:media>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A5F0946A-D510-2E55-7BEB-29DAF2BE4DBF}"/>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390179034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2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63B14A-D5B1-1E7E-8BB2-633453B5DA96}"/>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56878B23-A3E2-176A-8823-DE99E08D7BAC}"/>
              </a:ext>
            </a:extLst>
          </p:cNvPr>
          <p:cNvPicPr>
            <a:picLocks noChangeAspect="1"/>
          </p:cNvPicPr>
          <p:nvPr/>
        </p:nvPicPr>
        <p:blipFill>
          <a:blip r:embed="rId3"/>
          <a:srcRect/>
          <a:stretch/>
        </p:blipFill>
        <p:spPr>
          <a:xfrm>
            <a:off x="6413" y="1787"/>
            <a:ext cx="12179173" cy="6854427"/>
          </a:xfrm>
          <a:prstGeom prst="rect">
            <a:avLst/>
          </a:prstGeom>
        </p:spPr>
      </p:pic>
      <p:grpSp>
        <p:nvGrpSpPr>
          <p:cNvPr id="17" name="اسم العالم">
            <a:extLst>
              <a:ext uri="{FF2B5EF4-FFF2-40B4-BE49-F238E27FC236}">
                <a16:creationId xmlns:a16="http://schemas.microsoft.com/office/drawing/2014/main" id="{D3914E50-A08E-1EB0-0057-8A24416D4B3E}"/>
              </a:ext>
            </a:extLst>
          </p:cNvPr>
          <p:cNvGrpSpPr/>
          <p:nvPr/>
        </p:nvGrpSpPr>
        <p:grpSpPr>
          <a:xfrm>
            <a:off x="3954287" y="-1833"/>
            <a:ext cx="4283425" cy="2410707"/>
            <a:chOff x="3525033" y="2121971"/>
            <a:chExt cx="5141929" cy="2847285"/>
          </a:xfrm>
        </p:grpSpPr>
        <p:pic>
          <p:nvPicPr>
            <p:cNvPr id="16" name="صورة 15">
              <a:extLst>
                <a:ext uri="{FF2B5EF4-FFF2-40B4-BE49-F238E27FC236}">
                  <a16:creationId xmlns:a16="http://schemas.microsoft.com/office/drawing/2014/main" id="{CDA4067F-0671-9130-AD0D-F303D402ED7B}"/>
                </a:ext>
              </a:extLst>
            </p:cNvPr>
            <p:cNvPicPr>
              <a:picLocks noChangeAspect="1"/>
            </p:cNvPicPr>
            <p:nvPr/>
          </p:nvPicPr>
          <p:blipFill>
            <a:blip r:embed="rId4"/>
            <a:srcRect/>
            <a:stretch/>
          </p:blipFill>
          <p:spPr>
            <a:xfrm>
              <a:off x="3525033" y="2121971"/>
              <a:ext cx="5141929" cy="2847285"/>
            </a:xfrm>
            <a:prstGeom prst="rect">
              <a:avLst/>
            </a:prstGeom>
          </p:spPr>
        </p:pic>
        <p:sp>
          <p:nvSpPr>
            <p:cNvPr id="10" name="مربع نص 9">
              <a:extLst>
                <a:ext uri="{FF2B5EF4-FFF2-40B4-BE49-F238E27FC236}">
                  <a16:creationId xmlns:a16="http://schemas.microsoft.com/office/drawing/2014/main" id="{54D3CD85-3693-C6CB-F2AD-0E5883DE05EC}"/>
                </a:ext>
              </a:extLst>
            </p:cNvPr>
            <p:cNvSpPr txBox="1"/>
            <p:nvPr/>
          </p:nvSpPr>
          <p:spPr>
            <a:xfrm>
              <a:off x="4193093" y="3095801"/>
              <a:ext cx="3783299" cy="981519"/>
            </a:xfrm>
            <a:prstGeom prst="rect">
              <a:avLst/>
            </a:prstGeom>
            <a:noFill/>
            <a:effectLst/>
          </p:spPr>
          <p:txBody>
            <a:bodyPr wrap="square" rtlCol="1" anchor="ctr" anchorCtr="0">
              <a:normAutofit fontScale="92500"/>
            </a:bodyPr>
            <a:lstStyle/>
            <a:p>
              <a:pPr algn="ctr"/>
              <a:r>
                <a:rPr lang="ar-SA" sz="4000" b="1" dirty="0">
                  <a:solidFill>
                    <a:srgbClr val="FFD852"/>
                  </a:solidFill>
                </a:rPr>
                <a:t>حديقة العناصر</a:t>
              </a:r>
            </a:p>
          </p:txBody>
        </p:sp>
      </p:grpSp>
      <p:grpSp>
        <p:nvGrpSpPr>
          <p:cNvPr id="26" name="مجموعة 25">
            <a:extLst>
              <a:ext uri="{FF2B5EF4-FFF2-40B4-BE49-F238E27FC236}">
                <a16:creationId xmlns:a16="http://schemas.microsoft.com/office/drawing/2014/main" id="{E04C72DA-CB0D-FC68-0DAA-EA0ABACD94D9}"/>
              </a:ext>
            </a:extLst>
          </p:cNvPr>
          <p:cNvGrpSpPr/>
          <p:nvPr/>
        </p:nvGrpSpPr>
        <p:grpSpPr>
          <a:xfrm flipH="1">
            <a:off x="240479" y="288538"/>
            <a:ext cx="3784773" cy="6567675"/>
            <a:chOff x="8288571" y="240167"/>
            <a:chExt cx="3784773" cy="6567675"/>
          </a:xfrm>
        </p:grpSpPr>
        <p:pic>
          <p:nvPicPr>
            <p:cNvPr id="27" name="صورة 26">
              <a:extLst>
                <a:ext uri="{FF2B5EF4-FFF2-40B4-BE49-F238E27FC236}">
                  <a16:creationId xmlns:a16="http://schemas.microsoft.com/office/drawing/2014/main" id="{FDA62DDC-5541-7483-F8B5-EF4063D14BBD}"/>
                </a:ext>
              </a:extLst>
            </p:cNvPr>
            <p:cNvPicPr>
              <a:picLocks noChangeAspect="1"/>
            </p:cNvPicPr>
            <p:nvPr/>
          </p:nvPicPr>
          <p:blipFill>
            <a:blip r:embed="rId5"/>
            <a:srcRect l="56631" t="1521" r="19767" b="48714"/>
            <a:stretch>
              <a:fillRect/>
            </a:stretch>
          </p:blipFill>
          <p:spPr>
            <a:xfrm flipH="1">
              <a:off x="8701084" y="2067437"/>
              <a:ext cx="3372260" cy="4740405"/>
            </a:xfrm>
            <a:prstGeom prst="rect">
              <a:avLst/>
            </a:prstGeom>
          </p:spPr>
        </p:pic>
        <p:grpSp>
          <p:nvGrpSpPr>
            <p:cNvPr id="28" name="مجموعة 27">
              <a:extLst>
                <a:ext uri="{FF2B5EF4-FFF2-40B4-BE49-F238E27FC236}">
                  <a16:creationId xmlns:a16="http://schemas.microsoft.com/office/drawing/2014/main" id="{A614BF64-1F16-4EFB-D148-FAE8BFC02B34}"/>
                </a:ext>
              </a:extLst>
            </p:cNvPr>
            <p:cNvGrpSpPr/>
            <p:nvPr/>
          </p:nvGrpSpPr>
          <p:grpSpPr>
            <a:xfrm>
              <a:off x="8288571" y="240167"/>
              <a:ext cx="3713807" cy="2090127"/>
              <a:chOff x="7163975" y="163651"/>
              <a:chExt cx="5021758" cy="2726798"/>
            </a:xfrm>
          </p:grpSpPr>
          <p:pic>
            <p:nvPicPr>
              <p:cNvPr id="29" name="صورة 28">
                <a:extLst>
                  <a:ext uri="{FF2B5EF4-FFF2-40B4-BE49-F238E27FC236}">
                    <a16:creationId xmlns:a16="http://schemas.microsoft.com/office/drawing/2014/main" id="{E31F6633-6793-62F7-8929-4F32922339B6}"/>
                  </a:ext>
                </a:extLst>
              </p:cNvPr>
              <p:cNvPicPr>
                <a:picLocks noChangeAspect="1"/>
              </p:cNvPicPr>
              <p:nvPr/>
            </p:nvPicPr>
            <p:blipFill>
              <a:blip r:embed="rId6"/>
              <a:srcRect/>
              <a:stretch/>
            </p:blipFill>
            <p:spPr>
              <a:xfrm flipH="1">
                <a:off x="7163975" y="163651"/>
                <a:ext cx="5021758" cy="2726798"/>
              </a:xfrm>
              <a:prstGeom prst="rect">
                <a:avLst/>
              </a:prstGeom>
            </p:spPr>
          </p:pic>
          <p:sp>
            <p:nvSpPr>
              <p:cNvPr id="30" name="مربع نص 29">
                <a:extLst>
                  <a:ext uri="{FF2B5EF4-FFF2-40B4-BE49-F238E27FC236}">
                    <a16:creationId xmlns:a16="http://schemas.microsoft.com/office/drawing/2014/main" id="{840DDC01-601F-7689-C4A8-9615260C464D}"/>
                  </a:ext>
                </a:extLst>
              </p:cNvPr>
              <p:cNvSpPr txBox="1"/>
              <p:nvPr/>
            </p:nvSpPr>
            <p:spPr>
              <a:xfrm>
                <a:off x="7712002" y="1280349"/>
                <a:ext cx="3787101" cy="843209"/>
              </a:xfrm>
              <a:prstGeom prst="rect">
                <a:avLst/>
              </a:prstGeom>
              <a:noFill/>
            </p:spPr>
            <p:txBody>
              <a:bodyPr wrap="square">
                <a:spAutoFit/>
              </a:bodyPr>
              <a:lstStyle/>
              <a:p>
                <a:pPr algn="ctr"/>
                <a:r>
                  <a:rPr lang="ar-SA" b="1" dirty="0">
                    <a:solidFill>
                      <a:srgbClr val="048219"/>
                    </a:solidFill>
                  </a:rPr>
                  <a:t>انظروا! حتى الطبيعة مليئة بالعناصر!</a:t>
                </a:r>
              </a:p>
            </p:txBody>
          </p:sp>
        </p:grpSp>
      </p:gr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32D60C8F-4358-4307-A981-6365B9FEA7F5}"/>
              </a:ext>
            </a:extLst>
          </p:cNvPr>
          <p:cNvPicPr>
            <a:picLocks noChangeAspect="1"/>
          </p:cNvPicPr>
          <p:nvPr/>
        </p:nvPicPr>
        <p:blipFill>
          <a:blip r:embed="rId8"/>
          <a:srcRect/>
          <a:stretch/>
        </p:blipFill>
        <p:spPr>
          <a:xfrm>
            <a:off x="137979" y="108181"/>
            <a:ext cx="346933" cy="360714"/>
          </a:xfrm>
          <a:prstGeom prst="rect">
            <a:avLst/>
          </a:prstGeom>
        </p:spPr>
      </p:pic>
      <p:sp>
        <p:nvSpPr>
          <p:cNvPr id="5" name="زر البدء">
            <a:hlinkClick r:id="" action="ppaction://hlinkshowjump?jump=nextslide">
              <a:snd r:embed="rId9" name="arrow.wav"/>
            </a:hlinkClick>
            <a:hlinkHover r:id="" action="ppaction://noaction" highlightClick="1">
              <a:snd r:embed="rId9" name="arrow.wav"/>
            </a:hlinkHover>
            <a:extLst>
              <a:ext uri="{FF2B5EF4-FFF2-40B4-BE49-F238E27FC236}">
                <a16:creationId xmlns:a16="http://schemas.microsoft.com/office/drawing/2014/main" id="{E46C0664-93A6-2BD0-163C-33FC32CD1CC2}"/>
              </a:ext>
            </a:extLst>
          </p:cNvPr>
          <p:cNvSpPr/>
          <p:nvPr/>
        </p:nvSpPr>
        <p:spPr>
          <a:xfrm>
            <a:off x="5111709" y="6035322"/>
            <a:ext cx="1988200" cy="573949"/>
          </a:xfrm>
          <a:prstGeom prst="roundRect">
            <a:avLst>
              <a:gd name="adj" fmla="val 0"/>
            </a:avLst>
          </a:prstGeom>
          <a:blipFill>
            <a:blip r:embed="rId10"/>
            <a:stretch>
              <a:fillRect t="-93265" b="-1088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دخول المنطقة</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2" name="مجموعة 1">
            <a:extLst>
              <a:ext uri="{FF2B5EF4-FFF2-40B4-BE49-F238E27FC236}">
                <a16:creationId xmlns:a16="http://schemas.microsoft.com/office/drawing/2014/main" id="{7FEE8C66-A7B7-C481-289F-441AB0E6F08A}"/>
              </a:ext>
            </a:extLst>
          </p:cNvPr>
          <p:cNvGrpSpPr/>
          <p:nvPr/>
        </p:nvGrpSpPr>
        <p:grpSpPr>
          <a:xfrm flipH="1">
            <a:off x="8845173" y="2708475"/>
            <a:ext cx="2926280" cy="3900796"/>
            <a:chOff x="9334131" y="2139213"/>
            <a:chExt cx="2926280" cy="3900796"/>
          </a:xfrm>
        </p:grpSpPr>
        <p:pic>
          <p:nvPicPr>
            <p:cNvPr id="4" name="صورة 3">
              <a:extLst>
                <a:ext uri="{FF2B5EF4-FFF2-40B4-BE49-F238E27FC236}">
                  <a16:creationId xmlns:a16="http://schemas.microsoft.com/office/drawing/2014/main" id="{530ADFF5-1714-76C9-292F-7C04B188209F}"/>
                </a:ext>
              </a:extLst>
            </p:cNvPr>
            <p:cNvPicPr>
              <a:picLocks noChangeAspect="1"/>
            </p:cNvPicPr>
            <p:nvPr/>
          </p:nvPicPr>
          <p:blipFill>
            <a:blip r:embed="rId11"/>
            <a:srcRect l="22329" t="66445" r="57636" b="698"/>
            <a:stretch>
              <a:fillRect/>
            </a:stretch>
          </p:blipFill>
          <p:spPr>
            <a:xfrm flipH="1">
              <a:off x="9334131" y="3045348"/>
              <a:ext cx="2739213" cy="2994661"/>
            </a:xfrm>
            <a:prstGeom prst="rect">
              <a:avLst/>
            </a:prstGeom>
          </p:spPr>
        </p:pic>
        <p:grpSp>
          <p:nvGrpSpPr>
            <p:cNvPr id="7" name="مجموعة 6">
              <a:extLst>
                <a:ext uri="{FF2B5EF4-FFF2-40B4-BE49-F238E27FC236}">
                  <a16:creationId xmlns:a16="http://schemas.microsoft.com/office/drawing/2014/main" id="{D8FEDAC4-47B2-3A88-441E-3CD90613E0BA}"/>
                </a:ext>
              </a:extLst>
            </p:cNvPr>
            <p:cNvGrpSpPr/>
            <p:nvPr/>
          </p:nvGrpSpPr>
          <p:grpSpPr>
            <a:xfrm>
              <a:off x="9797645" y="2139213"/>
              <a:ext cx="2462766" cy="1386043"/>
              <a:chOff x="9204525" y="2641164"/>
              <a:chExt cx="3330118" cy="1808244"/>
            </a:xfrm>
          </p:grpSpPr>
          <p:pic>
            <p:nvPicPr>
              <p:cNvPr id="8" name="صورة 7">
                <a:extLst>
                  <a:ext uri="{FF2B5EF4-FFF2-40B4-BE49-F238E27FC236}">
                    <a16:creationId xmlns:a16="http://schemas.microsoft.com/office/drawing/2014/main" id="{FFB0435A-054D-6FDD-0487-AE01B9200563}"/>
                  </a:ext>
                </a:extLst>
              </p:cNvPr>
              <p:cNvPicPr>
                <a:picLocks noChangeAspect="1"/>
              </p:cNvPicPr>
              <p:nvPr/>
            </p:nvPicPr>
            <p:blipFill>
              <a:blip r:embed="rId12"/>
              <a:srcRect/>
              <a:stretch/>
            </p:blipFill>
            <p:spPr>
              <a:xfrm flipH="1">
                <a:off x="9204525" y="2641164"/>
                <a:ext cx="3330118" cy="1808244"/>
              </a:xfrm>
              <a:prstGeom prst="rect">
                <a:avLst/>
              </a:prstGeom>
            </p:spPr>
          </p:pic>
          <p:sp>
            <p:nvSpPr>
              <p:cNvPr id="9" name="مربع نص 8">
                <a:extLst>
                  <a:ext uri="{FF2B5EF4-FFF2-40B4-BE49-F238E27FC236}">
                    <a16:creationId xmlns:a16="http://schemas.microsoft.com/office/drawing/2014/main" id="{DF36FE37-5AAD-0777-6A90-6B21A3992151}"/>
                  </a:ext>
                </a:extLst>
              </p:cNvPr>
              <p:cNvSpPr txBox="1"/>
              <p:nvPr/>
            </p:nvSpPr>
            <p:spPr>
              <a:xfrm>
                <a:off x="9392911" y="3241784"/>
                <a:ext cx="2664058" cy="843209"/>
              </a:xfrm>
              <a:prstGeom prst="rect">
                <a:avLst/>
              </a:prstGeom>
              <a:noFill/>
            </p:spPr>
            <p:txBody>
              <a:bodyPr wrap="square">
                <a:spAutoFit/>
              </a:bodyPr>
              <a:lstStyle/>
              <a:p>
                <a:pPr algn="ctr" rtl="0"/>
                <a:r>
                  <a:rPr lang="ar-SA" b="1" dirty="0">
                    <a:solidFill>
                      <a:srgbClr val="048219"/>
                    </a:solidFill>
                  </a:rPr>
                  <a:t>هذه الغابة </a:t>
                </a:r>
              </a:p>
              <a:p>
                <a:pPr algn="ctr" rtl="0"/>
                <a:r>
                  <a:rPr lang="ar-SA" b="1" dirty="0">
                    <a:solidFill>
                      <a:srgbClr val="048219"/>
                    </a:solidFill>
                  </a:rPr>
                  <a:t>مليئة بالحياة!</a:t>
                </a:r>
              </a:p>
            </p:txBody>
          </p:sp>
        </p:grpSp>
      </p:grpSp>
    </p:spTree>
    <p:extLst>
      <p:ext uri="{BB962C8B-B14F-4D97-AF65-F5344CB8AC3E}">
        <p14:creationId xmlns:p14="http://schemas.microsoft.com/office/powerpoint/2010/main" val="3056002924"/>
      </p:ext>
    </p:extLst>
  </p:cSld>
  <p:clrMapOvr>
    <a:masterClrMapping/>
  </p:clrMapOvr>
  <mc:AlternateContent xmlns:mc="http://schemas.openxmlformats.org/markup-compatibility/2006" xmlns:p14="http://schemas.microsoft.com/office/powerpoint/2010/main">
    <mc:Choice Requires="p14">
      <p:transition spd="slow" p14:dur="900" advClick="0">
        <p14:flythrough dir="out" hasBounce="1"/>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18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750"/>
                                        <p:tgtEl>
                                          <p:spTgt spid="17"/>
                                        </p:tgtEl>
                                      </p:cBhvr>
                                    </p:animEffect>
                                  </p:childTnLst>
                                </p:cTn>
                              </p:par>
                              <p:par>
                                <p:cTn id="10" presetID="10" presetClass="entr" presetSubtype="0" fill="hold" nodeType="withEffect">
                                  <p:stCondLst>
                                    <p:cond delay="30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par>
                                <p:cTn id="13" presetID="10" presetClass="entr" presetSubtype="0" fill="hold" nodeType="withEffect">
                                  <p:stCondLst>
                                    <p:cond delay="460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470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childTnLst>
                                </p:cTn>
                              </p:par>
                              <p:par>
                                <p:cTn id="19" presetID="10" presetClass="entr" presetSubtype="0" fill="hold" nodeType="withEffect">
                                  <p:stCondLst>
                                    <p:cond delay="380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2DC53A-DFDD-34EA-7CEF-0922F360F134}"/>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1E67D8F1-CDF0-CFE1-AE7F-FD10D42B5C00}"/>
              </a:ext>
            </a:extLst>
          </p:cNvPr>
          <p:cNvPicPr>
            <a:picLocks noChangeAspect="1"/>
          </p:cNvPicPr>
          <p:nvPr/>
        </p:nvPicPr>
        <p:blipFill>
          <a:blip r:embed="rId3"/>
          <a:srcRect/>
          <a:stretch/>
        </p:blipFill>
        <p:spPr>
          <a:xfrm>
            <a:off x="2403" y="-13762"/>
            <a:ext cx="12187194" cy="6858941"/>
          </a:xfrm>
          <a:prstGeom prst="rect">
            <a:avLst/>
          </a:prstGeom>
        </p:spPr>
      </p:pic>
      <p:pic>
        <p:nvPicPr>
          <p:cNvPr id="4" name="صورة 3">
            <a:extLst>
              <a:ext uri="{FF2B5EF4-FFF2-40B4-BE49-F238E27FC236}">
                <a16:creationId xmlns:a16="http://schemas.microsoft.com/office/drawing/2014/main" id="{7B15C31B-E337-B926-9BD0-05735BF588EC}"/>
              </a:ext>
            </a:extLst>
          </p:cNvPr>
          <p:cNvPicPr>
            <a:picLocks noChangeAspect="1"/>
          </p:cNvPicPr>
          <p:nvPr/>
        </p:nvPicPr>
        <p:blipFill>
          <a:blip r:embed="rId4"/>
          <a:srcRect l="147" r="147" b="6309"/>
          <a:stretch>
            <a:fillRect/>
          </a:stretch>
        </p:blipFill>
        <p:spPr>
          <a:xfrm>
            <a:off x="0" y="-104171"/>
            <a:ext cx="12192000" cy="6962171"/>
          </a:xfrm>
          <a:prstGeom prst="rect">
            <a:avLst/>
          </a:prstGeom>
        </p:spPr>
      </p:pic>
      <p:sp>
        <p:nvSpPr>
          <p:cNvPr id="6" name="مربع نص 5">
            <a:extLst>
              <a:ext uri="{FF2B5EF4-FFF2-40B4-BE49-F238E27FC236}">
                <a16:creationId xmlns:a16="http://schemas.microsoft.com/office/drawing/2014/main" id="{5B8344D1-5702-B701-2699-C56174B029C4}"/>
              </a:ext>
            </a:extLst>
          </p:cNvPr>
          <p:cNvSpPr txBox="1"/>
          <p:nvPr/>
        </p:nvSpPr>
        <p:spPr>
          <a:xfrm>
            <a:off x="1768152" y="1672386"/>
            <a:ext cx="8655696" cy="3453253"/>
          </a:xfrm>
          <a:prstGeom prst="rect">
            <a:avLst/>
          </a:prstGeom>
          <a:noFill/>
        </p:spPr>
        <p:txBody>
          <a:bodyPr wrap="square" rtlCol="1">
            <a:normAutofit/>
          </a:bodyPr>
          <a:lstStyle/>
          <a:p>
            <a:pPr algn="ctr">
              <a:lnSpc>
                <a:spcPct val="130000"/>
              </a:lnSpc>
            </a:pPr>
            <a:r>
              <a:rPr lang="ar-SA"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sp>
        <p:nvSpPr>
          <p:cNvPr id="2" name="مربع نص 1">
            <a:extLst>
              <a:ext uri="{FF2B5EF4-FFF2-40B4-BE49-F238E27FC236}">
                <a16:creationId xmlns:a16="http://schemas.microsoft.com/office/drawing/2014/main" id="{7C3B6B34-8444-712A-AC4C-A17F21279563}"/>
              </a:ext>
            </a:extLst>
          </p:cNvPr>
          <p:cNvSpPr txBox="1"/>
          <p:nvPr/>
        </p:nvSpPr>
        <p:spPr>
          <a:xfrm>
            <a:off x="3094298" y="700389"/>
            <a:ext cx="6003404" cy="927284"/>
          </a:xfrm>
          <a:prstGeom prst="rect">
            <a:avLst/>
          </a:prstGeom>
          <a:noFill/>
        </p:spPr>
        <p:txBody>
          <a:bodyPr wrap="square" rtlCol="1">
            <a:noAutofit/>
          </a:bodyPr>
          <a:lstStyle/>
          <a:p>
            <a:pPr algn="ctr" rtl="0">
              <a:lnSpc>
                <a:spcPct val="130000"/>
              </a:lnSpc>
            </a:pPr>
            <a:r>
              <a:rPr lang="ar-SA"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E1542493-AA6D-C2E7-D447-2BFE04BDCF88}"/>
              </a:ext>
            </a:extLst>
          </p:cNvPr>
          <p:cNvPicPr>
            <a:picLocks noChangeAspect="1"/>
          </p:cNvPicPr>
          <p:nvPr/>
        </p:nvPicPr>
        <p:blipFill>
          <a:blip r:embed="rId6"/>
          <a:srcRect/>
          <a:stretch/>
        </p:blipFill>
        <p:spPr>
          <a:xfrm>
            <a:off x="137979" y="108181"/>
            <a:ext cx="346933" cy="360714"/>
          </a:xfrm>
          <a:prstGeom prst="rect">
            <a:avLst/>
          </a:prstGeom>
        </p:spPr>
      </p:pic>
      <p:sp>
        <p:nvSpPr>
          <p:cNvPr id="5" name="زر البدء">
            <a:hlinkClick r:id="" action="ppaction://hlinkshowjump?jump=nextslide">
              <a:snd r:embed="rId7" name="arrow.wav"/>
            </a:hlinkClick>
            <a:hlinkHover r:id="" action="ppaction://noaction" highlightClick="1">
              <a:snd r:embed="rId7" name="arrow.wav"/>
            </a:hlinkHover>
            <a:extLst>
              <a:ext uri="{FF2B5EF4-FFF2-40B4-BE49-F238E27FC236}">
                <a16:creationId xmlns:a16="http://schemas.microsoft.com/office/drawing/2014/main" id="{3145646A-BE56-A0F7-774E-89FB9044722C}"/>
              </a:ext>
            </a:extLst>
          </p:cNvPr>
          <p:cNvSpPr/>
          <p:nvPr/>
        </p:nvSpPr>
        <p:spPr>
          <a:xfrm>
            <a:off x="5101900" y="5882641"/>
            <a:ext cx="1988200" cy="609600"/>
          </a:xfrm>
          <a:prstGeom prst="roundRect">
            <a:avLst>
              <a:gd name="adj" fmla="val 0"/>
            </a:avLst>
          </a:prstGeom>
          <a:blipFill>
            <a:blip r:embed="rId8"/>
            <a:stretch>
              <a:fillRect t="4148" b="-2147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المنطقة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spTree>
    <p:extLst>
      <p:ext uri="{BB962C8B-B14F-4D97-AF65-F5344CB8AC3E}">
        <p14:creationId xmlns:p14="http://schemas.microsoft.com/office/powerpoint/2010/main" val="3925142242"/>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nodeType="withEffect">
                                  <p:stCondLst>
                                    <p:cond delay="190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par>
                                <p:cTn id="19" presetID="10" presetClass="entr" presetSubtype="0" fill="hold" grpId="0" nodeType="withEffect">
                                  <p:stCondLst>
                                    <p:cond delay="340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55622B-F835-7E29-78FB-D22C7074EC3B}"/>
            </a:ext>
          </a:extLst>
        </p:cNvPr>
        <p:cNvGrpSpPr/>
        <p:nvPr/>
      </p:nvGrpSpPr>
      <p:grpSpPr>
        <a:xfrm>
          <a:off x="0" y="0"/>
          <a:ext cx="0" cy="0"/>
          <a:chOff x="0" y="0"/>
          <a:chExt cx="0" cy="0"/>
        </a:xfrm>
      </p:grpSpPr>
      <p:pic>
        <p:nvPicPr>
          <p:cNvPr id="3" name="د. كيمي والمختبر العجيب (7)">
            <a:hlinkClick r:id="" action="ppaction://media"/>
            <a:extLst>
              <a:ext uri="{FF2B5EF4-FFF2-40B4-BE49-F238E27FC236}">
                <a16:creationId xmlns:a16="http://schemas.microsoft.com/office/drawing/2014/main" id="{4A2E1504-0187-A720-1715-B5049F15C6BE}"/>
              </a:ext>
            </a:extLst>
          </p:cNvPr>
          <p:cNvPicPr>
            <a:picLocks noChangeAspect="1"/>
          </p:cNvPicPr>
          <p:nvPr>
            <a:videoFile r:link="rId1"/>
            <p:extLst>
              <p:ext uri="{DAA4B4D4-6D71-4841-9C94-3DE7FCFB9230}">
                <p14:media xmlns:p14="http://schemas.microsoft.com/office/powerpoint/2010/main" r:embed="rId2">
                  <p14:trim st="1558"/>
                </p14:media>
              </p:ext>
            </p:extLst>
          </p:nvPr>
        </p:nvPicPr>
        <p:blipFill>
          <a:blip r:embed="rId5"/>
          <a:srcRect l="630" t="630" r="630" b="630"/>
          <a:stretch>
            <a:fillRect/>
          </a:stretch>
        </p:blipFill>
        <p:spPr>
          <a:xfrm>
            <a:off x="0" y="-1"/>
            <a:ext cx="12192000" cy="6858001"/>
          </a:xfrm>
          <a:prstGeom prst="rect">
            <a:avLst/>
          </a:prstGeom>
        </p:spPr>
      </p:pic>
      <p:sp>
        <p:nvSpPr>
          <p:cNvPr id="4" name="frame">
            <a:extLst>
              <a:ext uri="{FF2B5EF4-FFF2-40B4-BE49-F238E27FC236}">
                <a16:creationId xmlns:a16="http://schemas.microsoft.com/office/drawing/2014/main" id="{232CADC3-B8B9-8208-047E-40E99F7E867F}"/>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2336695818"/>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4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CDADD-3BB6-3FD6-CFEB-91282B6D3278}"/>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5614BEA1-0E07-B9DF-29B0-AB81ED082461}"/>
              </a:ext>
            </a:extLst>
          </p:cNvPr>
          <p:cNvPicPr>
            <a:picLocks noChangeAspect="1"/>
          </p:cNvPicPr>
          <p:nvPr/>
        </p:nvPicPr>
        <p:blipFill>
          <a:blip r:embed="rId3"/>
          <a:srcRect/>
          <a:stretch/>
        </p:blipFill>
        <p:spPr>
          <a:xfrm>
            <a:off x="6413" y="1787"/>
            <a:ext cx="12179173" cy="6854427"/>
          </a:xfrm>
          <a:prstGeom prst="rect">
            <a:avLst/>
          </a:prstGeom>
        </p:spPr>
      </p:pic>
      <p:grpSp>
        <p:nvGrpSpPr>
          <p:cNvPr id="17" name="اسم العالم">
            <a:extLst>
              <a:ext uri="{FF2B5EF4-FFF2-40B4-BE49-F238E27FC236}">
                <a16:creationId xmlns:a16="http://schemas.microsoft.com/office/drawing/2014/main" id="{0A210B3A-261E-9B03-193F-D20BD04CA897}"/>
              </a:ext>
            </a:extLst>
          </p:cNvPr>
          <p:cNvGrpSpPr/>
          <p:nvPr/>
        </p:nvGrpSpPr>
        <p:grpSpPr>
          <a:xfrm>
            <a:off x="3954287" y="-1833"/>
            <a:ext cx="4283425" cy="2410707"/>
            <a:chOff x="3525033" y="2121971"/>
            <a:chExt cx="5141929" cy="2847285"/>
          </a:xfrm>
        </p:grpSpPr>
        <p:pic>
          <p:nvPicPr>
            <p:cNvPr id="16" name="صورة 15">
              <a:extLst>
                <a:ext uri="{FF2B5EF4-FFF2-40B4-BE49-F238E27FC236}">
                  <a16:creationId xmlns:a16="http://schemas.microsoft.com/office/drawing/2014/main" id="{BF011ACD-C064-6344-C070-C7CF8D6F5672}"/>
                </a:ext>
              </a:extLst>
            </p:cNvPr>
            <p:cNvPicPr>
              <a:picLocks noChangeAspect="1"/>
            </p:cNvPicPr>
            <p:nvPr/>
          </p:nvPicPr>
          <p:blipFill>
            <a:blip r:embed="rId4"/>
            <a:srcRect/>
            <a:stretch/>
          </p:blipFill>
          <p:spPr>
            <a:xfrm>
              <a:off x="3525033" y="2121971"/>
              <a:ext cx="5141929" cy="2847285"/>
            </a:xfrm>
            <a:prstGeom prst="rect">
              <a:avLst/>
            </a:prstGeom>
          </p:spPr>
        </p:pic>
        <p:sp>
          <p:nvSpPr>
            <p:cNvPr id="10" name="مربع نص 9">
              <a:extLst>
                <a:ext uri="{FF2B5EF4-FFF2-40B4-BE49-F238E27FC236}">
                  <a16:creationId xmlns:a16="http://schemas.microsoft.com/office/drawing/2014/main" id="{0A3D2907-05A5-EB9A-92BA-843F307DB246}"/>
                </a:ext>
              </a:extLst>
            </p:cNvPr>
            <p:cNvSpPr txBox="1"/>
            <p:nvPr/>
          </p:nvSpPr>
          <p:spPr>
            <a:xfrm>
              <a:off x="4193093" y="3095801"/>
              <a:ext cx="3783299" cy="981519"/>
            </a:xfrm>
            <a:prstGeom prst="rect">
              <a:avLst/>
            </a:prstGeom>
            <a:noFill/>
            <a:effectLst/>
          </p:spPr>
          <p:txBody>
            <a:bodyPr wrap="square" rtlCol="1" anchor="ctr" anchorCtr="0">
              <a:normAutofit fontScale="92500"/>
            </a:bodyPr>
            <a:lstStyle/>
            <a:p>
              <a:pPr algn="ctr"/>
              <a:r>
                <a:rPr lang="ar-SA" sz="4000" b="1" dirty="0">
                  <a:solidFill>
                    <a:srgbClr val="FFD852"/>
                  </a:solidFill>
                </a:rPr>
                <a:t>منطقة البركان</a:t>
              </a:r>
            </a:p>
          </p:txBody>
        </p:sp>
      </p:grpSp>
      <p:grpSp>
        <p:nvGrpSpPr>
          <p:cNvPr id="26" name="مجموعة 25">
            <a:extLst>
              <a:ext uri="{FF2B5EF4-FFF2-40B4-BE49-F238E27FC236}">
                <a16:creationId xmlns:a16="http://schemas.microsoft.com/office/drawing/2014/main" id="{B41B5B62-A610-0CBA-6C8A-4348EDF5EC83}"/>
              </a:ext>
            </a:extLst>
          </p:cNvPr>
          <p:cNvGrpSpPr/>
          <p:nvPr/>
        </p:nvGrpSpPr>
        <p:grpSpPr>
          <a:xfrm flipH="1">
            <a:off x="240479" y="288538"/>
            <a:ext cx="3784773" cy="6567675"/>
            <a:chOff x="8288571" y="240167"/>
            <a:chExt cx="3784773" cy="6567675"/>
          </a:xfrm>
        </p:grpSpPr>
        <p:pic>
          <p:nvPicPr>
            <p:cNvPr id="27" name="صورة 26">
              <a:extLst>
                <a:ext uri="{FF2B5EF4-FFF2-40B4-BE49-F238E27FC236}">
                  <a16:creationId xmlns:a16="http://schemas.microsoft.com/office/drawing/2014/main" id="{CF5C9F4E-0740-F36B-FA8D-08A151214924}"/>
                </a:ext>
              </a:extLst>
            </p:cNvPr>
            <p:cNvPicPr>
              <a:picLocks noChangeAspect="1"/>
            </p:cNvPicPr>
            <p:nvPr/>
          </p:nvPicPr>
          <p:blipFill>
            <a:blip r:embed="rId5"/>
            <a:srcRect l="56631" t="1521" r="19767" b="48714"/>
            <a:stretch>
              <a:fillRect/>
            </a:stretch>
          </p:blipFill>
          <p:spPr>
            <a:xfrm flipH="1">
              <a:off x="8701084" y="2067437"/>
              <a:ext cx="3372260" cy="4740405"/>
            </a:xfrm>
            <a:prstGeom prst="rect">
              <a:avLst/>
            </a:prstGeom>
          </p:spPr>
        </p:pic>
        <p:grpSp>
          <p:nvGrpSpPr>
            <p:cNvPr id="28" name="مجموعة 27">
              <a:extLst>
                <a:ext uri="{FF2B5EF4-FFF2-40B4-BE49-F238E27FC236}">
                  <a16:creationId xmlns:a16="http://schemas.microsoft.com/office/drawing/2014/main" id="{F60C8D7A-3915-8F19-9C4F-A034F7735CC6}"/>
                </a:ext>
              </a:extLst>
            </p:cNvPr>
            <p:cNvGrpSpPr/>
            <p:nvPr/>
          </p:nvGrpSpPr>
          <p:grpSpPr>
            <a:xfrm>
              <a:off x="8288571" y="240167"/>
              <a:ext cx="3713807" cy="2090127"/>
              <a:chOff x="7163975" y="163651"/>
              <a:chExt cx="5021758" cy="2726798"/>
            </a:xfrm>
          </p:grpSpPr>
          <p:pic>
            <p:nvPicPr>
              <p:cNvPr id="29" name="صورة 28">
                <a:extLst>
                  <a:ext uri="{FF2B5EF4-FFF2-40B4-BE49-F238E27FC236}">
                    <a16:creationId xmlns:a16="http://schemas.microsoft.com/office/drawing/2014/main" id="{AA7EB0A1-D958-000E-2D90-32145F02870C}"/>
                  </a:ext>
                </a:extLst>
              </p:cNvPr>
              <p:cNvPicPr>
                <a:picLocks noChangeAspect="1"/>
              </p:cNvPicPr>
              <p:nvPr/>
            </p:nvPicPr>
            <p:blipFill>
              <a:blip r:embed="rId6"/>
              <a:srcRect/>
              <a:stretch/>
            </p:blipFill>
            <p:spPr>
              <a:xfrm flipH="1">
                <a:off x="7163975" y="163651"/>
                <a:ext cx="5021758" cy="2726798"/>
              </a:xfrm>
              <a:prstGeom prst="rect">
                <a:avLst/>
              </a:prstGeom>
            </p:spPr>
          </p:pic>
          <p:sp>
            <p:nvSpPr>
              <p:cNvPr id="30" name="مربع نص 29">
                <a:extLst>
                  <a:ext uri="{FF2B5EF4-FFF2-40B4-BE49-F238E27FC236}">
                    <a16:creationId xmlns:a16="http://schemas.microsoft.com/office/drawing/2014/main" id="{2C4C7D5A-9AB9-62F0-D9F9-D2D8682503C6}"/>
                  </a:ext>
                </a:extLst>
              </p:cNvPr>
              <p:cNvSpPr txBox="1"/>
              <p:nvPr/>
            </p:nvSpPr>
            <p:spPr>
              <a:xfrm>
                <a:off x="7712002" y="1280349"/>
                <a:ext cx="3787101" cy="843209"/>
              </a:xfrm>
              <a:prstGeom prst="rect">
                <a:avLst/>
              </a:prstGeom>
              <a:noFill/>
            </p:spPr>
            <p:txBody>
              <a:bodyPr wrap="square">
                <a:spAutoFit/>
              </a:bodyPr>
              <a:lstStyle/>
              <a:p>
                <a:pPr algn="ctr"/>
                <a:r>
                  <a:rPr lang="ar-SA" b="1" dirty="0">
                    <a:solidFill>
                      <a:srgbClr val="048219"/>
                    </a:solidFill>
                  </a:rPr>
                  <a:t>واو! هذه المنطقة </a:t>
                </a:r>
              </a:p>
              <a:p>
                <a:pPr algn="ctr"/>
                <a:r>
                  <a:rPr lang="ar-SA" b="1" dirty="0">
                    <a:solidFill>
                      <a:srgbClr val="048219"/>
                    </a:solidFill>
                  </a:rPr>
                  <a:t>ساخنة جدًا!</a:t>
                </a:r>
              </a:p>
            </p:txBody>
          </p:sp>
        </p:grpSp>
      </p:gr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7C4B05E9-242D-344D-B6E3-2D7CC7685540}"/>
              </a:ext>
            </a:extLst>
          </p:cNvPr>
          <p:cNvPicPr>
            <a:picLocks noChangeAspect="1"/>
          </p:cNvPicPr>
          <p:nvPr/>
        </p:nvPicPr>
        <p:blipFill>
          <a:blip r:embed="rId8"/>
          <a:srcRect/>
          <a:stretch/>
        </p:blipFill>
        <p:spPr>
          <a:xfrm>
            <a:off x="137979" y="108181"/>
            <a:ext cx="346933" cy="360714"/>
          </a:xfrm>
          <a:prstGeom prst="rect">
            <a:avLst/>
          </a:prstGeom>
        </p:spPr>
      </p:pic>
      <p:sp>
        <p:nvSpPr>
          <p:cNvPr id="5" name="زر البدء">
            <a:hlinkClick r:id="" action="ppaction://hlinkshowjump?jump=nextslide">
              <a:snd r:embed="rId9" name="arrow.wav"/>
            </a:hlinkClick>
            <a:hlinkHover r:id="" action="ppaction://noaction" highlightClick="1">
              <a:snd r:embed="rId9" name="arrow.wav"/>
            </a:hlinkHover>
            <a:extLst>
              <a:ext uri="{FF2B5EF4-FFF2-40B4-BE49-F238E27FC236}">
                <a16:creationId xmlns:a16="http://schemas.microsoft.com/office/drawing/2014/main" id="{CC75D165-B596-4136-E321-392A9623F3F3}"/>
              </a:ext>
            </a:extLst>
          </p:cNvPr>
          <p:cNvSpPr/>
          <p:nvPr/>
        </p:nvSpPr>
        <p:spPr>
          <a:xfrm>
            <a:off x="5111709" y="6035322"/>
            <a:ext cx="1988200" cy="573949"/>
          </a:xfrm>
          <a:prstGeom prst="roundRect">
            <a:avLst>
              <a:gd name="adj" fmla="val 0"/>
            </a:avLst>
          </a:prstGeom>
          <a:blipFill>
            <a:blip r:embed="rId10"/>
            <a:stretch>
              <a:fillRect t="-93265" b="-1088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دخول المنطقة</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2" name="مجموعة 1">
            <a:extLst>
              <a:ext uri="{FF2B5EF4-FFF2-40B4-BE49-F238E27FC236}">
                <a16:creationId xmlns:a16="http://schemas.microsoft.com/office/drawing/2014/main" id="{238F6E92-8961-06D3-3ED8-62B6B92F3A7C}"/>
              </a:ext>
            </a:extLst>
          </p:cNvPr>
          <p:cNvGrpSpPr/>
          <p:nvPr/>
        </p:nvGrpSpPr>
        <p:grpSpPr>
          <a:xfrm flipH="1">
            <a:off x="8429434" y="2708475"/>
            <a:ext cx="3109459" cy="3933464"/>
            <a:chOff x="9150952" y="2139213"/>
            <a:chExt cx="3109459" cy="3933464"/>
          </a:xfrm>
        </p:grpSpPr>
        <p:pic>
          <p:nvPicPr>
            <p:cNvPr id="4" name="صورة 3">
              <a:extLst>
                <a:ext uri="{FF2B5EF4-FFF2-40B4-BE49-F238E27FC236}">
                  <a16:creationId xmlns:a16="http://schemas.microsoft.com/office/drawing/2014/main" id="{720BC5EC-03EB-293D-323D-FACBCF4BCA67}"/>
                </a:ext>
              </a:extLst>
            </p:cNvPr>
            <p:cNvPicPr>
              <a:picLocks noChangeAspect="1"/>
            </p:cNvPicPr>
            <p:nvPr/>
          </p:nvPicPr>
          <p:blipFill>
            <a:blip r:embed="rId11"/>
            <a:srcRect l="59476" t="-607" r="20158" b="65604"/>
            <a:stretch>
              <a:fillRect/>
            </a:stretch>
          </p:blipFill>
          <p:spPr>
            <a:xfrm flipH="1">
              <a:off x="9150952" y="2882431"/>
              <a:ext cx="2784562" cy="3190246"/>
            </a:xfrm>
            <a:prstGeom prst="rect">
              <a:avLst/>
            </a:prstGeom>
          </p:spPr>
        </p:pic>
        <p:grpSp>
          <p:nvGrpSpPr>
            <p:cNvPr id="7" name="مجموعة 6">
              <a:extLst>
                <a:ext uri="{FF2B5EF4-FFF2-40B4-BE49-F238E27FC236}">
                  <a16:creationId xmlns:a16="http://schemas.microsoft.com/office/drawing/2014/main" id="{635AC400-5273-DEE5-D98C-F603D3FCAE23}"/>
                </a:ext>
              </a:extLst>
            </p:cNvPr>
            <p:cNvGrpSpPr/>
            <p:nvPr/>
          </p:nvGrpSpPr>
          <p:grpSpPr>
            <a:xfrm>
              <a:off x="9797645" y="2139213"/>
              <a:ext cx="2462766" cy="1386043"/>
              <a:chOff x="9204525" y="2641164"/>
              <a:chExt cx="3330118" cy="1808244"/>
            </a:xfrm>
          </p:grpSpPr>
          <p:pic>
            <p:nvPicPr>
              <p:cNvPr id="8" name="صورة 7">
                <a:extLst>
                  <a:ext uri="{FF2B5EF4-FFF2-40B4-BE49-F238E27FC236}">
                    <a16:creationId xmlns:a16="http://schemas.microsoft.com/office/drawing/2014/main" id="{F6C69F92-740A-0AC5-873A-ABDF1D6329A0}"/>
                  </a:ext>
                </a:extLst>
              </p:cNvPr>
              <p:cNvPicPr>
                <a:picLocks noChangeAspect="1"/>
              </p:cNvPicPr>
              <p:nvPr/>
            </p:nvPicPr>
            <p:blipFill>
              <a:blip r:embed="rId12"/>
              <a:srcRect/>
              <a:stretch/>
            </p:blipFill>
            <p:spPr>
              <a:xfrm flipH="1">
                <a:off x="9204525" y="2641164"/>
                <a:ext cx="3330118" cy="1808244"/>
              </a:xfrm>
              <a:prstGeom prst="rect">
                <a:avLst/>
              </a:prstGeom>
            </p:spPr>
          </p:pic>
          <p:sp>
            <p:nvSpPr>
              <p:cNvPr id="9" name="مربع نص 8">
                <a:extLst>
                  <a:ext uri="{FF2B5EF4-FFF2-40B4-BE49-F238E27FC236}">
                    <a16:creationId xmlns:a16="http://schemas.microsoft.com/office/drawing/2014/main" id="{CF0B3DE1-9E11-8211-D8E4-83F06B33AB10}"/>
                  </a:ext>
                </a:extLst>
              </p:cNvPr>
              <p:cNvSpPr txBox="1"/>
              <p:nvPr/>
            </p:nvSpPr>
            <p:spPr>
              <a:xfrm>
                <a:off x="9392910" y="3341482"/>
                <a:ext cx="2664058" cy="481834"/>
              </a:xfrm>
              <a:prstGeom prst="rect">
                <a:avLst/>
              </a:prstGeom>
              <a:noFill/>
            </p:spPr>
            <p:txBody>
              <a:bodyPr wrap="square">
                <a:spAutoFit/>
              </a:bodyPr>
              <a:lstStyle/>
              <a:p>
                <a:pPr algn="ctr" rtl="0"/>
                <a:r>
                  <a:rPr lang="ar-SA" b="1" dirty="0">
                    <a:solidFill>
                      <a:srgbClr val="048219"/>
                    </a:solidFill>
                  </a:rPr>
                  <a:t>يا لها من حرارة</a:t>
                </a:r>
              </a:p>
            </p:txBody>
          </p:sp>
        </p:grpSp>
      </p:grpSp>
    </p:spTree>
    <p:extLst>
      <p:ext uri="{BB962C8B-B14F-4D97-AF65-F5344CB8AC3E}">
        <p14:creationId xmlns:p14="http://schemas.microsoft.com/office/powerpoint/2010/main" val="2039047703"/>
      </p:ext>
    </p:extLst>
  </p:cSld>
  <p:clrMapOvr>
    <a:masterClrMapping/>
  </p:clrMapOvr>
  <mc:AlternateContent xmlns:mc="http://schemas.openxmlformats.org/markup-compatibility/2006" xmlns:p14="http://schemas.microsoft.com/office/powerpoint/2010/main">
    <mc:Choice Requires="p14">
      <p:transition spd="slow" p14:dur="900" advClick="0">
        <p14:flythrough dir="out" hasBounce="1"/>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18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750"/>
                                        <p:tgtEl>
                                          <p:spTgt spid="17"/>
                                        </p:tgtEl>
                                      </p:cBhvr>
                                    </p:animEffect>
                                  </p:childTnLst>
                                </p:cTn>
                              </p:par>
                              <p:par>
                                <p:cTn id="10" presetID="10" presetClass="entr" presetSubtype="0" fill="hold" nodeType="withEffect">
                                  <p:stCondLst>
                                    <p:cond delay="30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par>
                                <p:cTn id="13" presetID="10" presetClass="entr" presetSubtype="0" fill="hold" nodeType="withEffect">
                                  <p:stCondLst>
                                    <p:cond delay="460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470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childTnLst>
                                </p:cTn>
                              </p:par>
                              <p:par>
                                <p:cTn id="19" presetID="10" presetClass="entr" presetSubtype="0" fill="hold" nodeType="withEffect">
                                  <p:stCondLst>
                                    <p:cond delay="370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21F270-7CD3-5C22-F623-E3D660CF0EB0}"/>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41FE66A6-61E5-8698-6B94-263B194F105B}"/>
              </a:ext>
            </a:extLst>
          </p:cNvPr>
          <p:cNvPicPr>
            <a:picLocks noChangeAspect="1"/>
          </p:cNvPicPr>
          <p:nvPr/>
        </p:nvPicPr>
        <p:blipFill>
          <a:blip r:embed="rId3"/>
          <a:srcRect/>
          <a:stretch/>
        </p:blipFill>
        <p:spPr>
          <a:xfrm>
            <a:off x="2403" y="-13762"/>
            <a:ext cx="12187194" cy="6858941"/>
          </a:xfrm>
          <a:prstGeom prst="rect">
            <a:avLst/>
          </a:prstGeom>
        </p:spPr>
      </p:pic>
      <p:pic>
        <p:nvPicPr>
          <p:cNvPr id="4" name="صورة 3">
            <a:extLst>
              <a:ext uri="{FF2B5EF4-FFF2-40B4-BE49-F238E27FC236}">
                <a16:creationId xmlns:a16="http://schemas.microsoft.com/office/drawing/2014/main" id="{2AF6A5A7-5985-D495-C0E5-3DC896ED7F75}"/>
              </a:ext>
            </a:extLst>
          </p:cNvPr>
          <p:cNvPicPr>
            <a:picLocks noChangeAspect="1"/>
          </p:cNvPicPr>
          <p:nvPr/>
        </p:nvPicPr>
        <p:blipFill>
          <a:blip r:embed="rId4"/>
          <a:srcRect l="147" r="147" b="6309"/>
          <a:stretch>
            <a:fillRect/>
          </a:stretch>
        </p:blipFill>
        <p:spPr>
          <a:xfrm>
            <a:off x="0" y="-104171"/>
            <a:ext cx="12192000" cy="6962171"/>
          </a:xfrm>
          <a:prstGeom prst="rect">
            <a:avLst/>
          </a:prstGeom>
        </p:spPr>
      </p:pic>
      <p:sp>
        <p:nvSpPr>
          <p:cNvPr id="6" name="مربع نص 5">
            <a:extLst>
              <a:ext uri="{FF2B5EF4-FFF2-40B4-BE49-F238E27FC236}">
                <a16:creationId xmlns:a16="http://schemas.microsoft.com/office/drawing/2014/main" id="{8FE14BF0-9914-6211-B113-AF8B863B8A0B}"/>
              </a:ext>
            </a:extLst>
          </p:cNvPr>
          <p:cNvSpPr txBox="1"/>
          <p:nvPr/>
        </p:nvSpPr>
        <p:spPr>
          <a:xfrm>
            <a:off x="1768152" y="1672386"/>
            <a:ext cx="8655696" cy="3453253"/>
          </a:xfrm>
          <a:prstGeom prst="rect">
            <a:avLst/>
          </a:prstGeom>
          <a:noFill/>
        </p:spPr>
        <p:txBody>
          <a:bodyPr wrap="square" rtlCol="1">
            <a:normAutofit/>
          </a:bodyPr>
          <a:lstStyle/>
          <a:p>
            <a:pPr algn="ctr">
              <a:lnSpc>
                <a:spcPct val="130000"/>
              </a:lnSpc>
            </a:pPr>
            <a:r>
              <a:rPr lang="ar-SA"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sp>
        <p:nvSpPr>
          <p:cNvPr id="2" name="مربع نص 1">
            <a:extLst>
              <a:ext uri="{FF2B5EF4-FFF2-40B4-BE49-F238E27FC236}">
                <a16:creationId xmlns:a16="http://schemas.microsoft.com/office/drawing/2014/main" id="{E68B1B6F-5EB5-D01B-47C0-0B4AB497D161}"/>
              </a:ext>
            </a:extLst>
          </p:cNvPr>
          <p:cNvSpPr txBox="1"/>
          <p:nvPr/>
        </p:nvSpPr>
        <p:spPr>
          <a:xfrm>
            <a:off x="3094298" y="700389"/>
            <a:ext cx="6003404" cy="927284"/>
          </a:xfrm>
          <a:prstGeom prst="rect">
            <a:avLst/>
          </a:prstGeom>
          <a:noFill/>
        </p:spPr>
        <p:txBody>
          <a:bodyPr wrap="square" rtlCol="1">
            <a:noAutofit/>
          </a:bodyPr>
          <a:lstStyle/>
          <a:p>
            <a:pPr algn="ctr" rtl="0">
              <a:lnSpc>
                <a:spcPct val="130000"/>
              </a:lnSpc>
            </a:pPr>
            <a:r>
              <a:rPr lang="ar-SA"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AF7EDE33-1839-866F-EF2C-06CAFB4881D2}"/>
              </a:ext>
            </a:extLst>
          </p:cNvPr>
          <p:cNvPicPr>
            <a:picLocks noChangeAspect="1"/>
          </p:cNvPicPr>
          <p:nvPr/>
        </p:nvPicPr>
        <p:blipFill>
          <a:blip r:embed="rId6"/>
          <a:srcRect/>
          <a:stretch/>
        </p:blipFill>
        <p:spPr>
          <a:xfrm>
            <a:off x="137979" y="108181"/>
            <a:ext cx="346933" cy="360714"/>
          </a:xfrm>
          <a:prstGeom prst="rect">
            <a:avLst/>
          </a:prstGeom>
        </p:spPr>
      </p:pic>
      <p:sp>
        <p:nvSpPr>
          <p:cNvPr id="5" name="زر البدء">
            <a:hlinkClick r:id="" action="ppaction://hlinkshowjump?jump=nextslide">
              <a:snd r:embed="rId7" name="arrow.wav"/>
            </a:hlinkClick>
            <a:hlinkHover r:id="" action="ppaction://noaction" highlightClick="1">
              <a:snd r:embed="rId7" name="arrow.wav"/>
            </a:hlinkHover>
            <a:extLst>
              <a:ext uri="{FF2B5EF4-FFF2-40B4-BE49-F238E27FC236}">
                <a16:creationId xmlns:a16="http://schemas.microsoft.com/office/drawing/2014/main" id="{3D104DA6-E93B-21E5-6915-73823E8588EB}"/>
              </a:ext>
            </a:extLst>
          </p:cNvPr>
          <p:cNvSpPr/>
          <p:nvPr/>
        </p:nvSpPr>
        <p:spPr>
          <a:xfrm>
            <a:off x="5101900" y="5882641"/>
            <a:ext cx="1988200" cy="609600"/>
          </a:xfrm>
          <a:prstGeom prst="roundRect">
            <a:avLst>
              <a:gd name="adj" fmla="val 0"/>
            </a:avLst>
          </a:prstGeom>
          <a:blipFill>
            <a:blip r:embed="rId8"/>
            <a:stretch>
              <a:fillRect t="4148" b="-2147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المنطقة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spTree>
    <p:extLst>
      <p:ext uri="{BB962C8B-B14F-4D97-AF65-F5344CB8AC3E}">
        <p14:creationId xmlns:p14="http://schemas.microsoft.com/office/powerpoint/2010/main" val="2456017028"/>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nodeType="withEffect">
                                  <p:stCondLst>
                                    <p:cond delay="190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par>
                                <p:cTn id="19" presetID="10" presetClass="entr" presetSubtype="0" fill="hold" grpId="0" nodeType="withEffect">
                                  <p:stCondLst>
                                    <p:cond delay="340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BEA5B1-F6AD-3F23-EF53-BA1599B21687}"/>
            </a:ext>
          </a:extLst>
        </p:cNvPr>
        <p:cNvGrpSpPr/>
        <p:nvPr/>
      </p:nvGrpSpPr>
      <p:grpSpPr>
        <a:xfrm>
          <a:off x="0" y="0"/>
          <a:ext cx="0" cy="0"/>
          <a:chOff x="0" y="0"/>
          <a:chExt cx="0" cy="0"/>
        </a:xfrm>
      </p:grpSpPr>
      <p:pic>
        <p:nvPicPr>
          <p:cNvPr id="3" name="د. كيمي والمختبر العجيب (6)">
            <a:hlinkClick r:id="" action="ppaction://media"/>
            <a:extLst>
              <a:ext uri="{FF2B5EF4-FFF2-40B4-BE49-F238E27FC236}">
                <a16:creationId xmlns:a16="http://schemas.microsoft.com/office/drawing/2014/main" id="{0366B0E6-3EBC-B80B-9488-72461E913868}"/>
              </a:ext>
            </a:extLst>
          </p:cNvPr>
          <p:cNvPicPr>
            <a:picLocks noChangeAspect="1"/>
          </p:cNvPicPr>
          <p:nvPr>
            <a:videoFile r:link="rId1"/>
            <p:extLst>
              <p:ext uri="{DAA4B4D4-6D71-4841-9C94-3DE7FCFB9230}">
                <p14:media xmlns:p14="http://schemas.microsoft.com/office/powerpoint/2010/main" r:embed="rId2">
                  <p14:trim st="1148" end="731"/>
                </p14:media>
              </p:ext>
            </p:extLst>
          </p:nvPr>
        </p:nvPicPr>
        <p:blipFill>
          <a:blip r:embed="rId5"/>
          <a:srcRect l="975" t="978" r="981" b="978"/>
          <a:stretch>
            <a:fillRect/>
          </a:stretch>
        </p:blipFill>
        <p:spPr>
          <a:xfrm>
            <a:off x="-1" y="-1"/>
            <a:ext cx="12192001" cy="6858001"/>
          </a:xfrm>
          <a:prstGeom prst="rect">
            <a:avLst/>
          </a:prstGeom>
        </p:spPr>
      </p:pic>
      <p:sp>
        <p:nvSpPr>
          <p:cNvPr id="4" name="frame">
            <a:extLst>
              <a:ext uri="{FF2B5EF4-FFF2-40B4-BE49-F238E27FC236}">
                <a16:creationId xmlns:a16="http://schemas.microsoft.com/office/drawing/2014/main" id="{7DA6F53C-EEFC-B103-3A66-910865198604}"/>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117725614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1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8F17A-09DB-6396-844B-E57D8B3115D3}"/>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39E4040A-2174-055E-282D-4860C51DA957}"/>
              </a:ext>
            </a:extLst>
          </p:cNvPr>
          <p:cNvPicPr>
            <a:picLocks noChangeAspect="1"/>
          </p:cNvPicPr>
          <p:nvPr/>
        </p:nvPicPr>
        <p:blipFill>
          <a:blip r:embed="rId3"/>
          <a:srcRect/>
          <a:stretch/>
        </p:blipFill>
        <p:spPr>
          <a:xfrm>
            <a:off x="6413" y="1787"/>
            <a:ext cx="12179173" cy="6854427"/>
          </a:xfrm>
          <a:prstGeom prst="rect">
            <a:avLst/>
          </a:prstGeom>
        </p:spPr>
      </p:pic>
      <p:grpSp>
        <p:nvGrpSpPr>
          <p:cNvPr id="17" name="اسم العالم">
            <a:extLst>
              <a:ext uri="{FF2B5EF4-FFF2-40B4-BE49-F238E27FC236}">
                <a16:creationId xmlns:a16="http://schemas.microsoft.com/office/drawing/2014/main" id="{652626C6-B0AA-5A4E-7BCD-9224F656B959}"/>
              </a:ext>
            </a:extLst>
          </p:cNvPr>
          <p:cNvGrpSpPr/>
          <p:nvPr/>
        </p:nvGrpSpPr>
        <p:grpSpPr>
          <a:xfrm>
            <a:off x="3954287" y="-1833"/>
            <a:ext cx="4283425" cy="2410707"/>
            <a:chOff x="3525033" y="2121971"/>
            <a:chExt cx="5141929" cy="2847285"/>
          </a:xfrm>
        </p:grpSpPr>
        <p:pic>
          <p:nvPicPr>
            <p:cNvPr id="16" name="صورة 15">
              <a:extLst>
                <a:ext uri="{FF2B5EF4-FFF2-40B4-BE49-F238E27FC236}">
                  <a16:creationId xmlns:a16="http://schemas.microsoft.com/office/drawing/2014/main" id="{EA9406D1-0BD5-4BE5-E7B3-79992BFB1F6C}"/>
                </a:ext>
              </a:extLst>
            </p:cNvPr>
            <p:cNvPicPr>
              <a:picLocks noChangeAspect="1"/>
            </p:cNvPicPr>
            <p:nvPr/>
          </p:nvPicPr>
          <p:blipFill>
            <a:blip r:embed="rId4"/>
            <a:srcRect/>
            <a:stretch/>
          </p:blipFill>
          <p:spPr>
            <a:xfrm>
              <a:off x="3525033" y="2121971"/>
              <a:ext cx="5141929" cy="2847285"/>
            </a:xfrm>
            <a:prstGeom prst="rect">
              <a:avLst/>
            </a:prstGeom>
          </p:spPr>
        </p:pic>
        <p:sp>
          <p:nvSpPr>
            <p:cNvPr id="10" name="مربع نص 9">
              <a:extLst>
                <a:ext uri="{FF2B5EF4-FFF2-40B4-BE49-F238E27FC236}">
                  <a16:creationId xmlns:a16="http://schemas.microsoft.com/office/drawing/2014/main" id="{4F997E56-5133-2859-1492-9BDE962F6F2B}"/>
                </a:ext>
              </a:extLst>
            </p:cNvPr>
            <p:cNvSpPr txBox="1"/>
            <p:nvPr/>
          </p:nvSpPr>
          <p:spPr>
            <a:xfrm>
              <a:off x="4193093" y="3095801"/>
              <a:ext cx="3783299" cy="981519"/>
            </a:xfrm>
            <a:prstGeom prst="rect">
              <a:avLst/>
            </a:prstGeom>
            <a:noFill/>
            <a:effectLst/>
          </p:spPr>
          <p:txBody>
            <a:bodyPr wrap="square" rtlCol="1" anchor="ctr" anchorCtr="0">
              <a:normAutofit/>
            </a:bodyPr>
            <a:lstStyle/>
            <a:p>
              <a:pPr algn="ctr"/>
              <a:r>
                <a:rPr lang="ar-SA" sz="4000" b="1" dirty="0">
                  <a:solidFill>
                    <a:srgbClr val="FFD852"/>
                  </a:solidFill>
                </a:rPr>
                <a:t>محطة الطاقة</a:t>
              </a:r>
            </a:p>
          </p:txBody>
        </p:sp>
      </p:grpSp>
      <p:grpSp>
        <p:nvGrpSpPr>
          <p:cNvPr id="26" name="مجموعة 25">
            <a:extLst>
              <a:ext uri="{FF2B5EF4-FFF2-40B4-BE49-F238E27FC236}">
                <a16:creationId xmlns:a16="http://schemas.microsoft.com/office/drawing/2014/main" id="{2B63BAB4-EDF8-0E6D-63B9-C0F686584F23}"/>
              </a:ext>
            </a:extLst>
          </p:cNvPr>
          <p:cNvGrpSpPr/>
          <p:nvPr/>
        </p:nvGrpSpPr>
        <p:grpSpPr>
          <a:xfrm flipH="1">
            <a:off x="590714" y="766547"/>
            <a:ext cx="3713807" cy="6323498"/>
            <a:chOff x="7995026" y="484344"/>
            <a:chExt cx="3713807" cy="6323498"/>
          </a:xfrm>
        </p:grpSpPr>
        <p:pic>
          <p:nvPicPr>
            <p:cNvPr id="27" name="صورة 26">
              <a:extLst>
                <a:ext uri="{FF2B5EF4-FFF2-40B4-BE49-F238E27FC236}">
                  <a16:creationId xmlns:a16="http://schemas.microsoft.com/office/drawing/2014/main" id="{3D097C4A-F139-EA48-1577-EC5F7FB56091}"/>
                </a:ext>
              </a:extLst>
            </p:cNvPr>
            <p:cNvPicPr>
              <a:picLocks noChangeAspect="1"/>
            </p:cNvPicPr>
            <p:nvPr/>
          </p:nvPicPr>
          <p:blipFill>
            <a:blip r:embed="rId5"/>
            <a:srcRect l="20356" t="51352" r="62951" b="-1117"/>
            <a:stretch>
              <a:fillRect/>
            </a:stretch>
          </p:blipFill>
          <p:spPr>
            <a:xfrm flipH="1">
              <a:off x="9272619" y="2067437"/>
              <a:ext cx="2384986" cy="4740405"/>
            </a:xfrm>
            <a:prstGeom prst="rect">
              <a:avLst/>
            </a:prstGeom>
          </p:spPr>
        </p:pic>
        <p:grpSp>
          <p:nvGrpSpPr>
            <p:cNvPr id="28" name="مجموعة 27">
              <a:extLst>
                <a:ext uri="{FF2B5EF4-FFF2-40B4-BE49-F238E27FC236}">
                  <a16:creationId xmlns:a16="http://schemas.microsoft.com/office/drawing/2014/main" id="{7C1CBEEC-336F-9809-CB29-6272397D604E}"/>
                </a:ext>
              </a:extLst>
            </p:cNvPr>
            <p:cNvGrpSpPr/>
            <p:nvPr/>
          </p:nvGrpSpPr>
          <p:grpSpPr>
            <a:xfrm>
              <a:off x="7995026" y="484344"/>
              <a:ext cx="3713807" cy="2090127"/>
              <a:chOff x="6767048" y="482206"/>
              <a:chExt cx="5021758" cy="2726798"/>
            </a:xfrm>
          </p:grpSpPr>
          <p:pic>
            <p:nvPicPr>
              <p:cNvPr id="29" name="صورة 28">
                <a:extLst>
                  <a:ext uri="{FF2B5EF4-FFF2-40B4-BE49-F238E27FC236}">
                    <a16:creationId xmlns:a16="http://schemas.microsoft.com/office/drawing/2014/main" id="{7CC7800E-4D6B-DBAC-2977-C8EA4D6A15BA}"/>
                  </a:ext>
                </a:extLst>
              </p:cNvPr>
              <p:cNvPicPr>
                <a:picLocks noChangeAspect="1"/>
              </p:cNvPicPr>
              <p:nvPr/>
            </p:nvPicPr>
            <p:blipFill>
              <a:blip r:embed="rId6"/>
              <a:srcRect/>
              <a:stretch/>
            </p:blipFill>
            <p:spPr>
              <a:xfrm flipH="1">
                <a:off x="6767048" y="482206"/>
                <a:ext cx="5021758" cy="2726798"/>
              </a:xfrm>
              <a:prstGeom prst="rect">
                <a:avLst/>
              </a:prstGeom>
            </p:spPr>
          </p:pic>
          <p:sp>
            <p:nvSpPr>
              <p:cNvPr id="30" name="مربع نص 29">
                <a:extLst>
                  <a:ext uri="{FF2B5EF4-FFF2-40B4-BE49-F238E27FC236}">
                    <a16:creationId xmlns:a16="http://schemas.microsoft.com/office/drawing/2014/main" id="{E63A91EF-B8A7-1923-C411-62BE6C987CEE}"/>
                  </a:ext>
                </a:extLst>
              </p:cNvPr>
              <p:cNvSpPr txBox="1"/>
              <p:nvPr/>
            </p:nvSpPr>
            <p:spPr>
              <a:xfrm>
                <a:off x="7240630" y="1420216"/>
                <a:ext cx="3787101" cy="1204584"/>
              </a:xfrm>
              <a:prstGeom prst="rect">
                <a:avLst/>
              </a:prstGeom>
              <a:noFill/>
            </p:spPr>
            <p:txBody>
              <a:bodyPr wrap="square">
                <a:spAutoFit/>
              </a:bodyPr>
              <a:lstStyle/>
              <a:p>
                <a:pPr algn="ctr"/>
                <a:r>
                  <a:rPr lang="ar-SA" b="1" dirty="0">
                    <a:solidFill>
                      <a:srgbClr val="048219"/>
                    </a:solidFill>
                  </a:rPr>
                  <a:t>ترى، كيف تتحرك الطاقة وتؤثر في الأشياء من حولنا؟</a:t>
                </a:r>
              </a:p>
            </p:txBody>
          </p:sp>
        </p:grpSp>
      </p:gr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6B0E2472-371B-FA7E-F44A-B4FAC179B994}"/>
              </a:ext>
            </a:extLst>
          </p:cNvPr>
          <p:cNvPicPr>
            <a:picLocks noChangeAspect="1"/>
          </p:cNvPicPr>
          <p:nvPr/>
        </p:nvPicPr>
        <p:blipFill>
          <a:blip r:embed="rId8"/>
          <a:srcRect/>
          <a:stretch/>
        </p:blipFill>
        <p:spPr>
          <a:xfrm>
            <a:off x="137979" y="108181"/>
            <a:ext cx="346933" cy="360714"/>
          </a:xfrm>
          <a:prstGeom prst="rect">
            <a:avLst/>
          </a:prstGeom>
        </p:spPr>
      </p:pic>
      <p:sp>
        <p:nvSpPr>
          <p:cNvPr id="5" name="زر البدء">
            <a:hlinkClick r:id="" action="ppaction://hlinkshowjump?jump=nextslide">
              <a:snd r:embed="rId9" name="arrow.wav"/>
            </a:hlinkClick>
            <a:hlinkHover r:id="" action="ppaction://noaction" highlightClick="1">
              <a:snd r:embed="rId9" name="arrow.wav"/>
            </a:hlinkHover>
            <a:extLst>
              <a:ext uri="{FF2B5EF4-FFF2-40B4-BE49-F238E27FC236}">
                <a16:creationId xmlns:a16="http://schemas.microsoft.com/office/drawing/2014/main" id="{CD5560FC-7CC7-D8D1-FEC9-BA2046B41D06}"/>
              </a:ext>
            </a:extLst>
          </p:cNvPr>
          <p:cNvSpPr/>
          <p:nvPr/>
        </p:nvSpPr>
        <p:spPr>
          <a:xfrm>
            <a:off x="5111709" y="6035322"/>
            <a:ext cx="1988200" cy="573949"/>
          </a:xfrm>
          <a:prstGeom prst="roundRect">
            <a:avLst>
              <a:gd name="adj" fmla="val 0"/>
            </a:avLst>
          </a:prstGeom>
          <a:blipFill>
            <a:blip r:embed="rId10"/>
            <a:stretch>
              <a:fillRect t="-93265" b="-1088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دخول المنطقة</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2" name="مجموعة 1">
            <a:extLst>
              <a:ext uri="{FF2B5EF4-FFF2-40B4-BE49-F238E27FC236}">
                <a16:creationId xmlns:a16="http://schemas.microsoft.com/office/drawing/2014/main" id="{361A4E8B-6FA9-1BD7-6D10-DEC17602C795}"/>
              </a:ext>
            </a:extLst>
          </p:cNvPr>
          <p:cNvGrpSpPr/>
          <p:nvPr/>
        </p:nvGrpSpPr>
        <p:grpSpPr>
          <a:xfrm flipH="1">
            <a:off x="8616501" y="1932104"/>
            <a:ext cx="3419112" cy="4839086"/>
            <a:chOff x="8654232" y="1362842"/>
            <a:chExt cx="3419112" cy="4839086"/>
          </a:xfrm>
        </p:grpSpPr>
        <p:pic>
          <p:nvPicPr>
            <p:cNvPr id="4" name="صورة 3">
              <a:extLst>
                <a:ext uri="{FF2B5EF4-FFF2-40B4-BE49-F238E27FC236}">
                  <a16:creationId xmlns:a16="http://schemas.microsoft.com/office/drawing/2014/main" id="{E2C1EA19-3EAB-0A14-43AD-D47A53B70706}"/>
                </a:ext>
              </a:extLst>
            </p:cNvPr>
            <p:cNvPicPr>
              <a:picLocks noChangeAspect="1"/>
            </p:cNvPicPr>
            <p:nvPr/>
          </p:nvPicPr>
          <p:blipFill>
            <a:blip r:embed="rId11"/>
            <a:srcRect l="60370" t="65601" r="18278" b="-235"/>
            <a:stretch>
              <a:fillRect/>
            </a:stretch>
          </p:blipFill>
          <p:spPr>
            <a:xfrm flipH="1">
              <a:off x="9154063" y="3045348"/>
              <a:ext cx="2919281" cy="3156580"/>
            </a:xfrm>
            <a:prstGeom prst="rect">
              <a:avLst/>
            </a:prstGeom>
          </p:spPr>
        </p:pic>
        <p:grpSp>
          <p:nvGrpSpPr>
            <p:cNvPr id="7" name="مجموعة 6">
              <a:extLst>
                <a:ext uri="{FF2B5EF4-FFF2-40B4-BE49-F238E27FC236}">
                  <a16:creationId xmlns:a16="http://schemas.microsoft.com/office/drawing/2014/main" id="{EEDA2A00-FDC4-BF50-B454-A91C4BA07D19}"/>
                </a:ext>
              </a:extLst>
            </p:cNvPr>
            <p:cNvGrpSpPr/>
            <p:nvPr/>
          </p:nvGrpSpPr>
          <p:grpSpPr>
            <a:xfrm>
              <a:off x="8654232" y="1362842"/>
              <a:ext cx="3321518" cy="1869347"/>
              <a:chOff x="7658417" y="1628304"/>
              <a:chExt cx="4491310" cy="2438767"/>
            </a:xfrm>
          </p:grpSpPr>
          <p:pic>
            <p:nvPicPr>
              <p:cNvPr id="8" name="صورة 7">
                <a:extLst>
                  <a:ext uri="{FF2B5EF4-FFF2-40B4-BE49-F238E27FC236}">
                    <a16:creationId xmlns:a16="http://schemas.microsoft.com/office/drawing/2014/main" id="{D47EC674-7AC0-7DB3-4DA5-C579FBA99A7B}"/>
                  </a:ext>
                </a:extLst>
              </p:cNvPr>
              <p:cNvPicPr>
                <a:picLocks noChangeAspect="1"/>
              </p:cNvPicPr>
              <p:nvPr/>
            </p:nvPicPr>
            <p:blipFill>
              <a:blip r:embed="rId12"/>
              <a:srcRect/>
              <a:stretch/>
            </p:blipFill>
            <p:spPr>
              <a:xfrm flipH="1">
                <a:off x="7658417" y="1628304"/>
                <a:ext cx="4491310" cy="2438767"/>
              </a:xfrm>
              <a:prstGeom prst="rect">
                <a:avLst/>
              </a:prstGeom>
            </p:spPr>
          </p:pic>
          <p:sp>
            <p:nvSpPr>
              <p:cNvPr id="9" name="مربع نص 8">
                <a:extLst>
                  <a:ext uri="{FF2B5EF4-FFF2-40B4-BE49-F238E27FC236}">
                    <a16:creationId xmlns:a16="http://schemas.microsoft.com/office/drawing/2014/main" id="{37C0D38C-E91F-DDB8-B2AA-7DC67EC20A5C}"/>
                  </a:ext>
                </a:extLst>
              </p:cNvPr>
              <p:cNvSpPr txBox="1"/>
              <p:nvPr/>
            </p:nvSpPr>
            <p:spPr>
              <a:xfrm>
                <a:off x="7937354" y="2556142"/>
                <a:ext cx="3933436" cy="843209"/>
              </a:xfrm>
              <a:prstGeom prst="rect">
                <a:avLst/>
              </a:prstGeom>
              <a:noFill/>
            </p:spPr>
            <p:txBody>
              <a:bodyPr wrap="square">
                <a:spAutoFit/>
              </a:bodyPr>
              <a:lstStyle/>
              <a:p>
                <a:pPr algn="ctr" rtl="0"/>
                <a:r>
                  <a:rPr lang="ar-SA" b="1" dirty="0">
                    <a:solidFill>
                      <a:srgbClr val="048219"/>
                    </a:solidFill>
                  </a:rPr>
                  <a:t>انظر إلى هذه الدوائر! كيف تتحرك الكهرباء فيها؟</a:t>
                </a:r>
              </a:p>
            </p:txBody>
          </p:sp>
        </p:grpSp>
      </p:grpSp>
    </p:spTree>
    <p:extLst>
      <p:ext uri="{BB962C8B-B14F-4D97-AF65-F5344CB8AC3E}">
        <p14:creationId xmlns:p14="http://schemas.microsoft.com/office/powerpoint/2010/main" val="3365406077"/>
      </p:ext>
    </p:extLst>
  </p:cSld>
  <p:clrMapOvr>
    <a:masterClrMapping/>
  </p:clrMapOvr>
  <mc:AlternateContent xmlns:mc="http://schemas.openxmlformats.org/markup-compatibility/2006" xmlns:p14="http://schemas.microsoft.com/office/powerpoint/2010/main">
    <mc:Choice Requires="p14">
      <p:transition spd="slow" p14:dur="900" advClick="0">
        <p14:flythrough dir="out" hasBounce="1"/>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18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750"/>
                                        <p:tgtEl>
                                          <p:spTgt spid="17"/>
                                        </p:tgtEl>
                                      </p:cBhvr>
                                    </p:animEffect>
                                  </p:childTnLst>
                                </p:cTn>
                              </p:par>
                              <p:par>
                                <p:cTn id="10" presetID="10" presetClass="entr" presetSubtype="0" fill="hold" nodeType="withEffect">
                                  <p:stCondLst>
                                    <p:cond delay="30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par>
                                <p:cTn id="13" presetID="10" presetClass="entr" presetSubtype="0" fill="hold" nodeType="withEffect">
                                  <p:stCondLst>
                                    <p:cond delay="460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470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childTnLst>
                                </p:cTn>
                              </p:par>
                              <p:par>
                                <p:cTn id="19" presetID="10" presetClass="entr" presetSubtype="0" fill="hold" nodeType="withEffect">
                                  <p:stCondLst>
                                    <p:cond delay="360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088E07-8788-3A1B-0508-805272176D00}"/>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A283242A-9D70-180C-E1D3-EB0E3B0FA30C}"/>
              </a:ext>
            </a:extLst>
          </p:cNvPr>
          <p:cNvPicPr>
            <a:picLocks noChangeAspect="1"/>
          </p:cNvPicPr>
          <p:nvPr/>
        </p:nvPicPr>
        <p:blipFill>
          <a:blip r:embed="rId3"/>
          <a:srcRect/>
          <a:stretch/>
        </p:blipFill>
        <p:spPr>
          <a:xfrm>
            <a:off x="2403" y="-13762"/>
            <a:ext cx="12187194" cy="6858941"/>
          </a:xfrm>
          <a:prstGeom prst="rect">
            <a:avLst/>
          </a:prstGeom>
        </p:spPr>
      </p:pic>
      <p:pic>
        <p:nvPicPr>
          <p:cNvPr id="4" name="صورة 3">
            <a:extLst>
              <a:ext uri="{FF2B5EF4-FFF2-40B4-BE49-F238E27FC236}">
                <a16:creationId xmlns:a16="http://schemas.microsoft.com/office/drawing/2014/main" id="{177CEE1E-5DD4-6E02-7B76-CEE562079104}"/>
              </a:ext>
            </a:extLst>
          </p:cNvPr>
          <p:cNvPicPr>
            <a:picLocks noChangeAspect="1"/>
          </p:cNvPicPr>
          <p:nvPr/>
        </p:nvPicPr>
        <p:blipFill>
          <a:blip r:embed="rId4"/>
          <a:srcRect l="147" r="147" b="6309"/>
          <a:stretch>
            <a:fillRect/>
          </a:stretch>
        </p:blipFill>
        <p:spPr>
          <a:xfrm>
            <a:off x="0" y="-104171"/>
            <a:ext cx="12192000" cy="6962171"/>
          </a:xfrm>
          <a:prstGeom prst="rect">
            <a:avLst/>
          </a:prstGeom>
        </p:spPr>
      </p:pic>
      <p:sp>
        <p:nvSpPr>
          <p:cNvPr id="6" name="مربع نص 5">
            <a:extLst>
              <a:ext uri="{FF2B5EF4-FFF2-40B4-BE49-F238E27FC236}">
                <a16:creationId xmlns:a16="http://schemas.microsoft.com/office/drawing/2014/main" id="{94BAD687-8488-E81A-7CA6-66DD43241FB5}"/>
              </a:ext>
            </a:extLst>
          </p:cNvPr>
          <p:cNvSpPr txBox="1"/>
          <p:nvPr/>
        </p:nvSpPr>
        <p:spPr>
          <a:xfrm>
            <a:off x="1768152" y="1672386"/>
            <a:ext cx="8655696" cy="3453253"/>
          </a:xfrm>
          <a:prstGeom prst="rect">
            <a:avLst/>
          </a:prstGeom>
          <a:noFill/>
        </p:spPr>
        <p:txBody>
          <a:bodyPr wrap="square" rtlCol="1">
            <a:normAutofit/>
          </a:bodyPr>
          <a:lstStyle/>
          <a:p>
            <a:pPr algn="ctr">
              <a:lnSpc>
                <a:spcPct val="130000"/>
              </a:lnSpc>
            </a:pPr>
            <a:r>
              <a:rPr lang="ar-SA"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sp>
        <p:nvSpPr>
          <p:cNvPr id="2" name="مربع نص 1">
            <a:extLst>
              <a:ext uri="{FF2B5EF4-FFF2-40B4-BE49-F238E27FC236}">
                <a16:creationId xmlns:a16="http://schemas.microsoft.com/office/drawing/2014/main" id="{E8E0C17B-899B-638C-AB0D-3E1D92CA8330}"/>
              </a:ext>
            </a:extLst>
          </p:cNvPr>
          <p:cNvSpPr txBox="1"/>
          <p:nvPr/>
        </p:nvSpPr>
        <p:spPr>
          <a:xfrm>
            <a:off x="3094298" y="700389"/>
            <a:ext cx="6003404" cy="927284"/>
          </a:xfrm>
          <a:prstGeom prst="rect">
            <a:avLst/>
          </a:prstGeom>
          <a:noFill/>
        </p:spPr>
        <p:txBody>
          <a:bodyPr wrap="square" rtlCol="1">
            <a:noAutofit/>
          </a:bodyPr>
          <a:lstStyle/>
          <a:p>
            <a:pPr algn="ctr" rtl="0">
              <a:lnSpc>
                <a:spcPct val="130000"/>
              </a:lnSpc>
            </a:pPr>
            <a:r>
              <a:rPr lang="ar-SA"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F400138E-3A3F-A041-0B4A-DF4FB6646977}"/>
              </a:ext>
            </a:extLst>
          </p:cNvPr>
          <p:cNvPicPr>
            <a:picLocks noChangeAspect="1"/>
          </p:cNvPicPr>
          <p:nvPr/>
        </p:nvPicPr>
        <p:blipFill>
          <a:blip r:embed="rId6"/>
          <a:srcRect/>
          <a:stretch/>
        </p:blipFill>
        <p:spPr>
          <a:xfrm>
            <a:off x="137979" y="108181"/>
            <a:ext cx="346933" cy="360714"/>
          </a:xfrm>
          <a:prstGeom prst="rect">
            <a:avLst/>
          </a:prstGeom>
        </p:spPr>
      </p:pic>
      <p:sp>
        <p:nvSpPr>
          <p:cNvPr id="5" name="زر البدء">
            <a:hlinkClick r:id="" action="ppaction://hlinkshowjump?jump=nextslide">
              <a:snd r:embed="rId7" name="arrow.wav"/>
            </a:hlinkClick>
            <a:hlinkHover r:id="" action="ppaction://noaction" highlightClick="1">
              <a:snd r:embed="rId7" name="arrow.wav"/>
            </a:hlinkHover>
            <a:extLst>
              <a:ext uri="{FF2B5EF4-FFF2-40B4-BE49-F238E27FC236}">
                <a16:creationId xmlns:a16="http://schemas.microsoft.com/office/drawing/2014/main" id="{E0EFA28D-FB08-5A5E-B80A-BF4E2E6BC363}"/>
              </a:ext>
            </a:extLst>
          </p:cNvPr>
          <p:cNvSpPr/>
          <p:nvPr/>
        </p:nvSpPr>
        <p:spPr>
          <a:xfrm>
            <a:off x="5101900" y="5882641"/>
            <a:ext cx="1988200" cy="609600"/>
          </a:xfrm>
          <a:prstGeom prst="roundRect">
            <a:avLst>
              <a:gd name="adj" fmla="val 0"/>
            </a:avLst>
          </a:prstGeom>
          <a:blipFill>
            <a:blip r:embed="rId8"/>
            <a:stretch>
              <a:fillRect t="4148" b="-2147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المنطقة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spTree>
    <p:extLst>
      <p:ext uri="{BB962C8B-B14F-4D97-AF65-F5344CB8AC3E}">
        <p14:creationId xmlns:p14="http://schemas.microsoft.com/office/powerpoint/2010/main" val="1982121858"/>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nodeType="withEffect">
                                  <p:stCondLst>
                                    <p:cond delay="190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par>
                                <p:cTn id="19" presetID="10" presetClass="entr" presetSubtype="0" fill="hold" grpId="0" nodeType="withEffect">
                                  <p:stCondLst>
                                    <p:cond delay="340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C4F64-B7A4-031C-74DB-A341378162F1}"/>
            </a:ext>
          </a:extLst>
        </p:cNvPr>
        <p:cNvGrpSpPr/>
        <p:nvPr/>
      </p:nvGrpSpPr>
      <p:grpSpPr>
        <a:xfrm>
          <a:off x="0" y="0"/>
          <a:ext cx="0" cy="0"/>
          <a:chOff x="0" y="0"/>
          <a:chExt cx="0" cy="0"/>
        </a:xfrm>
      </p:grpSpPr>
      <p:pic>
        <p:nvPicPr>
          <p:cNvPr id="3" name="د. كيمي والمختبر العجيب (7)">
            <a:hlinkClick r:id="" action="ppaction://media"/>
            <a:extLst>
              <a:ext uri="{FF2B5EF4-FFF2-40B4-BE49-F238E27FC236}">
                <a16:creationId xmlns:a16="http://schemas.microsoft.com/office/drawing/2014/main" id="{90DCCC53-88E6-1013-FBAA-D497723AE3BB}"/>
              </a:ext>
            </a:extLst>
          </p:cNvPr>
          <p:cNvPicPr>
            <a:picLocks noChangeAspect="1"/>
          </p:cNvPicPr>
          <p:nvPr>
            <a:videoFile r:link="rId1"/>
            <p:extLst>
              <p:ext uri="{DAA4B4D4-6D71-4841-9C94-3DE7FCFB9230}">
                <p14:media xmlns:p14="http://schemas.microsoft.com/office/powerpoint/2010/main" r:embed="rId2">
                  <p14:trim st="1558"/>
                </p14:media>
              </p:ext>
            </p:extLst>
          </p:nvPr>
        </p:nvPicPr>
        <p:blipFill>
          <a:blip r:embed="rId5"/>
          <a:srcRect l="630" t="630" r="630" b="630"/>
          <a:stretch>
            <a:fillRect/>
          </a:stretch>
        </p:blipFill>
        <p:spPr>
          <a:xfrm>
            <a:off x="0" y="-1"/>
            <a:ext cx="12192000" cy="6858001"/>
          </a:xfrm>
          <a:prstGeom prst="rect">
            <a:avLst/>
          </a:prstGeom>
        </p:spPr>
      </p:pic>
      <p:sp>
        <p:nvSpPr>
          <p:cNvPr id="4" name="frame">
            <a:extLst>
              <a:ext uri="{FF2B5EF4-FFF2-40B4-BE49-F238E27FC236}">
                <a16:creationId xmlns:a16="http://schemas.microsoft.com/office/drawing/2014/main" id="{D0B3714A-768D-3170-5107-5F5803674DE1}"/>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599355152"/>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4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5E74AE-ED73-6092-45A6-36AF0670E7EB}"/>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3D28F91D-157B-A977-0FE9-BF41A7C4ECE6}"/>
              </a:ext>
            </a:extLst>
          </p:cNvPr>
          <p:cNvPicPr>
            <a:picLocks noChangeAspect="1"/>
          </p:cNvPicPr>
          <p:nvPr/>
        </p:nvPicPr>
        <p:blipFill>
          <a:blip r:embed="rId3"/>
          <a:srcRect/>
          <a:stretch/>
        </p:blipFill>
        <p:spPr>
          <a:xfrm>
            <a:off x="6413" y="1787"/>
            <a:ext cx="12179173" cy="6854427"/>
          </a:xfrm>
          <a:prstGeom prst="rect">
            <a:avLst/>
          </a:prstGeom>
        </p:spPr>
      </p:pic>
      <p:grpSp>
        <p:nvGrpSpPr>
          <p:cNvPr id="17" name="اسم العالم">
            <a:extLst>
              <a:ext uri="{FF2B5EF4-FFF2-40B4-BE49-F238E27FC236}">
                <a16:creationId xmlns:a16="http://schemas.microsoft.com/office/drawing/2014/main" id="{AB5065B0-C1D6-6C47-A39A-4E516691E7CB}"/>
              </a:ext>
            </a:extLst>
          </p:cNvPr>
          <p:cNvGrpSpPr/>
          <p:nvPr/>
        </p:nvGrpSpPr>
        <p:grpSpPr>
          <a:xfrm>
            <a:off x="3954287" y="-1833"/>
            <a:ext cx="4283425" cy="2410707"/>
            <a:chOff x="3525033" y="2121971"/>
            <a:chExt cx="5141929" cy="2847285"/>
          </a:xfrm>
        </p:grpSpPr>
        <p:pic>
          <p:nvPicPr>
            <p:cNvPr id="16" name="صورة 15">
              <a:extLst>
                <a:ext uri="{FF2B5EF4-FFF2-40B4-BE49-F238E27FC236}">
                  <a16:creationId xmlns:a16="http://schemas.microsoft.com/office/drawing/2014/main" id="{3AB9D2AA-EDF9-9EFE-D7BF-88BD9CE563A0}"/>
                </a:ext>
              </a:extLst>
            </p:cNvPr>
            <p:cNvPicPr>
              <a:picLocks noChangeAspect="1"/>
            </p:cNvPicPr>
            <p:nvPr/>
          </p:nvPicPr>
          <p:blipFill>
            <a:blip r:embed="rId4"/>
            <a:srcRect/>
            <a:stretch/>
          </p:blipFill>
          <p:spPr>
            <a:xfrm>
              <a:off x="3525033" y="2121971"/>
              <a:ext cx="5141929" cy="2847285"/>
            </a:xfrm>
            <a:prstGeom prst="rect">
              <a:avLst/>
            </a:prstGeom>
          </p:spPr>
        </p:pic>
        <p:sp>
          <p:nvSpPr>
            <p:cNvPr id="10" name="مربع نص 9">
              <a:extLst>
                <a:ext uri="{FF2B5EF4-FFF2-40B4-BE49-F238E27FC236}">
                  <a16:creationId xmlns:a16="http://schemas.microsoft.com/office/drawing/2014/main" id="{7719FB77-DE27-E6B1-4082-802A1BF1D19B}"/>
                </a:ext>
              </a:extLst>
            </p:cNvPr>
            <p:cNvSpPr txBox="1"/>
            <p:nvPr/>
          </p:nvSpPr>
          <p:spPr>
            <a:xfrm>
              <a:off x="4193093" y="3095801"/>
              <a:ext cx="3783299" cy="981519"/>
            </a:xfrm>
            <a:prstGeom prst="rect">
              <a:avLst/>
            </a:prstGeom>
            <a:noFill/>
            <a:effectLst/>
          </p:spPr>
          <p:txBody>
            <a:bodyPr wrap="square" rtlCol="1" anchor="ctr" anchorCtr="0">
              <a:normAutofit/>
            </a:bodyPr>
            <a:lstStyle/>
            <a:p>
              <a:pPr algn="ctr"/>
              <a:r>
                <a:rPr lang="ar-SA" sz="4000" b="1" dirty="0">
                  <a:solidFill>
                    <a:srgbClr val="FFD852"/>
                  </a:solidFill>
                </a:rPr>
                <a:t>مرصد الفضاء</a:t>
              </a:r>
            </a:p>
          </p:txBody>
        </p:sp>
      </p:grpSp>
      <p:grpSp>
        <p:nvGrpSpPr>
          <p:cNvPr id="26" name="مجموعة 25">
            <a:extLst>
              <a:ext uri="{FF2B5EF4-FFF2-40B4-BE49-F238E27FC236}">
                <a16:creationId xmlns:a16="http://schemas.microsoft.com/office/drawing/2014/main" id="{07AFD02D-246C-E6EA-288F-7D3A08034B17}"/>
              </a:ext>
            </a:extLst>
          </p:cNvPr>
          <p:cNvGrpSpPr/>
          <p:nvPr/>
        </p:nvGrpSpPr>
        <p:grpSpPr>
          <a:xfrm flipH="1">
            <a:off x="240479" y="288538"/>
            <a:ext cx="3784773" cy="6567675"/>
            <a:chOff x="8288571" y="240167"/>
            <a:chExt cx="3784773" cy="6567675"/>
          </a:xfrm>
        </p:grpSpPr>
        <p:pic>
          <p:nvPicPr>
            <p:cNvPr id="27" name="صورة 26">
              <a:extLst>
                <a:ext uri="{FF2B5EF4-FFF2-40B4-BE49-F238E27FC236}">
                  <a16:creationId xmlns:a16="http://schemas.microsoft.com/office/drawing/2014/main" id="{DF41F37F-3765-FAA7-ECEB-0F1A1520D0E3}"/>
                </a:ext>
              </a:extLst>
            </p:cNvPr>
            <p:cNvPicPr>
              <a:picLocks noChangeAspect="1"/>
            </p:cNvPicPr>
            <p:nvPr/>
          </p:nvPicPr>
          <p:blipFill>
            <a:blip r:embed="rId5"/>
            <a:srcRect l="56631" t="1521" r="19767" b="48714"/>
            <a:stretch>
              <a:fillRect/>
            </a:stretch>
          </p:blipFill>
          <p:spPr>
            <a:xfrm flipH="1">
              <a:off x="8701084" y="2067437"/>
              <a:ext cx="3372260" cy="4740405"/>
            </a:xfrm>
            <a:prstGeom prst="rect">
              <a:avLst/>
            </a:prstGeom>
          </p:spPr>
        </p:pic>
        <p:grpSp>
          <p:nvGrpSpPr>
            <p:cNvPr id="28" name="مجموعة 27">
              <a:extLst>
                <a:ext uri="{FF2B5EF4-FFF2-40B4-BE49-F238E27FC236}">
                  <a16:creationId xmlns:a16="http://schemas.microsoft.com/office/drawing/2014/main" id="{0CCEBF55-7BCE-7DB4-BD58-515D0C74DD4F}"/>
                </a:ext>
              </a:extLst>
            </p:cNvPr>
            <p:cNvGrpSpPr/>
            <p:nvPr/>
          </p:nvGrpSpPr>
          <p:grpSpPr>
            <a:xfrm>
              <a:off x="8288571" y="240167"/>
              <a:ext cx="3713807" cy="2090127"/>
              <a:chOff x="7163975" y="163651"/>
              <a:chExt cx="5021758" cy="2726798"/>
            </a:xfrm>
          </p:grpSpPr>
          <p:pic>
            <p:nvPicPr>
              <p:cNvPr id="29" name="صورة 28">
                <a:extLst>
                  <a:ext uri="{FF2B5EF4-FFF2-40B4-BE49-F238E27FC236}">
                    <a16:creationId xmlns:a16="http://schemas.microsoft.com/office/drawing/2014/main" id="{0A2DA232-0A29-A2A0-7087-DF618FA5BEC0}"/>
                  </a:ext>
                </a:extLst>
              </p:cNvPr>
              <p:cNvPicPr>
                <a:picLocks noChangeAspect="1"/>
              </p:cNvPicPr>
              <p:nvPr/>
            </p:nvPicPr>
            <p:blipFill>
              <a:blip r:embed="rId6"/>
              <a:srcRect/>
              <a:stretch/>
            </p:blipFill>
            <p:spPr>
              <a:xfrm flipH="1">
                <a:off x="7163975" y="163651"/>
                <a:ext cx="5021758" cy="2726798"/>
              </a:xfrm>
              <a:prstGeom prst="rect">
                <a:avLst/>
              </a:prstGeom>
            </p:spPr>
          </p:pic>
          <p:sp>
            <p:nvSpPr>
              <p:cNvPr id="30" name="مربع نص 29">
                <a:extLst>
                  <a:ext uri="{FF2B5EF4-FFF2-40B4-BE49-F238E27FC236}">
                    <a16:creationId xmlns:a16="http://schemas.microsoft.com/office/drawing/2014/main" id="{CAEFD4C2-CD68-5251-21CD-3FD65AB9EAEA}"/>
                  </a:ext>
                </a:extLst>
              </p:cNvPr>
              <p:cNvSpPr txBox="1"/>
              <p:nvPr/>
            </p:nvSpPr>
            <p:spPr>
              <a:xfrm>
                <a:off x="7712002" y="1280349"/>
                <a:ext cx="3787101" cy="843209"/>
              </a:xfrm>
              <a:prstGeom prst="rect">
                <a:avLst/>
              </a:prstGeom>
              <a:noFill/>
            </p:spPr>
            <p:txBody>
              <a:bodyPr wrap="square">
                <a:spAutoFit/>
              </a:bodyPr>
              <a:lstStyle/>
              <a:p>
                <a:pPr algn="ctr"/>
                <a:r>
                  <a:rPr lang="ar-SA" b="1" dirty="0">
                    <a:solidFill>
                      <a:srgbClr val="048219"/>
                    </a:solidFill>
                  </a:rPr>
                  <a:t>انظر من خلال التلسكوب </a:t>
                </a:r>
              </a:p>
              <a:p>
                <a:pPr algn="ctr"/>
                <a:r>
                  <a:rPr lang="ar-SA" b="1" dirty="0">
                    <a:solidFill>
                      <a:srgbClr val="048219"/>
                    </a:solidFill>
                  </a:rPr>
                  <a:t>يا ذَرّة! 🔭</a:t>
                </a:r>
              </a:p>
            </p:txBody>
          </p:sp>
        </p:grpSp>
      </p:gr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977A5685-A352-8A5B-C3D3-A549425B307D}"/>
              </a:ext>
            </a:extLst>
          </p:cNvPr>
          <p:cNvPicPr>
            <a:picLocks noChangeAspect="1"/>
          </p:cNvPicPr>
          <p:nvPr/>
        </p:nvPicPr>
        <p:blipFill>
          <a:blip r:embed="rId8"/>
          <a:srcRect/>
          <a:stretch/>
        </p:blipFill>
        <p:spPr>
          <a:xfrm>
            <a:off x="137979" y="108181"/>
            <a:ext cx="346933" cy="360714"/>
          </a:xfrm>
          <a:prstGeom prst="rect">
            <a:avLst/>
          </a:prstGeom>
        </p:spPr>
      </p:pic>
      <p:sp>
        <p:nvSpPr>
          <p:cNvPr id="5" name="زر البدء">
            <a:hlinkClick r:id="" action="ppaction://hlinkshowjump?jump=nextslide">
              <a:snd r:embed="rId9" name="arrow.wav"/>
            </a:hlinkClick>
            <a:hlinkHover r:id="" action="ppaction://noaction" highlightClick="1">
              <a:snd r:embed="rId9" name="arrow.wav"/>
            </a:hlinkHover>
            <a:extLst>
              <a:ext uri="{FF2B5EF4-FFF2-40B4-BE49-F238E27FC236}">
                <a16:creationId xmlns:a16="http://schemas.microsoft.com/office/drawing/2014/main" id="{2E02B2FC-B4E9-80D3-9348-D09EF0EE6BD8}"/>
              </a:ext>
            </a:extLst>
          </p:cNvPr>
          <p:cNvSpPr/>
          <p:nvPr/>
        </p:nvSpPr>
        <p:spPr>
          <a:xfrm>
            <a:off x="5111709" y="6035322"/>
            <a:ext cx="1988200" cy="573949"/>
          </a:xfrm>
          <a:prstGeom prst="roundRect">
            <a:avLst>
              <a:gd name="adj" fmla="val 0"/>
            </a:avLst>
          </a:prstGeom>
          <a:blipFill>
            <a:blip r:embed="rId10"/>
            <a:stretch>
              <a:fillRect t="-93265" b="-1088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دخول المنطقة</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2" name="مجموعة 1">
            <a:extLst>
              <a:ext uri="{FF2B5EF4-FFF2-40B4-BE49-F238E27FC236}">
                <a16:creationId xmlns:a16="http://schemas.microsoft.com/office/drawing/2014/main" id="{B82A4FB2-6A28-6C47-ADFD-7997513152F3}"/>
              </a:ext>
            </a:extLst>
          </p:cNvPr>
          <p:cNvGrpSpPr/>
          <p:nvPr/>
        </p:nvGrpSpPr>
        <p:grpSpPr>
          <a:xfrm flipH="1">
            <a:off x="8429434" y="2708475"/>
            <a:ext cx="3088726" cy="4147738"/>
            <a:chOff x="9171685" y="2139213"/>
            <a:chExt cx="3088726" cy="4147738"/>
          </a:xfrm>
        </p:grpSpPr>
        <p:pic>
          <p:nvPicPr>
            <p:cNvPr id="4" name="صورة 3">
              <a:extLst>
                <a:ext uri="{FF2B5EF4-FFF2-40B4-BE49-F238E27FC236}">
                  <a16:creationId xmlns:a16="http://schemas.microsoft.com/office/drawing/2014/main" id="{492BE669-F910-5423-4DBE-FCD0B04FE2CB}"/>
                </a:ext>
              </a:extLst>
            </p:cNvPr>
            <p:cNvPicPr>
              <a:picLocks noChangeAspect="1"/>
            </p:cNvPicPr>
            <p:nvPr/>
          </p:nvPicPr>
          <p:blipFill>
            <a:blip r:embed="rId11"/>
            <a:srcRect l="-1206" t="33116" r="79854" b="34027"/>
            <a:stretch>
              <a:fillRect/>
            </a:stretch>
          </p:blipFill>
          <p:spPr>
            <a:xfrm flipH="1">
              <a:off x="9171685" y="3292290"/>
              <a:ext cx="2919281" cy="2994661"/>
            </a:xfrm>
            <a:prstGeom prst="rect">
              <a:avLst/>
            </a:prstGeom>
          </p:spPr>
        </p:pic>
        <p:grpSp>
          <p:nvGrpSpPr>
            <p:cNvPr id="7" name="مجموعة 6">
              <a:extLst>
                <a:ext uri="{FF2B5EF4-FFF2-40B4-BE49-F238E27FC236}">
                  <a16:creationId xmlns:a16="http://schemas.microsoft.com/office/drawing/2014/main" id="{8B6CEE5E-9779-8E35-D098-4D5579B0575E}"/>
                </a:ext>
              </a:extLst>
            </p:cNvPr>
            <p:cNvGrpSpPr/>
            <p:nvPr/>
          </p:nvGrpSpPr>
          <p:grpSpPr>
            <a:xfrm>
              <a:off x="9797645" y="2139213"/>
              <a:ext cx="2462766" cy="1386043"/>
              <a:chOff x="9204525" y="2641164"/>
              <a:chExt cx="3330118" cy="1808244"/>
            </a:xfrm>
          </p:grpSpPr>
          <p:pic>
            <p:nvPicPr>
              <p:cNvPr id="8" name="صورة 7">
                <a:extLst>
                  <a:ext uri="{FF2B5EF4-FFF2-40B4-BE49-F238E27FC236}">
                    <a16:creationId xmlns:a16="http://schemas.microsoft.com/office/drawing/2014/main" id="{3597AD52-09D5-C785-DE39-2FB84F56766B}"/>
                  </a:ext>
                </a:extLst>
              </p:cNvPr>
              <p:cNvPicPr>
                <a:picLocks noChangeAspect="1"/>
              </p:cNvPicPr>
              <p:nvPr/>
            </p:nvPicPr>
            <p:blipFill>
              <a:blip r:embed="rId12"/>
              <a:srcRect/>
              <a:stretch/>
            </p:blipFill>
            <p:spPr>
              <a:xfrm flipH="1">
                <a:off x="9204525" y="2641164"/>
                <a:ext cx="3330118" cy="1808244"/>
              </a:xfrm>
              <a:prstGeom prst="rect">
                <a:avLst/>
              </a:prstGeom>
            </p:spPr>
          </p:pic>
          <p:sp>
            <p:nvSpPr>
              <p:cNvPr id="9" name="مربع نص 8">
                <a:extLst>
                  <a:ext uri="{FF2B5EF4-FFF2-40B4-BE49-F238E27FC236}">
                    <a16:creationId xmlns:a16="http://schemas.microsoft.com/office/drawing/2014/main" id="{09FF2534-DF9D-476D-BE05-561371C06586}"/>
                  </a:ext>
                </a:extLst>
              </p:cNvPr>
              <p:cNvSpPr txBox="1"/>
              <p:nvPr/>
            </p:nvSpPr>
            <p:spPr>
              <a:xfrm>
                <a:off x="9392911" y="3241784"/>
                <a:ext cx="2664058" cy="843209"/>
              </a:xfrm>
              <a:prstGeom prst="rect">
                <a:avLst/>
              </a:prstGeom>
              <a:noFill/>
            </p:spPr>
            <p:txBody>
              <a:bodyPr wrap="square">
                <a:spAutoFit/>
              </a:bodyPr>
              <a:lstStyle/>
              <a:p>
                <a:pPr algn="ctr" rtl="0"/>
                <a:r>
                  <a:rPr lang="ar-SA" b="1" dirty="0">
                    <a:solidFill>
                      <a:srgbClr val="048219"/>
                    </a:solidFill>
                  </a:rPr>
                  <a:t>هذا الكون أوسع مما نتخيل.</a:t>
                </a:r>
              </a:p>
            </p:txBody>
          </p:sp>
        </p:grpSp>
      </p:grpSp>
    </p:spTree>
    <p:extLst>
      <p:ext uri="{BB962C8B-B14F-4D97-AF65-F5344CB8AC3E}">
        <p14:creationId xmlns:p14="http://schemas.microsoft.com/office/powerpoint/2010/main" val="1642480534"/>
      </p:ext>
    </p:extLst>
  </p:cSld>
  <p:clrMapOvr>
    <a:masterClrMapping/>
  </p:clrMapOvr>
  <mc:AlternateContent xmlns:mc="http://schemas.openxmlformats.org/markup-compatibility/2006" xmlns:p14="http://schemas.microsoft.com/office/powerpoint/2010/main">
    <mc:Choice Requires="p14">
      <p:transition spd="slow" p14:dur="900" advClick="0">
        <p14:flythrough dir="out" hasBounce="1"/>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18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750"/>
                                        <p:tgtEl>
                                          <p:spTgt spid="17"/>
                                        </p:tgtEl>
                                      </p:cBhvr>
                                    </p:animEffect>
                                  </p:childTnLst>
                                </p:cTn>
                              </p:par>
                              <p:par>
                                <p:cTn id="10" presetID="10" presetClass="entr" presetSubtype="0" fill="hold" nodeType="withEffect">
                                  <p:stCondLst>
                                    <p:cond delay="30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par>
                                <p:cTn id="13" presetID="10" presetClass="entr" presetSubtype="0" fill="hold" nodeType="withEffect">
                                  <p:stCondLst>
                                    <p:cond delay="460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470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childTnLst>
                                </p:cTn>
                              </p:par>
                              <p:par>
                                <p:cTn id="19" presetID="10" presetClass="entr" presetSubtype="0" fill="hold" nodeType="withEffect">
                                  <p:stCondLst>
                                    <p:cond delay="380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23F908-551D-C484-F5DE-F874246C6A85}"/>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38FDE1F9-1EE7-CFFA-9224-0BF23ED86828}"/>
              </a:ext>
            </a:extLst>
          </p:cNvPr>
          <p:cNvPicPr>
            <a:picLocks noChangeAspect="1"/>
          </p:cNvPicPr>
          <p:nvPr/>
        </p:nvPicPr>
        <p:blipFill>
          <a:blip r:embed="rId3"/>
          <a:srcRect/>
          <a:stretch/>
        </p:blipFill>
        <p:spPr>
          <a:xfrm>
            <a:off x="2403" y="-13762"/>
            <a:ext cx="12187194" cy="6858941"/>
          </a:xfrm>
          <a:prstGeom prst="rect">
            <a:avLst/>
          </a:prstGeom>
        </p:spPr>
      </p:pic>
      <p:pic>
        <p:nvPicPr>
          <p:cNvPr id="4" name="صورة 3">
            <a:extLst>
              <a:ext uri="{FF2B5EF4-FFF2-40B4-BE49-F238E27FC236}">
                <a16:creationId xmlns:a16="http://schemas.microsoft.com/office/drawing/2014/main" id="{AD6E0FCF-1D1A-716C-DB4C-7CE6137DE6FF}"/>
              </a:ext>
            </a:extLst>
          </p:cNvPr>
          <p:cNvPicPr>
            <a:picLocks noChangeAspect="1"/>
          </p:cNvPicPr>
          <p:nvPr/>
        </p:nvPicPr>
        <p:blipFill>
          <a:blip r:embed="rId4"/>
          <a:srcRect l="147" r="147" b="6309"/>
          <a:stretch>
            <a:fillRect/>
          </a:stretch>
        </p:blipFill>
        <p:spPr>
          <a:xfrm>
            <a:off x="0" y="-104171"/>
            <a:ext cx="12192000" cy="6962171"/>
          </a:xfrm>
          <a:prstGeom prst="rect">
            <a:avLst/>
          </a:prstGeom>
        </p:spPr>
      </p:pic>
      <p:sp>
        <p:nvSpPr>
          <p:cNvPr id="6" name="مربع نص 5">
            <a:extLst>
              <a:ext uri="{FF2B5EF4-FFF2-40B4-BE49-F238E27FC236}">
                <a16:creationId xmlns:a16="http://schemas.microsoft.com/office/drawing/2014/main" id="{ACCC3FCD-90C9-7928-86BC-2366A3014017}"/>
              </a:ext>
            </a:extLst>
          </p:cNvPr>
          <p:cNvSpPr txBox="1"/>
          <p:nvPr/>
        </p:nvSpPr>
        <p:spPr>
          <a:xfrm>
            <a:off x="1768152" y="1672386"/>
            <a:ext cx="8655696" cy="3453253"/>
          </a:xfrm>
          <a:prstGeom prst="rect">
            <a:avLst/>
          </a:prstGeom>
          <a:noFill/>
        </p:spPr>
        <p:txBody>
          <a:bodyPr wrap="square" rtlCol="1">
            <a:normAutofit/>
          </a:bodyPr>
          <a:lstStyle/>
          <a:p>
            <a:pPr algn="ctr">
              <a:lnSpc>
                <a:spcPct val="130000"/>
              </a:lnSpc>
            </a:pPr>
            <a:r>
              <a:rPr lang="ar-SA"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sp>
        <p:nvSpPr>
          <p:cNvPr id="2" name="مربع نص 1">
            <a:extLst>
              <a:ext uri="{FF2B5EF4-FFF2-40B4-BE49-F238E27FC236}">
                <a16:creationId xmlns:a16="http://schemas.microsoft.com/office/drawing/2014/main" id="{BE9F38AB-A557-C4FC-A11F-C901D8A7E739}"/>
              </a:ext>
            </a:extLst>
          </p:cNvPr>
          <p:cNvSpPr txBox="1"/>
          <p:nvPr/>
        </p:nvSpPr>
        <p:spPr>
          <a:xfrm>
            <a:off x="3094298" y="700389"/>
            <a:ext cx="6003404" cy="927284"/>
          </a:xfrm>
          <a:prstGeom prst="rect">
            <a:avLst/>
          </a:prstGeom>
          <a:noFill/>
        </p:spPr>
        <p:txBody>
          <a:bodyPr wrap="square" rtlCol="1">
            <a:noAutofit/>
          </a:bodyPr>
          <a:lstStyle/>
          <a:p>
            <a:pPr algn="ctr" rtl="0">
              <a:lnSpc>
                <a:spcPct val="130000"/>
              </a:lnSpc>
            </a:pPr>
            <a:r>
              <a:rPr lang="ar-SA"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B0665012-2C1A-5AAE-664B-2EB9B5B1B6F1}"/>
              </a:ext>
            </a:extLst>
          </p:cNvPr>
          <p:cNvPicPr>
            <a:picLocks noChangeAspect="1"/>
          </p:cNvPicPr>
          <p:nvPr/>
        </p:nvPicPr>
        <p:blipFill>
          <a:blip r:embed="rId6"/>
          <a:srcRect/>
          <a:stretch/>
        </p:blipFill>
        <p:spPr>
          <a:xfrm>
            <a:off x="137979" y="108181"/>
            <a:ext cx="346933" cy="360714"/>
          </a:xfrm>
          <a:prstGeom prst="rect">
            <a:avLst/>
          </a:prstGeom>
        </p:spPr>
      </p:pic>
      <p:sp>
        <p:nvSpPr>
          <p:cNvPr id="5" name="زر البدء">
            <a:hlinkClick r:id="" action="ppaction://hlinkshowjump?jump=nextslide">
              <a:snd r:embed="rId7" name="arrow.wav"/>
            </a:hlinkClick>
            <a:hlinkHover r:id="" action="ppaction://noaction" highlightClick="1">
              <a:snd r:embed="rId7" name="arrow.wav"/>
            </a:hlinkHover>
            <a:extLst>
              <a:ext uri="{FF2B5EF4-FFF2-40B4-BE49-F238E27FC236}">
                <a16:creationId xmlns:a16="http://schemas.microsoft.com/office/drawing/2014/main" id="{72E91BCE-411A-C234-768C-182A1B3D2880}"/>
              </a:ext>
            </a:extLst>
          </p:cNvPr>
          <p:cNvSpPr/>
          <p:nvPr/>
        </p:nvSpPr>
        <p:spPr>
          <a:xfrm>
            <a:off x="5101900" y="5882641"/>
            <a:ext cx="1988200" cy="609600"/>
          </a:xfrm>
          <a:prstGeom prst="roundRect">
            <a:avLst>
              <a:gd name="adj" fmla="val 0"/>
            </a:avLst>
          </a:prstGeom>
          <a:blipFill>
            <a:blip r:embed="rId8"/>
            <a:stretch>
              <a:fillRect t="4148" b="-2147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المنطقة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spTree>
    <p:extLst>
      <p:ext uri="{BB962C8B-B14F-4D97-AF65-F5344CB8AC3E}">
        <p14:creationId xmlns:p14="http://schemas.microsoft.com/office/powerpoint/2010/main" val="3375250472"/>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nodeType="withEffect">
                                  <p:stCondLst>
                                    <p:cond delay="190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par>
                                <p:cTn id="19" presetID="10" presetClass="entr" presetSubtype="0" fill="hold" grpId="0" nodeType="withEffect">
                                  <p:stCondLst>
                                    <p:cond delay="340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E38EF-9971-E1F0-358C-3A91D9ACF83D}"/>
            </a:ext>
          </a:extLst>
        </p:cNvPr>
        <p:cNvGrpSpPr/>
        <p:nvPr/>
      </p:nvGrpSpPr>
      <p:grpSpPr>
        <a:xfrm>
          <a:off x="0" y="0"/>
          <a:ext cx="0" cy="0"/>
          <a:chOff x="0" y="0"/>
          <a:chExt cx="0" cy="0"/>
        </a:xfrm>
      </p:grpSpPr>
      <p:pic>
        <p:nvPicPr>
          <p:cNvPr id="3" name="د. كيمي والمختبر العجيب (5)">
            <a:hlinkClick r:id="" action="ppaction://media"/>
            <a:extLst>
              <a:ext uri="{FF2B5EF4-FFF2-40B4-BE49-F238E27FC236}">
                <a16:creationId xmlns:a16="http://schemas.microsoft.com/office/drawing/2014/main" id="{CA5760A2-313C-BA2D-D7D4-8AD20B4CF0AA}"/>
              </a:ext>
            </a:extLst>
          </p:cNvPr>
          <p:cNvPicPr>
            <a:picLocks noChangeAspect="1"/>
          </p:cNvPicPr>
          <p:nvPr>
            <a:videoFile r:link="rId1"/>
            <p:extLst>
              <p:ext uri="{DAA4B4D4-6D71-4841-9C94-3DE7FCFB9230}">
                <p14:media xmlns:p14="http://schemas.microsoft.com/office/powerpoint/2010/main" r:embed="rId2">
                  <p14:trim st="779"/>
                </p14:media>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CB34BB71-B8DB-E902-A331-E4BD84EC4E0D}"/>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2558858261"/>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2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FA07BE-40AB-55EC-FFB9-DC868D396A1D}"/>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D8FD0F1C-817E-3B9A-4FC6-01D88D804272}"/>
              </a:ext>
            </a:extLst>
          </p:cNvPr>
          <p:cNvPicPr>
            <a:picLocks noChangeAspect="1"/>
          </p:cNvPicPr>
          <p:nvPr/>
        </p:nvPicPr>
        <p:blipFill>
          <a:blip r:embed="rId3"/>
          <a:srcRect/>
          <a:stretch/>
        </p:blipFill>
        <p:spPr>
          <a:xfrm>
            <a:off x="6413" y="1787"/>
            <a:ext cx="12179173" cy="6854427"/>
          </a:xfrm>
          <a:prstGeom prst="rect">
            <a:avLst/>
          </a:prstGeom>
        </p:spPr>
      </p:pic>
      <p:grpSp>
        <p:nvGrpSpPr>
          <p:cNvPr id="17" name="اسم العالم">
            <a:extLst>
              <a:ext uri="{FF2B5EF4-FFF2-40B4-BE49-F238E27FC236}">
                <a16:creationId xmlns:a16="http://schemas.microsoft.com/office/drawing/2014/main" id="{85219EAF-E1CC-65D2-7810-A82F03AD515B}"/>
              </a:ext>
            </a:extLst>
          </p:cNvPr>
          <p:cNvGrpSpPr/>
          <p:nvPr/>
        </p:nvGrpSpPr>
        <p:grpSpPr>
          <a:xfrm>
            <a:off x="3954287" y="-1833"/>
            <a:ext cx="4283425" cy="2410707"/>
            <a:chOff x="3525033" y="2121971"/>
            <a:chExt cx="5141929" cy="2847285"/>
          </a:xfrm>
        </p:grpSpPr>
        <p:pic>
          <p:nvPicPr>
            <p:cNvPr id="16" name="صورة 15">
              <a:extLst>
                <a:ext uri="{FF2B5EF4-FFF2-40B4-BE49-F238E27FC236}">
                  <a16:creationId xmlns:a16="http://schemas.microsoft.com/office/drawing/2014/main" id="{94D6CD95-A2A9-6CF6-7645-572EC7AD62A2}"/>
                </a:ext>
              </a:extLst>
            </p:cNvPr>
            <p:cNvPicPr>
              <a:picLocks noChangeAspect="1"/>
            </p:cNvPicPr>
            <p:nvPr/>
          </p:nvPicPr>
          <p:blipFill>
            <a:blip r:embed="rId4"/>
            <a:srcRect/>
            <a:stretch/>
          </p:blipFill>
          <p:spPr>
            <a:xfrm>
              <a:off x="3525033" y="2121971"/>
              <a:ext cx="5141929" cy="2847285"/>
            </a:xfrm>
            <a:prstGeom prst="rect">
              <a:avLst/>
            </a:prstGeom>
          </p:spPr>
        </p:pic>
        <p:sp>
          <p:nvSpPr>
            <p:cNvPr id="10" name="مربع نص 9">
              <a:extLst>
                <a:ext uri="{FF2B5EF4-FFF2-40B4-BE49-F238E27FC236}">
                  <a16:creationId xmlns:a16="http://schemas.microsoft.com/office/drawing/2014/main" id="{8FB7C4A8-6807-5AC7-7BE9-AD0260253A62}"/>
                </a:ext>
              </a:extLst>
            </p:cNvPr>
            <p:cNvSpPr txBox="1"/>
            <p:nvPr/>
          </p:nvSpPr>
          <p:spPr>
            <a:xfrm>
              <a:off x="4193093" y="3095801"/>
              <a:ext cx="3783299" cy="981519"/>
            </a:xfrm>
            <a:prstGeom prst="rect">
              <a:avLst/>
            </a:prstGeom>
            <a:noFill/>
            <a:effectLst/>
          </p:spPr>
          <p:txBody>
            <a:bodyPr wrap="square" rtlCol="1" anchor="ctr" anchorCtr="0">
              <a:normAutofit/>
            </a:bodyPr>
            <a:lstStyle/>
            <a:p>
              <a:pPr algn="ctr"/>
              <a:r>
                <a:rPr lang="ar-SA" sz="4000" b="1" dirty="0">
                  <a:solidFill>
                    <a:srgbClr val="FFD852"/>
                  </a:solidFill>
                </a:rPr>
                <a:t>مختبر الحياة</a:t>
              </a:r>
            </a:p>
          </p:txBody>
        </p:sp>
      </p:grpSp>
      <p:grpSp>
        <p:nvGrpSpPr>
          <p:cNvPr id="26" name="مجموعة 25">
            <a:extLst>
              <a:ext uri="{FF2B5EF4-FFF2-40B4-BE49-F238E27FC236}">
                <a16:creationId xmlns:a16="http://schemas.microsoft.com/office/drawing/2014/main" id="{8139A3BC-86E3-04FA-12A4-41C1207A1DE7}"/>
              </a:ext>
            </a:extLst>
          </p:cNvPr>
          <p:cNvGrpSpPr/>
          <p:nvPr/>
        </p:nvGrpSpPr>
        <p:grpSpPr>
          <a:xfrm flipH="1">
            <a:off x="240479" y="288538"/>
            <a:ext cx="3784773" cy="6567675"/>
            <a:chOff x="8288571" y="240167"/>
            <a:chExt cx="3784773" cy="6567675"/>
          </a:xfrm>
        </p:grpSpPr>
        <p:pic>
          <p:nvPicPr>
            <p:cNvPr id="27" name="صورة 26">
              <a:extLst>
                <a:ext uri="{FF2B5EF4-FFF2-40B4-BE49-F238E27FC236}">
                  <a16:creationId xmlns:a16="http://schemas.microsoft.com/office/drawing/2014/main" id="{ED5DF31B-F136-27F7-FE50-56630597E0B1}"/>
                </a:ext>
              </a:extLst>
            </p:cNvPr>
            <p:cNvPicPr>
              <a:picLocks noChangeAspect="1"/>
            </p:cNvPicPr>
            <p:nvPr/>
          </p:nvPicPr>
          <p:blipFill>
            <a:blip r:embed="rId5"/>
            <a:srcRect l="79634" t="51893" r="-3236" b="1418"/>
            <a:stretch>
              <a:fillRect/>
            </a:stretch>
          </p:blipFill>
          <p:spPr>
            <a:xfrm>
              <a:off x="8701084" y="2360503"/>
              <a:ext cx="3372260" cy="4447339"/>
            </a:xfrm>
            <a:prstGeom prst="rect">
              <a:avLst/>
            </a:prstGeom>
          </p:spPr>
        </p:pic>
        <p:grpSp>
          <p:nvGrpSpPr>
            <p:cNvPr id="28" name="مجموعة 27">
              <a:extLst>
                <a:ext uri="{FF2B5EF4-FFF2-40B4-BE49-F238E27FC236}">
                  <a16:creationId xmlns:a16="http://schemas.microsoft.com/office/drawing/2014/main" id="{6B869DC3-6141-0446-F273-55F00C2C7D06}"/>
                </a:ext>
              </a:extLst>
            </p:cNvPr>
            <p:cNvGrpSpPr/>
            <p:nvPr/>
          </p:nvGrpSpPr>
          <p:grpSpPr>
            <a:xfrm>
              <a:off x="8288571" y="240167"/>
              <a:ext cx="3713807" cy="2090127"/>
              <a:chOff x="7163975" y="163651"/>
              <a:chExt cx="5021758" cy="2726798"/>
            </a:xfrm>
          </p:grpSpPr>
          <p:pic>
            <p:nvPicPr>
              <p:cNvPr id="29" name="صورة 28">
                <a:extLst>
                  <a:ext uri="{FF2B5EF4-FFF2-40B4-BE49-F238E27FC236}">
                    <a16:creationId xmlns:a16="http://schemas.microsoft.com/office/drawing/2014/main" id="{4A1B450F-4685-C503-5E1D-1C351FEFF434}"/>
                  </a:ext>
                </a:extLst>
              </p:cNvPr>
              <p:cNvPicPr>
                <a:picLocks noChangeAspect="1"/>
              </p:cNvPicPr>
              <p:nvPr/>
            </p:nvPicPr>
            <p:blipFill>
              <a:blip r:embed="rId6"/>
              <a:srcRect/>
              <a:stretch/>
            </p:blipFill>
            <p:spPr>
              <a:xfrm flipH="1">
                <a:off x="7163975" y="163651"/>
                <a:ext cx="5021758" cy="2726798"/>
              </a:xfrm>
              <a:prstGeom prst="rect">
                <a:avLst/>
              </a:prstGeom>
            </p:spPr>
          </p:pic>
          <p:sp>
            <p:nvSpPr>
              <p:cNvPr id="30" name="مربع نص 29">
                <a:extLst>
                  <a:ext uri="{FF2B5EF4-FFF2-40B4-BE49-F238E27FC236}">
                    <a16:creationId xmlns:a16="http://schemas.microsoft.com/office/drawing/2014/main" id="{FCC8F135-3470-8FB5-6FB4-F171FCC4FE98}"/>
                  </a:ext>
                </a:extLst>
              </p:cNvPr>
              <p:cNvSpPr txBox="1"/>
              <p:nvPr/>
            </p:nvSpPr>
            <p:spPr>
              <a:xfrm>
                <a:off x="7712002" y="1280349"/>
                <a:ext cx="3787101" cy="843209"/>
              </a:xfrm>
              <a:prstGeom prst="rect">
                <a:avLst/>
              </a:prstGeom>
              <a:noFill/>
            </p:spPr>
            <p:txBody>
              <a:bodyPr wrap="square">
                <a:spAutoFit/>
              </a:bodyPr>
              <a:lstStyle/>
              <a:p>
                <a:pPr algn="ctr"/>
                <a:r>
                  <a:rPr lang="ar-SA" b="1" dirty="0">
                    <a:solidFill>
                      <a:srgbClr val="048219"/>
                    </a:solidFill>
                  </a:rPr>
                  <a:t>هذه المرة سنكتشف عالمًا لا نراه بالعين المجردة!</a:t>
                </a:r>
              </a:p>
            </p:txBody>
          </p:sp>
        </p:grpSp>
      </p:gr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1D3E2355-41CE-A701-CA38-F5558B5F59B7}"/>
              </a:ext>
            </a:extLst>
          </p:cNvPr>
          <p:cNvPicPr>
            <a:picLocks noChangeAspect="1"/>
          </p:cNvPicPr>
          <p:nvPr/>
        </p:nvPicPr>
        <p:blipFill>
          <a:blip r:embed="rId8"/>
          <a:srcRect/>
          <a:stretch/>
        </p:blipFill>
        <p:spPr>
          <a:xfrm>
            <a:off x="137979" y="108181"/>
            <a:ext cx="346933" cy="360714"/>
          </a:xfrm>
          <a:prstGeom prst="rect">
            <a:avLst/>
          </a:prstGeom>
        </p:spPr>
      </p:pic>
      <p:sp>
        <p:nvSpPr>
          <p:cNvPr id="5" name="زر البدء">
            <a:hlinkClick r:id="" action="ppaction://hlinkshowjump?jump=nextslide">
              <a:snd r:embed="rId9" name="arrow.wav"/>
            </a:hlinkClick>
            <a:hlinkHover r:id="" action="ppaction://noaction" highlightClick="1">
              <a:snd r:embed="rId9" name="arrow.wav"/>
            </a:hlinkHover>
            <a:extLst>
              <a:ext uri="{FF2B5EF4-FFF2-40B4-BE49-F238E27FC236}">
                <a16:creationId xmlns:a16="http://schemas.microsoft.com/office/drawing/2014/main" id="{F9BC48DA-FF2C-D44D-DDC5-C6BE3490482F}"/>
              </a:ext>
            </a:extLst>
          </p:cNvPr>
          <p:cNvSpPr/>
          <p:nvPr/>
        </p:nvSpPr>
        <p:spPr>
          <a:xfrm>
            <a:off x="5111709" y="6035322"/>
            <a:ext cx="1988200" cy="573949"/>
          </a:xfrm>
          <a:prstGeom prst="roundRect">
            <a:avLst>
              <a:gd name="adj" fmla="val 0"/>
            </a:avLst>
          </a:prstGeom>
          <a:blipFill>
            <a:blip r:embed="rId10"/>
            <a:stretch>
              <a:fillRect t="-93265" b="-1088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دخول المنطقة</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2" name="مجموعة 1">
            <a:extLst>
              <a:ext uri="{FF2B5EF4-FFF2-40B4-BE49-F238E27FC236}">
                <a16:creationId xmlns:a16="http://schemas.microsoft.com/office/drawing/2014/main" id="{0BE92CAA-1B44-483B-6578-916A25B46A78}"/>
              </a:ext>
            </a:extLst>
          </p:cNvPr>
          <p:cNvGrpSpPr/>
          <p:nvPr/>
        </p:nvGrpSpPr>
        <p:grpSpPr>
          <a:xfrm flipH="1">
            <a:off x="8429434" y="2708475"/>
            <a:ext cx="2844308" cy="4092731"/>
            <a:chOff x="9416103" y="2139213"/>
            <a:chExt cx="2844308" cy="4092731"/>
          </a:xfrm>
        </p:grpSpPr>
        <p:pic>
          <p:nvPicPr>
            <p:cNvPr id="4" name="صورة 3">
              <a:extLst>
                <a:ext uri="{FF2B5EF4-FFF2-40B4-BE49-F238E27FC236}">
                  <a16:creationId xmlns:a16="http://schemas.microsoft.com/office/drawing/2014/main" id="{B41B58B2-EFA3-ACAA-13B5-B237FF53C520}"/>
                </a:ext>
              </a:extLst>
            </p:cNvPr>
            <p:cNvPicPr>
              <a:picLocks noChangeAspect="1"/>
            </p:cNvPicPr>
            <p:nvPr/>
          </p:nvPicPr>
          <p:blipFill>
            <a:blip r:embed="rId11"/>
            <a:srcRect l="18364" t="32227" r="62201" b="32810"/>
            <a:stretch>
              <a:fillRect/>
            </a:stretch>
          </p:blipFill>
          <p:spPr>
            <a:xfrm flipH="1">
              <a:off x="9416103" y="3045348"/>
              <a:ext cx="2657241" cy="3186596"/>
            </a:xfrm>
            <a:prstGeom prst="rect">
              <a:avLst/>
            </a:prstGeom>
          </p:spPr>
        </p:pic>
        <p:grpSp>
          <p:nvGrpSpPr>
            <p:cNvPr id="7" name="مجموعة 6">
              <a:extLst>
                <a:ext uri="{FF2B5EF4-FFF2-40B4-BE49-F238E27FC236}">
                  <a16:creationId xmlns:a16="http://schemas.microsoft.com/office/drawing/2014/main" id="{E97E6BD9-4DAD-4F3A-5DBC-2B1CE9CF4D9A}"/>
                </a:ext>
              </a:extLst>
            </p:cNvPr>
            <p:cNvGrpSpPr/>
            <p:nvPr/>
          </p:nvGrpSpPr>
          <p:grpSpPr>
            <a:xfrm>
              <a:off x="9797645" y="2139213"/>
              <a:ext cx="2462766" cy="1386043"/>
              <a:chOff x="9204525" y="2641164"/>
              <a:chExt cx="3330118" cy="1808244"/>
            </a:xfrm>
          </p:grpSpPr>
          <p:pic>
            <p:nvPicPr>
              <p:cNvPr id="8" name="صورة 7">
                <a:extLst>
                  <a:ext uri="{FF2B5EF4-FFF2-40B4-BE49-F238E27FC236}">
                    <a16:creationId xmlns:a16="http://schemas.microsoft.com/office/drawing/2014/main" id="{CEDF2532-308C-B77B-6384-357DE8EFB586}"/>
                  </a:ext>
                </a:extLst>
              </p:cNvPr>
              <p:cNvPicPr>
                <a:picLocks noChangeAspect="1"/>
              </p:cNvPicPr>
              <p:nvPr/>
            </p:nvPicPr>
            <p:blipFill>
              <a:blip r:embed="rId12"/>
              <a:srcRect/>
              <a:stretch/>
            </p:blipFill>
            <p:spPr>
              <a:xfrm flipH="1">
                <a:off x="9204525" y="2641164"/>
                <a:ext cx="3330118" cy="1808244"/>
              </a:xfrm>
              <a:prstGeom prst="rect">
                <a:avLst/>
              </a:prstGeom>
            </p:spPr>
          </p:pic>
          <p:sp>
            <p:nvSpPr>
              <p:cNvPr id="9" name="مربع نص 8">
                <a:extLst>
                  <a:ext uri="{FF2B5EF4-FFF2-40B4-BE49-F238E27FC236}">
                    <a16:creationId xmlns:a16="http://schemas.microsoft.com/office/drawing/2014/main" id="{6F1E9D8D-2C8D-DF60-C7A7-E250FE193122}"/>
                  </a:ext>
                </a:extLst>
              </p:cNvPr>
              <p:cNvSpPr txBox="1"/>
              <p:nvPr/>
            </p:nvSpPr>
            <p:spPr>
              <a:xfrm>
                <a:off x="9392911" y="3241784"/>
                <a:ext cx="2664058" cy="843209"/>
              </a:xfrm>
              <a:prstGeom prst="rect">
                <a:avLst/>
              </a:prstGeom>
              <a:noFill/>
            </p:spPr>
            <p:txBody>
              <a:bodyPr wrap="square">
                <a:spAutoFit/>
              </a:bodyPr>
              <a:lstStyle/>
              <a:p>
                <a:pPr algn="ctr" rtl="0"/>
                <a:r>
                  <a:rPr lang="ar-SA" b="1" dirty="0">
                    <a:solidFill>
                      <a:srgbClr val="048219"/>
                    </a:solidFill>
                  </a:rPr>
                  <a:t>هيا نكتشف أسرار الخلايا والحياة!</a:t>
                </a:r>
              </a:p>
            </p:txBody>
          </p:sp>
        </p:grpSp>
      </p:grpSp>
    </p:spTree>
    <p:extLst>
      <p:ext uri="{BB962C8B-B14F-4D97-AF65-F5344CB8AC3E}">
        <p14:creationId xmlns:p14="http://schemas.microsoft.com/office/powerpoint/2010/main" val="2138822223"/>
      </p:ext>
    </p:extLst>
  </p:cSld>
  <p:clrMapOvr>
    <a:masterClrMapping/>
  </p:clrMapOvr>
  <mc:AlternateContent xmlns:mc="http://schemas.openxmlformats.org/markup-compatibility/2006" xmlns:p14="http://schemas.microsoft.com/office/powerpoint/2010/main">
    <mc:Choice Requires="p14">
      <p:transition spd="slow" p14:dur="900" advClick="0">
        <p14:flythrough dir="out" hasBounce="1"/>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18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750"/>
                                        <p:tgtEl>
                                          <p:spTgt spid="17"/>
                                        </p:tgtEl>
                                      </p:cBhvr>
                                    </p:animEffect>
                                  </p:childTnLst>
                                </p:cTn>
                              </p:par>
                              <p:par>
                                <p:cTn id="10" presetID="10" presetClass="entr" presetSubtype="0" fill="hold" nodeType="withEffect">
                                  <p:stCondLst>
                                    <p:cond delay="30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par>
                                <p:cTn id="13" presetID="10" presetClass="entr" presetSubtype="0" fill="hold" nodeType="withEffect">
                                  <p:stCondLst>
                                    <p:cond delay="460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470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childTnLst>
                                </p:cTn>
                              </p:par>
                              <p:par>
                                <p:cTn id="19" presetID="10" presetClass="entr" presetSubtype="0" fill="hold" nodeType="withEffect">
                                  <p:stCondLst>
                                    <p:cond delay="360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D572BE-3A18-D451-F748-43D38231CFF9}"/>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C6B82EF0-B523-6209-D291-A04A297AB26B}"/>
              </a:ext>
            </a:extLst>
          </p:cNvPr>
          <p:cNvPicPr>
            <a:picLocks noChangeAspect="1"/>
          </p:cNvPicPr>
          <p:nvPr/>
        </p:nvPicPr>
        <p:blipFill>
          <a:blip r:embed="rId3"/>
          <a:srcRect/>
          <a:stretch/>
        </p:blipFill>
        <p:spPr>
          <a:xfrm>
            <a:off x="2403" y="-13762"/>
            <a:ext cx="12187194" cy="6858941"/>
          </a:xfrm>
          <a:prstGeom prst="rect">
            <a:avLst/>
          </a:prstGeom>
        </p:spPr>
      </p:pic>
      <p:pic>
        <p:nvPicPr>
          <p:cNvPr id="4" name="صورة 3">
            <a:extLst>
              <a:ext uri="{FF2B5EF4-FFF2-40B4-BE49-F238E27FC236}">
                <a16:creationId xmlns:a16="http://schemas.microsoft.com/office/drawing/2014/main" id="{49A626F8-93F0-F966-8BB9-07773B1204A2}"/>
              </a:ext>
            </a:extLst>
          </p:cNvPr>
          <p:cNvPicPr>
            <a:picLocks noChangeAspect="1"/>
          </p:cNvPicPr>
          <p:nvPr/>
        </p:nvPicPr>
        <p:blipFill>
          <a:blip r:embed="rId4"/>
          <a:srcRect l="147" r="147" b="6309"/>
          <a:stretch>
            <a:fillRect/>
          </a:stretch>
        </p:blipFill>
        <p:spPr>
          <a:xfrm>
            <a:off x="0" y="-104171"/>
            <a:ext cx="12192000" cy="6962171"/>
          </a:xfrm>
          <a:prstGeom prst="rect">
            <a:avLst/>
          </a:prstGeom>
        </p:spPr>
      </p:pic>
      <p:sp>
        <p:nvSpPr>
          <p:cNvPr id="6" name="مربع نص 5">
            <a:extLst>
              <a:ext uri="{FF2B5EF4-FFF2-40B4-BE49-F238E27FC236}">
                <a16:creationId xmlns:a16="http://schemas.microsoft.com/office/drawing/2014/main" id="{8FC8F383-BDE6-1F26-7402-5C0D53F23D8B}"/>
              </a:ext>
            </a:extLst>
          </p:cNvPr>
          <p:cNvSpPr txBox="1"/>
          <p:nvPr/>
        </p:nvSpPr>
        <p:spPr>
          <a:xfrm>
            <a:off x="1768152" y="1672386"/>
            <a:ext cx="8655696" cy="3453253"/>
          </a:xfrm>
          <a:prstGeom prst="rect">
            <a:avLst/>
          </a:prstGeom>
          <a:noFill/>
        </p:spPr>
        <p:txBody>
          <a:bodyPr wrap="square" rtlCol="1">
            <a:normAutofit/>
          </a:bodyPr>
          <a:lstStyle/>
          <a:p>
            <a:pPr algn="ctr">
              <a:lnSpc>
                <a:spcPct val="130000"/>
              </a:lnSpc>
            </a:pPr>
            <a:r>
              <a:rPr lang="ar-SA"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sp>
        <p:nvSpPr>
          <p:cNvPr id="2" name="مربع نص 1">
            <a:extLst>
              <a:ext uri="{FF2B5EF4-FFF2-40B4-BE49-F238E27FC236}">
                <a16:creationId xmlns:a16="http://schemas.microsoft.com/office/drawing/2014/main" id="{56CC7DFF-6C05-A927-522D-E4553DF0039A}"/>
              </a:ext>
            </a:extLst>
          </p:cNvPr>
          <p:cNvSpPr txBox="1"/>
          <p:nvPr/>
        </p:nvSpPr>
        <p:spPr>
          <a:xfrm>
            <a:off x="3094298" y="700389"/>
            <a:ext cx="6003404" cy="927284"/>
          </a:xfrm>
          <a:prstGeom prst="rect">
            <a:avLst/>
          </a:prstGeom>
          <a:noFill/>
        </p:spPr>
        <p:txBody>
          <a:bodyPr wrap="square" rtlCol="1">
            <a:noAutofit/>
          </a:bodyPr>
          <a:lstStyle/>
          <a:p>
            <a:pPr algn="ctr" rtl="0">
              <a:lnSpc>
                <a:spcPct val="130000"/>
              </a:lnSpc>
            </a:pPr>
            <a:r>
              <a:rPr lang="ar-SA"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D69847D4-D563-48F4-F3DF-3BA62EBB27D0}"/>
              </a:ext>
            </a:extLst>
          </p:cNvPr>
          <p:cNvPicPr>
            <a:picLocks noChangeAspect="1"/>
          </p:cNvPicPr>
          <p:nvPr/>
        </p:nvPicPr>
        <p:blipFill>
          <a:blip r:embed="rId6"/>
          <a:srcRect/>
          <a:stretch/>
        </p:blipFill>
        <p:spPr>
          <a:xfrm>
            <a:off x="137979" y="108181"/>
            <a:ext cx="346933" cy="360714"/>
          </a:xfrm>
          <a:prstGeom prst="rect">
            <a:avLst/>
          </a:prstGeom>
        </p:spPr>
      </p:pic>
      <p:sp>
        <p:nvSpPr>
          <p:cNvPr id="5" name="زر البدء">
            <a:hlinkClick r:id="" action="ppaction://hlinkshowjump?jump=nextslide">
              <a:snd r:embed="rId7" name="arrow.wav"/>
            </a:hlinkClick>
            <a:hlinkHover r:id="" action="ppaction://noaction" highlightClick="1">
              <a:snd r:embed="rId7" name="arrow.wav"/>
            </a:hlinkHover>
            <a:extLst>
              <a:ext uri="{FF2B5EF4-FFF2-40B4-BE49-F238E27FC236}">
                <a16:creationId xmlns:a16="http://schemas.microsoft.com/office/drawing/2014/main" id="{9E6919AA-9B81-FEC7-25B0-75D642F3915F}"/>
              </a:ext>
            </a:extLst>
          </p:cNvPr>
          <p:cNvSpPr/>
          <p:nvPr/>
        </p:nvSpPr>
        <p:spPr>
          <a:xfrm>
            <a:off x="5101900" y="5882641"/>
            <a:ext cx="1988200" cy="609600"/>
          </a:xfrm>
          <a:prstGeom prst="roundRect">
            <a:avLst>
              <a:gd name="adj" fmla="val 0"/>
            </a:avLst>
          </a:prstGeom>
          <a:blipFill>
            <a:blip r:embed="rId8"/>
            <a:stretch>
              <a:fillRect t="4148" b="-2147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المنطقة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spTree>
    <p:extLst>
      <p:ext uri="{BB962C8B-B14F-4D97-AF65-F5344CB8AC3E}">
        <p14:creationId xmlns:p14="http://schemas.microsoft.com/office/powerpoint/2010/main" val="3647926488"/>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nodeType="withEffect">
                                  <p:stCondLst>
                                    <p:cond delay="190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par>
                                <p:cTn id="19" presetID="10" presetClass="entr" presetSubtype="0" fill="hold" grpId="0" nodeType="withEffect">
                                  <p:stCondLst>
                                    <p:cond delay="340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A6A902-056C-9802-5DF8-1BD11FB2D772}"/>
            </a:ext>
          </a:extLst>
        </p:cNvPr>
        <p:cNvGrpSpPr/>
        <p:nvPr/>
      </p:nvGrpSpPr>
      <p:grpSpPr>
        <a:xfrm>
          <a:off x="0" y="0"/>
          <a:ext cx="0" cy="0"/>
          <a:chOff x="0" y="0"/>
          <a:chExt cx="0" cy="0"/>
        </a:xfrm>
      </p:grpSpPr>
      <p:pic>
        <p:nvPicPr>
          <p:cNvPr id="3" name="د. كيمي والمختبر العجيب (7)">
            <a:hlinkClick r:id="" action="ppaction://media"/>
            <a:extLst>
              <a:ext uri="{FF2B5EF4-FFF2-40B4-BE49-F238E27FC236}">
                <a16:creationId xmlns:a16="http://schemas.microsoft.com/office/drawing/2014/main" id="{C08FA09F-147B-4742-DBAA-E8A5612C092A}"/>
              </a:ext>
            </a:extLst>
          </p:cNvPr>
          <p:cNvPicPr>
            <a:picLocks noChangeAspect="1"/>
          </p:cNvPicPr>
          <p:nvPr>
            <a:videoFile r:link="rId1"/>
            <p:extLst>
              <p:ext uri="{DAA4B4D4-6D71-4841-9C94-3DE7FCFB9230}">
                <p14:media xmlns:p14="http://schemas.microsoft.com/office/powerpoint/2010/main" r:embed="rId2">
                  <p14:trim st="1558"/>
                </p14:media>
              </p:ext>
            </p:extLst>
          </p:nvPr>
        </p:nvPicPr>
        <p:blipFill>
          <a:blip r:embed="rId5"/>
          <a:srcRect l="630" t="630" r="630" b="630"/>
          <a:stretch>
            <a:fillRect/>
          </a:stretch>
        </p:blipFill>
        <p:spPr>
          <a:xfrm>
            <a:off x="0" y="-1"/>
            <a:ext cx="12192000" cy="6858001"/>
          </a:xfrm>
          <a:prstGeom prst="rect">
            <a:avLst/>
          </a:prstGeom>
        </p:spPr>
      </p:pic>
      <p:sp>
        <p:nvSpPr>
          <p:cNvPr id="4" name="frame">
            <a:extLst>
              <a:ext uri="{FF2B5EF4-FFF2-40B4-BE49-F238E27FC236}">
                <a16:creationId xmlns:a16="http://schemas.microsoft.com/office/drawing/2014/main" id="{C13DEC0E-12F8-2A48-5302-FB4F67D98EBF}"/>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1212713241"/>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4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1C72FB-9AF2-3614-107F-712A73D427CE}"/>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A8FBC1B7-640D-0600-5403-2CCC5D4627D2}"/>
              </a:ext>
            </a:extLst>
          </p:cNvPr>
          <p:cNvPicPr>
            <a:picLocks noChangeAspect="1"/>
          </p:cNvPicPr>
          <p:nvPr/>
        </p:nvPicPr>
        <p:blipFill>
          <a:blip r:embed="rId3"/>
          <a:srcRect/>
          <a:stretch/>
        </p:blipFill>
        <p:spPr>
          <a:xfrm>
            <a:off x="6413" y="1787"/>
            <a:ext cx="12179173" cy="6854427"/>
          </a:xfrm>
          <a:prstGeom prst="rect">
            <a:avLst/>
          </a:prstGeom>
        </p:spPr>
      </p:pic>
      <p:grpSp>
        <p:nvGrpSpPr>
          <p:cNvPr id="17" name="اسم العالم">
            <a:extLst>
              <a:ext uri="{FF2B5EF4-FFF2-40B4-BE49-F238E27FC236}">
                <a16:creationId xmlns:a16="http://schemas.microsoft.com/office/drawing/2014/main" id="{9BC35B0C-BD34-7C41-A28D-BD2E9FA8B075}"/>
              </a:ext>
            </a:extLst>
          </p:cNvPr>
          <p:cNvGrpSpPr/>
          <p:nvPr/>
        </p:nvGrpSpPr>
        <p:grpSpPr>
          <a:xfrm>
            <a:off x="3954287" y="-1833"/>
            <a:ext cx="4283425" cy="2410707"/>
            <a:chOff x="3525033" y="2121971"/>
            <a:chExt cx="5141929" cy="2847285"/>
          </a:xfrm>
        </p:grpSpPr>
        <p:pic>
          <p:nvPicPr>
            <p:cNvPr id="16" name="صورة 15">
              <a:extLst>
                <a:ext uri="{FF2B5EF4-FFF2-40B4-BE49-F238E27FC236}">
                  <a16:creationId xmlns:a16="http://schemas.microsoft.com/office/drawing/2014/main" id="{EB8DA14E-2BA2-9D35-0194-BD9CF3775FBE}"/>
                </a:ext>
              </a:extLst>
            </p:cNvPr>
            <p:cNvPicPr>
              <a:picLocks noChangeAspect="1"/>
            </p:cNvPicPr>
            <p:nvPr/>
          </p:nvPicPr>
          <p:blipFill>
            <a:blip r:embed="rId4"/>
            <a:srcRect/>
            <a:stretch/>
          </p:blipFill>
          <p:spPr>
            <a:xfrm>
              <a:off x="3525033" y="2121971"/>
              <a:ext cx="5141929" cy="2847285"/>
            </a:xfrm>
            <a:prstGeom prst="rect">
              <a:avLst/>
            </a:prstGeom>
          </p:spPr>
        </p:pic>
        <p:sp>
          <p:nvSpPr>
            <p:cNvPr id="10" name="مربع نص 9">
              <a:extLst>
                <a:ext uri="{FF2B5EF4-FFF2-40B4-BE49-F238E27FC236}">
                  <a16:creationId xmlns:a16="http://schemas.microsoft.com/office/drawing/2014/main" id="{B3C709F8-8EC4-3874-132F-42CC7B283005}"/>
                </a:ext>
              </a:extLst>
            </p:cNvPr>
            <p:cNvSpPr txBox="1"/>
            <p:nvPr/>
          </p:nvSpPr>
          <p:spPr>
            <a:xfrm>
              <a:off x="4193093" y="3095801"/>
              <a:ext cx="3783299" cy="981519"/>
            </a:xfrm>
            <a:prstGeom prst="rect">
              <a:avLst/>
            </a:prstGeom>
            <a:noFill/>
            <a:effectLst/>
          </p:spPr>
          <p:txBody>
            <a:bodyPr wrap="square" rtlCol="1" anchor="ctr" anchorCtr="0">
              <a:normAutofit/>
            </a:bodyPr>
            <a:lstStyle/>
            <a:p>
              <a:pPr algn="ctr"/>
              <a:r>
                <a:rPr lang="ar-SA" sz="4000" b="1" dirty="0">
                  <a:solidFill>
                    <a:srgbClr val="FFD852"/>
                  </a:solidFill>
                </a:rPr>
                <a:t>وادي الضوء</a:t>
              </a:r>
            </a:p>
          </p:txBody>
        </p:sp>
      </p:grpSp>
      <p:grpSp>
        <p:nvGrpSpPr>
          <p:cNvPr id="26" name="مجموعة 25">
            <a:extLst>
              <a:ext uri="{FF2B5EF4-FFF2-40B4-BE49-F238E27FC236}">
                <a16:creationId xmlns:a16="http://schemas.microsoft.com/office/drawing/2014/main" id="{D38A7624-03AA-1DA1-174C-35D7F0781389}"/>
              </a:ext>
            </a:extLst>
          </p:cNvPr>
          <p:cNvGrpSpPr/>
          <p:nvPr/>
        </p:nvGrpSpPr>
        <p:grpSpPr>
          <a:xfrm flipH="1">
            <a:off x="240479" y="288538"/>
            <a:ext cx="3784773" cy="6567675"/>
            <a:chOff x="8288571" y="240167"/>
            <a:chExt cx="3784773" cy="6567675"/>
          </a:xfrm>
        </p:grpSpPr>
        <p:pic>
          <p:nvPicPr>
            <p:cNvPr id="27" name="صورة 26">
              <a:extLst>
                <a:ext uri="{FF2B5EF4-FFF2-40B4-BE49-F238E27FC236}">
                  <a16:creationId xmlns:a16="http://schemas.microsoft.com/office/drawing/2014/main" id="{415562D3-A51A-E40C-4B2F-91E38445A05F}"/>
                </a:ext>
              </a:extLst>
            </p:cNvPr>
            <p:cNvPicPr>
              <a:picLocks noChangeAspect="1"/>
            </p:cNvPicPr>
            <p:nvPr/>
          </p:nvPicPr>
          <p:blipFill>
            <a:blip r:embed="rId5"/>
            <a:srcRect l="56631" t="1521" r="19767" b="48714"/>
            <a:stretch>
              <a:fillRect/>
            </a:stretch>
          </p:blipFill>
          <p:spPr>
            <a:xfrm flipH="1">
              <a:off x="8701084" y="2067437"/>
              <a:ext cx="3372260" cy="4740405"/>
            </a:xfrm>
            <a:prstGeom prst="rect">
              <a:avLst/>
            </a:prstGeom>
          </p:spPr>
        </p:pic>
        <p:grpSp>
          <p:nvGrpSpPr>
            <p:cNvPr id="28" name="مجموعة 27">
              <a:extLst>
                <a:ext uri="{FF2B5EF4-FFF2-40B4-BE49-F238E27FC236}">
                  <a16:creationId xmlns:a16="http://schemas.microsoft.com/office/drawing/2014/main" id="{14F8AD2E-BC87-D1DC-8781-BBBC55B13360}"/>
                </a:ext>
              </a:extLst>
            </p:cNvPr>
            <p:cNvGrpSpPr/>
            <p:nvPr/>
          </p:nvGrpSpPr>
          <p:grpSpPr>
            <a:xfrm>
              <a:off x="8288571" y="240167"/>
              <a:ext cx="3713807" cy="2090127"/>
              <a:chOff x="7163975" y="163651"/>
              <a:chExt cx="5021758" cy="2726798"/>
            </a:xfrm>
          </p:grpSpPr>
          <p:pic>
            <p:nvPicPr>
              <p:cNvPr id="29" name="صورة 28">
                <a:extLst>
                  <a:ext uri="{FF2B5EF4-FFF2-40B4-BE49-F238E27FC236}">
                    <a16:creationId xmlns:a16="http://schemas.microsoft.com/office/drawing/2014/main" id="{33457898-D9E2-0B29-C951-463D7186837A}"/>
                  </a:ext>
                </a:extLst>
              </p:cNvPr>
              <p:cNvPicPr>
                <a:picLocks noChangeAspect="1"/>
              </p:cNvPicPr>
              <p:nvPr/>
            </p:nvPicPr>
            <p:blipFill>
              <a:blip r:embed="rId6"/>
              <a:srcRect/>
              <a:stretch/>
            </p:blipFill>
            <p:spPr>
              <a:xfrm flipH="1">
                <a:off x="7163975" y="163651"/>
                <a:ext cx="5021758" cy="2726798"/>
              </a:xfrm>
              <a:prstGeom prst="rect">
                <a:avLst/>
              </a:prstGeom>
            </p:spPr>
          </p:pic>
          <p:sp>
            <p:nvSpPr>
              <p:cNvPr id="30" name="مربع نص 29">
                <a:extLst>
                  <a:ext uri="{FF2B5EF4-FFF2-40B4-BE49-F238E27FC236}">
                    <a16:creationId xmlns:a16="http://schemas.microsoft.com/office/drawing/2014/main" id="{F8DC2EC3-7A0E-FC2C-8082-7C3A757BA73B}"/>
                  </a:ext>
                </a:extLst>
              </p:cNvPr>
              <p:cNvSpPr txBox="1"/>
              <p:nvPr/>
            </p:nvSpPr>
            <p:spPr>
              <a:xfrm>
                <a:off x="7712001" y="1357345"/>
                <a:ext cx="3787101" cy="481834"/>
              </a:xfrm>
              <a:prstGeom prst="rect">
                <a:avLst/>
              </a:prstGeom>
              <a:noFill/>
            </p:spPr>
            <p:txBody>
              <a:bodyPr wrap="square">
                <a:spAutoFit/>
              </a:bodyPr>
              <a:lstStyle/>
              <a:p>
                <a:pPr algn="ctr"/>
                <a:r>
                  <a:rPr lang="ar-SA" b="1" dirty="0">
                    <a:solidFill>
                      <a:srgbClr val="048219"/>
                    </a:solidFill>
                  </a:rPr>
                  <a:t>انظر يا ذَرّة! قوس قزح! </a:t>
                </a:r>
              </a:p>
            </p:txBody>
          </p:sp>
        </p:grpSp>
      </p:gr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78E7C600-DD95-E6CE-A685-67F51A5EDD94}"/>
              </a:ext>
            </a:extLst>
          </p:cNvPr>
          <p:cNvPicPr>
            <a:picLocks noChangeAspect="1"/>
          </p:cNvPicPr>
          <p:nvPr/>
        </p:nvPicPr>
        <p:blipFill>
          <a:blip r:embed="rId8"/>
          <a:srcRect/>
          <a:stretch/>
        </p:blipFill>
        <p:spPr>
          <a:xfrm>
            <a:off x="137979" y="108181"/>
            <a:ext cx="346933" cy="360714"/>
          </a:xfrm>
          <a:prstGeom prst="rect">
            <a:avLst/>
          </a:prstGeom>
        </p:spPr>
      </p:pic>
      <p:sp>
        <p:nvSpPr>
          <p:cNvPr id="5" name="زر البدء">
            <a:hlinkClick r:id="" action="ppaction://hlinkshowjump?jump=nextslide">
              <a:snd r:embed="rId9" name="arrow.wav"/>
            </a:hlinkClick>
            <a:hlinkHover r:id="" action="ppaction://noaction" highlightClick="1">
              <a:snd r:embed="rId9" name="arrow.wav"/>
            </a:hlinkHover>
            <a:extLst>
              <a:ext uri="{FF2B5EF4-FFF2-40B4-BE49-F238E27FC236}">
                <a16:creationId xmlns:a16="http://schemas.microsoft.com/office/drawing/2014/main" id="{D2B07420-E694-C9A5-30D6-0B2DB2211392}"/>
              </a:ext>
            </a:extLst>
          </p:cNvPr>
          <p:cNvSpPr/>
          <p:nvPr/>
        </p:nvSpPr>
        <p:spPr>
          <a:xfrm>
            <a:off x="5111709" y="6035322"/>
            <a:ext cx="1988200" cy="573949"/>
          </a:xfrm>
          <a:prstGeom prst="roundRect">
            <a:avLst>
              <a:gd name="adj" fmla="val 0"/>
            </a:avLst>
          </a:prstGeom>
          <a:blipFill>
            <a:blip r:embed="rId10"/>
            <a:stretch>
              <a:fillRect t="-93265" b="-1088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دخول المنطقة</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2" name="مجموعة 1">
            <a:extLst>
              <a:ext uri="{FF2B5EF4-FFF2-40B4-BE49-F238E27FC236}">
                <a16:creationId xmlns:a16="http://schemas.microsoft.com/office/drawing/2014/main" id="{E1382806-B296-0899-7253-870FEEFE578D}"/>
              </a:ext>
            </a:extLst>
          </p:cNvPr>
          <p:cNvGrpSpPr/>
          <p:nvPr/>
        </p:nvGrpSpPr>
        <p:grpSpPr>
          <a:xfrm flipH="1">
            <a:off x="8429434" y="2708475"/>
            <a:ext cx="3106348" cy="3900796"/>
            <a:chOff x="9154063" y="2139213"/>
            <a:chExt cx="3106348" cy="3900796"/>
          </a:xfrm>
        </p:grpSpPr>
        <p:pic>
          <p:nvPicPr>
            <p:cNvPr id="4" name="صورة 3">
              <a:extLst>
                <a:ext uri="{FF2B5EF4-FFF2-40B4-BE49-F238E27FC236}">
                  <a16:creationId xmlns:a16="http://schemas.microsoft.com/office/drawing/2014/main" id="{CF82B77C-2859-B14D-31FC-3588ED444B2B}"/>
                </a:ext>
              </a:extLst>
            </p:cNvPr>
            <p:cNvPicPr>
              <a:picLocks noChangeAspect="1"/>
            </p:cNvPicPr>
            <p:nvPr/>
          </p:nvPicPr>
          <p:blipFill>
            <a:blip r:embed="rId11"/>
            <a:srcRect l="-1206" t="33116" r="79854" b="34027"/>
            <a:stretch>
              <a:fillRect/>
            </a:stretch>
          </p:blipFill>
          <p:spPr>
            <a:xfrm flipH="1">
              <a:off x="9154063" y="3045348"/>
              <a:ext cx="2919281" cy="2994661"/>
            </a:xfrm>
            <a:prstGeom prst="rect">
              <a:avLst/>
            </a:prstGeom>
          </p:spPr>
        </p:pic>
        <p:grpSp>
          <p:nvGrpSpPr>
            <p:cNvPr id="7" name="مجموعة 6">
              <a:extLst>
                <a:ext uri="{FF2B5EF4-FFF2-40B4-BE49-F238E27FC236}">
                  <a16:creationId xmlns:a16="http://schemas.microsoft.com/office/drawing/2014/main" id="{472D6AC5-FD70-9960-A792-9121B3BD78F9}"/>
                </a:ext>
              </a:extLst>
            </p:cNvPr>
            <p:cNvGrpSpPr/>
            <p:nvPr/>
          </p:nvGrpSpPr>
          <p:grpSpPr>
            <a:xfrm>
              <a:off x="9797645" y="2139213"/>
              <a:ext cx="2462766" cy="1386043"/>
              <a:chOff x="9204525" y="2641164"/>
              <a:chExt cx="3330118" cy="1808244"/>
            </a:xfrm>
          </p:grpSpPr>
          <p:pic>
            <p:nvPicPr>
              <p:cNvPr id="8" name="صورة 7">
                <a:extLst>
                  <a:ext uri="{FF2B5EF4-FFF2-40B4-BE49-F238E27FC236}">
                    <a16:creationId xmlns:a16="http://schemas.microsoft.com/office/drawing/2014/main" id="{3E62205E-D3E0-D68F-7503-94EED0D8EEBC}"/>
                  </a:ext>
                </a:extLst>
              </p:cNvPr>
              <p:cNvPicPr>
                <a:picLocks noChangeAspect="1"/>
              </p:cNvPicPr>
              <p:nvPr/>
            </p:nvPicPr>
            <p:blipFill>
              <a:blip r:embed="rId12"/>
              <a:srcRect/>
              <a:stretch/>
            </p:blipFill>
            <p:spPr>
              <a:xfrm flipH="1">
                <a:off x="9204525" y="2641164"/>
                <a:ext cx="3330118" cy="1808244"/>
              </a:xfrm>
              <a:prstGeom prst="rect">
                <a:avLst/>
              </a:prstGeom>
            </p:spPr>
          </p:pic>
          <p:sp>
            <p:nvSpPr>
              <p:cNvPr id="9" name="مربع نص 8">
                <a:extLst>
                  <a:ext uri="{FF2B5EF4-FFF2-40B4-BE49-F238E27FC236}">
                    <a16:creationId xmlns:a16="http://schemas.microsoft.com/office/drawing/2014/main" id="{66461B14-5B22-4A9D-4496-DE69F59C6F72}"/>
                  </a:ext>
                </a:extLst>
              </p:cNvPr>
              <p:cNvSpPr txBox="1"/>
              <p:nvPr/>
            </p:nvSpPr>
            <p:spPr>
              <a:xfrm>
                <a:off x="9392911" y="3241784"/>
                <a:ext cx="2664058" cy="843209"/>
              </a:xfrm>
              <a:prstGeom prst="rect">
                <a:avLst/>
              </a:prstGeom>
              <a:noFill/>
            </p:spPr>
            <p:txBody>
              <a:bodyPr wrap="square">
                <a:spAutoFit/>
              </a:bodyPr>
              <a:lstStyle/>
              <a:p>
                <a:pPr algn="ctr" rtl="0"/>
                <a:r>
                  <a:rPr lang="ar-SA" b="1" dirty="0">
                    <a:solidFill>
                      <a:srgbClr val="048219"/>
                    </a:solidFill>
                  </a:rPr>
                  <a:t>كيف يصنع الضوء كل هذه الألوان؟</a:t>
                </a:r>
              </a:p>
            </p:txBody>
          </p:sp>
        </p:grpSp>
      </p:grpSp>
    </p:spTree>
    <p:extLst>
      <p:ext uri="{BB962C8B-B14F-4D97-AF65-F5344CB8AC3E}">
        <p14:creationId xmlns:p14="http://schemas.microsoft.com/office/powerpoint/2010/main" val="2776662516"/>
      </p:ext>
    </p:extLst>
  </p:cSld>
  <p:clrMapOvr>
    <a:masterClrMapping/>
  </p:clrMapOvr>
  <mc:AlternateContent xmlns:mc="http://schemas.openxmlformats.org/markup-compatibility/2006" xmlns:p14="http://schemas.microsoft.com/office/powerpoint/2010/main">
    <mc:Choice Requires="p14">
      <p:transition spd="slow" p14:dur="900" advClick="0">
        <p14:flythrough dir="out" hasBounce="1"/>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18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750"/>
                                        <p:tgtEl>
                                          <p:spTgt spid="17"/>
                                        </p:tgtEl>
                                      </p:cBhvr>
                                    </p:animEffect>
                                  </p:childTnLst>
                                </p:cTn>
                              </p:par>
                              <p:par>
                                <p:cTn id="10" presetID="10" presetClass="entr" presetSubtype="0" fill="hold" nodeType="withEffect">
                                  <p:stCondLst>
                                    <p:cond delay="30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par>
                                <p:cTn id="13" presetID="10" presetClass="entr" presetSubtype="0" fill="hold" nodeType="withEffect">
                                  <p:stCondLst>
                                    <p:cond delay="460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470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childTnLst>
                                </p:cTn>
                              </p:par>
                              <p:par>
                                <p:cTn id="19" presetID="10" presetClass="entr" presetSubtype="0" fill="hold" nodeType="withEffect">
                                  <p:stCondLst>
                                    <p:cond delay="370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0B8D6E-67A3-6398-1FFB-F4D201615F1A}"/>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9B33F62A-E420-2996-E57A-80873B16BCF4}"/>
              </a:ext>
            </a:extLst>
          </p:cNvPr>
          <p:cNvPicPr>
            <a:picLocks noChangeAspect="1"/>
          </p:cNvPicPr>
          <p:nvPr/>
        </p:nvPicPr>
        <p:blipFill>
          <a:blip r:embed="rId3"/>
          <a:srcRect/>
          <a:stretch/>
        </p:blipFill>
        <p:spPr>
          <a:xfrm>
            <a:off x="2403" y="-13762"/>
            <a:ext cx="12187194" cy="6858941"/>
          </a:xfrm>
          <a:prstGeom prst="rect">
            <a:avLst/>
          </a:prstGeom>
        </p:spPr>
      </p:pic>
      <p:pic>
        <p:nvPicPr>
          <p:cNvPr id="4" name="صورة 3">
            <a:extLst>
              <a:ext uri="{FF2B5EF4-FFF2-40B4-BE49-F238E27FC236}">
                <a16:creationId xmlns:a16="http://schemas.microsoft.com/office/drawing/2014/main" id="{D0CCFEE2-C01F-AF3C-E874-2818D09F87A6}"/>
              </a:ext>
            </a:extLst>
          </p:cNvPr>
          <p:cNvPicPr>
            <a:picLocks noChangeAspect="1"/>
          </p:cNvPicPr>
          <p:nvPr/>
        </p:nvPicPr>
        <p:blipFill>
          <a:blip r:embed="rId4"/>
          <a:srcRect l="147" r="147" b="6309"/>
          <a:stretch>
            <a:fillRect/>
          </a:stretch>
        </p:blipFill>
        <p:spPr>
          <a:xfrm>
            <a:off x="0" y="-104171"/>
            <a:ext cx="12192000" cy="6962171"/>
          </a:xfrm>
          <a:prstGeom prst="rect">
            <a:avLst/>
          </a:prstGeom>
        </p:spPr>
      </p:pic>
      <p:sp>
        <p:nvSpPr>
          <p:cNvPr id="6" name="مربع نص 5">
            <a:extLst>
              <a:ext uri="{FF2B5EF4-FFF2-40B4-BE49-F238E27FC236}">
                <a16:creationId xmlns:a16="http://schemas.microsoft.com/office/drawing/2014/main" id="{F56AC047-3175-AC40-E6CE-3DCF3847978F}"/>
              </a:ext>
            </a:extLst>
          </p:cNvPr>
          <p:cNvSpPr txBox="1"/>
          <p:nvPr/>
        </p:nvSpPr>
        <p:spPr>
          <a:xfrm>
            <a:off x="1768152" y="1672386"/>
            <a:ext cx="8655696" cy="3453253"/>
          </a:xfrm>
          <a:prstGeom prst="rect">
            <a:avLst/>
          </a:prstGeom>
          <a:noFill/>
        </p:spPr>
        <p:txBody>
          <a:bodyPr wrap="square" rtlCol="1">
            <a:normAutofit/>
          </a:bodyPr>
          <a:lstStyle/>
          <a:p>
            <a:pPr algn="ctr">
              <a:lnSpc>
                <a:spcPct val="130000"/>
              </a:lnSpc>
            </a:pPr>
            <a:r>
              <a:rPr lang="ar-SA"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sp>
        <p:nvSpPr>
          <p:cNvPr id="2" name="مربع نص 1">
            <a:extLst>
              <a:ext uri="{FF2B5EF4-FFF2-40B4-BE49-F238E27FC236}">
                <a16:creationId xmlns:a16="http://schemas.microsoft.com/office/drawing/2014/main" id="{DC119D42-F7FD-C6E6-62B1-391D005E545A}"/>
              </a:ext>
            </a:extLst>
          </p:cNvPr>
          <p:cNvSpPr txBox="1"/>
          <p:nvPr/>
        </p:nvSpPr>
        <p:spPr>
          <a:xfrm>
            <a:off x="3094298" y="700389"/>
            <a:ext cx="6003404" cy="927284"/>
          </a:xfrm>
          <a:prstGeom prst="rect">
            <a:avLst/>
          </a:prstGeom>
          <a:noFill/>
        </p:spPr>
        <p:txBody>
          <a:bodyPr wrap="square" rtlCol="1">
            <a:noAutofit/>
          </a:bodyPr>
          <a:lstStyle/>
          <a:p>
            <a:pPr algn="ctr" rtl="0">
              <a:lnSpc>
                <a:spcPct val="130000"/>
              </a:lnSpc>
            </a:pPr>
            <a:r>
              <a:rPr lang="ar-SA"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D1B620B0-BCE6-AAC3-CC4F-3AD40D5F2EB4}"/>
              </a:ext>
            </a:extLst>
          </p:cNvPr>
          <p:cNvPicPr>
            <a:picLocks noChangeAspect="1"/>
          </p:cNvPicPr>
          <p:nvPr/>
        </p:nvPicPr>
        <p:blipFill>
          <a:blip r:embed="rId6"/>
          <a:srcRect/>
          <a:stretch/>
        </p:blipFill>
        <p:spPr>
          <a:xfrm>
            <a:off x="137979" y="108181"/>
            <a:ext cx="346933" cy="360714"/>
          </a:xfrm>
          <a:prstGeom prst="rect">
            <a:avLst/>
          </a:prstGeom>
        </p:spPr>
      </p:pic>
      <p:sp>
        <p:nvSpPr>
          <p:cNvPr id="5" name="زر البدء">
            <a:hlinkClick r:id="" action="ppaction://hlinkshowjump?jump=nextslide">
              <a:snd r:embed="rId7" name="arrow.wav"/>
            </a:hlinkClick>
            <a:hlinkHover r:id="" action="ppaction://noaction" highlightClick="1">
              <a:snd r:embed="rId7" name="arrow.wav"/>
            </a:hlinkHover>
            <a:extLst>
              <a:ext uri="{FF2B5EF4-FFF2-40B4-BE49-F238E27FC236}">
                <a16:creationId xmlns:a16="http://schemas.microsoft.com/office/drawing/2014/main" id="{0C5AB87A-EEA2-D586-5F1F-24AB1CBA5E5B}"/>
              </a:ext>
            </a:extLst>
          </p:cNvPr>
          <p:cNvSpPr/>
          <p:nvPr/>
        </p:nvSpPr>
        <p:spPr>
          <a:xfrm>
            <a:off x="5101900" y="5882641"/>
            <a:ext cx="1988200" cy="609600"/>
          </a:xfrm>
          <a:prstGeom prst="roundRect">
            <a:avLst>
              <a:gd name="adj" fmla="val 0"/>
            </a:avLst>
          </a:prstGeom>
          <a:blipFill>
            <a:blip r:embed="rId8"/>
            <a:stretch>
              <a:fillRect t="4148" b="-2147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المنطقة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spTree>
    <p:extLst>
      <p:ext uri="{BB962C8B-B14F-4D97-AF65-F5344CB8AC3E}">
        <p14:creationId xmlns:p14="http://schemas.microsoft.com/office/powerpoint/2010/main" val="2598836132"/>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nodeType="withEffect">
                                  <p:stCondLst>
                                    <p:cond delay="190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par>
                                <p:cTn id="19" presetID="10" presetClass="entr" presetSubtype="0" fill="hold" grpId="0" nodeType="withEffect">
                                  <p:stCondLst>
                                    <p:cond delay="340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5"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A9FE99-3193-0CC2-D29E-B5D8EB1D055D}"/>
            </a:ext>
          </a:extLst>
        </p:cNvPr>
        <p:cNvGrpSpPr/>
        <p:nvPr/>
      </p:nvGrpSpPr>
      <p:grpSpPr>
        <a:xfrm>
          <a:off x="0" y="0"/>
          <a:ext cx="0" cy="0"/>
          <a:chOff x="0" y="0"/>
          <a:chExt cx="0" cy="0"/>
        </a:xfrm>
      </p:grpSpPr>
      <p:pic>
        <p:nvPicPr>
          <p:cNvPr id="3" name="د. كيمي والمختبر العجيب (6)">
            <a:hlinkClick r:id="" action="ppaction://media"/>
            <a:extLst>
              <a:ext uri="{FF2B5EF4-FFF2-40B4-BE49-F238E27FC236}">
                <a16:creationId xmlns:a16="http://schemas.microsoft.com/office/drawing/2014/main" id="{37F46D9A-6F72-24B0-3786-A48EB6A68C97}"/>
              </a:ext>
            </a:extLst>
          </p:cNvPr>
          <p:cNvPicPr>
            <a:picLocks noChangeAspect="1"/>
          </p:cNvPicPr>
          <p:nvPr>
            <a:videoFile r:link="rId1"/>
            <p:extLst>
              <p:ext uri="{DAA4B4D4-6D71-4841-9C94-3DE7FCFB9230}">
                <p14:media xmlns:p14="http://schemas.microsoft.com/office/powerpoint/2010/main" r:embed="rId2">
                  <p14:trim st="1148" end="731"/>
                </p14:media>
              </p:ext>
            </p:extLst>
          </p:nvPr>
        </p:nvPicPr>
        <p:blipFill>
          <a:blip r:embed="rId5"/>
          <a:srcRect l="975" t="978" r="981" b="978"/>
          <a:stretch>
            <a:fillRect/>
          </a:stretch>
        </p:blipFill>
        <p:spPr>
          <a:xfrm>
            <a:off x="-1" y="-1"/>
            <a:ext cx="12192001" cy="6858001"/>
          </a:xfrm>
          <a:prstGeom prst="rect">
            <a:avLst/>
          </a:prstGeom>
        </p:spPr>
      </p:pic>
      <p:sp>
        <p:nvSpPr>
          <p:cNvPr id="4" name="frame">
            <a:extLst>
              <a:ext uri="{FF2B5EF4-FFF2-40B4-BE49-F238E27FC236}">
                <a16:creationId xmlns:a16="http://schemas.microsoft.com/office/drawing/2014/main" id="{528463C2-6284-4706-7FA8-3D6BE6ED1B6F}"/>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453160641"/>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1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E5BEE4-8D1E-1646-57D1-07C68BCDC95F}"/>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55751ADF-C24E-A2E4-A0B4-D64FBE23007F}"/>
              </a:ext>
            </a:extLst>
          </p:cNvPr>
          <p:cNvPicPr>
            <a:picLocks noChangeAspect="1"/>
          </p:cNvPicPr>
          <p:nvPr/>
        </p:nvPicPr>
        <p:blipFill>
          <a:blip r:embed="rId3"/>
          <a:srcRect/>
          <a:stretch/>
        </p:blipFill>
        <p:spPr>
          <a:xfrm>
            <a:off x="6413" y="1787"/>
            <a:ext cx="12179173" cy="6854427"/>
          </a:xfrm>
          <a:prstGeom prst="rect">
            <a:avLst/>
          </a:prstGeom>
        </p:spPr>
      </p:pic>
      <p:grpSp>
        <p:nvGrpSpPr>
          <p:cNvPr id="17" name="اسم العالم">
            <a:extLst>
              <a:ext uri="{FF2B5EF4-FFF2-40B4-BE49-F238E27FC236}">
                <a16:creationId xmlns:a16="http://schemas.microsoft.com/office/drawing/2014/main" id="{704DF1CE-6C86-D110-7FAD-7829E1BE3BC9}"/>
              </a:ext>
            </a:extLst>
          </p:cNvPr>
          <p:cNvGrpSpPr/>
          <p:nvPr/>
        </p:nvGrpSpPr>
        <p:grpSpPr>
          <a:xfrm>
            <a:off x="3954287" y="-1833"/>
            <a:ext cx="4283425" cy="2410707"/>
            <a:chOff x="3525033" y="2121971"/>
            <a:chExt cx="5141929" cy="2847285"/>
          </a:xfrm>
        </p:grpSpPr>
        <p:pic>
          <p:nvPicPr>
            <p:cNvPr id="16" name="صورة 15">
              <a:extLst>
                <a:ext uri="{FF2B5EF4-FFF2-40B4-BE49-F238E27FC236}">
                  <a16:creationId xmlns:a16="http://schemas.microsoft.com/office/drawing/2014/main" id="{DEE919DB-46CD-313E-0A51-7B26BE0FC428}"/>
                </a:ext>
              </a:extLst>
            </p:cNvPr>
            <p:cNvPicPr>
              <a:picLocks noChangeAspect="1"/>
            </p:cNvPicPr>
            <p:nvPr/>
          </p:nvPicPr>
          <p:blipFill>
            <a:blip r:embed="rId4"/>
            <a:srcRect/>
            <a:stretch/>
          </p:blipFill>
          <p:spPr>
            <a:xfrm>
              <a:off x="3525033" y="2121971"/>
              <a:ext cx="5141929" cy="2847285"/>
            </a:xfrm>
            <a:prstGeom prst="rect">
              <a:avLst/>
            </a:prstGeom>
          </p:spPr>
        </p:pic>
        <p:sp>
          <p:nvSpPr>
            <p:cNvPr id="10" name="مربع نص 9">
              <a:extLst>
                <a:ext uri="{FF2B5EF4-FFF2-40B4-BE49-F238E27FC236}">
                  <a16:creationId xmlns:a16="http://schemas.microsoft.com/office/drawing/2014/main" id="{C2755855-C68B-D1C3-D193-E706B492E7B8}"/>
                </a:ext>
              </a:extLst>
            </p:cNvPr>
            <p:cNvSpPr txBox="1"/>
            <p:nvPr/>
          </p:nvSpPr>
          <p:spPr>
            <a:xfrm>
              <a:off x="4193093" y="3095801"/>
              <a:ext cx="3783299" cy="981519"/>
            </a:xfrm>
            <a:prstGeom prst="rect">
              <a:avLst/>
            </a:prstGeom>
            <a:noFill/>
            <a:effectLst/>
          </p:spPr>
          <p:txBody>
            <a:bodyPr wrap="square" rtlCol="1" anchor="ctr" anchorCtr="0">
              <a:normAutofit fontScale="70000" lnSpcReduction="20000"/>
            </a:bodyPr>
            <a:lstStyle/>
            <a:p>
              <a:pPr algn="ctr"/>
              <a:r>
                <a:rPr lang="ar-SA" sz="4000" b="1" dirty="0">
                  <a:solidFill>
                    <a:srgbClr val="FFD852"/>
                  </a:solidFill>
                </a:rPr>
                <a:t>منطقة المغناطيس</a:t>
              </a:r>
            </a:p>
          </p:txBody>
        </p:sp>
      </p:grpSp>
      <p:grpSp>
        <p:nvGrpSpPr>
          <p:cNvPr id="26" name="مجموعة 25">
            <a:extLst>
              <a:ext uri="{FF2B5EF4-FFF2-40B4-BE49-F238E27FC236}">
                <a16:creationId xmlns:a16="http://schemas.microsoft.com/office/drawing/2014/main" id="{8C516D1E-D8C7-66F5-A1A2-3BF5BC175338}"/>
              </a:ext>
            </a:extLst>
          </p:cNvPr>
          <p:cNvGrpSpPr/>
          <p:nvPr/>
        </p:nvGrpSpPr>
        <p:grpSpPr>
          <a:xfrm flipH="1">
            <a:off x="311445" y="288538"/>
            <a:ext cx="3713807" cy="6674070"/>
            <a:chOff x="8288571" y="240167"/>
            <a:chExt cx="3713807" cy="6674070"/>
          </a:xfrm>
        </p:grpSpPr>
        <p:pic>
          <p:nvPicPr>
            <p:cNvPr id="27" name="صورة 26">
              <a:extLst>
                <a:ext uri="{FF2B5EF4-FFF2-40B4-BE49-F238E27FC236}">
                  <a16:creationId xmlns:a16="http://schemas.microsoft.com/office/drawing/2014/main" id="{60BCFF53-5B0C-6918-A92F-9B104CD1CB90}"/>
                </a:ext>
              </a:extLst>
            </p:cNvPr>
            <p:cNvPicPr>
              <a:picLocks noChangeAspect="1"/>
            </p:cNvPicPr>
            <p:nvPr/>
          </p:nvPicPr>
          <p:blipFill>
            <a:blip r:embed="rId5"/>
            <a:srcRect l="20244" t="216" r="61047" b="48902"/>
            <a:stretch>
              <a:fillRect/>
            </a:stretch>
          </p:blipFill>
          <p:spPr>
            <a:xfrm flipH="1">
              <a:off x="9155809" y="2067437"/>
              <a:ext cx="2673102" cy="4846800"/>
            </a:xfrm>
            <a:prstGeom prst="rect">
              <a:avLst/>
            </a:prstGeom>
          </p:spPr>
        </p:pic>
        <p:grpSp>
          <p:nvGrpSpPr>
            <p:cNvPr id="28" name="مجموعة 27">
              <a:extLst>
                <a:ext uri="{FF2B5EF4-FFF2-40B4-BE49-F238E27FC236}">
                  <a16:creationId xmlns:a16="http://schemas.microsoft.com/office/drawing/2014/main" id="{BA8199F2-AA1F-AC7B-E721-386B5C7E9455}"/>
                </a:ext>
              </a:extLst>
            </p:cNvPr>
            <p:cNvGrpSpPr/>
            <p:nvPr/>
          </p:nvGrpSpPr>
          <p:grpSpPr>
            <a:xfrm>
              <a:off x="8288571" y="240167"/>
              <a:ext cx="3713807" cy="2090127"/>
              <a:chOff x="7163975" y="163651"/>
              <a:chExt cx="5021758" cy="2726798"/>
            </a:xfrm>
          </p:grpSpPr>
          <p:pic>
            <p:nvPicPr>
              <p:cNvPr id="29" name="صورة 28">
                <a:extLst>
                  <a:ext uri="{FF2B5EF4-FFF2-40B4-BE49-F238E27FC236}">
                    <a16:creationId xmlns:a16="http://schemas.microsoft.com/office/drawing/2014/main" id="{D49EE51B-8644-5990-E688-F31F7DDA2D11}"/>
                  </a:ext>
                </a:extLst>
              </p:cNvPr>
              <p:cNvPicPr>
                <a:picLocks noChangeAspect="1"/>
              </p:cNvPicPr>
              <p:nvPr/>
            </p:nvPicPr>
            <p:blipFill>
              <a:blip r:embed="rId6"/>
              <a:srcRect/>
              <a:stretch/>
            </p:blipFill>
            <p:spPr>
              <a:xfrm flipH="1">
                <a:off x="7163975" y="163651"/>
                <a:ext cx="5021758" cy="2726798"/>
              </a:xfrm>
              <a:prstGeom prst="rect">
                <a:avLst/>
              </a:prstGeom>
            </p:spPr>
          </p:pic>
          <p:sp>
            <p:nvSpPr>
              <p:cNvPr id="30" name="مربع نص 29">
                <a:extLst>
                  <a:ext uri="{FF2B5EF4-FFF2-40B4-BE49-F238E27FC236}">
                    <a16:creationId xmlns:a16="http://schemas.microsoft.com/office/drawing/2014/main" id="{3890A5A2-1ABE-EAAA-CF83-85C4E078DACD}"/>
                  </a:ext>
                </a:extLst>
              </p:cNvPr>
              <p:cNvSpPr txBox="1"/>
              <p:nvPr/>
            </p:nvSpPr>
            <p:spPr>
              <a:xfrm>
                <a:off x="7712002" y="1280349"/>
                <a:ext cx="3787101" cy="843209"/>
              </a:xfrm>
              <a:prstGeom prst="rect">
                <a:avLst/>
              </a:prstGeom>
              <a:noFill/>
            </p:spPr>
            <p:txBody>
              <a:bodyPr wrap="square">
                <a:spAutoFit/>
              </a:bodyPr>
              <a:lstStyle/>
              <a:p>
                <a:pPr algn="ctr"/>
                <a:r>
                  <a:rPr lang="ar-SA" b="1" dirty="0">
                    <a:solidFill>
                      <a:srgbClr val="048219"/>
                    </a:solidFill>
                  </a:rPr>
                  <a:t>لنكتشف كيف تعمل القوة المغناطيسية.</a:t>
                </a:r>
              </a:p>
            </p:txBody>
          </p:sp>
        </p:grpSp>
      </p:gr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B314FAB2-5485-A375-BAD6-2DF2675A710D}"/>
              </a:ext>
            </a:extLst>
          </p:cNvPr>
          <p:cNvPicPr>
            <a:picLocks noChangeAspect="1"/>
          </p:cNvPicPr>
          <p:nvPr/>
        </p:nvPicPr>
        <p:blipFill>
          <a:blip r:embed="rId8"/>
          <a:srcRect/>
          <a:stretch/>
        </p:blipFill>
        <p:spPr>
          <a:xfrm>
            <a:off x="137979" y="108181"/>
            <a:ext cx="346933" cy="360714"/>
          </a:xfrm>
          <a:prstGeom prst="rect">
            <a:avLst/>
          </a:prstGeom>
        </p:spPr>
      </p:pic>
      <p:sp>
        <p:nvSpPr>
          <p:cNvPr id="5" name="زر البدء">
            <a:hlinkClick r:id="" action="ppaction://hlinkshowjump?jump=nextslide">
              <a:snd r:embed="rId9" name="arrow.wav"/>
            </a:hlinkClick>
            <a:hlinkHover r:id="" action="ppaction://noaction" highlightClick="1">
              <a:snd r:embed="rId9" name="arrow.wav"/>
            </a:hlinkHover>
            <a:extLst>
              <a:ext uri="{FF2B5EF4-FFF2-40B4-BE49-F238E27FC236}">
                <a16:creationId xmlns:a16="http://schemas.microsoft.com/office/drawing/2014/main" id="{AD639611-2AE3-F6FD-4A36-213FA26D21C8}"/>
              </a:ext>
            </a:extLst>
          </p:cNvPr>
          <p:cNvSpPr/>
          <p:nvPr/>
        </p:nvSpPr>
        <p:spPr>
          <a:xfrm>
            <a:off x="5111709" y="6035322"/>
            <a:ext cx="1988200" cy="573949"/>
          </a:xfrm>
          <a:prstGeom prst="roundRect">
            <a:avLst>
              <a:gd name="adj" fmla="val 0"/>
            </a:avLst>
          </a:prstGeom>
          <a:blipFill>
            <a:blip r:embed="rId10"/>
            <a:stretch>
              <a:fillRect t="-93265" b="-1088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دخول المنطقة</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2" name="مجموعة 1">
            <a:extLst>
              <a:ext uri="{FF2B5EF4-FFF2-40B4-BE49-F238E27FC236}">
                <a16:creationId xmlns:a16="http://schemas.microsoft.com/office/drawing/2014/main" id="{2051E82E-5E38-4C35-8CB1-AD099FAE56BB}"/>
              </a:ext>
            </a:extLst>
          </p:cNvPr>
          <p:cNvGrpSpPr/>
          <p:nvPr/>
        </p:nvGrpSpPr>
        <p:grpSpPr>
          <a:xfrm flipH="1">
            <a:off x="7662441" y="2421905"/>
            <a:ext cx="3873341" cy="4187366"/>
            <a:chOff x="9154063" y="1852643"/>
            <a:chExt cx="3873341" cy="4187366"/>
          </a:xfrm>
        </p:grpSpPr>
        <p:pic>
          <p:nvPicPr>
            <p:cNvPr id="4" name="صورة 3">
              <a:extLst>
                <a:ext uri="{FF2B5EF4-FFF2-40B4-BE49-F238E27FC236}">
                  <a16:creationId xmlns:a16="http://schemas.microsoft.com/office/drawing/2014/main" id="{9B5A2640-C883-20EC-2DED-DE8D33CF3D70}"/>
                </a:ext>
              </a:extLst>
            </p:cNvPr>
            <p:cNvPicPr>
              <a:picLocks noChangeAspect="1"/>
            </p:cNvPicPr>
            <p:nvPr/>
          </p:nvPicPr>
          <p:blipFill>
            <a:blip r:embed="rId11"/>
            <a:srcRect l="79840" t="68227" r="-1192" b="-1084"/>
            <a:stretch>
              <a:fillRect/>
            </a:stretch>
          </p:blipFill>
          <p:spPr>
            <a:xfrm flipH="1">
              <a:off x="9154063" y="3045348"/>
              <a:ext cx="2919281" cy="2994661"/>
            </a:xfrm>
            <a:prstGeom prst="rect">
              <a:avLst/>
            </a:prstGeom>
          </p:spPr>
        </p:pic>
        <p:grpSp>
          <p:nvGrpSpPr>
            <p:cNvPr id="7" name="مجموعة 6">
              <a:extLst>
                <a:ext uri="{FF2B5EF4-FFF2-40B4-BE49-F238E27FC236}">
                  <a16:creationId xmlns:a16="http://schemas.microsoft.com/office/drawing/2014/main" id="{48C402A4-F332-4741-1A12-53432044F70B}"/>
                </a:ext>
              </a:extLst>
            </p:cNvPr>
            <p:cNvGrpSpPr/>
            <p:nvPr/>
          </p:nvGrpSpPr>
          <p:grpSpPr>
            <a:xfrm>
              <a:off x="10109869" y="1852643"/>
              <a:ext cx="2917535" cy="1642969"/>
              <a:chOff x="9626709" y="2267302"/>
              <a:chExt cx="3945050" cy="2143432"/>
            </a:xfrm>
          </p:grpSpPr>
          <p:pic>
            <p:nvPicPr>
              <p:cNvPr id="8" name="صورة 7">
                <a:extLst>
                  <a:ext uri="{FF2B5EF4-FFF2-40B4-BE49-F238E27FC236}">
                    <a16:creationId xmlns:a16="http://schemas.microsoft.com/office/drawing/2014/main" id="{6825E93B-CAB7-558A-A828-980B833452BF}"/>
                  </a:ext>
                </a:extLst>
              </p:cNvPr>
              <p:cNvPicPr>
                <a:picLocks noChangeAspect="1"/>
              </p:cNvPicPr>
              <p:nvPr/>
            </p:nvPicPr>
            <p:blipFill>
              <a:blip r:embed="rId12"/>
              <a:srcRect/>
              <a:stretch/>
            </p:blipFill>
            <p:spPr>
              <a:xfrm flipH="1">
                <a:off x="9626709" y="2267302"/>
                <a:ext cx="3945050" cy="2143432"/>
              </a:xfrm>
              <a:prstGeom prst="rect">
                <a:avLst/>
              </a:prstGeom>
            </p:spPr>
          </p:pic>
          <p:sp>
            <p:nvSpPr>
              <p:cNvPr id="9" name="مربع نص 8">
                <a:extLst>
                  <a:ext uri="{FF2B5EF4-FFF2-40B4-BE49-F238E27FC236}">
                    <a16:creationId xmlns:a16="http://schemas.microsoft.com/office/drawing/2014/main" id="{EC04EF05-195E-3FDB-8812-E8E709040061}"/>
                  </a:ext>
                </a:extLst>
              </p:cNvPr>
              <p:cNvSpPr txBox="1"/>
              <p:nvPr/>
            </p:nvSpPr>
            <p:spPr>
              <a:xfrm>
                <a:off x="9838944" y="3066813"/>
                <a:ext cx="3321406" cy="843209"/>
              </a:xfrm>
              <a:prstGeom prst="rect">
                <a:avLst/>
              </a:prstGeom>
              <a:noFill/>
            </p:spPr>
            <p:txBody>
              <a:bodyPr wrap="square">
                <a:spAutoFit/>
              </a:bodyPr>
              <a:lstStyle/>
              <a:p>
                <a:pPr algn="ctr" rtl="0"/>
                <a:r>
                  <a:rPr lang="ar-SA" b="1" dirty="0">
                    <a:solidFill>
                      <a:srgbClr val="048219"/>
                    </a:solidFill>
                  </a:rPr>
                  <a:t> لماذا اقترب هذا الجسم من المغناطيس؟</a:t>
                </a:r>
              </a:p>
            </p:txBody>
          </p:sp>
        </p:grpSp>
      </p:grpSp>
    </p:spTree>
    <p:extLst>
      <p:ext uri="{BB962C8B-B14F-4D97-AF65-F5344CB8AC3E}">
        <p14:creationId xmlns:p14="http://schemas.microsoft.com/office/powerpoint/2010/main" val="3789019745"/>
      </p:ext>
    </p:extLst>
  </p:cSld>
  <p:clrMapOvr>
    <a:masterClrMapping/>
  </p:clrMapOvr>
  <mc:AlternateContent xmlns:mc="http://schemas.openxmlformats.org/markup-compatibility/2006" xmlns:p14="http://schemas.microsoft.com/office/powerpoint/2010/main">
    <mc:Choice Requires="p14">
      <p:transition spd="slow" p14:dur="900" advClick="0">
        <p14:flythrough dir="out" hasBounce="1"/>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18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750"/>
                                        <p:tgtEl>
                                          <p:spTgt spid="17"/>
                                        </p:tgtEl>
                                      </p:cBhvr>
                                    </p:animEffect>
                                  </p:childTnLst>
                                </p:cTn>
                              </p:par>
                              <p:par>
                                <p:cTn id="10" presetID="10" presetClass="entr" presetSubtype="0" fill="hold" nodeType="withEffect">
                                  <p:stCondLst>
                                    <p:cond delay="30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par>
                                <p:cTn id="13" presetID="10" presetClass="entr" presetSubtype="0" fill="hold" nodeType="withEffect">
                                  <p:stCondLst>
                                    <p:cond delay="460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470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childTnLst>
                                </p:cTn>
                              </p:par>
                              <p:par>
                                <p:cTn id="19" presetID="10" presetClass="entr" presetSubtype="0" fill="hold" nodeType="withEffect">
                                  <p:stCondLst>
                                    <p:cond delay="370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7523F6-705E-6053-4CAD-2641B3EB5C0F}"/>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2434E7F4-348D-69F1-F072-E152FA234A9B}"/>
              </a:ext>
            </a:extLst>
          </p:cNvPr>
          <p:cNvPicPr>
            <a:picLocks noChangeAspect="1"/>
          </p:cNvPicPr>
          <p:nvPr/>
        </p:nvPicPr>
        <p:blipFill>
          <a:blip r:embed="rId3"/>
          <a:srcRect/>
          <a:stretch/>
        </p:blipFill>
        <p:spPr>
          <a:xfrm>
            <a:off x="2403" y="-13762"/>
            <a:ext cx="12187194" cy="6858941"/>
          </a:xfrm>
          <a:prstGeom prst="rect">
            <a:avLst/>
          </a:prstGeom>
        </p:spPr>
      </p:pic>
      <p:pic>
        <p:nvPicPr>
          <p:cNvPr id="4" name="صورة 3">
            <a:extLst>
              <a:ext uri="{FF2B5EF4-FFF2-40B4-BE49-F238E27FC236}">
                <a16:creationId xmlns:a16="http://schemas.microsoft.com/office/drawing/2014/main" id="{089FFE5F-AEDC-8F97-B102-92EDA08823BD}"/>
              </a:ext>
            </a:extLst>
          </p:cNvPr>
          <p:cNvPicPr>
            <a:picLocks noChangeAspect="1"/>
          </p:cNvPicPr>
          <p:nvPr/>
        </p:nvPicPr>
        <p:blipFill>
          <a:blip r:embed="rId4"/>
          <a:srcRect l="147" r="147" b="6309"/>
          <a:stretch>
            <a:fillRect/>
          </a:stretch>
        </p:blipFill>
        <p:spPr>
          <a:xfrm>
            <a:off x="0" y="-104171"/>
            <a:ext cx="12192000" cy="6962171"/>
          </a:xfrm>
          <a:prstGeom prst="rect">
            <a:avLst/>
          </a:prstGeom>
        </p:spPr>
      </p:pic>
      <p:sp>
        <p:nvSpPr>
          <p:cNvPr id="6" name="مربع نص 5">
            <a:extLst>
              <a:ext uri="{FF2B5EF4-FFF2-40B4-BE49-F238E27FC236}">
                <a16:creationId xmlns:a16="http://schemas.microsoft.com/office/drawing/2014/main" id="{A844C34F-FBDB-15B3-AE8D-AE4A7A47E2D8}"/>
              </a:ext>
            </a:extLst>
          </p:cNvPr>
          <p:cNvSpPr txBox="1"/>
          <p:nvPr/>
        </p:nvSpPr>
        <p:spPr>
          <a:xfrm>
            <a:off x="1768152" y="1672386"/>
            <a:ext cx="8655696" cy="3453253"/>
          </a:xfrm>
          <a:prstGeom prst="rect">
            <a:avLst/>
          </a:prstGeom>
          <a:noFill/>
        </p:spPr>
        <p:txBody>
          <a:bodyPr wrap="square" rtlCol="1">
            <a:normAutofit/>
          </a:bodyPr>
          <a:lstStyle/>
          <a:p>
            <a:pPr algn="ctr">
              <a:lnSpc>
                <a:spcPct val="130000"/>
              </a:lnSpc>
            </a:pPr>
            <a:r>
              <a:rPr lang="ar-SA"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sp>
        <p:nvSpPr>
          <p:cNvPr id="2" name="مربع نص 1">
            <a:extLst>
              <a:ext uri="{FF2B5EF4-FFF2-40B4-BE49-F238E27FC236}">
                <a16:creationId xmlns:a16="http://schemas.microsoft.com/office/drawing/2014/main" id="{1743EA49-891E-2592-4603-886C952E2576}"/>
              </a:ext>
            </a:extLst>
          </p:cNvPr>
          <p:cNvSpPr txBox="1"/>
          <p:nvPr/>
        </p:nvSpPr>
        <p:spPr>
          <a:xfrm>
            <a:off x="3094298" y="700389"/>
            <a:ext cx="6003404" cy="927284"/>
          </a:xfrm>
          <a:prstGeom prst="rect">
            <a:avLst/>
          </a:prstGeom>
          <a:noFill/>
        </p:spPr>
        <p:txBody>
          <a:bodyPr wrap="square" rtlCol="1">
            <a:noAutofit/>
          </a:bodyPr>
          <a:lstStyle/>
          <a:p>
            <a:pPr algn="ctr" rtl="0">
              <a:lnSpc>
                <a:spcPct val="130000"/>
              </a:lnSpc>
            </a:pPr>
            <a:r>
              <a:rPr lang="ar-SA"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58D7FF8F-931C-4460-4C67-C3728E44645C}"/>
              </a:ext>
            </a:extLst>
          </p:cNvPr>
          <p:cNvPicPr>
            <a:picLocks noChangeAspect="1"/>
          </p:cNvPicPr>
          <p:nvPr/>
        </p:nvPicPr>
        <p:blipFill>
          <a:blip r:embed="rId6"/>
          <a:srcRect/>
          <a:stretch/>
        </p:blipFill>
        <p:spPr>
          <a:xfrm>
            <a:off x="137979" y="108181"/>
            <a:ext cx="346933" cy="360714"/>
          </a:xfrm>
          <a:prstGeom prst="rect">
            <a:avLst/>
          </a:prstGeom>
        </p:spPr>
      </p:pic>
      <p:sp>
        <p:nvSpPr>
          <p:cNvPr id="5" name="زر البدء">
            <a:hlinkClick r:id="" action="ppaction://hlinkshowjump?jump=nextslide">
              <a:snd r:embed="rId7" name="arrow.wav"/>
            </a:hlinkClick>
            <a:hlinkHover r:id="" action="ppaction://noaction" highlightClick="1">
              <a:snd r:embed="rId7" name="arrow.wav"/>
            </a:hlinkHover>
            <a:extLst>
              <a:ext uri="{FF2B5EF4-FFF2-40B4-BE49-F238E27FC236}">
                <a16:creationId xmlns:a16="http://schemas.microsoft.com/office/drawing/2014/main" id="{FFAA9A6C-0FE7-4CA3-695A-B23E98085AD2}"/>
              </a:ext>
            </a:extLst>
          </p:cNvPr>
          <p:cNvSpPr/>
          <p:nvPr/>
        </p:nvSpPr>
        <p:spPr>
          <a:xfrm>
            <a:off x="5101900" y="5882641"/>
            <a:ext cx="1988200" cy="609600"/>
          </a:xfrm>
          <a:prstGeom prst="roundRect">
            <a:avLst>
              <a:gd name="adj" fmla="val 0"/>
            </a:avLst>
          </a:prstGeom>
          <a:blipFill>
            <a:blip r:embed="rId8"/>
            <a:stretch>
              <a:fillRect t="4148" b="-2147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المنطقة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spTree>
    <p:extLst>
      <p:ext uri="{BB962C8B-B14F-4D97-AF65-F5344CB8AC3E}">
        <p14:creationId xmlns:p14="http://schemas.microsoft.com/office/powerpoint/2010/main" val="1194205708"/>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nodeType="withEffect">
                                  <p:stCondLst>
                                    <p:cond delay="190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par>
                                <p:cTn id="19" presetID="10" presetClass="entr" presetSubtype="0" fill="hold" grpId="0" nodeType="withEffect">
                                  <p:stCondLst>
                                    <p:cond delay="340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BC5811-A603-6D9B-50B3-88A2FA63ED34}"/>
            </a:ext>
          </a:extLst>
        </p:cNvPr>
        <p:cNvGrpSpPr/>
        <p:nvPr/>
      </p:nvGrpSpPr>
      <p:grpSpPr>
        <a:xfrm>
          <a:off x="0" y="0"/>
          <a:ext cx="0" cy="0"/>
          <a:chOff x="0" y="0"/>
          <a:chExt cx="0" cy="0"/>
        </a:xfrm>
      </p:grpSpPr>
      <p:pic>
        <p:nvPicPr>
          <p:cNvPr id="3" name="د. كيمي والمختبر العجيب (5)">
            <a:hlinkClick r:id="" action="ppaction://media"/>
            <a:extLst>
              <a:ext uri="{FF2B5EF4-FFF2-40B4-BE49-F238E27FC236}">
                <a16:creationId xmlns:a16="http://schemas.microsoft.com/office/drawing/2014/main" id="{D1F4CF5C-9559-D688-E2EA-222453735C79}"/>
              </a:ext>
            </a:extLst>
          </p:cNvPr>
          <p:cNvPicPr>
            <a:picLocks noChangeAspect="1"/>
          </p:cNvPicPr>
          <p:nvPr>
            <a:videoFile r:link="rId1"/>
            <p:extLst>
              <p:ext uri="{DAA4B4D4-6D71-4841-9C94-3DE7FCFB9230}">
                <p14:media xmlns:p14="http://schemas.microsoft.com/office/powerpoint/2010/main" r:embed="rId2">
                  <p14:trim st="779"/>
                </p14:media>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7B02B759-2DA1-9CB4-9538-7351E1C9740B}"/>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3460473242"/>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2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781586-BF7B-AE7C-EF9F-E92125A2B4DF}"/>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462F5D95-4A79-60BC-642E-C5DA8EABDF4A}"/>
              </a:ext>
            </a:extLst>
          </p:cNvPr>
          <p:cNvPicPr>
            <a:picLocks noChangeAspect="1"/>
          </p:cNvPicPr>
          <p:nvPr/>
        </p:nvPicPr>
        <p:blipFill>
          <a:blip r:embed="rId3"/>
          <a:srcRect/>
          <a:stretch/>
        </p:blipFill>
        <p:spPr>
          <a:xfrm>
            <a:off x="6413" y="1787"/>
            <a:ext cx="12179173" cy="6854427"/>
          </a:xfrm>
          <a:prstGeom prst="rect">
            <a:avLst/>
          </a:prstGeom>
        </p:spPr>
      </p:pic>
      <p:grpSp>
        <p:nvGrpSpPr>
          <p:cNvPr id="17" name="اسم العالم">
            <a:extLst>
              <a:ext uri="{FF2B5EF4-FFF2-40B4-BE49-F238E27FC236}">
                <a16:creationId xmlns:a16="http://schemas.microsoft.com/office/drawing/2014/main" id="{D3A63660-E24F-CC98-76DA-D01DFA9D467C}"/>
              </a:ext>
            </a:extLst>
          </p:cNvPr>
          <p:cNvGrpSpPr/>
          <p:nvPr/>
        </p:nvGrpSpPr>
        <p:grpSpPr>
          <a:xfrm>
            <a:off x="3954287" y="-1833"/>
            <a:ext cx="4283425" cy="2410707"/>
            <a:chOff x="3525033" y="2121971"/>
            <a:chExt cx="5141929" cy="2847285"/>
          </a:xfrm>
        </p:grpSpPr>
        <p:pic>
          <p:nvPicPr>
            <p:cNvPr id="16" name="صورة 15">
              <a:extLst>
                <a:ext uri="{FF2B5EF4-FFF2-40B4-BE49-F238E27FC236}">
                  <a16:creationId xmlns:a16="http://schemas.microsoft.com/office/drawing/2014/main" id="{89520EDD-CE9B-8D36-1EB7-B2B1B7A1DA89}"/>
                </a:ext>
              </a:extLst>
            </p:cNvPr>
            <p:cNvPicPr>
              <a:picLocks noChangeAspect="1"/>
            </p:cNvPicPr>
            <p:nvPr/>
          </p:nvPicPr>
          <p:blipFill>
            <a:blip r:embed="rId4"/>
            <a:srcRect/>
            <a:stretch/>
          </p:blipFill>
          <p:spPr>
            <a:xfrm>
              <a:off x="3525033" y="2121971"/>
              <a:ext cx="5141929" cy="2847285"/>
            </a:xfrm>
            <a:prstGeom prst="rect">
              <a:avLst/>
            </a:prstGeom>
          </p:spPr>
        </p:pic>
        <p:sp>
          <p:nvSpPr>
            <p:cNvPr id="10" name="مربع نص 9">
              <a:extLst>
                <a:ext uri="{FF2B5EF4-FFF2-40B4-BE49-F238E27FC236}">
                  <a16:creationId xmlns:a16="http://schemas.microsoft.com/office/drawing/2014/main" id="{F6CE166B-943B-AC4A-CF5C-9A2BFFCD00B7}"/>
                </a:ext>
              </a:extLst>
            </p:cNvPr>
            <p:cNvSpPr txBox="1"/>
            <p:nvPr/>
          </p:nvSpPr>
          <p:spPr>
            <a:xfrm>
              <a:off x="4193093" y="3095801"/>
              <a:ext cx="3783299" cy="981519"/>
            </a:xfrm>
            <a:prstGeom prst="rect">
              <a:avLst/>
            </a:prstGeom>
            <a:noFill/>
            <a:effectLst/>
          </p:spPr>
          <p:txBody>
            <a:bodyPr wrap="square" rtlCol="1" anchor="ctr" anchorCtr="0">
              <a:normAutofit fontScale="85000" lnSpcReduction="10000"/>
            </a:bodyPr>
            <a:lstStyle/>
            <a:p>
              <a:pPr algn="ctr"/>
              <a:r>
                <a:rPr lang="ar-SA" sz="4000" b="1" dirty="0">
                  <a:solidFill>
                    <a:srgbClr val="FFD852"/>
                  </a:solidFill>
                </a:rPr>
                <a:t>منطقة المعادن</a:t>
              </a:r>
            </a:p>
          </p:txBody>
        </p:sp>
      </p:grpSp>
      <p:grpSp>
        <p:nvGrpSpPr>
          <p:cNvPr id="26" name="مجموعة 25">
            <a:extLst>
              <a:ext uri="{FF2B5EF4-FFF2-40B4-BE49-F238E27FC236}">
                <a16:creationId xmlns:a16="http://schemas.microsoft.com/office/drawing/2014/main" id="{2A6486A8-145C-73DA-9A92-CEFEFEE37877}"/>
              </a:ext>
            </a:extLst>
          </p:cNvPr>
          <p:cNvGrpSpPr/>
          <p:nvPr/>
        </p:nvGrpSpPr>
        <p:grpSpPr>
          <a:xfrm flipH="1">
            <a:off x="311446" y="288538"/>
            <a:ext cx="3713806" cy="6567675"/>
            <a:chOff x="8288571" y="240167"/>
            <a:chExt cx="3713806" cy="6567675"/>
          </a:xfrm>
        </p:grpSpPr>
        <p:pic>
          <p:nvPicPr>
            <p:cNvPr id="27" name="صورة 26">
              <a:extLst>
                <a:ext uri="{FF2B5EF4-FFF2-40B4-BE49-F238E27FC236}">
                  <a16:creationId xmlns:a16="http://schemas.microsoft.com/office/drawing/2014/main" id="{043761C4-F8FE-ECFF-910B-2A40657CBA15}"/>
                </a:ext>
              </a:extLst>
            </p:cNvPr>
            <p:cNvPicPr>
              <a:picLocks noChangeAspect="1"/>
            </p:cNvPicPr>
            <p:nvPr/>
          </p:nvPicPr>
          <p:blipFill>
            <a:blip r:embed="rId5"/>
            <a:srcRect l="80148" t="1352" r="250" b="48883"/>
            <a:stretch>
              <a:fillRect/>
            </a:stretch>
          </p:blipFill>
          <p:spPr>
            <a:xfrm flipH="1">
              <a:off x="8482681" y="2067437"/>
              <a:ext cx="2800725" cy="4740405"/>
            </a:xfrm>
            <a:prstGeom prst="rect">
              <a:avLst/>
            </a:prstGeom>
          </p:spPr>
        </p:pic>
        <p:grpSp>
          <p:nvGrpSpPr>
            <p:cNvPr id="28" name="مجموعة 27">
              <a:extLst>
                <a:ext uri="{FF2B5EF4-FFF2-40B4-BE49-F238E27FC236}">
                  <a16:creationId xmlns:a16="http://schemas.microsoft.com/office/drawing/2014/main" id="{8939B0A3-0338-ECFE-369C-DA10ACFF3481}"/>
                </a:ext>
              </a:extLst>
            </p:cNvPr>
            <p:cNvGrpSpPr/>
            <p:nvPr/>
          </p:nvGrpSpPr>
          <p:grpSpPr>
            <a:xfrm>
              <a:off x="8288571" y="240167"/>
              <a:ext cx="3713806" cy="2090127"/>
              <a:chOff x="7163976" y="163651"/>
              <a:chExt cx="5021757" cy="2726798"/>
            </a:xfrm>
          </p:grpSpPr>
          <p:pic>
            <p:nvPicPr>
              <p:cNvPr id="29" name="صورة 28">
                <a:extLst>
                  <a:ext uri="{FF2B5EF4-FFF2-40B4-BE49-F238E27FC236}">
                    <a16:creationId xmlns:a16="http://schemas.microsoft.com/office/drawing/2014/main" id="{E3BA96D6-3FBE-364D-9663-FF08A191932A}"/>
                  </a:ext>
                </a:extLst>
              </p:cNvPr>
              <p:cNvPicPr>
                <a:picLocks noChangeAspect="1"/>
              </p:cNvPicPr>
              <p:nvPr/>
            </p:nvPicPr>
            <p:blipFill>
              <a:blip r:embed="rId6"/>
              <a:srcRect/>
              <a:stretch/>
            </p:blipFill>
            <p:spPr>
              <a:xfrm flipH="1">
                <a:off x="7163976" y="163651"/>
                <a:ext cx="5021757" cy="2726798"/>
              </a:xfrm>
              <a:prstGeom prst="rect">
                <a:avLst/>
              </a:prstGeom>
            </p:spPr>
          </p:pic>
          <p:sp>
            <p:nvSpPr>
              <p:cNvPr id="30" name="مربع نص 29">
                <a:extLst>
                  <a:ext uri="{FF2B5EF4-FFF2-40B4-BE49-F238E27FC236}">
                    <a16:creationId xmlns:a16="http://schemas.microsoft.com/office/drawing/2014/main" id="{B38064C4-3EC3-26F2-9CE1-93231A28A558}"/>
                  </a:ext>
                </a:extLst>
              </p:cNvPr>
              <p:cNvSpPr txBox="1"/>
              <p:nvPr/>
            </p:nvSpPr>
            <p:spPr>
              <a:xfrm>
                <a:off x="7712001" y="1280349"/>
                <a:ext cx="3787101" cy="843209"/>
              </a:xfrm>
              <a:prstGeom prst="rect">
                <a:avLst/>
              </a:prstGeom>
              <a:noFill/>
            </p:spPr>
            <p:txBody>
              <a:bodyPr wrap="square">
                <a:spAutoFit/>
              </a:bodyPr>
              <a:lstStyle/>
              <a:p>
                <a:pPr algn="ctr"/>
                <a:r>
                  <a:rPr lang="ar-SA" b="1" dirty="0">
                    <a:solidFill>
                      <a:srgbClr val="048219"/>
                    </a:solidFill>
                  </a:rPr>
                  <a:t>هيا نكتشف أسرار المواد والمعادن!</a:t>
                </a:r>
              </a:p>
            </p:txBody>
          </p:sp>
        </p:grpSp>
      </p:gr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F60274B0-78AA-1BC1-7382-A3033154A782}"/>
              </a:ext>
            </a:extLst>
          </p:cNvPr>
          <p:cNvPicPr>
            <a:picLocks noChangeAspect="1"/>
          </p:cNvPicPr>
          <p:nvPr/>
        </p:nvPicPr>
        <p:blipFill>
          <a:blip r:embed="rId8"/>
          <a:srcRect/>
          <a:stretch/>
        </p:blipFill>
        <p:spPr>
          <a:xfrm>
            <a:off x="137979" y="108181"/>
            <a:ext cx="346933" cy="360714"/>
          </a:xfrm>
          <a:prstGeom prst="rect">
            <a:avLst/>
          </a:prstGeom>
        </p:spPr>
      </p:pic>
      <p:sp>
        <p:nvSpPr>
          <p:cNvPr id="5" name="زر البدء">
            <a:hlinkClick r:id="" action="ppaction://hlinkshowjump?jump=nextslide">
              <a:snd r:embed="rId9" name="arrow.wav"/>
            </a:hlinkClick>
            <a:hlinkHover r:id="" action="ppaction://noaction" highlightClick="1">
              <a:snd r:embed="rId9" name="arrow.wav"/>
            </a:hlinkHover>
            <a:extLst>
              <a:ext uri="{FF2B5EF4-FFF2-40B4-BE49-F238E27FC236}">
                <a16:creationId xmlns:a16="http://schemas.microsoft.com/office/drawing/2014/main" id="{78E8B23A-28F1-1296-2486-CC9AACB04AEC}"/>
              </a:ext>
            </a:extLst>
          </p:cNvPr>
          <p:cNvSpPr/>
          <p:nvPr/>
        </p:nvSpPr>
        <p:spPr>
          <a:xfrm>
            <a:off x="5111709" y="6035322"/>
            <a:ext cx="1988200" cy="573949"/>
          </a:xfrm>
          <a:prstGeom prst="roundRect">
            <a:avLst>
              <a:gd name="adj" fmla="val 0"/>
            </a:avLst>
          </a:prstGeom>
          <a:blipFill>
            <a:blip r:embed="rId10"/>
            <a:stretch>
              <a:fillRect t="-93265" b="-1088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دخول المنطقة</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2" name="مجموعة 1">
            <a:extLst>
              <a:ext uri="{FF2B5EF4-FFF2-40B4-BE49-F238E27FC236}">
                <a16:creationId xmlns:a16="http://schemas.microsoft.com/office/drawing/2014/main" id="{A47493B7-B961-5586-CC8F-8B596BF40D00}"/>
              </a:ext>
            </a:extLst>
          </p:cNvPr>
          <p:cNvGrpSpPr/>
          <p:nvPr/>
        </p:nvGrpSpPr>
        <p:grpSpPr>
          <a:xfrm flipH="1">
            <a:off x="8854632" y="2550368"/>
            <a:ext cx="3114507" cy="4305845"/>
            <a:chOff x="8720706" y="1981106"/>
            <a:chExt cx="3114507" cy="4305845"/>
          </a:xfrm>
        </p:grpSpPr>
        <p:pic>
          <p:nvPicPr>
            <p:cNvPr id="4" name="صورة 3">
              <a:extLst>
                <a:ext uri="{FF2B5EF4-FFF2-40B4-BE49-F238E27FC236}">
                  <a16:creationId xmlns:a16="http://schemas.microsoft.com/office/drawing/2014/main" id="{2E537A47-07EC-06B4-5495-D3FD64EC08F7}"/>
                </a:ext>
              </a:extLst>
            </p:cNvPr>
            <p:cNvPicPr>
              <a:picLocks noChangeAspect="1"/>
            </p:cNvPicPr>
            <p:nvPr/>
          </p:nvPicPr>
          <p:blipFill>
            <a:blip r:embed="rId11"/>
            <a:srcRect l="21409" t="-1584" r="59967" b="66017"/>
            <a:stretch>
              <a:fillRect/>
            </a:stretch>
          </p:blipFill>
          <p:spPr>
            <a:xfrm>
              <a:off x="9288782" y="3045348"/>
              <a:ext cx="2546431" cy="3241603"/>
            </a:xfrm>
            <a:prstGeom prst="rect">
              <a:avLst/>
            </a:prstGeom>
          </p:spPr>
        </p:pic>
        <p:grpSp>
          <p:nvGrpSpPr>
            <p:cNvPr id="7" name="مجموعة 6">
              <a:extLst>
                <a:ext uri="{FF2B5EF4-FFF2-40B4-BE49-F238E27FC236}">
                  <a16:creationId xmlns:a16="http://schemas.microsoft.com/office/drawing/2014/main" id="{0C48A3D1-DCEE-6224-3E94-35E0D62A1F42}"/>
                </a:ext>
              </a:extLst>
            </p:cNvPr>
            <p:cNvGrpSpPr/>
            <p:nvPr/>
          </p:nvGrpSpPr>
          <p:grpSpPr>
            <a:xfrm>
              <a:off x="8720706" y="1981106"/>
              <a:ext cx="2462766" cy="1386043"/>
              <a:chOff x="7748303" y="2434896"/>
              <a:chExt cx="3330118" cy="1808244"/>
            </a:xfrm>
          </p:grpSpPr>
          <p:pic>
            <p:nvPicPr>
              <p:cNvPr id="8" name="صورة 7">
                <a:extLst>
                  <a:ext uri="{FF2B5EF4-FFF2-40B4-BE49-F238E27FC236}">
                    <a16:creationId xmlns:a16="http://schemas.microsoft.com/office/drawing/2014/main" id="{F32F69FC-56B8-CFEF-9E8F-0FFA2BD49809}"/>
                  </a:ext>
                </a:extLst>
              </p:cNvPr>
              <p:cNvPicPr>
                <a:picLocks noChangeAspect="1"/>
              </p:cNvPicPr>
              <p:nvPr/>
            </p:nvPicPr>
            <p:blipFill>
              <a:blip r:embed="rId12"/>
              <a:srcRect/>
              <a:stretch/>
            </p:blipFill>
            <p:spPr>
              <a:xfrm flipH="1">
                <a:off x="7748303" y="2434896"/>
                <a:ext cx="3330118" cy="1808244"/>
              </a:xfrm>
              <a:prstGeom prst="rect">
                <a:avLst/>
              </a:prstGeom>
            </p:spPr>
          </p:pic>
          <p:sp>
            <p:nvSpPr>
              <p:cNvPr id="9" name="مربع نص 8">
                <a:extLst>
                  <a:ext uri="{FF2B5EF4-FFF2-40B4-BE49-F238E27FC236}">
                    <a16:creationId xmlns:a16="http://schemas.microsoft.com/office/drawing/2014/main" id="{B8800C22-41A5-E613-46F2-AA158FFBD626}"/>
                  </a:ext>
                </a:extLst>
              </p:cNvPr>
              <p:cNvSpPr txBox="1"/>
              <p:nvPr/>
            </p:nvSpPr>
            <p:spPr>
              <a:xfrm>
                <a:off x="8081333" y="2980107"/>
                <a:ext cx="2664058" cy="843209"/>
              </a:xfrm>
              <a:prstGeom prst="rect">
                <a:avLst/>
              </a:prstGeom>
              <a:noFill/>
            </p:spPr>
            <p:txBody>
              <a:bodyPr wrap="square">
                <a:spAutoFit/>
              </a:bodyPr>
              <a:lstStyle/>
              <a:p>
                <a:pPr algn="ctr" rtl="0"/>
                <a:r>
                  <a:rPr lang="ar-SA" b="1" dirty="0">
                    <a:solidFill>
                      <a:srgbClr val="048219"/>
                    </a:solidFill>
                  </a:rPr>
                  <a:t>هذه البلورات مذهلة! 💎</a:t>
                </a:r>
              </a:p>
            </p:txBody>
          </p:sp>
        </p:grpSp>
      </p:grpSp>
    </p:spTree>
    <p:extLst>
      <p:ext uri="{BB962C8B-B14F-4D97-AF65-F5344CB8AC3E}">
        <p14:creationId xmlns:p14="http://schemas.microsoft.com/office/powerpoint/2010/main" val="2733248544"/>
      </p:ext>
    </p:extLst>
  </p:cSld>
  <p:clrMapOvr>
    <a:masterClrMapping/>
  </p:clrMapOvr>
  <mc:AlternateContent xmlns:mc="http://schemas.openxmlformats.org/markup-compatibility/2006" xmlns:p14="http://schemas.microsoft.com/office/powerpoint/2010/main">
    <mc:Choice Requires="p14">
      <p:transition spd="slow" p14:dur="900" advClick="0">
        <p14:flythrough dir="out" hasBounce="1"/>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18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750"/>
                                        <p:tgtEl>
                                          <p:spTgt spid="17"/>
                                        </p:tgtEl>
                                      </p:cBhvr>
                                    </p:animEffect>
                                  </p:childTnLst>
                                </p:cTn>
                              </p:par>
                              <p:par>
                                <p:cTn id="10" presetID="10" presetClass="entr" presetSubtype="0" fill="hold" nodeType="withEffect">
                                  <p:stCondLst>
                                    <p:cond delay="30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par>
                                <p:cTn id="13" presetID="10" presetClass="entr" presetSubtype="0" fill="hold" nodeType="withEffect">
                                  <p:stCondLst>
                                    <p:cond delay="460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470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childTnLst>
                                </p:cTn>
                              </p:par>
                              <p:par>
                                <p:cTn id="19" presetID="10" presetClass="entr" presetSubtype="0" fill="hold" nodeType="withEffect">
                                  <p:stCondLst>
                                    <p:cond delay="380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B67633-8B47-F4E4-AD97-FE638717A70B}"/>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C5EFEC1B-1576-EB2C-9B5F-5D5F751BC8C8}"/>
              </a:ext>
            </a:extLst>
          </p:cNvPr>
          <p:cNvPicPr>
            <a:picLocks noChangeAspect="1"/>
          </p:cNvPicPr>
          <p:nvPr/>
        </p:nvPicPr>
        <p:blipFill>
          <a:blip r:embed="rId3"/>
          <a:srcRect/>
          <a:stretch/>
        </p:blipFill>
        <p:spPr>
          <a:xfrm>
            <a:off x="2403" y="-13762"/>
            <a:ext cx="12187194" cy="6858941"/>
          </a:xfrm>
          <a:prstGeom prst="rect">
            <a:avLst/>
          </a:prstGeom>
        </p:spPr>
      </p:pic>
      <p:pic>
        <p:nvPicPr>
          <p:cNvPr id="4" name="صورة 3">
            <a:extLst>
              <a:ext uri="{FF2B5EF4-FFF2-40B4-BE49-F238E27FC236}">
                <a16:creationId xmlns:a16="http://schemas.microsoft.com/office/drawing/2014/main" id="{9BCFF211-9F0C-16D9-2A85-945B641EE951}"/>
              </a:ext>
            </a:extLst>
          </p:cNvPr>
          <p:cNvPicPr>
            <a:picLocks noChangeAspect="1"/>
          </p:cNvPicPr>
          <p:nvPr/>
        </p:nvPicPr>
        <p:blipFill>
          <a:blip r:embed="rId4"/>
          <a:srcRect l="147" r="147" b="6309"/>
          <a:stretch>
            <a:fillRect/>
          </a:stretch>
        </p:blipFill>
        <p:spPr>
          <a:xfrm>
            <a:off x="0" y="-104171"/>
            <a:ext cx="12192000" cy="6962171"/>
          </a:xfrm>
          <a:prstGeom prst="rect">
            <a:avLst/>
          </a:prstGeom>
        </p:spPr>
      </p:pic>
      <p:sp>
        <p:nvSpPr>
          <p:cNvPr id="6" name="مربع نص 5">
            <a:extLst>
              <a:ext uri="{FF2B5EF4-FFF2-40B4-BE49-F238E27FC236}">
                <a16:creationId xmlns:a16="http://schemas.microsoft.com/office/drawing/2014/main" id="{2CD25A39-1473-1F6D-A41D-4A7B1FDB3B33}"/>
              </a:ext>
            </a:extLst>
          </p:cNvPr>
          <p:cNvSpPr txBox="1"/>
          <p:nvPr/>
        </p:nvSpPr>
        <p:spPr>
          <a:xfrm>
            <a:off x="1768152" y="1672386"/>
            <a:ext cx="8655696" cy="3453253"/>
          </a:xfrm>
          <a:prstGeom prst="rect">
            <a:avLst/>
          </a:prstGeom>
          <a:noFill/>
        </p:spPr>
        <p:txBody>
          <a:bodyPr wrap="square" rtlCol="1">
            <a:normAutofit/>
          </a:bodyPr>
          <a:lstStyle/>
          <a:p>
            <a:pPr algn="ctr">
              <a:lnSpc>
                <a:spcPct val="130000"/>
              </a:lnSpc>
            </a:pPr>
            <a:r>
              <a:rPr lang="ar-SA"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sp>
        <p:nvSpPr>
          <p:cNvPr id="2" name="مربع نص 1">
            <a:extLst>
              <a:ext uri="{FF2B5EF4-FFF2-40B4-BE49-F238E27FC236}">
                <a16:creationId xmlns:a16="http://schemas.microsoft.com/office/drawing/2014/main" id="{6DCAA88B-BF19-E8A7-5FA5-A690C66A1B57}"/>
              </a:ext>
            </a:extLst>
          </p:cNvPr>
          <p:cNvSpPr txBox="1"/>
          <p:nvPr/>
        </p:nvSpPr>
        <p:spPr>
          <a:xfrm>
            <a:off x="3094298" y="700389"/>
            <a:ext cx="6003404" cy="927284"/>
          </a:xfrm>
          <a:prstGeom prst="rect">
            <a:avLst/>
          </a:prstGeom>
          <a:noFill/>
        </p:spPr>
        <p:txBody>
          <a:bodyPr wrap="square" rtlCol="1">
            <a:noAutofit/>
          </a:bodyPr>
          <a:lstStyle/>
          <a:p>
            <a:pPr algn="ctr" rtl="0">
              <a:lnSpc>
                <a:spcPct val="130000"/>
              </a:lnSpc>
            </a:pPr>
            <a:r>
              <a:rPr lang="ar-SA"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ED54A5C4-E415-F23C-9B65-BFA9C57485E9}"/>
              </a:ext>
            </a:extLst>
          </p:cNvPr>
          <p:cNvPicPr>
            <a:picLocks noChangeAspect="1"/>
          </p:cNvPicPr>
          <p:nvPr/>
        </p:nvPicPr>
        <p:blipFill>
          <a:blip r:embed="rId6"/>
          <a:srcRect/>
          <a:stretch/>
        </p:blipFill>
        <p:spPr>
          <a:xfrm>
            <a:off x="137979" y="108181"/>
            <a:ext cx="346933" cy="360714"/>
          </a:xfrm>
          <a:prstGeom prst="rect">
            <a:avLst/>
          </a:prstGeom>
        </p:spPr>
      </p:pic>
      <p:sp>
        <p:nvSpPr>
          <p:cNvPr id="5" name="زر البدء">
            <a:hlinkClick r:id="" action="ppaction://hlinkshowjump?jump=nextslide">
              <a:snd r:embed="rId7" name="arrow.wav"/>
            </a:hlinkClick>
            <a:hlinkHover r:id="" action="ppaction://noaction" highlightClick="1">
              <a:snd r:embed="rId7" name="arrow.wav"/>
            </a:hlinkHover>
            <a:extLst>
              <a:ext uri="{FF2B5EF4-FFF2-40B4-BE49-F238E27FC236}">
                <a16:creationId xmlns:a16="http://schemas.microsoft.com/office/drawing/2014/main" id="{905D65F9-F770-8CB8-8ED6-E743B38C0431}"/>
              </a:ext>
            </a:extLst>
          </p:cNvPr>
          <p:cNvSpPr/>
          <p:nvPr/>
        </p:nvSpPr>
        <p:spPr>
          <a:xfrm>
            <a:off x="5101900" y="5882641"/>
            <a:ext cx="1988200" cy="609600"/>
          </a:xfrm>
          <a:prstGeom prst="roundRect">
            <a:avLst>
              <a:gd name="adj" fmla="val 0"/>
            </a:avLst>
          </a:prstGeom>
          <a:blipFill>
            <a:blip r:embed="rId8"/>
            <a:stretch>
              <a:fillRect t="4148" b="-2147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المنطقة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spTree>
    <p:extLst>
      <p:ext uri="{BB962C8B-B14F-4D97-AF65-F5344CB8AC3E}">
        <p14:creationId xmlns:p14="http://schemas.microsoft.com/office/powerpoint/2010/main" val="2051437718"/>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nodeType="withEffect">
                                  <p:stCondLst>
                                    <p:cond delay="190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par>
                                <p:cTn id="19" presetID="10" presetClass="entr" presetSubtype="0" fill="hold" grpId="0" nodeType="withEffect">
                                  <p:stCondLst>
                                    <p:cond delay="340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82EF48-BA2C-1FA1-D5F1-92EFC44E7A1C}"/>
            </a:ext>
          </a:extLst>
        </p:cNvPr>
        <p:cNvGrpSpPr/>
        <p:nvPr/>
      </p:nvGrpSpPr>
      <p:grpSpPr>
        <a:xfrm>
          <a:off x="0" y="0"/>
          <a:ext cx="0" cy="0"/>
          <a:chOff x="0" y="0"/>
          <a:chExt cx="0" cy="0"/>
        </a:xfrm>
      </p:grpSpPr>
      <p:pic>
        <p:nvPicPr>
          <p:cNvPr id="3" name="د. كيمي والمختبر العجيب (7)">
            <a:hlinkClick r:id="" action="ppaction://media"/>
            <a:extLst>
              <a:ext uri="{FF2B5EF4-FFF2-40B4-BE49-F238E27FC236}">
                <a16:creationId xmlns:a16="http://schemas.microsoft.com/office/drawing/2014/main" id="{E1448B86-B699-71C4-8F85-0EE0DAD8C754}"/>
              </a:ext>
            </a:extLst>
          </p:cNvPr>
          <p:cNvPicPr>
            <a:picLocks noChangeAspect="1"/>
          </p:cNvPicPr>
          <p:nvPr>
            <a:videoFile r:link="rId1"/>
            <p:extLst>
              <p:ext uri="{DAA4B4D4-6D71-4841-9C94-3DE7FCFB9230}">
                <p14:media xmlns:p14="http://schemas.microsoft.com/office/powerpoint/2010/main" r:embed="rId2">
                  <p14:trim st="1558"/>
                </p14:media>
              </p:ext>
            </p:extLst>
          </p:nvPr>
        </p:nvPicPr>
        <p:blipFill>
          <a:blip r:embed="rId5"/>
          <a:srcRect l="630" t="630" r="630" b="630"/>
          <a:stretch>
            <a:fillRect/>
          </a:stretch>
        </p:blipFill>
        <p:spPr>
          <a:xfrm>
            <a:off x="0" y="-1"/>
            <a:ext cx="12192000" cy="6858001"/>
          </a:xfrm>
          <a:prstGeom prst="rect">
            <a:avLst/>
          </a:prstGeom>
        </p:spPr>
      </p:pic>
      <p:sp>
        <p:nvSpPr>
          <p:cNvPr id="4" name="frame">
            <a:extLst>
              <a:ext uri="{FF2B5EF4-FFF2-40B4-BE49-F238E27FC236}">
                <a16:creationId xmlns:a16="http://schemas.microsoft.com/office/drawing/2014/main" id="{0BF4B9E2-8674-1220-5D64-CB9883E0D949}"/>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133760020"/>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4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E7883E-1619-D2A0-2275-017FB280D342}"/>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4ECF56E3-F8EF-9990-685A-603FCB7B68FE}"/>
              </a:ext>
            </a:extLst>
          </p:cNvPr>
          <p:cNvPicPr>
            <a:picLocks noChangeAspect="1"/>
          </p:cNvPicPr>
          <p:nvPr/>
        </p:nvPicPr>
        <p:blipFill>
          <a:blip r:embed="rId3"/>
          <a:srcRect/>
          <a:stretch/>
        </p:blipFill>
        <p:spPr>
          <a:xfrm>
            <a:off x="6413" y="1787"/>
            <a:ext cx="12179173" cy="6854427"/>
          </a:xfrm>
          <a:prstGeom prst="rect">
            <a:avLst/>
          </a:prstGeom>
        </p:spPr>
      </p:pic>
      <p:grpSp>
        <p:nvGrpSpPr>
          <p:cNvPr id="17" name="اسم العالم">
            <a:extLst>
              <a:ext uri="{FF2B5EF4-FFF2-40B4-BE49-F238E27FC236}">
                <a16:creationId xmlns:a16="http://schemas.microsoft.com/office/drawing/2014/main" id="{16EEB7E2-B8CB-60E6-5749-86FC0918B284}"/>
              </a:ext>
            </a:extLst>
          </p:cNvPr>
          <p:cNvGrpSpPr/>
          <p:nvPr/>
        </p:nvGrpSpPr>
        <p:grpSpPr>
          <a:xfrm>
            <a:off x="3954287" y="-1833"/>
            <a:ext cx="4283425" cy="2410707"/>
            <a:chOff x="3525033" y="2121971"/>
            <a:chExt cx="5141929" cy="2847285"/>
          </a:xfrm>
        </p:grpSpPr>
        <p:pic>
          <p:nvPicPr>
            <p:cNvPr id="16" name="صورة 15">
              <a:extLst>
                <a:ext uri="{FF2B5EF4-FFF2-40B4-BE49-F238E27FC236}">
                  <a16:creationId xmlns:a16="http://schemas.microsoft.com/office/drawing/2014/main" id="{329C28A0-624D-31AE-48AF-B7A42574DFFD}"/>
                </a:ext>
              </a:extLst>
            </p:cNvPr>
            <p:cNvPicPr>
              <a:picLocks noChangeAspect="1"/>
            </p:cNvPicPr>
            <p:nvPr/>
          </p:nvPicPr>
          <p:blipFill>
            <a:blip r:embed="rId4"/>
            <a:srcRect/>
            <a:stretch/>
          </p:blipFill>
          <p:spPr>
            <a:xfrm>
              <a:off x="3525033" y="2121971"/>
              <a:ext cx="5141929" cy="2847285"/>
            </a:xfrm>
            <a:prstGeom prst="rect">
              <a:avLst/>
            </a:prstGeom>
          </p:spPr>
        </p:pic>
        <p:sp>
          <p:nvSpPr>
            <p:cNvPr id="10" name="مربع نص 9">
              <a:extLst>
                <a:ext uri="{FF2B5EF4-FFF2-40B4-BE49-F238E27FC236}">
                  <a16:creationId xmlns:a16="http://schemas.microsoft.com/office/drawing/2014/main" id="{CFDA1689-44CE-DCC4-E8F2-6AEEED81A65C}"/>
                </a:ext>
              </a:extLst>
            </p:cNvPr>
            <p:cNvSpPr txBox="1"/>
            <p:nvPr/>
          </p:nvSpPr>
          <p:spPr>
            <a:xfrm>
              <a:off x="4193093" y="3095801"/>
              <a:ext cx="3783299" cy="981519"/>
            </a:xfrm>
            <a:prstGeom prst="rect">
              <a:avLst/>
            </a:prstGeom>
            <a:noFill/>
            <a:effectLst/>
          </p:spPr>
          <p:txBody>
            <a:bodyPr wrap="square" rtlCol="1" anchor="ctr" anchorCtr="0">
              <a:normAutofit fontScale="92500"/>
            </a:bodyPr>
            <a:lstStyle/>
            <a:p>
              <a:pPr algn="ctr"/>
              <a:r>
                <a:rPr lang="ar-SA" sz="4000" b="1" dirty="0">
                  <a:solidFill>
                    <a:srgbClr val="FFD852"/>
                  </a:solidFill>
                </a:rPr>
                <a:t>محطة الطقس</a:t>
              </a:r>
            </a:p>
          </p:txBody>
        </p:sp>
      </p:grpSp>
      <p:grpSp>
        <p:nvGrpSpPr>
          <p:cNvPr id="26" name="مجموعة 25">
            <a:extLst>
              <a:ext uri="{FF2B5EF4-FFF2-40B4-BE49-F238E27FC236}">
                <a16:creationId xmlns:a16="http://schemas.microsoft.com/office/drawing/2014/main" id="{14B17580-07D3-622B-E9DA-6ACB27C77CAA}"/>
              </a:ext>
            </a:extLst>
          </p:cNvPr>
          <p:cNvGrpSpPr/>
          <p:nvPr/>
        </p:nvGrpSpPr>
        <p:grpSpPr>
          <a:xfrm flipH="1">
            <a:off x="-93842" y="288538"/>
            <a:ext cx="4048129" cy="6768339"/>
            <a:chOff x="8359536" y="240167"/>
            <a:chExt cx="4048129" cy="6768339"/>
          </a:xfrm>
        </p:grpSpPr>
        <p:pic>
          <p:nvPicPr>
            <p:cNvPr id="27" name="صورة 26">
              <a:extLst>
                <a:ext uri="{FF2B5EF4-FFF2-40B4-BE49-F238E27FC236}">
                  <a16:creationId xmlns:a16="http://schemas.microsoft.com/office/drawing/2014/main" id="{67E0A552-2DAC-47C4-961D-9C621A64D241}"/>
                </a:ext>
              </a:extLst>
            </p:cNvPr>
            <p:cNvPicPr>
              <a:picLocks noChangeAspect="1"/>
            </p:cNvPicPr>
            <p:nvPr/>
          </p:nvPicPr>
          <p:blipFill>
            <a:blip r:embed="rId5"/>
            <a:srcRect l="717" t="50216" r="79681" b="19"/>
            <a:stretch>
              <a:fillRect/>
            </a:stretch>
          </p:blipFill>
          <p:spPr>
            <a:xfrm flipH="1">
              <a:off x="8359536" y="2067437"/>
              <a:ext cx="2919281" cy="4941069"/>
            </a:xfrm>
            <a:prstGeom prst="rect">
              <a:avLst/>
            </a:prstGeom>
          </p:spPr>
        </p:pic>
        <p:grpSp>
          <p:nvGrpSpPr>
            <p:cNvPr id="28" name="مجموعة 27">
              <a:extLst>
                <a:ext uri="{FF2B5EF4-FFF2-40B4-BE49-F238E27FC236}">
                  <a16:creationId xmlns:a16="http://schemas.microsoft.com/office/drawing/2014/main" id="{C37D6189-F33D-028C-1E47-27EDC7E99C8D}"/>
                </a:ext>
              </a:extLst>
            </p:cNvPr>
            <p:cNvGrpSpPr/>
            <p:nvPr/>
          </p:nvGrpSpPr>
          <p:grpSpPr>
            <a:xfrm>
              <a:off x="8693859" y="240167"/>
              <a:ext cx="3713806" cy="2090127"/>
              <a:chOff x="7712001" y="163651"/>
              <a:chExt cx="5021757" cy="2726798"/>
            </a:xfrm>
          </p:grpSpPr>
          <p:pic>
            <p:nvPicPr>
              <p:cNvPr id="29" name="صورة 28">
                <a:extLst>
                  <a:ext uri="{FF2B5EF4-FFF2-40B4-BE49-F238E27FC236}">
                    <a16:creationId xmlns:a16="http://schemas.microsoft.com/office/drawing/2014/main" id="{604FFE8E-C78D-7E13-DA28-456AEDA70290}"/>
                  </a:ext>
                </a:extLst>
              </p:cNvPr>
              <p:cNvPicPr>
                <a:picLocks noChangeAspect="1"/>
              </p:cNvPicPr>
              <p:nvPr/>
            </p:nvPicPr>
            <p:blipFill>
              <a:blip r:embed="rId6"/>
              <a:srcRect/>
              <a:stretch/>
            </p:blipFill>
            <p:spPr>
              <a:xfrm flipH="1">
                <a:off x="7712001" y="163651"/>
                <a:ext cx="5021757" cy="2726798"/>
              </a:xfrm>
              <a:prstGeom prst="rect">
                <a:avLst/>
              </a:prstGeom>
            </p:spPr>
          </p:pic>
          <p:sp>
            <p:nvSpPr>
              <p:cNvPr id="30" name="مربع نص 29">
                <a:extLst>
                  <a:ext uri="{FF2B5EF4-FFF2-40B4-BE49-F238E27FC236}">
                    <a16:creationId xmlns:a16="http://schemas.microsoft.com/office/drawing/2014/main" id="{BA07BA4D-B5DE-F02F-956F-8E094FEAB41D}"/>
                  </a:ext>
                </a:extLst>
              </p:cNvPr>
              <p:cNvSpPr txBox="1"/>
              <p:nvPr/>
            </p:nvSpPr>
            <p:spPr>
              <a:xfrm>
                <a:off x="8329329" y="1280349"/>
                <a:ext cx="3787102" cy="843209"/>
              </a:xfrm>
              <a:prstGeom prst="rect">
                <a:avLst/>
              </a:prstGeom>
              <a:noFill/>
            </p:spPr>
            <p:txBody>
              <a:bodyPr wrap="square">
                <a:spAutoFit/>
              </a:bodyPr>
              <a:lstStyle/>
              <a:p>
                <a:pPr algn="ctr"/>
                <a:r>
                  <a:rPr lang="ar-SA" b="1" dirty="0">
                    <a:solidFill>
                      <a:srgbClr val="048219"/>
                    </a:solidFill>
                  </a:rPr>
                  <a:t>هيا نتعرف على </a:t>
                </a:r>
              </a:p>
              <a:p>
                <a:pPr algn="ctr"/>
                <a:r>
                  <a:rPr lang="ar-SA" b="1" dirty="0">
                    <a:solidFill>
                      <a:srgbClr val="048219"/>
                    </a:solidFill>
                  </a:rPr>
                  <a:t>أسرار الطقس!</a:t>
                </a:r>
              </a:p>
            </p:txBody>
          </p:sp>
        </p:grpSp>
      </p:gr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8623D218-F4AE-9D07-363F-5AE889EBCD7A}"/>
              </a:ext>
            </a:extLst>
          </p:cNvPr>
          <p:cNvPicPr>
            <a:picLocks noChangeAspect="1"/>
          </p:cNvPicPr>
          <p:nvPr/>
        </p:nvPicPr>
        <p:blipFill>
          <a:blip r:embed="rId8"/>
          <a:srcRect/>
          <a:stretch/>
        </p:blipFill>
        <p:spPr>
          <a:xfrm>
            <a:off x="137979" y="108181"/>
            <a:ext cx="346933" cy="360714"/>
          </a:xfrm>
          <a:prstGeom prst="rect">
            <a:avLst/>
          </a:prstGeom>
        </p:spPr>
      </p:pic>
      <p:sp>
        <p:nvSpPr>
          <p:cNvPr id="5" name="زر البدء">
            <a:hlinkClick r:id="" action="ppaction://hlinkshowjump?jump=nextslide">
              <a:snd r:embed="rId9" name="arrow.wav"/>
            </a:hlinkClick>
            <a:hlinkHover r:id="" action="ppaction://noaction" highlightClick="1">
              <a:snd r:embed="rId9" name="arrow.wav"/>
            </a:hlinkHover>
            <a:extLst>
              <a:ext uri="{FF2B5EF4-FFF2-40B4-BE49-F238E27FC236}">
                <a16:creationId xmlns:a16="http://schemas.microsoft.com/office/drawing/2014/main" id="{CAD2D431-1969-6859-77CC-5F38A92A2FA8}"/>
              </a:ext>
            </a:extLst>
          </p:cNvPr>
          <p:cNvSpPr/>
          <p:nvPr/>
        </p:nvSpPr>
        <p:spPr>
          <a:xfrm>
            <a:off x="5111709" y="6035322"/>
            <a:ext cx="1988200" cy="573949"/>
          </a:xfrm>
          <a:prstGeom prst="roundRect">
            <a:avLst>
              <a:gd name="adj" fmla="val 0"/>
            </a:avLst>
          </a:prstGeom>
          <a:blipFill>
            <a:blip r:embed="rId10"/>
            <a:stretch>
              <a:fillRect t="-93265" b="-1088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دخول المنطقة</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2" name="مجموعة 1">
            <a:extLst>
              <a:ext uri="{FF2B5EF4-FFF2-40B4-BE49-F238E27FC236}">
                <a16:creationId xmlns:a16="http://schemas.microsoft.com/office/drawing/2014/main" id="{B5A34803-E3DF-F8C0-2A4A-7C64B5902ECF}"/>
              </a:ext>
            </a:extLst>
          </p:cNvPr>
          <p:cNvGrpSpPr/>
          <p:nvPr/>
        </p:nvGrpSpPr>
        <p:grpSpPr>
          <a:xfrm flipH="1">
            <a:off x="8616501" y="2550368"/>
            <a:ext cx="3335020" cy="4058903"/>
            <a:chOff x="8738324" y="1981106"/>
            <a:chExt cx="3335020" cy="4058903"/>
          </a:xfrm>
        </p:grpSpPr>
        <p:pic>
          <p:nvPicPr>
            <p:cNvPr id="4" name="صورة 3">
              <a:extLst>
                <a:ext uri="{FF2B5EF4-FFF2-40B4-BE49-F238E27FC236}">
                  <a16:creationId xmlns:a16="http://schemas.microsoft.com/office/drawing/2014/main" id="{59080B00-E733-19E7-1024-2A2B0A7D1B68}"/>
                </a:ext>
              </a:extLst>
            </p:cNvPr>
            <p:cNvPicPr>
              <a:picLocks noChangeAspect="1"/>
            </p:cNvPicPr>
            <p:nvPr/>
          </p:nvPicPr>
          <p:blipFill>
            <a:blip r:embed="rId11"/>
            <a:srcRect l="37229" t="32477" r="41419" b="32628"/>
            <a:stretch>
              <a:fillRect/>
            </a:stretch>
          </p:blipFill>
          <p:spPr>
            <a:xfrm>
              <a:off x="9154063" y="2859738"/>
              <a:ext cx="2919281" cy="3180271"/>
            </a:xfrm>
            <a:prstGeom prst="rect">
              <a:avLst/>
            </a:prstGeom>
          </p:spPr>
        </p:pic>
        <p:grpSp>
          <p:nvGrpSpPr>
            <p:cNvPr id="7" name="مجموعة 6">
              <a:extLst>
                <a:ext uri="{FF2B5EF4-FFF2-40B4-BE49-F238E27FC236}">
                  <a16:creationId xmlns:a16="http://schemas.microsoft.com/office/drawing/2014/main" id="{EB793BF7-C04A-43E2-0410-2FE2222BA231}"/>
                </a:ext>
              </a:extLst>
            </p:cNvPr>
            <p:cNvGrpSpPr/>
            <p:nvPr/>
          </p:nvGrpSpPr>
          <p:grpSpPr>
            <a:xfrm>
              <a:off x="8738324" y="1981106"/>
              <a:ext cx="2462766" cy="1386043"/>
              <a:chOff x="7772126" y="2434896"/>
              <a:chExt cx="3330118" cy="1808244"/>
            </a:xfrm>
          </p:grpSpPr>
          <p:pic>
            <p:nvPicPr>
              <p:cNvPr id="8" name="صورة 7">
                <a:extLst>
                  <a:ext uri="{FF2B5EF4-FFF2-40B4-BE49-F238E27FC236}">
                    <a16:creationId xmlns:a16="http://schemas.microsoft.com/office/drawing/2014/main" id="{FF057490-FFB3-5419-9E1C-A16A868AFF34}"/>
                  </a:ext>
                </a:extLst>
              </p:cNvPr>
              <p:cNvPicPr>
                <a:picLocks noChangeAspect="1"/>
              </p:cNvPicPr>
              <p:nvPr/>
            </p:nvPicPr>
            <p:blipFill>
              <a:blip r:embed="rId12"/>
              <a:srcRect/>
              <a:stretch/>
            </p:blipFill>
            <p:spPr>
              <a:xfrm flipH="1">
                <a:off x="7772126" y="2434896"/>
                <a:ext cx="3330118" cy="1808244"/>
              </a:xfrm>
              <a:prstGeom prst="rect">
                <a:avLst/>
              </a:prstGeom>
            </p:spPr>
          </p:pic>
          <p:sp>
            <p:nvSpPr>
              <p:cNvPr id="9" name="مربع نص 8">
                <a:extLst>
                  <a:ext uri="{FF2B5EF4-FFF2-40B4-BE49-F238E27FC236}">
                    <a16:creationId xmlns:a16="http://schemas.microsoft.com/office/drawing/2014/main" id="{49BD2131-B982-F474-485B-9638D0C37FAC}"/>
                  </a:ext>
                </a:extLst>
              </p:cNvPr>
              <p:cNvSpPr txBox="1"/>
              <p:nvPr/>
            </p:nvSpPr>
            <p:spPr>
              <a:xfrm>
                <a:off x="8105156" y="3013698"/>
                <a:ext cx="2664058" cy="843209"/>
              </a:xfrm>
              <a:prstGeom prst="rect">
                <a:avLst/>
              </a:prstGeom>
              <a:noFill/>
            </p:spPr>
            <p:txBody>
              <a:bodyPr wrap="square">
                <a:spAutoFit/>
              </a:bodyPr>
              <a:lstStyle/>
              <a:p>
                <a:pPr algn="ctr" rtl="0"/>
                <a:r>
                  <a:rPr lang="ar-SA" b="1" dirty="0">
                    <a:solidFill>
                      <a:srgbClr val="048219"/>
                    </a:solidFill>
                  </a:rPr>
                  <a:t>انظر! السحب تتحرك بسرعة! </a:t>
                </a:r>
              </a:p>
            </p:txBody>
          </p:sp>
        </p:grpSp>
      </p:grpSp>
    </p:spTree>
    <p:extLst>
      <p:ext uri="{BB962C8B-B14F-4D97-AF65-F5344CB8AC3E}">
        <p14:creationId xmlns:p14="http://schemas.microsoft.com/office/powerpoint/2010/main" val="2001445471"/>
      </p:ext>
    </p:extLst>
  </p:cSld>
  <p:clrMapOvr>
    <a:masterClrMapping/>
  </p:clrMapOvr>
  <mc:AlternateContent xmlns:mc="http://schemas.openxmlformats.org/markup-compatibility/2006" xmlns:p14="http://schemas.microsoft.com/office/powerpoint/2010/main">
    <mc:Choice Requires="p14">
      <p:transition spd="slow" p14:dur="900" advClick="0">
        <p14:flythrough dir="out" hasBounce="1"/>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18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750"/>
                                        <p:tgtEl>
                                          <p:spTgt spid="17"/>
                                        </p:tgtEl>
                                      </p:cBhvr>
                                    </p:animEffect>
                                  </p:childTnLst>
                                </p:cTn>
                              </p:par>
                              <p:par>
                                <p:cTn id="10" presetID="10" presetClass="entr" presetSubtype="0" fill="hold" nodeType="withEffect">
                                  <p:stCondLst>
                                    <p:cond delay="30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par>
                                <p:cTn id="13" presetID="10" presetClass="entr" presetSubtype="0" fill="hold" nodeType="withEffect">
                                  <p:stCondLst>
                                    <p:cond delay="460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470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childTnLst>
                                </p:cTn>
                              </p:par>
                              <p:par>
                                <p:cTn id="19" presetID="10" presetClass="entr" presetSubtype="0" fill="hold" nodeType="withEffect">
                                  <p:stCondLst>
                                    <p:cond delay="370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6139D-CF56-1EE0-45FB-9B9303A349DF}"/>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46C3CEBF-69E8-981F-7C00-913C21EA7EC2}"/>
              </a:ext>
            </a:extLst>
          </p:cNvPr>
          <p:cNvPicPr>
            <a:picLocks noChangeAspect="1"/>
          </p:cNvPicPr>
          <p:nvPr/>
        </p:nvPicPr>
        <p:blipFill>
          <a:blip r:embed="rId3"/>
          <a:srcRect/>
          <a:stretch/>
        </p:blipFill>
        <p:spPr>
          <a:xfrm>
            <a:off x="2403" y="-13762"/>
            <a:ext cx="12187194" cy="6858941"/>
          </a:xfrm>
          <a:prstGeom prst="rect">
            <a:avLst/>
          </a:prstGeom>
        </p:spPr>
      </p:pic>
      <p:pic>
        <p:nvPicPr>
          <p:cNvPr id="4" name="صورة 3">
            <a:extLst>
              <a:ext uri="{FF2B5EF4-FFF2-40B4-BE49-F238E27FC236}">
                <a16:creationId xmlns:a16="http://schemas.microsoft.com/office/drawing/2014/main" id="{10D89271-0806-8854-6A57-DE3DE8AB3B85}"/>
              </a:ext>
            </a:extLst>
          </p:cNvPr>
          <p:cNvPicPr>
            <a:picLocks noChangeAspect="1"/>
          </p:cNvPicPr>
          <p:nvPr/>
        </p:nvPicPr>
        <p:blipFill>
          <a:blip r:embed="rId4"/>
          <a:srcRect l="147" r="147" b="6309"/>
          <a:stretch>
            <a:fillRect/>
          </a:stretch>
        </p:blipFill>
        <p:spPr>
          <a:xfrm>
            <a:off x="0" y="-104171"/>
            <a:ext cx="12192000" cy="6962171"/>
          </a:xfrm>
          <a:prstGeom prst="rect">
            <a:avLst/>
          </a:prstGeom>
        </p:spPr>
      </p:pic>
      <p:sp>
        <p:nvSpPr>
          <p:cNvPr id="6" name="مربع نص 5">
            <a:extLst>
              <a:ext uri="{FF2B5EF4-FFF2-40B4-BE49-F238E27FC236}">
                <a16:creationId xmlns:a16="http://schemas.microsoft.com/office/drawing/2014/main" id="{BE93EA91-FB63-142F-65F8-9860606042F5}"/>
              </a:ext>
            </a:extLst>
          </p:cNvPr>
          <p:cNvSpPr txBox="1"/>
          <p:nvPr/>
        </p:nvSpPr>
        <p:spPr>
          <a:xfrm>
            <a:off x="1768152" y="1672386"/>
            <a:ext cx="8655696" cy="3453253"/>
          </a:xfrm>
          <a:prstGeom prst="rect">
            <a:avLst/>
          </a:prstGeom>
          <a:noFill/>
        </p:spPr>
        <p:txBody>
          <a:bodyPr wrap="square" rtlCol="1">
            <a:normAutofit/>
          </a:bodyPr>
          <a:lstStyle/>
          <a:p>
            <a:pPr algn="ctr">
              <a:lnSpc>
                <a:spcPct val="130000"/>
              </a:lnSpc>
            </a:pPr>
            <a:r>
              <a:rPr lang="ar-SA"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sp>
        <p:nvSpPr>
          <p:cNvPr id="2" name="مربع نص 1">
            <a:extLst>
              <a:ext uri="{FF2B5EF4-FFF2-40B4-BE49-F238E27FC236}">
                <a16:creationId xmlns:a16="http://schemas.microsoft.com/office/drawing/2014/main" id="{0F53391F-1EB0-BEE1-43D0-76B33E374926}"/>
              </a:ext>
            </a:extLst>
          </p:cNvPr>
          <p:cNvSpPr txBox="1"/>
          <p:nvPr/>
        </p:nvSpPr>
        <p:spPr>
          <a:xfrm>
            <a:off x="3094298" y="700389"/>
            <a:ext cx="6003404" cy="927284"/>
          </a:xfrm>
          <a:prstGeom prst="rect">
            <a:avLst/>
          </a:prstGeom>
          <a:noFill/>
        </p:spPr>
        <p:txBody>
          <a:bodyPr wrap="square" rtlCol="1">
            <a:noAutofit/>
          </a:bodyPr>
          <a:lstStyle/>
          <a:p>
            <a:pPr algn="ctr" rtl="0">
              <a:lnSpc>
                <a:spcPct val="130000"/>
              </a:lnSpc>
            </a:pPr>
            <a:r>
              <a:rPr lang="ar-SA"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761B95DA-A95E-DCC7-1E5E-8B9DF2BC7600}"/>
              </a:ext>
            </a:extLst>
          </p:cNvPr>
          <p:cNvPicPr>
            <a:picLocks noChangeAspect="1"/>
          </p:cNvPicPr>
          <p:nvPr/>
        </p:nvPicPr>
        <p:blipFill>
          <a:blip r:embed="rId6"/>
          <a:srcRect/>
          <a:stretch/>
        </p:blipFill>
        <p:spPr>
          <a:xfrm>
            <a:off x="137979" y="108181"/>
            <a:ext cx="346933" cy="360714"/>
          </a:xfrm>
          <a:prstGeom prst="rect">
            <a:avLst/>
          </a:prstGeom>
        </p:spPr>
      </p:pic>
      <p:sp>
        <p:nvSpPr>
          <p:cNvPr id="5" name="زر البدء">
            <a:hlinkClick r:id="" action="ppaction://hlinkshowjump?jump=nextslide">
              <a:snd r:embed="rId7" name="arrow.wav"/>
            </a:hlinkClick>
            <a:hlinkHover r:id="" action="ppaction://noaction" highlightClick="1">
              <a:snd r:embed="rId7" name="arrow.wav"/>
            </a:hlinkHover>
            <a:extLst>
              <a:ext uri="{FF2B5EF4-FFF2-40B4-BE49-F238E27FC236}">
                <a16:creationId xmlns:a16="http://schemas.microsoft.com/office/drawing/2014/main" id="{7E76464B-5BF9-AE11-3E5F-BA845977E64D}"/>
              </a:ext>
            </a:extLst>
          </p:cNvPr>
          <p:cNvSpPr/>
          <p:nvPr/>
        </p:nvSpPr>
        <p:spPr>
          <a:xfrm>
            <a:off x="5101900" y="5882641"/>
            <a:ext cx="1988200" cy="609600"/>
          </a:xfrm>
          <a:prstGeom prst="roundRect">
            <a:avLst>
              <a:gd name="adj" fmla="val 0"/>
            </a:avLst>
          </a:prstGeom>
          <a:blipFill>
            <a:blip r:embed="rId8"/>
            <a:stretch>
              <a:fillRect t="4148" b="-2147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المنطقة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spTree>
    <p:extLst>
      <p:ext uri="{BB962C8B-B14F-4D97-AF65-F5344CB8AC3E}">
        <p14:creationId xmlns:p14="http://schemas.microsoft.com/office/powerpoint/2010/main" val="3970262196"/>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nodeType="withEffect">
                                  <p:stCondLst>
                                    <p:cond delay="190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par>
                                <p:cTn id="19" presetID="10" presetClass="entr" presetSubtype="0" fill="hold" grpId="0" nodeType="withEffect">
                                  <p:stCondLst>
                                    <p:cond delay="340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8600EC-E6D5-CC37-1AAB-E3AC0D421FAD}"/>
            </a:ext>
          </a:extLst>
        </p:cNvPr>
        <p:cNvGrpSpPr/>
        <p:nvPr/>
      </p:nvGrpSpPr>
      <p:grpSpPr>
        <a:xfrm>
          <a:off x="0" y="0"/>
          <a:ext cx="0" cy="0"/>
          <a:chOff x="0" y="0"/>
          <a:chExt cx="0" cy="0"/>
        </a:xfrm>
      </p:grpSpPr>
      <p:pic>
        <p:nvPicPr>
          <p:cNvPr id="3" name="د. كيمي والمختبر العجيب (5)">
            <a:hlinkClick r:id="" action="ppaction://media"/>
            <a:extLst>
              <a:ext uri="{FF2B5EF4-FFF2-40B4-BE49-F238E27FC236}">
                <a16:creationId xmlns:a16="http://schemas.microsoft.com/office/drawing/2014/main" id="{2A324A6C-630B-588B-CF8E-F9FC030634A9}"/>
              </a:ext>
            </a:extLst>
          </p:cNvPr>
          <p:cNvPicPr>
            <a:picLocks noChangeAspect="1"/>
          </p:cNvPicPr>
          <p:nvPr>
            <a:videoFile r:link="rId1"/>
            <p:extLst>
              <p:ext uri="{DAA4B4D4-6D71-4841-9C94-3DE7FCFB9230}">
                <p14:media xmlns:p14="http://schemas.microsoft.com/office/powerpoint/2010/main" r:embed="rId2">
                  <p14:trim st="779"/>
                </p14:media>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78E1F309-9038-2AF7-BBFA-CB900A46A03E}"/>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2266176955"/>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2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
                </p:tgtEl>
              </p:cMediaNode>
            </p:vide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4A117A-DC3C-E7BE-8201-535D0E9F613B}"/>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419C8988-B040-ECA0-A158-E826913D7D9B}"/>
              </a:ext>
            </a:extLst>
          </p:cNvPr>
          <p:cNvPicPr>
            <a:picLocks noChangeAspect="1"/>
          </p:cNvPicPr>
          <p:nvPr/>
        </p:nvPicPr>
        <p:blipFill>
          <a:blip r:embed="rId3"/>
          <a:srcRect/>
          <a:stretch/>
        </p:blipFill>
        <p:spPr>
          <a:xfrm>
            <a:off x="6413" y="1787"/>
            <a:ext cx="12179173" cy="6854427"/>
          </a:xfrm>
          <a:prstGeom prst="rect">
            <a:avLst/>
          </a:prstGeom>
        </p:spPr>
      </p:pic>
      <p:grpSp>
        <p:nvGrpSpPr>
          <p:cNvPr id="17" name="اسم العالم">
            <a:extLst>
              <a:ext uri="{FF2B5EF4-FFF2-40B4-BE49-F238E27FC236}">
                <a16:creationId xmlns:a16="http://schemas.microsoft.com/office/drawing/2014/main" id="{DA33FF38-AA57-7AE8-C486-DFE8C42A06E0}"/>
              </a:ext>
            </a:extLst>
          </p:cNvPr>
          <p:cNvGrpSpPr/>
          <p:nvPr/>
        </p:nvGrpSpPr>
        <p:grpSpPr>
          <a:xfrm>
            <a:off x="3954287" y="-1833"/>
            <a:ext cx="4283425" cy="2410707"/>
            <a:chOff x="3525033" y="2121971"/>
            <a:chExt cx="5141929" cy="2847285"/>
          </a:xfrm>
        </p:grpSpPr>
        <p:pic>
          <p:nvPicPr>
            <p:cNvPr id="16" name="صورة 15">
              <a:extLst>
                <a:ext uri="{FF2B5EF4-FFF2-40B4-BE49-F238E27FC236}">
                  <a16:creationId xmlns:a16="http://schemas.microsoft.com/office/drawing/2014/main" id="{4D939819-592E-58CE-2154-5C31C4392BFC}"/>
                </a:ext>
              </a:extLst>
            </p:cNvPr>
            <p:cNvPicPr>
              <a:picLocks noChangeAspect="1"/>
            </p:cNvPicPr>
            <p:nvPr/>
          </p:nvPicPr>
          <p:blipFill>
            <a:blip r:embed="rId4"/>
            <a:srcRect/>
            <a:stretch/>
          </p:blipFill>
          <p:spPr>
            <a:xfrm>
              <a:off x="3525033" y="2121971"/>
              <a:ext cx="5141929" cy="2847285"/>
            </a:xfrm>
            <a:prstGeom prst="rect">
              <a:avLst/>
            </a:prstGeom>
          </p:spPr>
        </p:pic>
        <p:sp>
          <p:nvSpPr>
            <p:cNvPr id="10" name="مربع نص 9">
              <a:extLst>
                <a:ext uri="{FF2B5EF4-FFF2-40B4-BE49-F238E27FC236}">
                  <a16:creationId xmlns:a16="http://schemas.microsoft.com/office/drawing/2014/main" id="{5810D8C5-E2DF-BB45-8EE1-F0F78CC920E7}"/>
                </a:ext>
              </a:extLst>
            </p:cNvPr>
            <p:cNvSpPr txBox="1"/>
            <p:nvPr/>
          </p:nvSpPr>
          <p:spPr>
            <a:xfrm>
              <a:off x="4193093" y="3095801"/>
              <a:ext cx="3783299" cy="981519"/>
            </a:xfrm>
            <a:prstGeom prst="rect">
              <a:avLst/>
            </a:prstGeom>
            <a:noFill/>
            <a:effectLst/>
          </p:spPr>
          <p:txBody>
            <a:bodyPr wrap="square" rtlCol="1" anchor="ctr" anchorCtr="0">
              <a:normAutofit/>
            </a:bodyPr>
            <a:lstStyle/>
            <a:p>
              <a:pPr algn="ctr"/>
              <a:r>
                <a:rPr lang="ar-SA" sz="4000" b="1" dirty="0">
                  <a:solidFill>
                    <a:srgbClr val="FFD852"/>
                  </a:solidFill>
                </a:rPr>
                <a:t>مدينة المياه</a:t>
              </a:r>
            </a:p>
          </p:txBody>
        </p:sp>
      </p:grpSp>
      <p:grpSp>
        <p:nvGrpSpPr>
          <p:cNvPr id="26" name="مجموعة 25">
            <a:extLst>
              <a:ext uri="{FF2B5EF4-FFF2-40B4-BE49-F238E27FC236}">
                <a16:creationId xmlns:a16="http://schemas.microsoft.com/office/drawing/2014/main" id="{BEE2B98A-269A-BC68-4894-2E2729AA3FC3}"/>
              </a:ext>
            </a:extLst>
          </p:cNvPr>
          <p:cNvGrpSpPr/>
          <p:nvPr/>
        </p:nvGrpSpPr>
        <p:grpSpPr>
          <a:xfrm flipH="1">
            <a:off x="-105291" y="507859"/>
            <a:ext cx="3308518" cy="6348354"/>
            <a:chOff x="9110596" y="459488"/>
            <a:chExt cx="3308518" cy="6348354"/>
          </a:xfrm>
        </p:grpSpPr>
        <p:pic>
          <p:nvPicPr>
            <p:cNvPr id="27" name="صورة 26">
              <a:extLst>
                <a:ext uri="{FF2B5EF4-FFF2-40B4-BE49-F238E27FC236}">
                  <a16:creationId xmlns:a16="http://schemas.microsoft.com/office/drawing/2014/main" id="{6C89FA23-D473-7F0B-AD60-8C57FD6E6FB9}"/>
                </a:ext>
              </a:extLst>
            </p:cNvPr>
            <p:cNvPicPr>
              <a:picLocks noChangeAspect="1"/>
            </p:cNvPicPr>
            <p:nvPr/>
          </p:nvPicPr>
          <p:blipFill>
            <a:blip r:embed="rId5"/>
            <a:srcRect l="717" t="235" r="79681" b="50000"/>
            <a:stretch>
              <a:fillRect/>
            </a:stretch>
          </p:blipFill>
          <p:spPr>
            <a:xfrm flipH="1">
              <a:off x="9272619" y="2067437"/>
              <a:ext cx="2800725" cy="4740405"/>
            </a:xfrm>
            <a:prstGeom prst="rect">
              <a:avLst/>
            </a:prstGeom>
          </p:spPr>
        </p:pic>
        <p:grpSp>
          <p:nvGrpSpPr>
            <p:cNvPr id="28" name="مجموعة 27">
              <a:extLst>
                <a:ext uri="{FF2B5EF4-FFF2-40B4-BE49-F238E27FC236}">
                  <a16:creationId xmlns:a16="http://schemas.microsoft.com/office/drawing/2014/main" id="{861C6707-D126-C010-0972-0E7249F0FB7A}"/>
                </a:ext>
              </a:extLst>
            </p:cNvPr>
            <p:cNvGrpSpPr/>
            <p:nvPr/>
          </p:nvGrpSpPr>
          <p:grpSpPr>
            <a:xfrm>
              <a:off x="9110596" y="459488"/>
              <a:ext cx="3308518" cy="1862030"/>
              <a:chOff x="8275506" y="449779"/>
              <a:chExt cx="4473732" cy="2429221"/>
            </a:xfrm>
          </p:grpSpPr>
          <p:pic>
            <p:nvPicPr>
              <p:cNvPr id="29" name="صورة 28">
                <a:extLst>
                  <a:ext uri="{FF2B5EF4-FFF2-40B4-BE49-F238E27FC236}">
                    <a16:creationId xmlns:a16="http://schemas.microsoft.com/office/drawing/2014/main" id="{803F8C3C-924C-6CCB-3125-26B05A584378}"/>
                  </a:ext>
                </a:extLst>
              </p:cNvPr>
              <p:cNvPicPr>
                <a:picLocks noChangeAspect="1"/>
              </p:cNvPicPr>
              <p:nvPr/>
            </p:nvPicPr>
            <p:blipFill>
              <a:blip r:embed="rId6"/>
              <a:srcRect/>
              <a:stretch/>
            </p:blipFill>
            <p:spPr>
              <a:xfrm flipH="1">
                <a:off x="8275506" y="449779"/>
                <a:ext cx="4473732" cy="2429221"/>
              </a:xfrm>
              <a:prstGeom prst="rect">
                <a:avLst/>
              </a:prstGeom>
            </p:spPr>
          </p:pic>
          <p:sp>
            <p:nvSpPr>
              <p:cNvPr id="30" name="مربع نص 29">
                <a:extLst>
                  <a:ext uri="{FF2B5EF4-FFF2-40B4-BE49-F238E27FC236}">
                    <a16:creationId xmlns:a16="http://schemas.microsoft.com/office/drawing/2014/main" id="{372E754E-BE11-C14C-60BA-E32AB0B7C94C}"/>
                  </a:ext>
                </a:extLst>
              </p:cNvPr>
              <p:cNvSpPr txBox="1"/>
              <p:nvPr/>
            </p:nvSpPr>
            <p:spPr>
              <a:xfrm>
                <a:off x="9058097" y="1330552"/>
                <a:ext cx="2784322" cy="843209"/>
              </a:xfrm>
              <a:prstGeom prst="rect">
                <a:avLst/>
              </a:prstGeom>
              <a:noFill/>
            </p:spPr>
            <p:txBody>
              <a:bodyPr wrap="square">
                <a:spAutoFit/>
              </a:bodyPr>
              <a:lstStyle/>
              <a:p>
                <a:pPr algn="ctr"/>
                <a:r>
                  <a:rPr lang="ar-SA" b="1" dirty="0">
                    <a:solidFill>
                      <a:srgbClr val="048219"/>
                    </a:solidFill>
                  </a:rPr>
                  <a:t>وصلنا إلى </a:t>
                </a:r>
              </a:p>
              <a:p>
                <a:pPr algn="ctr"/>
                <a:r>
                  <a:rPr lang="ar-SA" b="1" dirty="0">
                    <a:solidFill>
                      <a:srgbClr val="048219"/>
                    </a:solidFill>
                  </a:rPr>
                  <a:t>مدينة المياه! 🌊</a:t>
                </a:r>
              </a:p>
            </p:txBody>
          </p:sp>
        </p:grpSp>
      </p:gr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2AEB9FEE-1544-E068-6743-DD8BDC96E281}"/>
              </a:ext>
            </a:extLst>
          </p:cNvPr>
          <p:cNvPicPr>
            <a:picLocks noChangeAspect="1"/>
          </p:cNvPicPr>
          <p:nvPr/>
        </p:nvPicPr>
        <p:blipFill>
          <a:blip r:embed="rId8"/>
          <a:srcRect/>
          <a:stretch/>
        </p:blipFill>
        <p:spPr>
          <a:xfrm>
            <a:off x="137979" y="108181"/>
            <a:ext cx="346933" cy="360714"/>
          </a:xfrm>
          <a:prstGeom prst="rect">
            <a:avLst/>
          </a:prstGeom>
        </p:spPr>
      </p:pic>
      <p:sp>
        <p:nvSpPr>
          <p:cNvPr id="5" name="زر البدء">
            <a:hlinkClick r:id="" action="ppaction://hlinkshowjump?jump=nextslide">
              <a:snd r:embed="rId9" name="arrow.wav"/>
            </a:hlinkClick>
            <a:hlinkHover r:id="" action="ppaction://noaction" highlightClick="1">
              <a:snd r:embed="rId9" name="arrow.wav"/>
            </a:hlinkHover>
            <a:extLst>
              <a:ext uri="{FF2B5EF4-FFF2-40B4-BE49-F238E27FC236}">
                <a16:creationId xmlns:a16="http://schemas.microsoft.com/office/drawing/2014/main" id="{6D9B3AF5-178E-256A-6C6E-876DF19CB386}"/>
              </a:ext>
            </a:extLst>
          </p:cNvPr>
          <p:cNvSpPr/>
          <p:nvPr/>
        </p:nvSpPr>
        <p:spPr>
          <a:xfrm>
            <a:off x="5111709" y="6035322"/>
            <a:ext cx="1988200" cy="573949"/>
          </a:xfrm>
          <a:prstGeom prst="roundRect">
            <a:avLst>
              <a:gd name="adj" fmla="val 0"/>
            </a:avLst>
          </a:prstGeom>
          <a:blipFill>
            <a:blip r:embed="rId10"/>
            <a:stretch>
              <a:fillRect t="-93265" b="-1088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دخول المنطقة</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2" name="مجموعة 1">
            <a:extLst>
              <a:ext uri="{FF2B5EF4-FFF2-40B4-BE49-F238E27FC236}">
                <a16:creationId xmlns:a16="http://schemas.microsoft.com/office/drawing/2014/main" id="{1C793A36-72B0-595E-0BCF-3A316D31A625}"/>
              </a:ext>
            </a:extLst>
          </p:cNvPr>
          <p:cNvGrpSpPr/>
          <p:nvPr/>
        </p:nvGrpSpPr>
        <p:grpSpPr>
          <a:xfrm flipH="1">
            <a:off x="8616501" y="2222338"/>
            <a:ext cx="3657609" cy="4386933"/>
            <a:chOff x="8415735" y="1653076"/>
            <a:chExt cx="3657609" cy="4386933"/>
          </a:xfrm>
        </p:grpSpPr>
        <p:pic>
          <p:nvPicPr>
            <p:cNvPr id="4" name="صورة 3">
              <a:extLst>
                <a:ext uri="{FF2B5EF4-FFF2-40B4-BE49-F238E27FC236}">
                  <a16:creationId xmlns:a16="http://schemas.microsoft.com/office/drawing/2014/main" id="{DE418165-2252-EE20-3163-3750B9736D5B}"/>
                </a:ext>
              </a:extLst>
            </p:cNvPr>
            <p:cNvPicPr>
              <a:picLocks noChangeAspect="1"/>
            </p:cNvPicPr>
            <p:nvPr/>
          </p:nvPicPr>
          <p:blipFill>
            <a:blip r:embed="rId11"/>
            <a:srcRect l="-1206" t="33116" r="79854" b="34027"/>
            <a:stretch>
              <a:fillRect/>
            </a:stretch>
          </p:blipFill>
          <p:spPr>
            <a:xfrm flipH="1">
              <a:off x="9154063" y="3045348"/>
              <a:ext cx="2919281" cy="2994661"/>
            </a:xfrm>
            <a:prstGeom prst="rect">
              <a:avLst/>
            </a:prstGeom>
          </p:spPr>
        </p:pic>
        <p:grpSp>
          <p:nvGrpSpPr>
            <p:cNvPr id="7" name="مجموعة 6">
              <a:extLst>
                <a:ext uri="{FF2B5EF4-FFF2-40B4-BE49-F238E27FC236}">
                  <a16:creationId xmlns:a16="http://schemas.microsoft.com/office/drawing/2014/main" id="{70E9C5F5-74FC-FCC2-E6CE-6B9639613D75}"/>
                </a:ext>
              </a:extLst>
            </p:cNvPr>
            <p:cNvGrpSpPr/>
            <p:nvPr/>
          </p:nvGrpSpPr>
          <p:grpSpPr>
            <a:xfrm>
              <a:off x="8415735" y="1653076"/>
              <a:ext cx="2883978" cy="1623101"/>
              <a:chOff x="7335926" y="2006946"/>
              <a:chExt cx="3899675" cy="2117512"/>
            </a:xfrm>
          </p:grpSpPr>
          <p:pic>
            <p:nvPicPr>
              <p:cNvPr id="8" name="صورة 7">
                <a:extLst>
                  <a:ext uri="{FF2B5EF4-FFF2-40B4-BE49-F238E27FC236}">
                    <a16:creationId xmlns:a16="http://schemas.microsoft.com/office/drawing/2014/main" id="{D9E95A10-A998-8DB7-CDEA-A81C4160D0D3}"/>
                  </a:ext>
                </a:extLst>
              </p:cNvPr>
              <p:cNvPicPr>
                <a:picLocks noChangeAspect="1"/>
              </p:cNvPicPr>
              <p:nvPr/>
            </p:nvPicPr>
            <p:blipFill>
              <a:blip r:embed="rId12"/>
              <a:srcRect/>
              <a:stretch/>
            </p:blipFill>
            <p:spPr>
              <a:xfrm flipH="1">
                <a:off x="7335926" y="2006946"/>
                <a:ext cx="3899675" cy="2117512"/>
              </a:xfrm>
              <a:prstGeom prst="rect">
                <a:avLst/>
              </a:prstGeom>
            </p:spPr>
          </p:pic>
          <p:sp>
            <p:nvSpPr>
              <p:cNvPr id="9" name="مربع نص 8">
                <a:extLst>
                  <a:ext uri="{FF2B5EF4-FFF2-40B4-BE49-F238E27FC236}">
                    <a16:creationId xmlns:a16="http://schemas.microsoft.com/office/drawing/2014/main" id="{943ABDA3-BB13-C675-C15F-64722774AF76}"/>
                  </a:ext>
                </a:extLst>
              </p:cNvPr>
              <p:cNvSpPr txBox="1"/>
              <p:nvPr/>
            </p:nvSpPr>
            <p:spPr>
              <a:xfrm>
                <a:off x="7772126" y="2737959"/>
                <a:ext cx="2985800" cy="843209"/>
              </a:xfrm>
              <a:prstGeom prst="rect">
                <a:avLst/>
              </a:prstGeom>
              <a:noFill/>
            </p:spPr>
            <p:txBody>
              <a:bodyPr wrap="square">
                <a:spAutoFit/>
              </a:bodyPr>
              <a:lstStyle/>
              <a:p>
                <a:pPr algn="ctr" rtl="0"/>
                <a:r>
                  <a:rPr lang="ar-SA" b="1" dirty="0">
                    <a:solidFill>
                      <a:srgbClr val="048219"/>
                    </a:solidFill>
                  </a:rPr>
                  <a:t>الضغط يزداد كلما نزلنا إلى أعماق أكبر.</a:t>
                </a:r>
              </a:p>
            </p:txBody>
          </p:sp>
        </p:grpSp>
      </p:grpSp>
    </p:spTree>
    <p:extLst>
      <p:ext uri="{BB962C8B-B14F-4D97-AF65-F5344CB8AC3E}">
        <p14:creationId xmlns:p14="http://schemas.microsoft.com/office/powerpoint/2010/main" val="1161770444"/>
      </p:ext>
    </p:extLst>
  </p:cSld>
  <p:clrMapOvr>
    <a:masterClrMapping/>
  </p:clrMapOvr>
  <mc:AlternateContent xmlns:mc="http://schemas.openxmlformats.org/markup-compatibility/2006" xmlns:p14="http://schemas.microsoft.com/office/powerpoint/2010/main">
    <mc:Choice Requires="p14">
      <p:transition spd="slow" p14:dur="900" advClick="0">
        <p14:flythrough dir="out" hasBounce="1"/>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18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750"/>
                                        <p:tgtEl>
                                          <p:spTgt spid="17"/>
                                        </p:tgtEl>
                                      </p:cBhvr>
                                    </p:animEffect>
                                  </p:childTnLst>
                                </p:cTn>
                              </p:par>
                              <p:par>
                                <p:cTn id="10" presetID="10" presetClass="entr" presetSubtype="0" fill="hold" nodeType="withEffect">
                                  <p:stCondLst>
                                    <p:cond delay="30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par>
                                <p:cTn id="13" presetID="10" presetClass="entr" presetSubtype="0" fill="hold" nodeType="withEffect">
                                  <p:stCondLst>
                                    <p:cond delay="460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470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childTnLst>
                                </p:cTn>
                              </p:par>
                              <p:par>
                                <p:cTn id="19" presetID="10" presetClass="entr" presetSubtype="0" fill="hold" nodeType="withEffect">
                                  <p:stCondLst>
                                    <p:cond delay="370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05637F-7006-E91A-36EE-BE0D642FFE41}"/>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30DC71A9-C6CD-797E-E8EA-982941B11800}"/>
              </a:ext>
            </a:extLst>
          </p:cNvPr>
          <p:cNvPicPr>
            <a:picLocks noChangeAspect="1"/>
          </p:cNvPicPr>
          <p:nvPr/>
        </p:nvPicPr>
        <p:blipFill>
          <a:blip r:embed="rId3"/>
          <a:srcRect/>
          <a:stretch/>
        </p:blipFill>
        <p:spPr>
          <a:xfrm>
            <a:off x="2403" y="-13762"/>
            <a:ext cx="12187194" cy="6858941"/>
          </a:xfrm>
          <a:prstGeom prst="rect">
            <a:avLst/>
          </a:prstGeom>
        </p:spPr>
      </p:pic>
      <p:pic>
        <p:nvPicPr>
          <p:cNvPr id="4" name="صورة 3">
            <a:extLst>
              <a:ext uri="{FF2B5EF4-FFF2-40B4-BE49-F238E27FC236}">
                <a16:creationId xmlns:a16="http://schemas.microsoft.com/office/drawing/2014/main" id="{AD7B744C-8ACF-1F48-EEB8-A281055B6F9D}"/>
              </a:ext>
            </a:extLst>
          </p:cNvPr>
          <p:cNvPicPr>
            <a:picLocks noChangeAspect="1"/>
          </p:cNvPicPr>
          <p:nvPr/>
        </p:nvPicPr>
        <p:blipFill>
          <a:blip r:embed="rId4"/>
          <a:srcRect l="147" r="147" b="6309"/>
          <a:stretch>
            <a:fillRect/>
          </a:stretch>
        </p:blipFill>
        <p:spPr>
          <a:xfrm>
            <a:off x="0" y="-104171"/>
            <a:ext cx="12192000" cy="6962171"/>
          </a:xfrm>
          <a:prstGeom prst="rect">
            <a:avLst/>
          </a:prstGeom>
        </p:spPr>
      </p:pic>
      <p:sp>
        <p:nvSpPr>
          <p:cNvPr id="6" name="مربع نص 5">
            <a:extLst>
              <a:ext uri="{FF2B5EF4-FFF2-40B4-BE49-F238E27FC236}">
                <a16:creationId xmlns:a16="http://schemas.microsoft.com/office/drawing/2014/main" id="{BD48549B-E215-C021-8B99-F6A56FA2BE51}"/>
              </a:ext>
            </a:extLst>
          </p:cNvPr>
          <p:cNvSpPr txBox="1"/>
          <p:nvPr/>
        </p:nvSpPr>
        <p:spPr>
          <a:xfrm>
            <a:off x="1768152" y="1672386"/>
            <a:ext cx="8655696" cy="3453253"/>
          </a:xfrm>
          <a:prstGeom prst="rect">
            <a:avLst/>
          </a:prstGeom>
          <a:noFill/>
        </p:spPr>
        <p:txBody>
          <a:bodyPr wrap="square" rtlCol="1">
            <a:normAutofit/>
          </a:bodyPr>
          <a:lstStyle/>
          <a:p>
            <a:pPr algn="ctr">
              <a:lnSpc>
                <a:spcPct val="130000"/>
              </a:lnSpc>
            </a:pPr>
            <a:r>
              <a:rPr lang="ar-SA"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sp>
        <p:nvSpPr>
          <p:cNvPr id="2" name="مربع نص 1">
            <a:extLst>
              <a:ext uri="{FF2B5EF4-FFF2-40B4-BE49-F238E27FC236}">
                <a16:creationId xmlns:a16="http://schemas.microsoft.com/office/drawing/2014/main" id="{155D0012-D8C3-80A0-BF8D-C8CFE3521224}"/>
              </a:ext>
            </a:extLst>
          </p:cNvPr>
          <p:cNvSpPr txBox="1"/>
          <p:nvPr/>
        </p:nvSpPr>
        <p:spPr>
          <a:xfrm>
            <a:off x="3094298" y="700389"/>
            <a:ext cx="6003404" cy="927284"/>
          </a:xfrm>
          <a:prstGeom prst="rect">
            <a:avLst/>
          </a:prstGeom>
          <a:noFill/>
        </p:spPr>
        <p:txBody>
          <a:bodyPr wrap="square" rtlCol="1">
            <a:noAutofit/>
          </a:bodyPr>
          <a:lstStyle/>
          <a:p>
            <a:pPr algn="ctr" rtl="0">
              <a:lnSpc>
                <a:spcPct val="130000"/>
              </a:lnSpc>
            </a:pPr>
            <a:r>
              <a:rPr lang="ar-SA"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B064CDBD-4239-C1A1-BC33-0BDDAF35F21C}"/>
              </a:ext>
            </a:extLst>
          </p:cNvPr>
          <p:cNvPicPr>
            <a:picLocks noChangeAspect="1"/>
          </p:cNvPicPr>
          <p:nvPr/>
        </p:nvPicPr>
        <p:blipFill>
          <a:blip r:embed="rId6"/>
          <a:srcRect/>
          <a:stretch/>
        </p:blipFill>
        <p:spPr>
          <a:xfrm>
            <a:off x="137979" y="108181"/>
            <a:ext cx="346933" cy="360714"/>
          </a:xfrm>
          <a:prstGeom prst="rect">
            <a:avLst/>
          </a:prstGeom>
        </p:spPr>
      </p:pic>
      <p:sp>
        <p:nvSpPr>
          <p:cNvPr id="5" name="زر البدء">
            <a:hlinkClick r:id="" action="ppaction://hlinkshowjump?jump=nextslide">
              <a:snd r:embed="rId7" name="arrow.wav"/>
            </a:hlinkClick>
            <a:hlinkHover r:id="" action="ppaction://noaction" highlightClick="1">
              <a:snd r:embed="rId7" name="arrow.wav"/>
            </a:hlinkHover>
            <a:extLst>
              <a:ext uri="{FF2B5EF4-FFF2-40B4-BE49-F238E27FC236}">
                <a16:creationId xmlns:a16="http://schemas.microsoft.com/office/drawing/2014/main" id="{77D5700D-E5F5-7D03-D6F5-49152CEC3B0A}"/>
              </a:ext>
            </a:extLst>
          </p:cNvPr>
          <p:cNvSpPr/>
          <p:nvPr/>
        </p:nvSpPr>
        <p:spPr>
          <a:xfrm>
            <a:off x="5101900" y="5882641"/>
            <a:ext cx="1988200" cy="609600"/>
          </a:xfrm>
          <a:prstGeom prst="roundRect">
            <a:avLst>
              <a:gd name="adj" fmla="val 0"/>
            </a:avLst>
          </a:prstGeom>
          <a:blipFill>
            <a:blip r:embed="rId8"/>
            <a:stretch>
              <a:fillRect t="4148" b="-2147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المنطقة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spTree>
    <p:extLst>
      <p:ext uri="{BB962C8B-B14F-4D97-AF65-F5344CB8AC3E}">
        <p14:creationId xmlns:p14="http://schemas.microsoft.com/office/powerpoint/2010/main" val="3508422486"/>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nodeType="withEffect">
                                  <p:stCondLst>
                                    <p:cond delay="190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par>
                                <p:cTn id="19" presetID="10" presetClass="entr" presetSubtype="0" fill="hold" grpId="0" nodeType="withEffect">
                                  <p:stCondLst>
                                    <p:cond delay="340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5"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3557BA-8914-8FDE-DCD8-FDA19F593E4C}"/>
            </a:ext>
          </a:extLst>
        </p:cNvPr>
        <p:cNvGrpSpPr/>
        <p:nvPr/>
      </p:nvGrpSpPr>
      <p:grpSpPr>
        <a:xfrm>
          <a:off x="0" y="0"/>
          <a:ext cx="0" cy="0"/>
          <a:chOff x="0" y="0"/>
          <a:chExt cx="0" cy="0"/>
        </a:xfrm>
      </p:grpSpPr>
      <p:pic>
        <p:nvPicPr>
          <p:cNvPr id="3" name="د. كيمي والمختبر العجيب (6)">
            <a:hlinkClick r:id="" action="ppaction://media"/>
            <a:extLst>
              <a:ext uri="{FF2B5EF4-FFF2-40B4-BE49-F238E27FC236}">
                <a16:creationId xmlns:a16="http://schemas.microsoft.com/office/drawing/2014/main" id="{C8A5DDF3-D550-5B49-8CC5-5689BCACF124}"/>
              </a:ext>
            </a:extLst>
          </p:cNvPr>
          <p:cNvPicPr>
            <a:picLocks noChangeAspect="1"/>
          </p:cNvPicPr>
          <p:nvPr>
            <a:videoFile r:link="rId1"/>
            <p:extLst>
              <p:ext uri="{DAA4B4D4-6D71-4841-9C94-3DE7FCFB9230}">
                <p14:media xmlns:p14="http://schemas.microsoft.com/office/powerpoint/2010/main" r:embed="rId2">
                  <p14:trim st="1148" end="731"/>
                </p14:media>
              </p:ext>
            </p:extLst>
          </p:nvPr>
        </p:nvPicPr>
        <p:blipFill>
          <a:blip r:embed="rId5"/>
          <a:srcRect l="975" t="978" r="981" b="978"/>
          <a:stretch>
            <a:fillRect/>
          </a:stretch>
        </p:blipFill>
        <p:spPr>
          <a:xfrm>
            <a:off x="-1" y="-1"/>
            <a:ext cx="12192001" cy="6858001"/>
          </a:xfrm>
          <a:prstGeom prst="rect">
            <a:avLst/>
          </a:prstGeom>
        </p:spPr>
      </p:pic>
      <p:sp>
        <p:nvSpPr>
          <p:cNvPr id="4" name="frame">
            <a:extLst>
              <a:ext uri="{FF2B5EF4-FFF2-40B4-BE49-F238E27FC236}">
                <a16:creationId xmlns:a16="http://schemas.microsoft.com/office/drawing/2014/main" id="{9276BDA4-D726-8426-593D-68EF685066DF}"/>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1010171843"/>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1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
                </p:tgtEl>
              </p:cMediaNode>
            </p:vide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5E3D4E-B1CB-926C-DA58-48896280DD9D}"/>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676447CE-D240-2F67-CC5C-37F2D02781AE}"/>
              </a:ext>
            </a:extLst>
          </p:cNvPr>
          <p:cNvPicPr>
            <a:picLocks noChangeAspect="1"/>
          </p:cNvPicPr>
          <p:nvPr/>
        </p:nvPicPr>
        <p:blipFill>
          <a:blip r:embed="rId3"/>
          <a:srcRect/>
          <a:stretch/>
        </p:blipFill>
        <p:spPr>
          <a:xfrm>
            <a:off x="6413" y="1787"/>
            <a:ext cx="12179173" cy="6854427"/>
          </a:xfrm>
          <a:prstGeom prst="rect">
            <a:avLst/>
          </a:prstGeom>
        </p:spPr>
      </p:pic>
      <p:grpSp>
        <p:nvGrpSpPr>
          <p:cNvPr id="17" name="اسم العالم">
            <a:extLst>
              <a:ext uri="{FF2B5EF4-FFF2-40B4-BE49-F238E27FC236}">
                <a16:creationId xmlns:a16="http://schemas.microsoft.com/office/drawing/2014/main" id="{57A44617-A0CA-B5D7-AF13-7A9A596868BD}"/>
              </a:ext>
            </a:extLst>
          </p:cNvPr>
          <p:cNvGrpSpPr/>
          <p:nvPr/>
        </p:nvGrpSpPr>
        <p:grpSpPr>
          <a:xfrm>
            <a:off x="3954287" y="-1833"/>
            <a:ext cx="4283425" cy="2410707"/>
            <a:chOff x="3525033" y="2121971"/>
            <a:chExt cx="5141929" cy="2847285"/>
          </a:xfrm>
        </p:grpSpPr>
        <p:pic>
          <p:nvPicPr>
            <p:cNvPr id="16" name="صورة 15">
              <a:extLst>
                <a:ext uri="{FF2B5EF4-FFF2-40B4-BE49-F238E27FC236}">
                  <a16:creationId xmlns:a16="http://schemas.microsoft.com/office/drawing/2014/main" id="{1D00E0E2-7705-9D21-7C73-81563CE5B301}"/>
                </a:ext>
              </a:extLst>
            </p:cNvPr>
            <p:cNvPicPr>
              <a:picLocks noChangeAspect="1"/>
            </p:cNvPicPr>
            <p:nvPr/>
          </p:nvPicPr>
          <p:blipFill>
            <a:blip r:embed="rId4"/>
            <a:srcRect/>
            <a:stretch/>
          </p:blipFill>
          <p:spPr>
            <a:xfrm>
              <a:off x="3525033" y="2121971"/>
              <a:ext cx="5141929" cy="2847285"/>
            </a:xfrm>
            <a:prstGeom prst="rect">
              <a:avLst/>
            </a:prstGeom>
          </p:spPr>
        </p:pic>
        <p:sp>
          <p:nvSpPr>
            <p:cNvPr id="10" name="مربع نص 9">
              <a:extLst>
                <a:ext uri="{FF2B5EF4-FFF2-40B4-BE49-F238E27FC236}">
                  <a16:creationId xmlns:a16="http://schemas.microsoft.com/office/drawing/2014/main" id="{1142DF1F-C8C7-99B4-20F4-5F4DCBB3F92E}"/>
                </a:ext>
              </a:extLst>
            </p:cNvPr>
            <p:cNvSpPr txBox="1"/>
            <p:nvPr/>
          </p:nvSpPr>
          <p:spPr>
            <a:xfrm>
              <a:off x="4193093" y="3095801"/>
              <a:ext cx="3783299" cy="981519"/>
            </a:xfrm>
            <a:prstGeom prst="rect">
              <a:avLst/>
            </a:prstGeom>
            <a:noFill/>
            <a:effectLst/>
          </p:spPr>
          <p:txBody>
            <a:bodyPr wrap="square" rtlCol="1" anchor="ctr" anchorCtr="0">
              <a:normAutofit/>
            </a:bodyPr>
            <a:lstStyle/>
            <a:p>
              <a:pPr algn="ctr"/>
              <a:r>
                <a:rPr lang="ar-SA" sz="4000" b="1" dirty="0">
                  <a:solidFill>
                    <a:srgbClr val="FFD852"/>
                  </a:solidFill>
                </a:rPr>
                <a:t>مختبر الأرض</a:t>
              </a:r>
            </a:p>
          </p:txBody>
        </p:sp>
      </p:grpSp>
      <p:grpSp>
        <p:nvGrpSpPr>
          <p:cNvPr id="26" name="مجموعة 25">
            <a:extLst>
              <a:ext uri="{FF2B5EF4-FFF2-40B4-BE49-F238E27FC236}">
                <a16:creationId xmlns:a16="http://schemas.microsoft.com/office/drawing/2014/main" id="{A6A85A41-9151-FE56-8B21-A057738C5C76}"/>
              </a:ext>
            </a:extLst>
          </p:cNvPr>
          <p:cNvGrpSpPr/>
          <p:nvPr/>
        </p:nvGrpSpPr>
        <p:grpSpPr>
          <a:xfrm flipH="1">
            <a:off x="-101067" y="845068"/>
            <a:ext cx="4282707" cy="6122892"/>
            <a:chOff x="8132183" y="796697"/>
            <a:chExt cx="4282707" cy="6122892"/>
          </a:xfrm>
        </p:grpSpPr>
        <p:pic>
          <p:nvPicPr>
            <p:cNvPr id="27" name="صورة 26">
              <a:extLst>
                <a:ext uri="{FF2B5EF4-FFF2-40B4-BE49-F238E27FC236}">
                  <a16:creationId xmlns:a16="http://schemas.microsoft.com/office/drawing/2014/main" id="{FC974AC5-8895-00FB-2D66-7CDFD12908BF}"/>
                </a:ext>
              </a:extLst>
            </p:cNvPr>
            <p:cNvPicPr>
              <a:picLocks noChangeAspect="1"/>
            </p:cNvPicPr>
            <p:nvPr/>
          </p:nvPicPr>
          <p:blipFill>
            <a:blip r:embed="rId5"/>
            <a:srcRect l="80383" t="-1577" r="15" b="47397"/>
            <a:stretch>
              <a:fillRect/>
            </a:stretch>
          </p:blipFill>
          <p:spPr>
            <a:xfrm flipH="1">
              <a:off x="8132183" y="1758622"/>
              <a:ext cx="2800725" cy="5160967"/>
            </a:xfrm>
            <a:prstGeom prst="rect">
              <a:avLst/>
            </a:prstGeom>
          </p:spPr>
        </p:pic>
        <p:grpSp>
          <p:nvGrpSpPr>
            <p:cNvPr id="28" name="مجموعة 27">
              <a:extLst>
                <a:ext uri="{FF2B5EF4-FFF2-40B4-BE49-F238E27FC236}">
                  <a16:creationId xmlns:a16="http://schemas.microsoft.com/office/drawing/2014/main" id="{62111B2D-5A09-51E0-F4EC-357E297F74FD}"/>
                </a:ext>
              </a:extLst>
            </p:cNvPr>
            <p:cNvGrpSpPr/>
            <p:nvPr/>
          </p:nvGrpSpPr>
          <p:grpSpPr>
            <a:xfrm>
              <a:off x="8701084" y="796697"/>
              <a:ext cx="3713806" cy="2090127"/>
              <a:chOff x="7721770" y="889705"/>
              <a:chExt cx="5021757" cy="2726798"/>
            </a:xfrm>
          </p:grpSpPr>
          <p:pic>
            <p:nvPicPr>
              <p:cNvPr id="29" name="صورة 28">
                <a:extLst>
                  <a:ext uri="{FF2B5EF4-FFF2-40B4-BE49-F238E27FC236}">
                    <a16:creationId xmlns:a16="http://schemas.microsoft.com/office/drawing/2014/main" id="{165D3CBC-2217-B389-9715-4B0A930D67A3}"/>
                  </a:ext>
                </a:extLst>
              </p:cNvPr>
              <p:cNvPicPr>
                <a:picLocks noChangeAspect="1"/>
              </p:cNvPicPr>
              <p:nvPr/>
            </p:nvPicPr>
            <p:blipFill>
              <a:blip r:embed="rId6"/>
              <a:srcRect/>
              <a:stretch/>
            </p:blipFill>
            <p:spPr>
              <a:xfrm flipH="1">
                <a:off x="7721770" y="889705"/>
                <a:ext cx="5021757" cy="2726798"/>
              </a:xfrm>
              <a:prstGeom prst="rect">
                <a:avLst/>
              </a:prstGeom>
            </p:spPr>
          </p:pic>
          <p:sp>
            <p:nvSpPr>
              <p:cNvPr id="30" name="مربع نص 29">
                <a:extLst>
                  <a:ext uri="{FF2B5EF4-FFF2-40B4-BE49-F238E27FC236}">
                    <a16:creationId xmlns:a16="http://schemas.microsoft.com/office/drawing/2014/main" id="{FFF08B33-1541-2696-E9F3-0597AE1E9095}"/>
                  </a:ext>
                </a:extLst>
              </p:cNvPr>
              <p:cNvSpPr txBox="1"/>
              <p:nvPr/>
            </p:nvSpPr>
            <p:spPr>
              <a:xfrm>
                <a:off x="8339098" y="2138868"/>
                <a:ext cx="3787101" cy="481834"/>
              </a:xfrm>
              <a:prstGeom prst="rect">
                <a:avLst/>
              </a:prstGeom>
              <a:noFill/>
            </p:spPr>
            <p:txBody>
              <a:bodyPr wrap="square">
                <a:spAutoFit/>
              </a:bodyPr>
              <a:lstStyle/>
              <a:p>
                <a:pPr algn="ctr"/>
                <a:r>
                  <a:rPr lang="ar-SA" b="1" dirty="0">
                    <a:solidFill>
                      <a:srgbClr val="048219"/>
                    </a:solidFill>
                  </a:rPr>
                  <a:t>لنكتشف أسرار كوكبنا!</a:t>
                </a:r>
              </a:p>
            </p:txBody>
          </p:sp>
        </p:grpSp>
      </p:gr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3FABB493-6E29-6357-4F62-92BDFD6E14F0}"/>
              </a:ext>
            </a:extLst>
          </p:cNvPr>
          <p:cNvPicPr>
            <a:picLocks noChangeAspect="1"/>
          </p:cNvPicPr>
          <p:nvPr/>
        </p:nvPicPr>
        <p:blipFill>
          <a:blip r:embed="rId8"/>
          <a:srcRect/>
          <a:stretch/>
        </p:blipFill>
        <p:spPr>
          <a:xfrm>
            <a:off x="137979" y="108181"/>
            <a:ext cx="346933" cy="360714"/>
          </a:xfrm>
          <a:prstGeom prst="rect">
            <a:avLst/>
          </a:prstGeom>
        </p:spPr>
      </p:pic>
      <p:sp>
        <p:nvSpPr>
          <p:cNvPr id="5" name="زر البدء">
            <a:hlinkClick r:id="" action="ppaction://hlinkshowjump?jump=nextslide">
              <a:snd r:embed="rId9" name="arrow.wav"/>
            </a:hlinkClick>
            <a:hlinkHover r:id="" action="ppaction://noaction" highlightClick="1">
              <a:snd r:embed="rId9" name="arrow.wav"/>
            </a:hlinkHover>
            <a:extLst>
              <a:ext uri="{FF2B5EF4-FFF2-40B4-BE49-F238E27FC236}">
                <a16:creationId xmlns:a16="http://schemas.microsoft.com/office/drawing/2014/main" id="{9CA1CB81-3DDD-6DEA-3A50-3A0081EB6BF0}"/>
              </a:ext>
            </a:extLst>
          </p:cNvPr>
          <p:cNvSpPr/>
          <p:nvPr/>
        </p:nvSpPr>
        <p:spPr>
          <a:xfrm>
            <a:off x="5111709" y="6035322"/>
            <a:ext cx="1988200" cy="573949"/>
          </a:xfrm>
          <a:prstGeom prst="roundRect">
            <a:avLst>
              <a:gd name="adj" fmla="val 0"/>
            </a:avLst>
          </a:prstGeom>
          <a:blipFill>
            <a:blip r:embed="rId10"/>
            <a:stretch>
              <a:fillRect t="-93265" b="-1088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دخول المنطقة</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2" name="مجموعة 1">
            <a:extLst>
              <a:ext uri="{FF2B5EF4-FFF2-40B4-BE49-F238E27FC236}">
                <a16:creationId xmlns:a16="http://schemas.microsoft.com/office/drawing/2014/main" id="{082B1EAA-9099-0C75-560D-57A0E71F4587}"/>
              </a:ext>
            </a:extLst>
          </p:cNvPr>
          <p:cNvGrpSpPr/>
          <p:nvPr/>
        </p:nvGrpSpPr>
        <p:grpSpPr>
          <a:xfrm flipH="1">
            <a:off x="8237712" y="2613902"/>
            <a:ext cx="3606326" cy="4244098"/>
            <a:chOff x="8467018" y="1795911"/>
            <a:chExt cx="3606326" cy="4244098"/>
          </a:xfrm>
        </p:grpSpPr>
        <p:pic>
          <p:nvPicPr>
            <p:cNvPr id="4" name="صورة 3">
              <a:extLst>
                <a:ext uri="{FF2B5EF4-FFF2-40B4-BE49-F238E27FC236}">
                  <a16:creationId xmlns:a16="http://schemas.microsoft.com/office/drawing/2014/main" id="{3ED90EDE-B95A-5EE0-8490-037333D3C3FB}"/>
                </a:ext>
              </a:extLst>
            </p:cNvPr>
            <p:cNvPicPr>
              <a:picLocks noChangeAspect="1"/>
            </p:cNvPicPr>
            <p:nvPr/>
          </p:nvPicPr>
          <p:blipFill>
            <a:blip r:embed="rId11"/>
            <a:srcRect l="21664" t="66445" r="56984" b="698"/>
            <a:stretch>
              <a:fillRect/>
            </a:stretch>
          </p:blipFill>
          <p:spPr>
            <a:xfrm flipH="1">
              <a:off x="9154063" y="3045348"/>
              <a:ext cx="2919281" cy="2994661"/>
            </a:xfrm>
            <a:prstGeom prst="rect">
              <a:avLst/>
            </a:prstGeom>
          </p:spPr>
        </p:pic>
        <p:grpSp>
          <p:nvGrpSpPr>
            <p:cNvPr id="7" name="مجموعة 6">
              <a:extLst>
                <a:ext uri="{FF2B5EF4-FFF2-40B4-BE49-F238E27FC236}">
                  <a16:creationId xmlns:a16="http://schemas.microsoft.com/office/drawing/2014/main" id="{4FC65099-3A6A-C721-9C57-1DF493DB615B}"/>
                </a:ext>
              </a:extLst>
            </p:cNvPr>
            <p:cNvGrpSpPr/>
            <p:nvPr/>
          </p:nvGrpSpPr>
          <p:grpSpPr>
            <a:xfrm>
              <a:off x="8467018" y="1795911"/>
              <a:ext cx="2462766" cy="1386043"/>
              <a:chOff x="7405269" y="2193289"/>
              <a:chExt cx="3330118" cy="1808244"/>
            </a:xfrm>
          </p:grpSpPr>
          <p:pic>
            <p:nvPicPr>
              <p:cNvPr id="8" name="صورة 7">
                <a:extLst>
                  <a:ext uri="{FF2B5EF4-FFF2-40B4-BE49-F238E27FC236}">
                    <a16:creationId xmlns:a16="http://schemas.microsoft.com/office/drawing/2014/main" id="{1D4CB4E9-DE00-0918-FDB1-0452BB7EF60F}"/>
                  </a:ext>
                </a:extLst>
              </p:cNvPr>
              <p:cNvPicPr>
                <a:picLocks noChangeAspect="1"/>
              </p:cNvPicPr>
              <p:nvPr/>
            </p:nvPicPr>
            <p:blipFill>
              <a:blip r:embed="rId12"/>
              <a:srcRect/>
              <a:stretch/>
            </p:blipFill>
            <p:spPr>
              <a:xfrm flipH="1">
                <a:off x="7405269" y="2193289"/>
                <a:ext cx="3330118" cy="1808244"/>
              </a:xfrm>
              <a:prstGeom prst="rect">
                <a:avLst/>
              </a:prstGeom>
            </p:spPr>
          </p:pic>
          <p:sp>
            <p:nvSpPr>
              <p:cNvPr id="9" name="مربع نص 8">
                <a:extLst>
                  <a:ext uri="{FF2B5EF4-FFF2-40B4-BE49-F238E27FC236}">
                    <a16:creationId xmlns:a16="http://schemas.microsoft.com/office/drawing/2014/main" id="{5E27B259-A428-8D78-D7E5-15BBC7D32135}"/>
                  </a:ext>
                </a:extLst>
              </p:cNvPr>
              <p:cNvSpPr txBox="1"/>
              <p:nvPr/>
            </p:nvSpPr>
            <p:spPr>
              <a:xfrm>
                <a:off x="7593656" y="2793909"/>
                <a:ext cx="2664058" cy="843209"/>
              </a:xfrm>
              <a:prstGeom prst="rect">
                <a:avLst/>
              </a:prstGeom>
              <a:noFill/>
            </p:spPr>
            <p:txBody>
              <a:bodyPr wrap="square">
                <a:spAutoFit/>
              </a:bodyPr>
              <a:lstStyle/>
              <a:p>
                <a:pPr algn="ctr" rtl="0"/>
                <a:r>
                  <a:rPr lang="ar-SA" b="1" dirty="0">
                    <a:solidFill>
                      <a:srgbClr val="048219"/>
                    </a:solidFill>
                  </a:rPr>
                  <a:t>ماذا يحدث في باطن الأرض؟</a:t>
                </a:r>
              </a:p>
            </p:txBody>
          </p:sp>
        </p:grpSp>
      </p:grpSp>
    </p:spTree>
    <p:extLst>
      <p:ext uri="{BB962C8B-B14F-4D97-AF65-F5344CB8AC3E}">
        <p14:creationId xmlns:p14="http://schemas.microsoft.com/office/powerpoint/2010/main" val="1932495196"/>
      </p:ext>
    </p:extLst>
  </p:cSld>
  <p:clrMapOvr>
    <a:masterClrMapping/>
  </p:clrMapOvr>
  <mc:AlternateContent xmlns:mc="http://schemas.openxmlformats.org/markup-compatibility/2006" xmlns:p14="http://schemas.microsoft.com/office/powerpoint/2010/main">
    <mc:Choice Requires="p14">
      <p:transition spd="slow" p14:dur="900" advClick="0">
        <p14:flythrough dir="out" hasBounce="1"/>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18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750"/>
                                        <p:tgtEl>
                                          <p:spTgt spid="17"/>
                                        </p:tgtEl>
                                      </p:cBhvr>
                                    </p:animEffect>
                                  </p:childTnLst>
                                </p:cTn>
                              </p:par>
                              <p:par>
                                <p:cTn id="10" presetID="10" presetClass="entr" presetSubtype="0" fill="hold" nodeType="withEffect">
                                  <p:stCondLst>
                                    <p:cond delay="30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par>
                                <p:cTn id="13" presetID="10" presetClass="entr" presetSubtype="0" fill="hold" nodeType="withEffect">
                                  <p:stCondLst>
                                    <p:cond delay="460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470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childTnLst>
                                </p:cTn>
                              </p:par>
                              <p:par>
                                <p:cTn id="19" presetID="10" presetClass="entr" presetSubtype="0" fill="hold" nodeType="withEffect">
                                  <p:stCondLst>
                                    <p:cond delay="370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943B92-BB0B-CDE1-DFC3-0A933E4CE2D3}"/>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5B66D804-AF01-1D91-92BB-A092E011C160}"/>
              </a:ext>
            </a:extLst>
          </p:cNvPr>
          <p:cNvPicPr>
            <a:picLocks noChangeAspect="1"/>
          </p:cNvPicPr>
          <p:nvPr/>
        </p:nvPicPr>
        <p:blipFill>
          <a:blip r:embed="rId3"/>
          <a:srcRect/>
          <a:stretch/>
        </p:blipFill>
        <p:spPr>
          <a:xfrm>
            <a:off x="2403" y="-13762"/>
            <a:ext cx="12187194" cy="6858941"/>
          </a:xfrm>
          <a:prstGeom prst="rect">
            <a:avLst/>
          </a:prstGeom>
        </p:spPr>
      </p:pic>
      <p:pic>
        <p:nvPicPr>
          <p:cNvPr id="4" name="صورة 3">
            <a:extLst>
              <a:ext uri="{FF2B5EF4-FFF2-40B4-BE49-F238E27FC236}">
                <a16:creationId xmlns:a16="http://schemas.microsoft.com/office/drawing/2014/main" id="{ADD418CB-2E21-3D22-B190-5017B8995FDC}"/>
              </a:ext>
            </a:extLst>
          </p:cNvPr>
          <p:cNvPicPr>
            <a:picLocks noChangeAspect="1"/>
          </p:cNvPicPr>
          <p:nvPr/>
        </p:nvPicPr>
        <p:blipFill>
          <a:blip r:embed="rId4"/>
          <a:srcRect l="147" r="147" b="6309"/>
          <a:stretch>
            <a:fillRect/>
          </a:stretch>
        </p:blipFill>
        <p:spPr>
          <a:xfrm>
            <a:off x="0" y="-104171"/>
            <a:ext cx="12192000" cy="6962171"/>
          </a:xfrm>
          <a:prstGeom prst="rect">
            <a:avLst/>
          </a:prstGeom>
        </p:spPr>
      </p:pic>
      <p:sp>
        <p:nvSpPr>
          <p:cNvPr id="6" name="مربع نص 5">
            <a:extLst>
              <a:ext uri="{FF2B5EF4-FFF2-40B4-BE49-F238E27FC236}">
                <a16:creationId xmlns:a16="http://schemas.microsoft.com/office/drawing/2014/main" id="{61D5674C-21DE-798B-56A6-F541D64172D7}"/>
              </a:ext>
            </a:extLst>
          </p:cNvPr>
          <p:cNvSpPr txBox="1"/>
          <p:nvPr/>
        </p:nvSpPr>
        <p:spPr>
          <a:xfrm>
            <a:off x="1768152" y="1672386"/>
            <a:ext cx="8655696" cy="3453253"/>
          </a:xfrm>
          <a:prstGeom prst="rect">
            <a:avLst/>
          </a:prstGeom>
          <a:noFill/>
        </p:spPr>
        <p:txBody>
          <a:bodyPr wrap="square" rtlCol="1">
            <a:normAutofit/>
          </a:bodyPr>
          <a:lstStyle/>
          <a:p>
            <a:pPr algn="ctr">
              <a:lnSpc>
                <a:spcPct val="130000"/>
              </a:lnSpc>
            </a:pPr>
            <a:r>
              <a:rPr lang="ar-SA"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sp>
        <p:nvSpPr>
          <p:cNvPr id="2" name="مربع نص 1">
            <a:extLst>
              <a:ext uri="{FF2B5EF4-FFF2-40B4-BE49-F238E27FC236}">
                <a16:creationId xmlns:a16="http://schemas.microsoft.com/office/drawing/2014/main" id="{6C277DDF-AEF9-881E-4FFB-5D0FA5506D29}"/>
              </a:ext>
            </a:extLst>
          </p:cNvPr>
          <p:cNvSpPr txBox="1"/>
          <p:nvPr/>
        </p:nvSpPr>
        <p:spPr>
          <a:xfrm>
            <a:off x="3094298" y="700389"/>
            <a:ext cx="6003404" cy="927284"/>
          </a:xfrm>
          <a:prstGeom prst="rect">
            <a:avLst/>
          </a:prstGeom>
          <a:noFill/>
        </p:spPr>
        <p:txBody>
          <a:bodyPr wrap="square" rtlCol="1">
            <a:noAutofit/>
          </a:bodyPr>
          <a:lstStyle/>
          <a:p>
            <a:pPr algn="ctr" rtl="0">
              <a:lnSpc>
                <a:spcPct val="130000"/>
              </a:lnSpc>
            </a:pPr>
            <a:r>
              <a:rPr lang="ar-SA"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E5DC5E74-7630-C2AE-8CC2-17EB650A6C3D}"/>
              </a:ext>
            </a:extLst>
          </p:cNvPr>
          <p:cNvPicPr>
            <a:picLocks noChangeAspect="1"/>
          </p:cNvPicPr>
          <p:nvPr/>
        </p:nvPicPr>
        <p:blipFill>
          <a:blip r:embed="rId6"/>
          <a:srcRect/>
          <a:stretch/>
        </p:blipFill>
        <p:spPr>
          <a:xfrm>
            <a:off x="137979" y="108181"/>
            <a:ext cx="346933" cy="360714"/>
          </a:xfrm>
          <a:prstGeom prst="rect">
            <a:avLst/>
          </a:prstGeom>
        </p:spPr>
      </p:pic>
      <p:sp>
        <p:nvSpPr>
          <p:cNvPr id="5" name="زر البدء">
            <a:hlinkClick r:id="" action="ppaction://hlinkshowjump?jump=nextslide">
              <a:snd r:embed="rId7" name="arrow.wav"/>
            </a:hlinkClick>
            <a:hlinkHover r:id="" action="ppaction://noaction" highlightClick="1">
              <a:snd r:embed="rId7" name="arrow.wav"/>
            </a:hlinkHover>
            <a:extLst>
              <a:ext uri="{FF2B5EF4-FFF2-40B4-BE49-F238E27FC236}">
                <a16:creationId xmlns:a16="http://schemas.microsoft.com/office/drawing/2014/main" id="{F5A3A3DC-D4DE-F850-CE7B-A2A0CBDD94D0}"/>
              </a:ext>
            </a:extLst>
          </p:cNvPr>
          <p:cNvSpPr/>
          <p:nvPr/>
        </p:nvSpPr>
        <p:spPr>
          <a:xfrm>
            <a:off x="5101900" y="5882641"/>
            <a:ext cx="1988200" cy="609600"/>
          </a:xfrm>
          <a:prstGeom prst="roundRect">
            <a:avLst>
              <a:gd name="adj" fmla="val 0"/>
            </a:avLst>
          </a:prstGeom>
          <a:blipFill>
            <a:blip r:embed="rId8"/>
            <a:stretch>
              <a:fillRect t="4148" b="-2147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المنطقة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spTree>
    <p:extLst>
      <p:ext uri="{BB962C8B-B14F-4D97-AF65-F5344CB8AC3E}">
        <p14:creationId xmlns:p14="http://schemas.microsoft.com/office/powerpoint/2010/main" val="1292605194"/>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nodeType="withEffect">
                                  <p:stCondLst>
                                    <p:cond delay="190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par>
                                <p:cTn id="19" presetID="10" presetClass="entr" presetSubtype="0" fill="hold" grpId="0" nodeType="withEffect">
                                  <p:stCondLst>
                                    <p:cond delay="340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5"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BDD85F-A4A7-E1A0-B2A6-15C1C476D66B}"/>
            </a:ext>
          </a:extLst>
        </p:cNvPr>
        <p:cNvGrpSpPr/>
        <p:nvPr/>
      </p:nvGrpSpPr>
      <p:grpSpPr>
        <a:xfrm>
          <a:off x="0" y="0"/>
          <a:ext cx="0" cy="0"/>
          <a:chOff x="0" y="0"/>
          <a:chExt cx="0" cy="0"/>
        </a:xfrm>
      </p:grpSpPr>
      <p:pic>
        <p:nvPicPr>
          <p:cNvPr id="3" name="د. كيمي والمختبر العجيب (7)">
            <a:hlinkClick r:id="" action="ppaction://media"/>
            <a:extLst>
              <a:ext uri="{FF2B5EF4-FFF2-40B4-BE49-F238E27FC236}">
                <a16:creationId xmlns:a16="http://schemas.microsoft.com/office/drawing/2014/main" id="{C2929314-764C-3943-0E29-D02583BBFE9C}"/>
              </a:ext>
            </a:extLst>
          </p:cNvPr>
          <p:cNvPicPr>
            <a:picLocks noChangeAspect="1"/>
          </p:cNvPicPr>
          <p:nvPr>
            <a:videoFile r:link="rId1"/>
            <p:extLst>
              <p:ext uri="{DAA4B4D4-6D71-4841-9C94-3DE7FCFB9230}">
                <p14:media xmlns:p14="http://schemas.microsoft.com/office/powerpoint/2010/main" r:embed="rId2">
                  <p14:trim st="1558"/>
                </p14:media>
              </p:ext>
            </p:extLst>
          </p:nvPr>
        </p:nvPicPr>
        <p:blipFill>
          <a:blip r:embed="rId5"/>
          <a:srcRect l="630" t="630" r="630" b="630"/>
          <a:stretch>
            <a:fillRect/>
          </a:stretch>
        </p:blipFill>
        <p:spPr>
          <a:xfrm>
            <a:off x="0" y="-1"/>
            <a:ext cx="12192000" cy="6858001"/>
          </a:xfrm>
          <a:prstGeom prst="rect">
            <a:avLst/>
          </a:prstGeom>
        </p:spPr>
      </p:pic>
      <p:sp>
        <p:nvSpPr>
          <p:cNvPr id="4" name="frame">
            <a:extLst>
              <a:ext uri="{FF2B5EF4-FFF2-40B4-BE49-F238E27FC236}">
                <a16:creationId xmlns:a16="http://schemas.microsoft.com/office/drawing/2014/main" id="{EB6D666F-A0B1-7452-1B69-A849606FA1E2}"/>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3882014325"/>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4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
                </p:tgtEl>
              </p:cMediaNode>
            </p:vide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9213E-C012-0B16-95DA-AE0FC2028EBB}"/>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A15C0C18-3AC7-0BE1-41B1-09235BF37C89}"/>
              </a:ext>
            </a:extLst>
          </p:cNvPr>
          <p:cNvPicPr>
            <a:picLocks noChangeAspect="1"/>
          </p:cNvPicPr>
          <p:nvPr/>
        </p:nvPicPr>
        <p:blipFill>
          <a:blip r:embed="rId3"/>
          <a:srcRect/>
          <a:stretch/>
        </p:blipFill>
        <p:spPr>
          <a:xfrm>
            <a:off x="6413" y="1787"/>
            <a:ext cx="12179173" cy="6854427"/>
          </a:xfrm>
          <a:prstGeom prst="rect">
            <a:avLst/>
          </a:prstGeom>
        </p:spPr>
      </p:pic>
      <p:grpSp>
        <p:nvGrpSpPr>
          <p:cNvPr id="17" name="اسم العالم">
            <a:extLst>
              <a:ext uri="{FF2B5EF4-FFF2-40B4-BE49-F238E27FC236}">
                <a16:creationId xmlns:a16="http://schemas.microsoft.com/office/drawing/2014/main" id="{633DD000-7A67-2FEB-B2FE-60D81E967943}"/>
              </a:ext>
            </a:extLst>
          </p:cNvPr>
          <p:cNvGrpSpPr/>
          <p:nvPr/>
        </p:nvGrpSpPr>
        <p:grpSpPr>
          <a:xfrm>
            <a:off x="3954287" y="-1833"/>
            <a:ext cx="4283425" cy="2410707"/>
            <a:chOff x="3525033" y="2121971"/>
            <a:chExt cx="5141929" cy="2847285"/>
          </a:xfrm>
        </p:grpSpPr>
        <p:pic>
          <p:nvPicPr>
            <p:cNvPr id="16" name="صورة 15">
              <a:extLst>
                <a:ext uri="{FF2B5EF4-FFF2-40B4-BE49-F238E27FC236}">
                  <a16:creationId xmlns:a16="http://schemas.microsoft.com/office/drawing/2014/main" id="{F8CE024B-68FF-F81B-987D-840B034AB008}"/>
                </a:ext>
              </a:extLst>
            </p:cNvPr>
            <p:cNvPicPr>
              <a:picLocks noChangeAspect="1"/>
            </p:cNvPicPr>
            <p:nvPr/>
          </p:nvPicPr>
          <p:blipFill>
            <a:blip r:embed="rId4"/>
            <a:srcRect/>
            <a:stretch/>
          </p:blipFill>
          <p:spPr>
            <a:xfrm>
              <a:off x="3525033" y="2121971"/>
              <a:ext cx="5141929" cy="2847285"/>
            </a:xfrm>
            <a:prstGeom prst="rect">
              <a:avLst/>
            </a:prstGeom>
          </p:spPr>
        </p:pic>
        <p:sp>
          <p:nvSpPr>
            <p:cNvPr id="10" name="مربع نص 9">
              <a:extLst>
                <a:ext uri="{FF2B5EF4-FFF2-40B4-BE49-F238E27FC236}">
                  <a16:creationId xmlns:a16="http://schemas.microsoft.com/office/drawing/2014/main" id="{8BE4FBBB-361D-FEAC-00BD-967A6E971FE9}"/>
                </a:ext>
              </a:extLst>
            </p:cNvPr>
            <p:cNvSpPr txBox="1"/>
            <p:nvPr/>
          </p:nvSpPr>
          <p:spPr>
            <a:xfrm>
              <a:off x="4193093" y="3095801"/>
              <a:ext cx="3783299" cy="981519"/>
            </a:xfrm>
            <a:prstGeom prst="rect">
              <a:avLst/>
            </a:prstGeom>
            <a:noFill/>
            <a:effectLst/>
          </p:spPr>
          <p:txBody>
            <a:bodyPr wrap="square" rtlCol="1" anchor="ctr" anchorCtr="0">
              <a:normAutofit fontScale="77500" lnSpcReduction="20000"/>
            </a:bodyPr>
            <a:lstStyle/>
            <a:p>
              <a:pPr algn="ctr"/>
              <a:r>
                <a:rPr lang="ar-SA" sz="4000" b="1" dirty="0">
                  <a:solidFill>
                    <a:srgbClr val="FFD852"/>
                  </a:solidFill>
                </a:rPr>
                <a:t>منطقة الاختراعات</a:t>
              </a:r>
            </a:p>
          </p:txBody>
        </p:sp>
      </p:grpSp>
      <p:grpSp>
        <p:nvGrpSpPr>
          <p:cNvPr id="26" name="مجموعة 25">
            <a:extLst>
              <a:ext uri="{FF2B5EF4-FFF2-40B4-BE49-F238E27FC236}">
                <a16:creationId xmlns:a16="http://schemas.microsoft.com/office/drawing/2014/main" id="{FBB44B0E-DD16-ECC9-5DC9-150EAD932EA2}"/>
              </a:ext>
            </a:extLst>
          </p:cNvPr>
          <p:cNvGrpSpPr/>
          <p:nvPr/>
        </p:nvGrpSpPr>
        <p:grpSpPr>
          <a:xfrm flipH="1">
            <a:off x="240479" y="288538"/>
            <a:ext cx="3784773" cy="6567675"/>
            <a:chOff x="8288571" y="240167"/>
            <a:chExt cx="3784773" cy="6567675"/>
          </a:xfrm>
        </p:grpSpPr>
        <p:pic>
          <p:nvPicPr>
            <p:cNvPr id="27" name="صورة 26">
              <a:extLst>
                <a:ext uri="{FF2B5EF4-FFF2-40B4-BE49-F238E27FC236}">
                  <a16:creationId xmlns:a16="http://schemas.microsoft.com/office/drawing/2014/main" id="{152A6189-A543-9A59-7B6F-F774D6FCAB00}"/>
                </a:ext>
              </a:extLst>
            </p:cNvPr>
            <p:cNvPicPr>
              <a:picLocks noChangeAspect="1"/>
            </p:cNvPicPr>
            <p:nvPr/>
          </p:nvPicPr>
          <p:blipFill>
            <a:blip r:embed="rId5"/>
            <a:srcRect l="56631" t="1521" r="19767" b="48714"/>
            <a:stretch>
              <a:fillRect/>
            </a:stretch>
          </p:blipFill>
          <p:spPr>
            <a:xfrm flipH="1">
              <a:off x="8701084" y="2067437"/>
              <a:ext cx="3372260" cy="4740405"/>
            </a:xfrm>
            <a:prstGeom prst="rect">
              <a:avLst/>
            </a:prstGeom>
          </p:spPr>
        </p:pic>
        <p:grpSp>
          <p:nvGrpSpPr>
            <p:cNvPr id="28" name="مجموعة 27">
              <a:extLst>
                <a:ext uri="{FF2B5EF4-FFF2-40B4-BE49-F238E27FC236}">
                  <a16:creationId xmlns:a16="http://schemas.microsoft.com/office/drawing/2014/main" id="{00FA689F-0D0E-EDB3-3A41-8ACAC50C692B}"/>
                </a:ext>
              </a:extLst>
            </p:cNvPr>
            <p:cNvGrpSpPr/>
            <p:nvPr/>
          </p:nvGrpSpPr>
          <p:grpSpPr>
            <a:xfrm>
              <a:off x="8288571" y="240167"/>
              <a:ext cx="3713807" cy="2090127"/>
              <a:chOff x="7163975" y="163651"/>
              <a:chExt cx="5021758" cy="2726798"/>
            </a:xfrm>
          </p:grpSpPr>
          <p:pic>
            <p:nvPicPr>
              <p:cNvPr id="29" name="صورة 28">
                <a:extLst>
                  <a:ext uri="{FF2B5EF4-FFF2-40B4-BE49-F238E27FC236}">
                    <a16:creationId xmlns:a16="http://schemas.microsoft.com/office/drawing/2014/main" id="{BDCE2AD8-E2EA-FFBA-3910-79697E9ED320}"/>
                  </a:ext>
                </a:extLst>
              </p:cNvPr>
              <p:cNvPicPr>
                <a:picLocks noChangeAspect="1"/>
              </p:cNvPicPr>
              <p:nvPr/>
            </p:nvPicPr>
            <p:blipFill>
              <a:blip r:embed="rId6"/>
              <a:srcRect/>
              <a:stretch/>
            </p:blipFill>
            <p:spPr>
              <a:xfrm flipH="1">
                <a:off x="7163975" y="163651"/>
                <a:ext cx="5021758" cy="2726798"/>
              </a:xfrm>
              <a:prstGeom prst="rect">
                <a:avLst/>
              </a:prstGeom>
            </p:spPr>
          </p:pic>
          <p:sp>
            <p:nvSpPr>
              <p:cNvPr id="30" name="مربع نص 29">
                <a:extLst>
                  <a:ext uri="{FF2B5EF4-FFF2-40B4-BE49-F238E27FC236}">
                    <a16:creationId xmlns:a16="http://schemas.microsoft.com/office/drawing/2014/main" id="{650FCDBE-0A55-F1D8-4C2C-D6681F481227}"/>
                  </a:ext>
                </a:extLst>
              </p:cNvPr>
              <p:cNvSpPr txBox="1"/>
              <p:nvPr/>
            </p:nvSpPr>
            <p:spPr>
              <a:xfrm>
                <a:off x="7712002" y="1280349"/>
                <a:ext cx="3787101" cy="843209"/>
              </a:xfrm>
              <a:prstGeom prst="rect">
                <a:avLst/>
              </a:prstGeom>
              <a:noFill/>
            </p:spPr>
            <p:txBody>
              <a:bodyPr wrap="square">
                <a:spAutoFit/>
              </a:bodyPr>
              <a:lstStyle/>
              <a:p>
                <a:pPr algn="ctr"/>
                <a:r>
                  <a:rPr lang="ar-SA" b="1" dirty="0">
                    <a:solidFill>
                      <a:srgbClr val="048219"/>
                    </a:solidFill>
                  </a:rPr>
                  <a:t>مرحبًا في ورشة </a:t>
                </a:r>
              </a:p>
              <a:p>
                <a:pPr algn="ctr"/>
                <a:r>
                  <a:rPr lang="ar-SA" b="1" dirty="0">
                    <a:solidFill>
                      <a:srgbClr val="048219"/>
                    </a:solidFill>
                  </a:rPr>
                  <a:t>الاختراعات! 🤖</a:t>
                </a:r>
              </a:p>
            </p:txBody>
          </p:sp>
        </p:grpSp>
      </p:gr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FDA89D62-D59B-DDE7-1D5A-62F4708D084F}"/>
              </a:ext>
            </a:extLst>
          </p:cNvPr>
          <p:cNvPicPr>
            <a:picLocks noChangeAspect="1"/>
          </p:cNvPicPr>
          <p:nvPr/>
        </p:nvPicPr>
        <p:blipFill>
          <a:blip r:embed="rId8"/>
          <a:srcRect/>
          <a:stretch/>
        </p:blipFill>
        <p:spPr>
          <a:xfrm>
            <a:off x="137979" y="108181"/>
            <a:ext cx="346933" cy="360714"/>
          </a:xfrm>
          <a:prstGeom prst="rect">
            <a:avLst/>
          </a:prstGeom>
        </p:spPr>
      </p:pic>
      <p:sp>
        <p:nvSpPr>
          <p:cNvPr id="5" name="زر البدء">
            <a:hlinkClick r:id="" action="ppaction://hlinkshowjump?jump=nextslide">
              <a:snd r:embed="rId9" name="arrow.wav"/>
            </a:hlinkClick>
            <a:hlinkHover r:id="" action="ppaction://noaction" highlightClick="1">
              <a:snd r:embed="rId9" name="arrow.wav"/>
            </a:hlinkHover>
            <a:extLst>
              <a:ext uri="{FF2B5EF4-FFF2-40B4-BE49-F238E27FC236}">
                <a16:creationId xmlns:a16="http://schemas.microsoft.com/office/drawing/2014/main" id="{CCEEF576-0E3B-9BA5-3C5A-B08D053EAAB9}"/>
              </a:ext>
            </a:extLst>
          </p:cNvPr>
          <p:cNvSpPr/>
          <p:nvPr/>
        </p:nvSpPr>
        <p:spPr>
          <a:xfrm>
            <a:off x="5111709" y="6035322"/>
            <a:ext cx="1988200" cy="573949"/>
          </a:xfrm>
          <a:prstGeom prst="roundRect">
            <a:avLst>
              <a:gd name="adj" fmla="val 0"/>
            </a:avLst>
          </a:prstGeom>
          <a:blipFill>
            <a:blip r:embed="rId10"/>
            <a:stretch>
              <a:fillRect t="-93265" b="-1088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دخول المنطقة</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2" name="مجموعة 1">
            <a:extLst>
              <a:ext uri="{FF2B5EF4-FFF2-40B4-BE49-F238E27FC236}">
                <a16:creationId xmlns:a16="http://schemas.microsoft.com/office/drawing/2014/main" id="{6C9A701F-37D7-4611-F999-0C5078A0FA90}"/>
              </a:ext>
            </a:extLst>
          </p:cNvPr>
          <p:cNvGrpSpPr/>
          <p:nvPr/>
        </p:nvGrpSpPr>
        <p:grpSpPr>
          <a:xfrm flipH="1">
            <a:off x="8464158" y="2708475"/>
            <a:ext cx="3272542" cy="4149525"/>
            <a:chOff x="8987869" y="2139213"/>
            <a:chExt cx="3272542" cy="4149525"/>
          </a:xfrm>
        </p:grpSpPr>
        <p:pic>
          <p:nvPicPr>
            <p:cNvPr id="4" name="صورة 3">
              <a:extLst>
                <a:ext uri="{FF2B5EF4-FFF2-40B4-BE49-F238E27FC236}">
                  <a16:creationId xmlns:a16="http://schemas.microsoft.com/office/drawing/2014/main" id="{0864440D-D52A-08AF-BE06-9216857FB7DC}"/>
                </a:ext>
              </a:extLst>
            </p:cNvPr>
            <p:cNvPicPr>
              <a:picLocks noChangeAspect="1"/>
            </p:cNvPicPr>
            <p:nvPr/>
          </p:nvPicPr>
          <p:blipFill>
            <a:blip r:embed="rId11"/>
            <a:srcRect l="129" t="66445" r="78519" b="698"/>
            <a:stretch>
              <a:fillRect/>
            </a:stretch>
          </p:blipFill>
          <p:spPr>
            <a:xfrm flipH="1">
              <a:off x="8987869" y="3294077"/>
              <a:ext cx="2919281" cy="2994661"/>
            </a:xfrm>
            <a:prstGeom prst="rect">
              <a:avLst/>
            </a:prstGeom>
          </p:spPr>
        </p:pic>
        <p:grpSp>
          <p:nvGrpSpPr>
            <p:cNvPr id="7" name="مجموعة 6">
              <a:extLst>
                <a:ext uri="{FF2B5EF4-FFF2-40B4-BE49-F238E27FC236}">
                  <a16:creationId xmlns:a16="http://schemas.microsoft.com/office/drawing/2014/main" id="{9D6309C8-F846-C9EB-BC57-430F9002403A}"/>
                </a:ext>
              </a:extLst>
            </p:cNvPr>
            <p:cNvGrpSpPr/>
            <p:nvPr/>
          </p:nvGrpSpPr>
          <p:grpSpPr>
            <a:xfrm>
              <a:off x="9797645" y="2139213"/>
              <a:ext cx="2462766" cy="1386043"/>
              <a:chOff x="9204525" y="2641164"/>
              <a:chExt cx="3330118" cy="1808244"/>
            </a:xfrm>
          </p:grpSpPr>
          <p:pic>
            <p:nvPicPr>
              <p:cNvPr id="8" name="صورة 7">
                <a:extLst>
                  <a:ext uri="{FF2B5EF4-FFF2-40B4-BE49-F238E27FC236}">
                    <a16:creationId xmlns:a16="http://schemas.microsoft.com/office/drawing/2014/main" id="{249CC28D-DB2A-2495-D595-BB33C2A7D5FD}"/>
                  </a:ext>
                </a:extLst>
              </p:cNvPr>
              <p:cNvPicPr>
                <a:picLocks noChangeAspect="1"/>
              </p:cNvPicPr>
              <p:nvPr/>
            </p:nvPicPr>
            <p:blipFill>
              <a:blip r:embed="rId12"/>
              <a:srcRect/>
              <a:stretch/>
            </p:blipFill>
            <p:spPr>
              <a:xfrm flipH="1">
                <a:off x="9204525" y="2641164"/>
                <a:ext cx="3330118" cy="1808244"/>
              </a:xfrm>
              <a:prstGeom prst="rect">
                <a:avLst/>
              </a:prstGeom>
            </p:spPr>
          </p:pic>
          <p:sp>
            <p:nvSpPr>
              <p:cNvPr id="9" name="مربع نص 8">
                <a:extLst>
                  <a:ext uri="{FF2B5EF4-FFF2-40B4-BE49-F238E27FC236}">
                    <a16:creationId xmlns:a16="http://schemas.microsoft.com/office/drawing/2014/main" id="{575A4FA2-7F8F-9C5F-DC3B-0FBE158AD669}"/>
                  </a:ext>
                </a:extLst>
              </p:cNvPr>
              <p:cNvSpPr txBox="1"/>
              <p:nvPr/>
            </p:nvSpPr>
            <p:spPr>
              <a:xfrm>
                <a:off x="9392911" y="3241784"/>
                <a:ext cx="2664058" cy="843209"/>
              </a:xfrm>
              <a:prstGeom prst="rect">
                <a:avLst/>
              </a:prstGeom>
              <a:noFill/>
            </p:spPr>
            <p:txBody>
              <a:bodyPr wrap="square">
                <a:spAutoFit/>
              </a:bodyPr>
              <a:lstStyle/>
              <a:p>
                <a:pPr algn="ctr" rtl="0"/>
                <a:r>
                  <a:rPr lang="ar-SA" b="1" dirty="0">
                    <a:solidFill>
                      <a:srgbClr val="048219"/>
                    </a:solidFill>
                  </a:rPr>
                  <a:t>هنا تتحول الأفكار إلى اختراعات! 🚀</a:t>
                </a:r>
              </a:p>
            </p:txBody>
          </p:sp>
        </p:grpSp>
      </p:grpSp>
    </p:spTree>
    <p:extLst>
      <p:ext uri="{BB962C8B-B14F-4D97-AF65-F5344CB8AC3E}">
        <p14:creationId xmlns:p14="http://schemas.microsoft.com/office/powerpoint/2010/main" val="2067450578"/>
      </p:ext>
    </p:extLst>
  </p:cSld>
  <p:clrMapOvr>
    <a:masterClrMapping/>
  </p:clrMapOvr>
  <mc:AlternateContent xmlns:mc="http://schemas.openxmlformats.org/markup-compatibility/2006" xmlns:p14="http://schemas.microsoft.com/office/powerpoint/2010/main">
    <mc:Choice Requires="p14">
      <p:transition spd="slow" p14:dur="900" advClick="0">
        <p14:flythrough dir="out" hasBounce="1"/>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18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750"/>
                                        <p:tgtEl>
                                          <p:spTgt spid="17"/>
                                        </p:tgtEl>
                                      </p:cBhvr>
                                    </p:animEffect>
                                  </p:childTnLst>
                                </p:cTn>
                              </p:par>
                              <p:par>
                                <p:cTn id="10" presetID="10" presetClass="entr" presetSubtype="0" fill="hold" nodeType="withEffect">
                                  <p:stCondLst>
                                    <p:cond delay="30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par>
                                <p:cTn id="13" presetID="10" presetClass="entr" presetSubtype="0" fill="hold" nodeType="withEffect">
                                  <p:stCondLst>
                                    <p:cond delay="460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470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childTnLst>
                                </p:cTn>
                              </p:par>
                              <p:par>
                                <p:cTn id="19" presetID="10" presetClass="entr" presetSubtype="0" fill="hold" nodeType="withEffect">
                                  <p:stCondLst>
                                    <p:cond delay="370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0FB2D-A02E-B887-CA77-0E6DBF04262C}"/>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23D662D9-F91C-DB0D-E453-E50583512481}"/>
              </a:ext>
            </a:extLst>
          </p:cNvPr>
          <p:cNvPicPr>
            <a:picLocks noChangeAspect="1"/>
          </p:cNvPicPr>
          <p:nvPr/>
        </p:nvPicPr>
        <p:blipFill>
          <a:blip r:embed="rId3"/>
          <a:srcRect/>
          <a:stretch/>
        </p:blipFill>
        <p:spPr>
          <a:xfrm>
            <a:off x="2403" y="-13762"/>
            <a:ext cx="12187194" cy="6858941"/>
          </a:xfrm>
          <a:prstGeom prst="rect">
            <a:avLst/>
          </a:prstGeom>
        </p:spPr>
      </p:pic>
      <p:pic>
        <p:nvPicPr>
          <p:cNvPr id="4" name="صورة 3">
            <a:extLst>
              <a:ext uri="{FF2B5EF4-FFF2-40B4-BE49-F238E27FC236}">
                <a16:creationId xmlns:a16="http://schemas.microsoft.com/office/drawing/2014/main" id="{B3F38514-5E52-93F6-780B-8A1838D50005}"/>
              </a:ext>
            </a:extLst>
          </p:cNvPr>
          <p:cNvPicPr>
            <a:picLocks noChangeAspect="1"/>
          </p:cNvPicPr>
          <p:nvPr/>
        </p:nvPicPr>
        <p:blipFill>
          <a:blip r:embed="rId4"/>
          <a:srcRect l="147" r="147" b="6309"/>
          <a:stretch>
            <a:fillRect/>
          </a:stretch>
        </p:blipFill>
        <p:spPr>
          <a:xfrm>
            <a:off x="0" y="-104171"/>
            <a:ext cx="12192000" cy="6962171"/>
          </a:xfrm>
          <a:prstGeom prst="rect">
            <a:avLst/>
          </a:prstGeom>
        </p:spPr>
      </p:pic>
      <p:sp>
        <p:nvSpPr>
          <p:cNvPr id="6" name="مربع نص 5">
            <a:extLst>
              <a:ext uri="{FF2B5EF4-FFF2-40B4-BE49-F238E27FC236}">
                <a16:creationId xmlns:a16="http://schemas.microsoft.com/office/drawing/2014/main" id="{2C4A03E1-964B-D435-A50C-80FF6C213F56}"/>
              </a:ext>
            </a:extLst>
          </p:cNvPr>
          <p:cNvSpPr txBox="1"/>
          <p:nvPr/>
        </p:nvSpPr>
        <p:spPr>
          <a:xfrm>
            <a:off x="1768152" y="1672386"/>
            <a:ext cx="8655696" cy="3453253"/>
          </a:xfrm>
          <a:prstGeom prst="rect">
            <a:avLst/>
          </a:prstGeom>
          <a:noFill/>
        </p:spPr>
        <p:txBody>
          <a:bodyPr wrap="square" rtlCol="1">
            <a:normAutofit/>
          </a:bodyPr>
          <a:lstStyle/>
          <a:p>
            <a:pPr algn="ctr">
              <a:lnSpc>
                <a:spcPct val="130000"/>
              </a:lnSpc>
            </a:pPr>
            <a:r>
              <a:rPr lang="ar-SA"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sp>
        <p:nvSpPr>
          <p:cNvPr id="2" name="مربع نص 1">
            <a:extLst>
              <a:ext uri="{FF2B5EF4-FFF2-40B4-BE49-F238E27FC236}">
                <a16:creationId xmlns:a16="http://schemas.microsoft.com/office/drawing/2014/main" id="{02ED2900-A07F-796E-5447-28704578AFED}"/>
              </a:ext>
            </a:extLst>
          </p:cNvPr>
          <p:cNvSpPr txBox="1"/>
          <p:nvPr/>
        </p:nvSpPr>
        <p:spPr>
          <a:xfrm>
            <a:off x="3094298" y="700389"/>
            <a:ext cx="6003404" cy="927284"/>
          </a:xfrm>
          <a:prstGeom prst="rect">
            <a:avLst/>
          </a:prstGeom>
          <a:noFill/>
        </p:spPr>
        <p:txBody>
          <a:bodyPr wrap="square" rtlCol="1">
            <a:noAutofit/>
          </a:bodyPr>
          <a:lstStyle/>
          <a:p>
            <a:pPr algn="ctr" rtl="0">
              <a:lnSpc>
                <a:spcPct val="130000"/>
              </a:lnSpc>
            </a:pPr>
            <a:r>
              <a:rPr lang="ar-SA"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rgbClr val="FFD852"/>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425191AC-B958-F6F2-71CC-17D766292BF4}"/>
              </a:ext>
            </a:extLst>
          </p:cNvPr>
          <p:cNvPicPr>
            <a:picLocks noChangeAspect="1"/>
          </p:cNvPicPr>
          <p:nvPr/>
        </p:nvPicPr>
        <p:blipFill>
          <a:blip r:embed="rId6"/>
          <a:srcRect/>
          <a:stretch/>
        </p:blipFill>
        <p:spPr>
          <a:xfrm>
            <a:off x="137979" y="108181"/>
            <a:ext cx="346933" cy="360714"/>
          </a:xfrm>
          <a:prstGeom prst="rect">
            <a:avLst/>
          </a:prstGeom>
        </p:spPr>
      </p:pic>
      <p:sp>
        <p:nvSpPr>
          <p:cNvPr id="5" name="زر البدء">
            <a:hlinkClick r:id="" action="ppaction://hlinkshowjump?jump=nextslide">
              <a:snd r:embed="rId7" name="arrow.wav"/>
            </a:hlinkClick>
            <a:hlinkHover r:id="" action="ppaction://noaction" highlightClick="1">
              <a:snd r:embed="rId7" name="arrow.wav"/>
            </a:hlinkHover>
            <a:extLst>
              <a:ext uri="{FF2B5EF4-FFF2-40B4-BE49-F238E27FC236}">
                <a16:creationId xmlns:a16="http://schemas.microsoft.com/office/drawing/2014/main" id="{D0BD1562-D1C9-6598-D785-EBB1D4290251}"/>
              </a:ext>
            </a:extLst>
          </p:cNvPr>
          <p:cNvSpPr/>
          <p:nvPr/>
        </p:nvSpPr>
        <p:spPr>
          <a:xfrm>
            <a:off x="5101900" y="5882641"/>
            <a:ext cx="1988200" cy="609600"/>
          </a:xfrm>
          <a:prstGeom prst="roundRect">
            <a:avLst>
              <a:gd name="adj" fmla="val 0"/>
            </a:avLst>
          </a:prstGeom>
          <a:blipFill>
            <a:blip r:embed="rId8"/>
            <a:stretch>
              <a:fillRect t="4148" b="-2147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المنطقة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spTree>
    <p:extLst>
      <p:ext uri="{BB962C8B-B14F-4D97-AF65-F5344CB8AC3E}">
        <p14:creationId xmlns:p14="http://schemas.microsoft.com/office/powerpoint/2010/main" val="2367901481"/>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nodeType="withEffect">
                                  <p:stCondLst>
                                    <p:cond delay="190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par>
                                <p:cTn id="19" presetID="10" presetClass="entr" presetSubtype="0" fill="hold" grpId="0" nodeType="withEffect">
                                  <p:stCondLst>
                                    <p:cond delay="340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5"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د. كيمي والمختبر العجيب (8)">
            <a:hlinkClick r:id="" action="ppaction://media"/>
            <a:extLst>
              <a:ext uri="{FF2B5EF4-FFF2-40B4-BE49-F238E27FC236}">
                <a16:creationId xmlns:a16="http://schemas.microsoft.com/office/drawing/2014/main" id="{33BDC58E-20B8-71EE-2769-CFB3FAEA930F}"/>
              </a:ext>
            </a:extLst>
          </p:cNvPr>
          <p:cNvPicPr>
            <a:picLocks noChangeAspect="1"/>
          </p:cNvPicPr>
          <p:nvPr>
            <a:videoFile r:link="rId1"/>
            <p:extLst>
              <p:ext uri="{DAA4B4D4-6D71-4841-9C94-3DE7FCFB9230}">
                <p14:media xmlns:p14="http://schemas.microsoft.com/office/powerpoint/2010/main" r:embed="rId2">
                  <p14:trim st="123" end="251"/>
                </p14:media>
              </p:ext>
            </p:extLst>
          </p:nvPr>
        </p:nvPicPr>
        <p:blipFill>
          <a:blip r:embed="rId4"/>
          <a:stretch>
            <a:fillRect/>
          </a:stretch>
        </p:blipFill>
        <p:spPr>
          <a:xfrm>
            <a:off x="0" y="0"/>
            <a:ext cx="12192000" cy="6858000"/>
          </a:xfrm>
          <a:prstGeom prst="rect">
            <a:avLst/>
          </a:prstGeom>
        </p:spPr>
      </p:pic>
      <p:sp>
        <p:nvSpPr>
          <p:cNvPr id="13" name="frame">
            <a:extLst>
              <a:ext uri="{FF2B5EF4-FFF2-40B4-BE49-F238E27FC236}">
                <a16:creationId xmlns:a16="http://schemas.microsoft.com/office/drawing/2014/main" id="{77DB8258-C543-215B-479A-D868EA0AFC03}"/>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11" name="مربع نص 10">
            <a:extLst>
              <a:ext uri="{FF2B5EF4-FFF2-40B4-BE49-F238E27FC236}">
                <a16:creationId xmlns:a16="http://schemas.microsoft.com/office/drawing/2014/main" id="{F3268D31-B8B0-EB49-E7E9-FA23721DD1F4}"/>
              </a:ext>
            </a:extLst>
          </p:cNvPr>
          <p:cNvSpPr txBox="1"/>
          <p:nvPr/>
        </p:nvSpPr>
        <p:spPr>
          <a:xfrm rot="21386714">
            <a:off x="5856789" y="1711994"/>
            <a:ext cx="4560426" cy="707886"/>
          </a:xfrm>
          <a:prstGeom prst="rect">
            <a:avLst/>
          </a:prstGeom>
          <a:noFill/>
        </p:spPr>
        <p:txBody>
          <a:bodyPr wrap="square" rtlCol="1">
            <a:prstTxWarp prst="textArchUp">
              <a:avLst/>
            </a:prstTxWarp>
            <a:spAutoFit/>
          </a:bodyPr>
          <a:lstStyle/>
          <a:p>
            <a:pPr algn="ctr"/>
            <a:r>
              <a:rPr lang="ar-SA" sz="4000" b="1" dirty="0">
                <a:solidFill>
                  <a:srgbClr val="03F72B"/>
                </a:solidFill>
                <a:effectLst>
                  <a:glow rad="127000">
                    <a:schemeClr val="accent6">
                      <a:satMod val="175000"/>
                      <a:alpha val="40000"/>
                    </a:schemeClr>
                  </a:glow>
                </a:effectLst>
              </a:rPr>
              <a:t>المختبر العجيب</a:t>
            </a:r>
          </a:p>
        </p:txBody>
      </p:sp>
    </p:spTree>
    <p:extLst>
      <p:ext uri="{BB962C8B-B14F-4D97-AF65-F5344CB8AC3E}">
        <p14:creationId xmlns:p14="http://schemas.microsoft.com/office/powerpoint/2010/main" val="1247564793"/>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626"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9"/>
                </p:tgtEl>
              </p:cMediaNode>
            </p:vide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د. كيمي والمختبر العجيب (1)">
            <a:hlinkClick r:id="" action="ppaction://media"/>
            <a:extLst>
              <a:ext uri="{FF2B5EF4-FFF2-40B4-BE49-F238E27FC236}">
                <a16:creationId xmlns:a16="http://schemas.microsoft.com/office/drawing/2014/main" id="{FC52E8D1-DE2D-D3FE-28E9-7C448E9DF9F8}"/>
              </a:ext>
            </a:extLst>
          </p:cNvPr>
          <p:cNvPicPr>
            <a:picLocks noChangeAspect="1"/>
          </p:cNvPicPr>
          <p:nvPr>
            <a:videoFile r:link="rId1"/>
            <p:extLst>
              <p:ext uri="{DAA4B4D4-6D71-4841-9C94-3DE7FCFB9230}">
                <p14:media xmlns:p14="http://schemas.microsoft.com/office/powerpoint/2010/main" r:embed="rId2">
                  <p14:trim st="164" end="251"/>
                </p14:media>
              </p:ext>
            </p:extLst>
          </p:nvPr>
        </p:nvPicPr>
        <p:blipFill>
          <a:blip r:embed="rId4"/>
          <a:stretch>
            <a:fillRect/>
          </a:stretch>
        </p:blipFill>
        <p:spPr>
          <a:xfrm>
            <a:off x="0" y="0"/>
            <a:ext cx="12192000" cy="6858000"/>
          </a:xfrm>
          <a:prstGeom prst="rect">
            <a:avLst/>
          </a:prstGeom>
        </p:spPr>
      </p:pic>
      <p:sp>
        <p:nvSpPr>
          <p:cNvPr id="9" name="frame">
            <a:extLst>
              <a:ext uri="{FF2B5EF4-FFF2-40B4-BE49-F238E27FC236}">
                <a16:creationId xmlns:a16="http://schemas.microsoft.com/office/drawing/2014/main" id="{72681597-ED60-8081-8D96-C975CEB38F92}"/>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5" name="مربع نص 4">
            <a:extLst>
              <a:ext uri="{FF2B5EF4-FFF2-40B4-BE49-F238E27FC236}">
                <a16:creationId xmlns:a16="http://schemas.microsoft.com/office/drawing/2014/main" id="{B0C260AE-019F-885E-FCA4-31A9966D815C}"/>
              </a:ext>
            </a:extLst>
          </p:cNvPr>
          <p:cNvSpPr txBox="1"/>
          <p:nvPr/>
        </p:nvSpPr>
        <p:spPr>
          <a:xfrm rot="21386714">
            <a:off x="5856789" y="1711994"/>
            <a:ext cx="4560426" cy="707886"/>
          </a:xfrm>
          <a:prstGeom prst="rect">
            <a:avLst/>
          </a:prstGeom>
          <a:noFill/>
        </p:spPr>
        <p:txBody>
          <a:bodyPr wrap="square" rtlCol="1">
            <a:prstTxWarp prst="textArchUp">
              <a:avLst/>
            </a:prstTxWarp>
            <a:spAutoFit/>
          </a:bodyPr>
          <a:lstStyle/>
          <a:p>
            <a:pPr algn="ctr"/>
            <a:r>
              <a:rPr lang="ar-SA" sz="4000" b="1" dirty="0">
                <a:solidFill>
                  <a:srgbClr val="03F72B"/>
                </a:solidFill>
                <a:effectLst>
                  <a:glow rad="127000">
                    <a:schemeClr val="accent6">
                      <a:satMod val="175000"/>
                      <a:alpha val="40000"/>
                    </a:schemeClr>
                  </a:glow>
                </a:effectLst>
              </a:rPr>
              <a:t>المختبر العجيب</a:t>
            </a:r>
          </a:p>
        </p:txBody>
      </p:sp>
      <p:pic>
        <p:nvPicPr>
          <p:cNvPr id="7" name="x">
            <a:hlinkClick r:id="" action="ppaction://hlinkshowjump?jump=endshow"/>
            <a:hlinkHover r:id="" action="ppaction://noaction">
              <a:snd r:embed="rId5" name="click.wav"/>
            </a:hlinkHover>
            <a:extLst>
              <a:ext uri="{FF2B5EF4-FFF2-40B4-BE49-F238E27FC236}">
                <a16:creationId xmlns:a16="http://schemas.microsoft.com/office/drawing/2014/main" id="{EFF7CF1A-4434-CD65-9FA4-BBD889D8110E}"/>
              </a:ext>
            </a:extLst>
          </p:cNvPr>
          <p:cNvPicPr>
            <a:picLocks noChangeAspect="1"/>
          </p:cNvPicPr>
          <p:nvPr/>
        </p:nvPicPr>
        <p:blipFill>
          <a:blip r:embed="rId6"/>
          <a:srcRect/>
          <a:stretch/>
        </p:blipFill>
        <p:spPr>
          <a:xfrm>
            <a:off x="137979" y="108181"/>
            <a:ext cx="346933" cy="360714"/>
          </a:xfrm>
          <a:prstGeom prst="rect">
            <a:avLst/>
          </a:prstGeom>
        </p:spPr>
      </p:pic>
      <p:grpSp>
        <p:nvGrpSpPr>
          <p:cNvPr id="16" name="مجموعة 15">
            <a:extLst>
              <a:ext uri="{FF2B5EF4-FFF2-40B4-BE49-F238E27FC236}">
                <a16:creationId xmlns:a16="http://schemas.microsoft.com/office/drawing/2014/main" id="{0FF029EE-76FB-3D86-8E3A-C2BDFB0DA149}"/>
              </a:ext>
            </a:extLst>
          </p:cNvPr>
          <p:cNvGrpSpPr/>
          <p:nvPr/>
        </p:nvGrpSpPr>
        <p:grpSpPr>
          <a:xfrm>
            <a:off x="89864" y="313807"/>
            <a:ext cx="3992140" cy="2246772"/>
            <a:chOff x="89864" y="313807"/>
            <a:chExt cx="3992140" cy="2246772"/>
          </a:xfrm>
        </p:grpSpPr>
        <p:pic>
          <p:nvPicPr>
            <p:cNvPr id="13" name="صورة 12">
              <a:extLst>
                <a:ext uri="{FF2B5EF4-FFF2-40B4-BE49-F238E27FC236}">
                  <a16:creationId xmlns:a16="http://schemas.microsoft.com/office/drawing/2014/main" id="{9675CA5B-ED21-7913-AD0B-0E1BFE62267E}"/>
                </a:ext>
              </a:extLst>
            </p:cNvPr>
            <p:cNvPicPr>
              <a:picLocks noChangeAspect="1"/>
            </p:cNvPicPr>
            <p:nvPr/>
          </p:nvPicPr>
          <p:blipFill>
            <a:blip r:embed="rId7"/>
            <a:srcRect/>
            <a:stretch/>
          </p:blipFill>
          <p:spPr>
            <a:xfrm>
              <a:off x="89864" y="313807"/>
              <a:ext cx="3992140" cy="2246772"/>
            </a:xfrm>
            <a:prstGeom prst="rect">
              <a:avLst/>
            </a:prstGeom>
          </p:spPr>
        </p:pic>
        <p:sp>
          <p:nvSpPr>
            <p:cNvPr id="15" name="مربع نص 14">
              <a:extLst>
                <a:ext uri="{FF2B5EF4-FFF2-40B4-BE49-F238E27FC236}">
                  <a16:creationId xmlns:a16="http://schemas.microsoft.com/office/drawing/2014/main" id="{9CAFEE47-EFDE-9185-D6D7-A3467745D7D5}"/>
                </a:ext>
              </a:extLst>
            </p:cNvPr>
            <p:cNvSpPr txBox="1"/>
            <p:nvPr/>
          </p:nvSpPr>
          <p:spPr>
            <a:xfrm flipH="1">
              <a:off x="486464" y="1216653"/>
              <a:ext cx="3198940" cy="646331"/>
            </a:xfrm>
            <a:prstGeom prst="rect">
              <a:avLst/>
            </a:prstGeom>
            <a:noFill/>
          </p:spPr>
          <p:txBody>
            <a:bodyPr wrap="square">
              <a:spAutoFit/>
            </a:bodyPr>
            <a:lstStyle/>
            <a:p>
              <a:pPr algn="ctr"/>
              <a:r>
                <a:rPr lang="ar-SA" b="1" dirty="0">
                  <a:solidFill>
                    <a:srgbClr val="048219"/>
                  </a:solidFill>
                </a:rPr>
                <a:t>يا ترى... إلى أين ستأخذنا مغامرتنا العلمية القادمة؟</a:t>
              </a:r>
            </a:p>
          </p:txBody>
        </p:sp>
      </p:grpSp>
    </p:spTree>
    <p:extLst>
      <p:ext uri="{BB962C8B-B14F-4D97-AF65-F5344CB8AC3E}">
        <p14:creationId xmlns:p14="http://schemas.microsoft.com/office/powerpoint/2010/main" val="660939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585" fill="hold"/>
                                        <p:tgtEl>
                                          <p:spTgt spid="6"/>
                                        </p:tgtEl>
                                      </p:cBhvr>
                                    </p:cmd>
                                  </p:childTnLst>
                                </p:cTn>
                              </p:par>
                              <p:par>
                                <p:cTn id="7" presetID="10" presetClass="entr" presetSubtype="0" fill="hold" nodeType="withEffect">
                                  <p:stCondLst>
                                    <p:cond delay="3100"/>
                                  </p:stCondLst>
                                  <p:childTnLst>
                                    <p:set>
                                      <p:cBhvr>
                                        <p:cTn id="8" dur="1" fill="hold">
                                          <p:stCondLst>
                                            <p:cond delay="0"/>
                                          </p:stCondLst>
                                        </p:cTn>
                                        <p:tgtEl>
                                          <p:spTgt spid="7"/>
                                        </p:tgtEl>
                                        <p:attrNameLst>
                                          <p:attrName>style.visibility</p:attrName>
                                        </p:attrNameLst>
                                      </p:cBhvr>
                                      <p:to>
                                        <p:strVal val="visible"/>
                                      </p:to>
                                    </p:set>
                                    <p:animEffect transition="in" filter="fade">
                                      <p:cBhvr>
                                        <p:cTn id="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0" repeatCount="indefinite" fill="hold" display="0">
                  <p:stCondLst>
                    <p:cond delay="indefinite"/>
                  </p:stCondLst>
                </p:cTn>
                <p:tgtEl>
                  <p:spTgt spid="6"/>
                </p:tgtEl>
              </p:cMediaNode>
            </p:vide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FBE07A61-32B2-DACE-A336-87F11CBB7A29}"/>
              </a:ext>
            </a:extLst>
          </p:cNvPr>
          <p:cNvSpPr>
            <a:spLocks noGrp="1"/>
          </p:cNvSpPr>
          <p:nvPr>
            <p:ph type="ctrTitle" idx="4294967295"/>
          </p:nvPr>
        </p:nvSpPr>
        <p:spPr>
          <a:xfrm>
            <a:off x="1524000" y="1122363"/>
            <a:ext cx="9144000" cy="2387600"/>
          </a:xfrm>
          <a:prstGeom prst="rect">
            <a:avLst/>
          </a:prstGeom>
        </p:spPr>
        <p:txBody>
          <a:bodyPr/>
          <a:lstStyle/>
          <a:p>
            <a:endParaRPr lang="ar-SA" dirty="0"/>
          </a:p>
        </p:txBody>
      </p:sp>
      <p:sp>
        <p:nvSpPr>
          <p:cNvPr id="3" name="عنوان فرعي 2">
            <a:extLst>
              <a:ext uri="{FF2B5EF4-FFF2-40B4-BE49-F238E27FC236}">
                <a16:creationId xmlns:a16="http://schemas.microsoft.com/office/drawing/2014/main" id="{94485FC1-0153-A7E3-2543-DE2540CA790E}"/>
              </a:ext>
            </a:extLst>
          </p:cNvPr>
          <p:cNvSpPr>
            <a:spLocks noGrp="1"/>
          </p:cNvSpPr>
          <p:nvPr>
            <p:ph type="subTitle" idx="4294967295"/>
          </p:nvPr>
        </p:nvSpPr>
        <p:spPr>
          <a:xfrm>
            <a:off x="1524000" y="3602038"/>
            <a:ext cx="9144000" cy="1655762"/>
          </a:xfrm>
          <a:prstGeom prst="rect">
            <a:avLst/>
          </a:prstGeom>
        </p:spPr>
        <p:txBody>
          <a:bodyPr/>
          <a:lstStyle/>
          <a:p>
            <a:endParaRPr lang="ar-SA"/>
          </a:p>
        </p:txBody>
      </p:sp>
      <p:pic>
        <p:nvPicPr>
          <p:cNvPr id="4" name="صورة 3">
            <a:extLst>
              <a:ext uri="{FF2B5EF4-FFF2-40B4-BE49-F238E27FC236}">
                <a16:creationId xmlns:a16="http://schemas.microsoft.com/office/drawing/2014/main" id="{F223AE28-EC31-4785-2A1C-1F18CA9EA3EA}"/>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183284032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مستطيل 1">
            <a:extLst>
              <a:ext uri="{FF2B5EF4-FFF2-40B4-BE49-F238E27FC236}">
                <a16:creationId xmlns:a16="http://schemas.microsoft.com/office/drawing/2014/main" id="{0B333015-ECC3-8BAB-915B-2DF6668CF16E}"/>
              </a:ext>
            </a:extLst>
          </p:cNvPr>
          <p:cNvSpPr/>
          <p:nvPr/>
        </p:nvSpPr>
        <p:spPr>
          <a:xfrm>
            <a:off x="0" y="-1"/>
            <a:ext cx="12192000" cy="6846045"/>
          </a:xfrm>
          <a:prstGeom prst="rect">
            <a:avLst/>
          </a:prstGeom>
          <a:solidFill>
            <a:srgbClr val="002333"/>
          </a:solidFill>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marL="0" marR="0" lvl="0" indent="0" algn="ctr" defTabSz="457154" rtl="1" eaLnBrk="1" fontAlgn="auto" latinLnBrk="0" hangingPunct="1">
              <a:lnSpc>
                <a:spcPct val="100000"/>
              </a:lnSpc>
              <a:spcBef>
                <a:spcPts val="0"/>
              </a:spcBef>
              <a:spcAft>
                <a:spcPts val="0"/>
              </a:spcAft>
              <a:buClrTx/>
              <a:buSzTx/>
              <a:buFontTx/>
              <a:buNone/>
              <a:tabLst/>
              <a:defRPr/>
            </a:pPr>
            <a:endParaRPr kumimoji="0" lang="ar-EG" sz="1799" b="0" i="0" u="none" strike="noStrike" kern="1200" cap="none" spc="0" normalizeH="0" baseline="0" noProof="0">
              <a:ln>
                <a:noFill/>
              </a:ln>
              <a:solidFill>
                <a:prstClr val="white"/>
              </a:solidFill>
              <a:effectLst/>
              <a:uLnTx/>
              <a:uFillTx/>
              <a:latin typeface="Harmattan"/>
              <a:ea typeface="Harmattan"/>
              <a:cs typeface="Harmattan"/>
            </a:endParaRPr>
          </a:p>
        </p:txBody>
      </p:sp>
      <p:sp>
        <p:nvSpPr>
          <p:cNvPr id="10" name="عنوان 1">
            <a:extLst>
              <a:ext uri="{FF2B5EF4-FFF2-40B4-BE49-F238E27FC236}">
                <a16:creationId xmlns:a16="http://schemas.microsoft.com/office/drawing/2014/main" id="{1B10FDB1-DB1D-99D6-B492-2C75CC565399}"/>
              </a:ext>
            </a:extLst>
          </p:cNvPr>
          <p:cNvSpPr txBox="1">
            <a:spLocks/>
          </p:cNvSpPr>
          <p:nvPr/>
        </p:nvSpPr>
        <p:spPr>
          <a:xfrm>
            <a:off x="4197752" y="972782"/>
            <a:ext cx="3796496" cy="590046"/>
          </a:xfrm>
          <a:prstGeom prst="rect">
            <a:avLst/>
          </a:prstGeom>
        </p:spPr>
        <p:txBody>
          <a:bodyPr/>
          <a:lstStyle>
            <a:lvl1pPr algn="r" defTabSz="914400" rtl="1" eaLnBrk="1" latinLnBrk="0" hangingPunct="1">
              <a:lnSpc>
                <a:spcPct val="90000"/>
              </a:lnSpc>
              <a:spcBef>
                <a:spcPct val="0"/>
              </a:spcBef>
              <a:buNone/>
              <a:defRPr sz="4400" kern="1200">
                <a:solidFill>
                  <a:schemeClr val="tx1"/>
                </a:solidFill>
                <a:latin typeface="+mj-lt"/>
                <a:ea typeface="+mj-ea"/>
                <a:cs typeface="+mj-cs"/>
              </a:defRPr>
            </a:lvl1pPr>
          </a:lstStyle>
          <a:p>
            <a:pPr algn="ctr"/>
            <a:r>
              <a:rPr lang="ar-SA" sz="2800" dirty="0">
                <a:solidFill>
                  <a:srgbClr val="00FF85"/>
                </a:solidFill>
                <a:latin typeface="El Messiri" pitchFamily="2" charset="-78"/>
                <a:cs typeface="El Messiri" pitchFamily="2" charset="-78"/>
              </a:rPr>
              <a:t>تعليمات الاستخدام</a:t>
            </a:r>
            <a:endParaRPr lang="ar-EG" sz="2800" dirty="0">
              <a:solidFill>
                <a:srgbClr val="00FF85"/>
              </a:solidFill>
              <a:latin typeface="El Messiri" pitchFamily="2" charset="-78"/>
              <a:cs typeface="El Messiri" pitchFamily="2" charset="-78"/>
            </a:endParaRPr>
          </a:p>
        </p:txBody>
      </p:sp>
      <p:sp>
        <p:nvSpPr>
          <p:cNvPr id="11" name="عنوان 1">
            <a:extLst>
              <a:ext uri="{FF2B5EF4-FFF2-40B4-BE49-F238E27FC236}">
                <a16:creationId xmlns:a16="http://schemas.microsoft.com/office/drawing/2014/main" id="{FE5D5A6C-E004-BBF5-1671-905BEE3C4FFD}"/>
              </a:ext>
            </a:extLst>
          </p:cNvPr>
          <p:cNvSpPr txBox="1">
            <a:spLocks/>
          </p:cNvSpPr>
          <p:nvPr/>
        </p:nvSpPr>
        <p:spPr>
          <a:xfrm>
            <a:off x="3086519" y="1787361"/>
            <a:ext cx="8850654" cy="3101234"/>
          </a:xfrm>
          <a:prstGeom prst="rect">
            <a:avLst/>
          </a:prstGeom>
        </p:spPr>
        <p:txBody>
          <a:bodyPr vert="horz" lIns="91440" tIns="45720" rIns="91440" bIns="45720" rtlCol="1" anchor="t">
            <a:noAutofit/>
          </a:bodyPr>
          <a:lstStyle>
            <a:lvl1pPr algn="r" defTabSz="914400" rtl="1"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200000"/>
              </a:lnSpc>
              <a:buFont typeface="Arial" panose="020B0604020202020204" pitchFamily="34" charset="0"/>
              <a:buChar char="•"/>
              <a:defRPr/>
            </a:pPr>
            <a:r>
              <a:rPr lang="ar-SA" sz="1600" dirty="0">
                <a:solidFill>
                  <a:prstClr val="white"/>
                </a:solidFill>
                <a:latin typeface="El Messiri" pitchFamily="2" charset="-78"/>
                <a:cs typeface="El Messiri" pitchFamily="2" charset="-78"/>
              </a:rPr>
              <a:t>لتحرير هذا القالب اضغط على رسالة </a:t>
            </a:r>
            <a:r>
              <a:rPr lang="ar-SA" sz="1600" dirty="0">
                <a:solidFill>
                  <a:srgbClr val="00FF85"/>
                </a:solidFill>
                <a:latin typeface="El Messiri" pitchFamily="2" charset="-78"/>
                <a:cs typeface="El Messiri" pitchFamily="2" charset="-78"/>
              </a:rPr>
              <a:t>"تمكين التحرير " </a:t>
            </a:r>
            <a:r>
              <a:rPr lang="ar-SA" sz="1600" dirty="0">
                <a:solidFill>
                  <a:prstClr val="white"/>
                </a:solidFill>
                <a:latin typeface="El Messiri" pitchFamily="2" charset="-78"/>
                <a:cs typeface="El Messiri" pitchFamily="2" charset="-78"/>
              </a:rPr>
              <a:t>والتي ستظهر تحت القوائم الرئيسية في الجزء العلوي من برنامج بوربوينت</a:t>
            </a:r>
          </a:p>
          <a:p>
            <a:pPr marL="342900" marR="0" lvl="0" indent="-342900" algn="r" defTabSz="914400" rtl="1" eaLnBrk="1" fontAlgn="auto" latinLnBrk="0" hangingPunct="1">
              <a:lnSpc>
                <a:spcPct val="200000"/>
              </a:lnSpc>
              <a:spcBef>
                <a:spcPct val="0"/>
              </a:spcBef>
              <a:spcAft>
                <a:spcPts val="0"/>
              </a:spcAft>
              <a:buClrTx/>
              <a:buSzTx/>
              <a:buFont typeface="Arial" panose="020B0604020202020204" pitchFamily="34" charset="0"/>
              <a:buChar char="•"/>
              <a:tabLst/>
              <a:defRPr/>
            </a:pPr>
            <a:r>
              <a:rPr lang="ar-SA" sz="1600" dirty="0">
                <a:solidFill>
                  <a:prstClr val="white"/>
                </a:solidFill>
                <a:latin typeface="El Messiri" pitchFamily="2" charset="-78"/>
                <a:cs typeface="El Messiri" pitchFamily="2" charset="-78"/>
              </a:rPr>
              <a:t>لزيادة عدد الدروس يمكن تكرار الشرائح عن طريق الضغط بزر الماوس الأيمن على الشريحة (في قائمة الشرائح )  ثم اختيار &gt; تكرار الشريحة.</a:t>
            </a:r>
          </a:p>
          <a:p>
            <a:pPr marL="342900" lvl="0" indent="-342900">
              <a:lnSpc>
                <a:spcPct val="200000"/>
              </a:lnSpc>
              <a:buFont typeface="Arial" panose="020B0604020202020204" pitchFamily="34" charset="0"/>
              <a:buChar char="•"/>
              <a:defRPr/>
            </a:pPr>
            <a:r>
              <a:rPr lang="ar-SA" sz="1600" dirty="0">
                <a:solidFill>
                  <a:prstClr val="white"/>
                </a:solidFill>
                <a:latin typeface="El Messiri" pitchFamily="2" charset="-78"/>
                <a:cs typeface="El Messiri" pitchFamily="2" charset="-78"/>
              </a:rPr>
              <a:t>لا تقم بحذف أو تغيير أماكن هذه الشرائح :(شرائح ارقام 1 الى 5  ) و (شرائح ارقام 47  الى 48).</a:t>
            </a:r>
          </a:p>
          <a:p>
            <a:pPr marL="342900" lvl="0" indent="-342900">
              <a:lnSpc>
                <a:spcPct val="200000"/>
              </a:lnSpc>
              <a:buFont typeface="Arial" panose="020B0604020202020204" pitchFamily="34" charset="0"/>
              <a:buChar char="•"/>
              <a:defRPr/>
            </a:pPr>
            <a:r>
              <a:rPr lang="ar-SA" sz="1600" dirty="0">
                <a:solidFill>
                  <a:prstClr val="white"/>
                </a:solidFill>
                <a:latin typeface="El Messiri" pitchFamily="2" charset="-78"/>
                <a:cs typeface="El Messiri" pitchFamily="2" charset="-78"/>
              </a:rPr>
              <a:t>الخط  المستخدم   في القالب </a:t>
            </a:r>
            <a:r>
              <a:rPr lang="en-US" sz="1600" dirty="0">
                <a:solidFill>
                  <a:prstClr val="white"/>
                </a:solidFill>
                <a:latin typeface="El Messiri" pitchFamily="2" charset="-78"/>
                <a:cs typeface="El Messiri" pitchFamily="2" charset="-78"/>
              </a:rPr>
              <a:t>     El </a:t>
            </a:r>
            <a:r>
              <a:rPr lang="en-US" sz="1600" dirty="0" err="1">
                <a:solidFill>
                  <a:prstClr val="white"/>
                </a:solidFill>
                <a:latin typeface="El Messiri" pitchFamily="2" charset="-78"/>
                <a:cs typeface="El Messiri" pitchFamily="2" charset="-78"/>
              </a:rPr>
              <a:t>Messiri</a:t>
            </a:r>
            <a:r>
              <a:rPr lang="en-US" sz="1600" dirty="0">
                <a:solidFill>
                  <a:prstClr val="white"/>
                </a:solidFill>
                <a:latin typeface="El Messiri" pitchFamily="2" charset="-78"/>
                <a:cs typeface="El Messiri" pitchFamily="2" charset="-78"/>
              </a:rPr>
              <a:t> </a:t>
            </a:r>
            <a:r>
              <a:rPr lang="ar-SA" sz="1600" dirty="0">
                <a:solidFill>
                  <a:srgbClr val="00FF85"/>
                </a:solidFill>
                <a:latin typeface="El Messiri" pitchFamily="2" charset="-78"/>
                <a:cs typeface="El Messiri" pitchFamily="2" charset="-78"/>
                <a:hlinkClick r:id="rId3">
                  <a:extLst>
                    <a:ext uri="{A12FA001-AC4F-418D-AE19-62706E023703}">
                      <ahyp:hlinkClr xmlns:ahyp="http://schemas.microsoft.com/office/drawing/2018/hyperlinkcolor" val="tx"/>
                    </a:ext>
                  </a:extLst>
                </a:hlinkClick>
              </a:rPr>
              <a:t>الرابط</a:t>
            </a:r>
            <a:r>
              <a:rPr lang="ar-SA" sz="1600" dirty="0">
                <a:solidFill>
                  <a:prstClr val="white"/>
                </a:solidFill>
                <a:latin typeface="El Messiri" pitchFamily="2" charset="-78"/>
                <a:cs typeface="El Messiri" pitchFamily="2" charset="-78"/>
              </a:rPr>
              <a:t>       و </a:t>
            </a:r>
            <a:r>
              <a:rPr lang="en-US" sz="1600" dirty="0">
                <a:solidFill>
                  <a:prstClr val="white"/>
                </a:solidFill>
                <a:latin typeface="El Messiri" pitchFamily="2" charset="-78"/>
                <a:cs typeface="El Messiri" pitchFamily="2" charset="-78"/>
              </a:rPr>
              <a:t>   Harmattan </a:t>
            </a:r>
            <a:r>
              <a:rPr lang="ar-SA" sz="1600" dirty="0">
                <a:solidFill>
                  <a:srgbClr val="00FF85"/>
                </a:solidFill>
                <a:latin typeface="El Messiri" pitchFamily="2" charset="-78"/>
                <a:cs typeface="El Messiri" pitchFamily="2" charset="-78"/>
                <a:hlinkClick r:id="rId4">
                  <a:extLst>
                    <a:ext uri="{A12FA001-AC4F-418D-AE19-62706E023703}">
                      <ahyp:hlinkClr xmlns:ahyp="http://schemas.microsoft.com/office/drawing/2018/hyperlinkcolor" val="tx"/>
                    </a:ext>
                  </a:extLst>
                </a:hlinkClick>
              </a:rPr>
              <a:t>الرابط</a:t>
            </a:r>
            <a:endParaRPr lang="ar-SA" sz="1600" dirty="0">
              <a:solidFill>
                <a:prstClr val="white"/>
              </a:solidFill>
              <a:latin typeface="El Messiri" pitchFamily="2" charset="-78"/>
              <a:cs typeface="El Messiri" pitchFamily="2" charset="-78"/>
            </a:endParaRPr>
          </a:p>
        </p:txBody>
      </p:sp>
      <p:grpSp>
        <p:nvGrpSpPr>
          <p:cNvPr id="3" name="مجموعة 2">
            <a:extLst>
              <a:ext uri="{FF2B5EF4-FFF2-40B4-BE49-F238E27FC236}">
                <a16:creationId xmlns:a16="http://schemas.microsoft.com/office/drawing/2014/main" id="{4877EDE3-6E8E-E209-CC78-25A5074B2E6C}"/>
              </a:ext>
            </a:extLst>
          </p:cNvPr>
          <p:cNvGrpSpPr/>
          <p:nvPr/>
        </p:nvGrpSpPr>
        <p:grpSpPr>
          <a:xfrm>
            <a:off x="3016897" y="5546659"/>
            <a:ext cx="6158205" cy="1080463"/>
            <a:chOff x="2948473" y="5280600"/>
            <a:chExt cx="6158205" cy="1080463"/>
          </a:xfrm>
        </p:grpSpPr>
        <p:sp>
          <p:nvSpPr>
            <p:cNvPr id="4" name="مستطيل: زوايا مستديرة 3">
              <a:extLst>
                <a:ext uri="{FF2B5EF4-FFF2-40B4-BE49-F238E27FC236}">
                  <a16:creationId xmlns:a16="http://schemas.microsoft.com/office/drawing/2014/main" id="{D242BA1E-79C5-4554-30A8-60871B3216F4}"/>
                </a:ext>
              </a:extLst>
            </p:cNvPr>
            <p:cNvSpPr/>
            <p:nvPr/>
          </p:nvSpPr>
          <p:spPr>
            <a:xfrm>
              <a:off x="2948473" y="5289359"/>
              <a:ext cx="6158205" cy="1071704"/>
            </a:xfrm>
            <a:prstGeom prst="roundRect">
              <a:avLst/>
            </a:prstGeom>
            <a:noFill/>
            <a:ln>
              <a:solidFill>
                <a:srgbClr val="00FF85"/>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457154" rtl="0" eaLnBrk="1" fontAlgn="auto" latinLnBrk="0" hangingPunct="1">
                <a:lnSpc>
                  <a:spcPct val="100000"/>
                </a:lnSpc>
                <a:spcBef>
                  <a:spcPts val="0"/>
                </a:spcBef>
                <a:spcAft>
                  <a:spcPts val="0"/>
                </a:spcAft>
                <a:buClrTx/>
                <a:buSzTx/>
                <a:buFontTx/>
                <a:buNone/>
                <a:tabLst/>
                <a:defRPr/>
              </a:pPr>
              <a:endParaRPr kumimoji="0" lang="ar-SA" sz="1799" b="0" i="0" u="none" strike="noStrike" kern="1200" cap="none" spc="0" normalizeH="0" baseline="0" noProof="0" dirty="0">
                <a:ln>
                  <a:noFill/>
                </a:ln>
                <a:solidFill>
                  <a:prstClr val="white"/>
                </a:solidFill>
                <a:effectLst/>
                <a:uLnTx/>
                <a:uFillTx/>
                <a:latin typeface="Harmattan"/>
                <a:ea typeface="Harmattan"/>
                <a:cs typeface="Harmattan"/>
              </a:endParaRPr>
            </a:p>
          </p:txBody>
        </p:sp>
        <p:sp>
          <p:nvSpPr>
            <p:cNvPr id="5" name="مربع نص 4">
              <a:extLst>
                <a:ext uri="{FF2B5EF4-FFF2-40B4-BE49-F238E27FC236}">
                  <a16:creationId xmlns:a16="http://schemas.microsoft.com/office/drawing/2014/main" id="{FF6C4426-A74F-AA2C-EABB-9D59368E4C81}"/>
                </a:ext>
              </a:extLst>
            </p:cNvPr>
            <p:cNvSpPr txBox="1"/>
            <p:nvPr/>
          </p:nvSpPr>
          <p:spPr>
            <a:xfrm>
              <a:off x="3186298" y="5280600"/>
              <a:ext cx="4767943" cy="892552"/>
            </a:xfrm>
            <a:prstGeom prst="rect">
              <a:avLst/>
            </a:prstGeom>
            <a:noFill/>
          </p:spPr>
          <p:txBody>
            <a:bodyPr wrap="square">
              <a:spAutoFit/>
            </a:bodyPr>
            <a:lstStyle/>
            <a:p>
              <a:pPr marL="0" marR="0" lvl="0" indent="0" algn="just" defTabSz="457154" rtl="1" eaLnBrk="1" fontAlgn="auto" latinLnBrk="0" hangingPunct="1">
                <a:lnSpc>
                  <a:spcPct val="100000"/>
                </a:lnSpc>
                <a:spcBef>
                  <a:spcPts val="0"/>
                </a:spcBef>
                <a:spcAft>
                  <a:spcPts val="0"/>
                </a:spcAft>
                <a:buClrTx/>
                <a:buSzTx/>
                <a:buFontTx/>
                <a:buNone/>
                <a:tabLst/>
                <a:defRPr/>
              </a:pPr>
              <a:br>
                <a:rPr kumimoji="0" lang="ar-SA" sz="1600" i="1" u="none" strike="noStrike" kern="1200" cap="none" spc="0" normalizeH="0" baseline="0" noProof="0" dirty="0">
                  <a:ln>
                    <a:noFill/>
                  </a:ln>
                  <a:solidFill>
                    <a:prstClr val="white"/>
                  </a:solidFill>
                  <a:effectLst/>
                  <a:uLnTx/>
                  <a:uFillTx/>
                  <a:latin typeface="Arial" panose="020B0604020202020204" pitchFamily="34" charset="0"/>
                  <a:ea typeface="Harmattan"/>
                  <a:cs typeface="Arial" panose="020B0604020202020204" pitchFamily="34" charset="0"/>
                </a:rPr>
              </a:br>
              <a:r>
                <a:rPr lang="ar-SA" sz="1200" dirty="0">
                  <a:solidFill>
                    <a:prstClr val="white"/>
                  </a:solidFill>
                  <a:latin typeface="El Messiri" pitchFamily="2" charset="-78"/>
                  <a:ea typeface="+mj-ea"/>
                  <a:cs typeface="El Messiri" pitchFamily="2" charset="-78"/>
                </a:rPr>
                <a:t>تم تصميم هذا القالب بواسطة موقع انجز </a:t>
              </a:r>
              <a:r>
                <a:rPr lang="en-US" sz="1200" dirty="0">
                  <a:solidFill>
                    <a:prstClr val="white"/>
                  </a:solidFill>
                  <a:latin typeface="El Messiri" pitchFamily="2" charset="-78"/>
                  <a:ea typeface="+mj-ea"/>
                  <a:cs typeface="El Messiri" pitchFamily="2" charset="-78"/>
                </a:rPr>
                <a:t>ingez-ppt </a:t>
              </a:r>
              <a:r>
                <a:rPr lang="ar-SA" sz="1200" dirty="0">
                  <a:solidFill>
                    <a:prstClr val="white"/>
                  </a:solidFill>
                  <a:latin typeface="El Messiri" pitchFamily="2" charset="-78"/>
                  <a:ea typeface="+mj-ea"/>
                  <a:cs typeface="El Messiri" pitchFamily="2" charset="-78"/>
                </a:rPr>
                <a:t> ولا يحق لأي شخص إعادة نشر أو توزيع ملفات القوالب أو إصدارات معدلة في مواقع أخرى بدون إذن خطي من انجز</a:t>
              </a:r>
              <a:endParaRPr lang="ar-SA" sz="1600" dirty="0">
                <a:solidFill>
                  <a:prstClr val="white"/>
                </a:solidFill>
                <a:latin typeface="El Messiri" pitchFamily="2" charset="-78"/>
                <a:ea typeface="+mj-ea"/>
                <a:cs typeface="El Messiri" pitchFamily="2" charset="-78"/>
              </a:endParaRPr>
            </a:p>
          </p:txBody>
        </p:sp>
        <p:pic>
          <p:nvPicPr>
            <p:cNvPr id="6" name="رسم 5" descr="تحذير مع تعبئة خالصة">
              <a:extLst>
                <a:ext uri="{FF2B5EF4-FFF2-40B4-BE49-F238E27FC236}">
                  <a16:creationId xmlns:a16="http://schemas.microsoft.com/office/drawing/2014/main" id="{935CC6DC-BAB4-A1BF-8D15-18AE02E63DE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52318" y="5357235"/>
              <a:ext cx="914400" cy="914400"/>
            </a:xfrm>
            <a:prstGeom prst="rect">
              <a:avLst/>
            </a:prstGeom>
          </p:spPr>
        </p:pic>
      </p:grpSp>
      <p:grpSp>
        <p:nvGrpSpPr>
          <p:cNvPr id="7" name="مجموعة 6">
            <a:extLst>
              <a:ext uri="{FF2B5EF4-FFF2-40B4-BE49-F238E27FC236}">
                <a16:creationId xmlns:a16="http://schemas.microsoft.com/office/drawing/2014/main" id="{7D54999C-4427-FDBD-E2D2-E6546662370E}"/>
              </a:ext>
            </a:extLst>
          </p:cNvPr>
          <p:cNvGrpSpPr/>
          <p:nvPr/>
        </p:nvGrpSpPr>
        <p:grpSpPr>
          <a:xfrm>
            <a:off x="10598772" y="0"/>
            <a:ext cx="1593228" cy="1582533"/>
            <a:chOff x="3045488" y="215272"/>
            <a:chExt cx="4505870" cy="4475621"/>
          </a:xfrm>
        </p:grpSpPr>
        <p:sp>
          <p:nvSpPr>
            <p:cNvPr id="8" name="شكل بيضاوي 7">
              <a:extLst>
                <a:ext uri="{FF2B5EF4-FFF2-40B4-BE49-F238E27FC236}">
                  <a16:creationId xmlns:a16="http://schemas.microsoft.com/office/drawing/2014/main" id="{48F9A872-EA2D-1BFF-BB7D-2D5654690572}"/>
                </a:ext>
              </a:extLst>
            </p:cNvPr>
            <p:cNvSpPr/>
            <p:nvPr/>
          </p:nvSpPr>
          <p:spPr>
            <a:xfrm>
              <a:off x="3045488" y="249083"/>
              <a:ext cx="4441810" cy="444181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marL="0" marR="0" lvl="0" indent="0" algn="ctr" defTabSz="457154" eaLnBrk="1" fontAlgn="auto" latinLnBrk="0" hangingPunct="1">
                <a:lnSpc>
                  <a:spcPct val="100000"/>
                </a:lnSpc>
                <a:spcBef>
                  <a:spcPts val="0"/>
                </a:spcBef>
                <a:spcAft>
                  <a:spcPts val="0"/>
                </a:spcAft>
                <a:buClrTx/>
                <a:buSzTx/>
                <a:buFontTx/>
                <a:buNone/>
                <a:tabLst/>
                <a:defRPr/>
              </a:pPr>
              <a:endParaRPr kumimoji="0" lang="ar-EG" sz="1799" b="0" i="0" u="none" strike="noStrike" kern="1200" cap="none" spc="0" normalizeH="0" baseline="0" noProof="0" dirty="0">
                <a:ln>
                  <a:noFill/>
                </a:ln>
                <a:solidFill>
                  <a:prstClr val="white"/>
                </a:solidFill>
                <a:effectLst/>
                <a:uLnTx/>
                <a:uFillTx/>
                <a:latin typeface="Harmattan"/>
                <a:ea typeface="Harmattan"/>
                <a:cs typeface="Harmattan"/>
              </a:endParaRPr>
            </a:p>
          </p:txBody>
        </p:sp>
        <p:pic>
          <p:nvPicPr>
            <p:cNvPr id="9" name="صورة 8">
              <a:extLst>
                <a:ext uri="{FF2B5EF4-FFF2-40B4-BE49-F238E27FC236}">
                  <a16:creationId xmlns:a16="http://schemas.microsoft.com/office/drawing/2014/main" id="{BC2CEF8A-31C8-F76F-3E78-566FF80F55E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9548" y="215272"/>
              <a:ext cx="4441810" cy="4444579"/>
            </a:xfrm>
            <a:prstGeom prst="rect">
              <a:avLst/>
            </a:prstGeom>
          </p:spPr>
        </p:pic>
      </p:grpSp>
      <p:cxnSp>
        <p:nvCxnSpPr>
          <p:cNvPr id="13" name="رابط مستقيم 12">
            <a:extLst>
              <a:ext uri="{FF2B5EF4-FFF2-40B4-BE49-F238E27FC236}">
                <a16:creationId xmlns:a16="http://schemas.microsoft.com/office/drawing/2014/main" id="{090A3DEB-2293-CD47-2E7C-92B11462866B}"/>
              </a:ext>
            </a:extLst>
          </p:cNvPr>
          <p:cNvCxnSpPr/>
          <p:nvPr/>
        </p:nvCxnSpPr>
        <p:spPr>
          <a:xfrm flipH="1">
            <a:off x="4712677" y="1605865"/>
            <a:ext cx="2734408" cy="0"/>
          </a:xfrm>
          <a:prstGeom prst="line">
            <a:avLst/>
          </a:prstGeom>
          <a:ln>
            <a:solidFill>
              <a:srgbClr val="00FF85"/>
            </a:solidFill>
          </a:ln>
        </p:spPr>
        <p:style>
          <a:lnRef idx="1">
            <a:schemeClr val="accent1"/>
          </a:lnRef>
          <a:fillRef idx="0">
            <a:schemeClr val="accent1"/>
          </a:fillRef>
          <a:effectRef idx="0">
            <a:schemeClr val="accent1"/>
          </a:effectRef>
          <a:fontRef idx="minor">
            <a:schemeClr val="tx1"/>
          </a:fontRef>
        </p:style>
      </p:cxnSp>
      <p:grpSp>
        <p:nvGrpSpPr>
          <p:cNvPr id="20" name="مجموعة 19">
            <a:extLst>
              <a:ext uri="{FF2B5EF4-FFF2-40B4-BE49-F238E27FC236}">
                <a16:creationId xmlns:a16="http://schemas.microsoft.com/office/drawing/2014/main" id="{19A6107B-61CD-061C-6C66-F559082B291A}"/>
              </a:ext>
            </a:extLst>
          </p:cNvPr>
          <p:cNvGrpSpPr/>
          <p:nvPr/>
        </p:nvGrpSpPr>
        <p:grpSpPr>
          <a:xfrm>
            <a:off x="324449" y="1605865"/>
            <a:ext cx="2762070" cy="3186517"/>
            <a:chOff x="478853" y="2018760"/>
            <a:chExt cx="2434424" cy="2808521"/>
          </a:xfrm>
        </p:grpSpPr>
        <p:pic>
          <p:nvPicPr>
            <p:cNvPr id="17" name="صورة 16">
              <a:extLst>
                <a:ext uri="{FF2B5EF4-FFF2-40B4-BE49-F238E27FC236}">
                  <a16:creationId xmlns:a16="http://schemas.microsoft.com/office/drawing/2014/main" id="{7A188A11-04BF-91FF-71B2-F910947A3AFA}"/>
                </a:ext>
              </a:extLst>
            </p:cNvPr>
            <p:cNvPicPr>
              <a:picLocks noChangeAspect="1"/>
            </p:cNvPicPr>
            <p:nvPr/>
          </p:nvPicPr>
          <p:blipFill>
            <a:blip r:embed="rId7" cstate="screen">
              <a:extLst>
                <a:ext uri="{28A0092B-C50C-407E-A947-70E740481C1C}">
                  <a14:useLocalDpi xmlns:a14="http://schemas.microsoft.com/office/drawing/2010/main"/>
                </a:ext>
              </a:extLst>
            </a:blip>
            <a:srcRect/>
            <a:stretch>
              <a:fillRect/>
            </a:stretch>
          </p:blipFill>
          <p:spPr>
            <a:xfrm>
              <a:off x="478853" y="2018760"/>
              <a:ext cx="2434424" cy="2808521"/>
            </a:xfrm>
            <a:prstGeom prst="rect">
              <a:avLst/>
            </a:prstGeom>
            <a:ln w="6350">
              <a:solidFill>
                <a:srgbClr val="00FF85"/>
              </a:solidFill>
            </a:ln>
          </p:spPr>
        </p:pic>
        <p:sp>
          <p:nvSpPr>
            <p:cNvPr id="19" name="شكل بيضاوي 18">
              <a:extLst>
                <a:ext uri="{FF2B5EF4-FFF2-40B4-BE49-F238E27FC236}">
                  <a16:creationId xmlns:a16="http://schemas.microsoft.com/office/drawing/2014/main" id="{A1EC5B27-0F51-DB90-4398-B68F82436A37}"/>
                </a:ext>
              </a:extLst>
            </p:cNvPr>
            <p:cNvSpPr/>
            <p:nvPr/>
          </p:nvSpPr>
          <p:spPr>
            <a:xfrm>
              <a:off x="1703457" y="3585439"/>
              <a:ext cx="1007122" cy="200025"/>
            </a:xfrm>
            <a:prstGeom prst="ellipse">
              <a:avLst/>
            </a:prstGeom>
            <a:noFill/>
            <a:ln w="38100">
              <a:solidFill>
                <a:srgbClr val="00FF85"/>
              </a:solid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0"/>
              <a:endParaRPr lang="ar-EG"/>
            </a:p>
          </p:txBody>
        </p:sp>
      </p:grpSp>
    </p:spTree>
    <p:extLst>
      <p:ext uri="{BB962C8B-B14F-4D97-AF65-F5344CB8AC3E}">
        <p14:creationId xmlns:p14="http://schemas.microsoft.com/office/powerpoint/2010/main" val="3561201182"/>
      </p:ext>
    </p:extLst>
  </p:cSld>
  <p:clrMapOvr>
    <a:masterClrMapping/>
  </p:clrMapOvr>
</p:sld>
</file>

<file path=ppt/theme/theme1.xml><?xml version="1.0" encoding="utf-8"?>
<a:theme xmlns:a="http://schemas.openxmlformats.org/drawingml/2006/main" name="1_نسق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El Messiri">
      <a:majorFont>
        <a:latin typeface="El Messiri"/>
        <a:ea typeface=""/>
        <a:cs typeface="El Messiri"/>
      </a:majorFont>
      <a:minorFont>
        <a:latin typeface="El Messiri"/>
        <a:ea typeface=""/>
        <a:cs typeface="El Messiri"/>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نسق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2301</Words>
  <Application>Microsoft Office PowerPoint</Application>
  <PresentationFormat>شاشة عريضة</PresentationFormat>
  <Paragraphs>212</Paragraphs>
  <Slides>50</Slides>
  <Notes>45</Notes>
  <HiddenSlides>2</HiddenSlides>
  <MMClips>21</MMClips>
  <ScaleCrop>false</ScaleCrop>
  <HeadingPairs>
    <vt:vector size="8" baseType="variant">
      <vt:variant>
        <vt:lpstr>الخطوط المستخدمة</vt:lpstr>
      </vt:variant>
      <vt:variant>
        <vt:i4>4</vt:i4>
      </vt:variant>
      <vt:variant>
        <vt:lpstr>نسق</vt:lpstr>
      </vt:variant>
      <vt:variant>
        <vt:i4>1</vt:i4>
      </vt:variant>
      <vt:variant>
        <vt:lpstr>عناوين الشرائح</vt:lpstr>
      </vt:variant>
      <vt:variant>
        <vt:i4>50</vt:i4>
      </vt:variant>
      <vt:variant>
        <vt:lpstr>عروض مخصصة</vt:lpstr>
      </vt:variant>
      <vt:variant>
        <vt:i4>4</vt:i4>
      </vt:variant>
    </vt:vector>
  </HeadingPairs>
  <TitlesOfParts>
    <vt:vector size="59" baseType="lpstr">
      <vt:lpstr>El Messiri</vt:lpstr>
      <vt:lpstr>Arial</vt:lpstr>
      <vt:lpstr>Calibri</vt:lpstr>
      <vt:lpstr>Harmattan</vt:lpstr>
      <vt:lpstr>1_نسق Office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اجابة خاطئة</vt:lpstr>
      <vt:lpstr>اجابة خطأ 2</vt:lpstr>
      <vt:lpstr>اجابة خاطئة3</vt:lpstr>
      <vt:lpstr>اجابة خاطئة4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عرض تقديمي في PowerPoint</dc:title>
  <dc:creator>Hasan Selim</dc:creator>
  <cp:lastModifiedBy>Hasan Selim</cp:lastModifiedBy>
  <cp:revision>990</cp:revision>
  <dcterms:created xsi:type="dcterms:W3CDTF">2021-02-24T13:00:27Z</dcterms:created>
  <dcterms:modified xsi:type="dcterms:W3CDTF">2026-09-13T14:52:07Z</dcterms:modified>
</cp:coreProperties>
</file>