
<file path=[Content_Types].xml><?xml version="1.0" encoding="utf-8"?>
<Types xmlns="http://schemas.openxmlformats.org/package/2006/content-types">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autoCompressPictures="0">
  <p:sldMasterIdLst>
    <p:sldMasterId id="2147483660" r:id="rId1"/>
  </p:sldMasterIdLst>
  <p:notesMasterIdLst>
    <p:notesMasterId r:id="rId39"/>
  </p:notesMasterIdLst>
  <p:sldIdLst>
    <p:sldId id="280" r:id="rId2"/>
    <p:sldId id="282" r:id="rId3"/>
    <p:sldId id="497" r:id="rId4"/>
    <p:sldId id="484" r:id="rId5"/>
    <p:sldId id="501" r:id="rId6"/>
    <p:sldId id="511" r:id="rId7"/>
    <p:sldId id="499" r:id="rId8"/>
    <p:sldId id="494" r:id="rId9"/>
    <p:sldId id="513" r:id="rId10"/>
    <p:sldId id="519" r:id="rId11"/>
    <p:sldId id="500" r:id="rId12"/>
    <p:sldId id="516" r:id="rId13"/>
    <p:sldId id="520" r:id="rId14"/>
    <p:sldId id="504" r:id="rId15"/>
    <p:sldId id="512" r:id="rId16"/>
    <p:sldId id="528" r:id="rId17"/>
    <p:sldId id="502" r:id="rId18"/>
    <p:sldId id="514" r:id="rId19"/>
    <p:sldId id="522" r:id="rId20"/>
    <p:sldId id="503" r:id="rId21"/>
    <p:sldId id="515" r:id="rId22"/>
    <p:sldId id="523" r:id="rId23"/>
    <p:sldId id="508" r:id="rId24"/>
    <p:sldId id="509" r:id="rId25"/>
    <p:sldId id="524" r:id="rId26"/>
    <p:sldId id="506" r:id="rId27"/>
    <p:sldId id="498" r:id="rId28"/>
    <p:sldId id="525" r:id="rId29"/>
    <p:sldId id="507" r:id="rId30"/>
    <p:sldId id="517" r:id="rId31"/>
    <p:sldId id="526" r:id="rId32"/>
    <p:sldId id="505" r:id="rId33"/>
    <p:sldId id="518" r:id="rId34"/>
    <p:sldId id="481" r:id="rId35"/>
    <p:sldId id="283" r:id="rId36"/>
    <p:sldId id="471" r:id="rId37"/>
    <p:sldId id="483" r:id="rId38"/>
  </p:sldIdLst>
  <p:sldSz cx="12192000" cy="6858000"/>
  <p:notesSz cx="6858000" cy="9144000"/>
  <p:embeddedFontLst>
    <p:embeddedFont>
      <p:font typeface="El Messiri" pitchFamily="2" charset="-78"/>
      <p:regular r:id="rId40"/>
      <p:bold r:id="rId41"/>
    </p:embeddedFont>
    <p:embeddedFont>
      <p:font typeface="Harmattan" panose="01000503000000020003" pitchFamily="2" charset="-78"/>
      <p:regular r:id="rId42"/>
      <p:bold r:id="rId43"/>
    </p:embeddedFont>
  </p:embeddedFontLst>
  <p:custShowLst>
    <p:custShow name="اجابة خاطئة" id="0">
      <p:sldLst/>
    </p:custShow>
    <p:custShow name="اجابة خطأ 2" id="1">
      <p:sldLst/>
    </p:custShow>
    <p:custShow name="اجابة خاطئة3" id="2">
      <p:sldLst/>
    </p:custShow>
    <p:custShow name="اجابة خاطئة4" id="3">
      <p:sldLst/>
    </p:custShow>
  </p:custShowLst>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البداية :" id="{37F7D7D0-D62B-490E-8A6F-655CFF175584}">
          <p14:sldIdLst>
            <p14:sldId id="280"/>
            <p14:sldId id="282"/>
            <p14:sldId id="497"/>
            <p14:sldId id="484"/>
          </p14:sldIdLst>
        </p14:section>
        <p14:section name=" محطات الدروس:" id="{5E257FAA-E65D-4F9B-8001-75D523501378}">
          <p14:sldIdLst>
            <p14:sldId id="501"/>
            <p14:sldId id="511"/>
            <p14:sldId id="499"/>
            <p14:sldId id="494"/>
            <p14:sldId id="513"/>
            <p14:sldId id="519"/>
            <p14:sldId id="500"/>
            <p14:sldId id="516"/>
            <p14:sldId id="520"/>
            <p14:sldId id="504"/>
            <p14:sldId id="512"/>
            <p14:sldId id="528"/>
            <p14:sldId id="502"/>
            <p14:sldId id="514"/>
            <p14:sldId id="522"/>
            <p14:sldId id="503"/>
            <p14:sldId id="515"/>
            <p14:sldId id="523"/>
            <p14:sldId id="508"/>
            <p14:sldId id="509"/>
            <p14:sldId id="524"/>
            <p14:sldId id="506"/>
            <p14:sldId id="498"/>
            <p14:sldId id="525"/>
            <p14:sldId id="507"/>
            <p14:sldId id="517"/>
            <p14:sldId id="526"/>
            <p14:sldId id="505"/>
            <p14:sldId id="518"/>
          </p14:sldIdLst>
        </p14:section>
        <p14:section name="نهاية الدرس" id="{64A9EE2B-AEF4-4495-8E12-371755A5D112}">
          <p14:sldIdLst>
            <p14:sldId id="481"/>
            <p14:sldId id="283"/>
          </p14:sldIdLst>
        </p14:section>
        <p14:section name="تعليمات الاستخدام" id="{2198CE1F-0F48-407E-A2BA-B43E25CFC8AE}">
          <p14:sldIdLst>
            <p14:sldId id="471"/>
            <p14:sldId id="483"/>
          </p14:sldIdLst>
        </p14:section>
      </p14:sectionLst>
    </p:ext>
    <p:ext uri="{EFAFB233-063F-42B5-8137-9DF3F51BA10A}">
      <p15:sldGuideLst xmlns:p15="http://schemas.microsoft.com/office/powerpoint/2012/main">
        <p15:guide id="1" orient="horz" pos="2546" userDrawn="1">
          <p15:clr>
            <a:srgbClr val="A4A3A4"/>
          </p15:clr>
        </p15:guide>
        <p15:guide id="2" pos="688" userDrawn="1">
          <p15:clr>
            <a:srgbClr val="A4A3A4"/>
          </p15:clr>
        </p15:guide>
        <p15:guide id="3" orient="horz" pos="3475" userDrawn="1">
          <p15:clr>
            <a:srgbClr val="A4A3A4"/>
          </p15:clr>
        </p15:guide>
        <p15:guide id="4" orient="horz" pos="3317" userDrawn="1">
          <p15:clr>
            <a:srgbClr val="A4A3A4"/>
          </p15:clr>
        </p15:guide>
        <p15:guide id="5" orient="horz" pos="1888" userDrawn="1">
          <p15:clr>
            <a:srgbClr val="A4A3A4"/>
          </p15:clr>
        </p15:guide>
        <p15:guide id="6" orient="horz" pos="2682" userDrawn="1">
          <p15:clr>
            <a:srgbClr val="A4A3A4"/>
          </p15:clr>
        </p15:guide>
        <p15:guide id="7" orient="horz" pos="4110" userDrawn="1">
          <p15:clr>
            <a:srgbClr val="A4A3A4"/>
          </p15:clr>
        </p15:guide>
        <p15:guide id="8" pos="2570" userDrawn="1">
          <p15:clr>
            <a:srgbClr val="A4A3A4"/>
          </p15:clr>
        </p15:guide>
        <p15:guide id="9" pos="2978" userDrawn="1">
          <p15:clr>
            <a:srgbClr val="A4A3A4"/>
          </p15:clr>
        </p15:guide>
        <p15:guide id="10" pos="4861" userDrawn="1">
          <p15:clr>
            <a:srgbClr val="A4A3A4"/>
          </p15:clr>
        </p15:guide>
        <p15:guide id="11" pos="5246" userDrawn="1">
          <p15:clr>
            <a:srgbClr val="A4A3A4"/>
          </p15:clr>
        </p15:guide>
        <p15:guide id="12" pos="712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ssan MH" initials="hM" lastIdx="1" clrIdx="0">
    <p:extLst>
      <p:ext uri="{19B8F6BF-5375-455C-9EA6-DF929625EA0E}">
        <p15:presenceInfo xmlns:p15="http://schemas.microsoft.com/office/powerpoint/2012/main" userId="84cd2103f36ef0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4433D"/>
    <a:srgbClr val="82C08B"/>
    <a:srgbClr val="A0CFA7"/>
    <a:srgbClr val="AA5C89"/>
    <a:srgbClr val="55AAD5"/>
    <a:srgbClr val="2C85B2"/>
    <a:srgbClr val="246F94"/>
    <a:srgbClr val="509268"/>
    <a:srgbClr val="81BA96"/>
    <a:srgbClr val="5D85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53F896-3E8D-4375-A88C-6E527027FE0E}" v="43" dt="2026-04-19T16:55:46.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55" autoAdjust="0"/>
    <p:restoredTop sz="95033" autoAdjust="0"/>
  </p:normalViewPr>
  <p:slideViewPr>
    <p:cSldViewPr snapToGrid="0" showGuides="1">
      <p:cViewPr>
        <p:scale>
          <a:sx n="75" d="100"/>
          <a:sy n="75" d="100"/>
        </p:scale>
        <p:origin x="979" y="374"/>
      </p:cViewPr>
      <p:guideLst>
        <p:guide orient="horz" pos="2546"/>
        <p:guide pos="688"/>
        <p:guide orient="horz" pos="3475"/>
        <p:guide orient="horz" pos="3317"/>
        <p:guide orient="horz" pos="1888"/>
        <p:guide orient="horz" pos="2682"/>
        <p:guide orient="horz" pos="4110"/>
        <p:guide pos="2570"/>
        <p:guide pos="2978"/>
        <p:guide pos="4861"/>
        <p:guide pos="5246"/>
        <p:guide pos="7129"/>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an Selim" userId="84cd2103f36ef0dc" providerId="LiveId" clId="{6ED845BA-74CA-4F74-9AC4-C2ED4D184EBF}"/>
    <pc:docChg chg="custSel modSld">
      <pc:chgData name="Hasan Selim" userId="84cd2103f36ef0dc" providerId="LiveId" clId="{6ED845BA-74CA-4F74-9AC4-C2ED4D184EBF}" dt="2026-04-19T16:55:58.213" v="28" actId="12789"/>
      <pc:docMkLst>
        <pc:docMk/>
      </pc:docMkLst>
      <pc:sldChg chg="addSp delSp modSp mod delAnim modAnim">
        <pc:chgData name="Hasan Selim" userId="84cd2103f36ef0dc" providerId="LiveId" clId="{6ED845BA-74CA-4F74-9AC4-C2ED4D184EBF}" dt="2026-04-19T16:54:29.968" v="8"/>
        <pc:sldMkLst>
          <pc:docMk/>
          <pc:sldMk cId="798118563" sldId="481"/>
        </pc:sldMkLst>
        <pc:picChg chg="add mod ord">
          <ac:chgData name="Hasan Selim" userId="84cd2103f36ef0dc" providerId="LiveId" clId="{6ED845BA-74CA-4F74-9AC4-C2ED4D184EBF}" dt="2026-04-19T16:54:20.093" v="3" actId="13244"/>
          <ac:picMkLst>
            <pc:docMk/>
            <pc:sldMk cId="798118563" sldId="481"/>
            <ac:picMk id="2" creationId="{6A48B65B-88AD-A98C-36E6-065C38413EB9}"/>
          </ac:picMkLst>
        </pc:picChg>
        <pc:picChg chg="del">
          <ac:chgData name="Hasan Selim" userId="84cd2103f36ef0dc" providerId="LiveId" clId="{6ED845BA-74CA-4F74-9AC4-C2ED4D184EBF}" dt="2026-04-19T16:54:21.504" v="4" actId="478"/>
          <ac:picMkLst>
            <pc:docMk/>
            <pc:sldMk cId="798118563" sldId="481"/>
            <ac:picMk id="6" creationId="{5F6D62ED-9EC1-7EA5-BD32-FF7BA354AC35}"/>
          </ac:picMkLst>
        </pc:picChg>
      </pc:sldChg>
      <pc:sldChg chg="addSp delSp modSp mod delAnim modAnim">
        <pc:chgData name="Hasan Selim" userId="84cd2103f36ef0dc" providerId="LiveId" clId="{6ED845BA-74CA-4F74-9AC4-C2ED4D184EBF}" dt="2026-04-19T16:55:58.213" v="28" actId="12789"/>
        <pc:sldMkLst>
          <pc:docMk/>
          <pc:sldMk cId="1907413655" sldId="487"/>
        </pc:sldMkLst>
        <pc:picChg chg="del">
          <ac:chgData name="Hasan Selim" userId="84cd2103f36ef0dc" providerId="LiveId" clId="{6ED845BA-74CA-4F74-9AC4-C2ED4D184EBF}" dt="2026-04-19T16:55:49.244" v="25" actId="478"/>
          <ac:picMkLst>
            <pc:docMk/>
            <pc:sldMk cId="1907413655" sldId="487"/>
            <ac:picMk id="6" creationId="{C500CE80-83D4-C8B4-4C5C-0FBC34361626}"/>
          </ac:picMkLst>
        </pc:picChg>
        <pc:picChg chg="add mod ord">
          <ac:chgData name="Hasan Selim" userId="84cd2103f36ef0dc" providerId="LiveId" clId="{6ED845BA-74CA-4F74-9AC4-C2ED4D184EBF}" dt="2026-04-19T16:55:58.213" v="28" actId="12789"/>
          <ac:picMkLst>
            <pc:docMk/>
            <pc:sldMk cId="1907413655" sldId="487"/>
            <ac:picMk id="8" creationId="{D28A0964-1A10-9D0C-2DF5-EEA76924A3EF}"/>
          </ac:picMkLst>
        </pc:picChg>
      </pc:sldChg>
      <pc:sldChg chg="addSp delSp modSp mod delAnim modAnim">
        <pc:chgData name="Hasan Selim" userId="84cd2103f36ef0dc" providerId="LiveId" clId="{6ED845BA-74CA-4F74-9AC4-C2ED4D184EBF}" dt="2026-04-19T16:55:37.380" v="22"/>
        <pc:sldMkLst>
          <pc:docMk/>
          <pc:sldMk cId="3017746602" sldId="489"/>
        </pc:sldMkLst>
        <pc:picChg chg="del">
          <ac:chgData name="Hasan Selim" userId="84cd2103f36ef0dc" providerId="LiveId" clId="{6ED845BA-74CA-4F74-9AC4-C2ED4D184EBF}" dt="2026-04-19T16:55:26.688" v="17" actId="478"/>
          <ac:picMkLst>
            <pc:docMk/>
            <pc:sldMk cId="3017746602" sldId="489"/>
            <ac:picMk id="6" creationId="{C500CE80-83D4-C8B4-4C5C-0FBC34361626}"/>
          </ac:picMkLst>
        </pc:picChg>
        <pc:picChg chg="add mod ord">
          <ac:chgData name="Hasan Selim" userId="84cd2103f36ef0dc" providerId="LiveId" clId="{6ED845BA-74CA-4F74-9AC4-C2ED4D184EBF}" dt="2026-04-19T16:55:33.918" v="21" actId="12789"/>
          <ac:picMkLst>
            <pc:docMk/>
            <pc:sldMk cId="3017746602" sldId="489"/>
            <ac:picMk id="8" creationId="{3897FBBB-5AAA-EC11-880E-3428147F8E2A}"/>
          </ac:picMkLst>
        </pc:picChg>
      </pc:sldChg>
      <pc:sldChg chg="addSp delSp modSp mod delAnim modAnim">
        <pc:chgData name="Hasan Selim" userId="84cd2103f36ef0dc" providerId="LiveId" clId="{6ED845BA-74CA-4F74-9AC4-C2ED4D184EBF}" dt="2026-04-19T16:55:18.596" v="16"/>
        <pc:sldMkLst>
          <pc:docMk/>
          <pc:sldMk cId="1799676733" sldId="490"/>
        </pc:sldMkLst>
        <pc:picChg chg="del">
          <ac:chgData name="Hasan Selim" userId="84cd2103f36ef0dc" providerId="LiveId" clId="{6ED845BA-74CA-4F74-9AC4-C2ED4D184EBF}" dt="2026-04-19T16:55:10.333" v="13" actId="478"/>
          <ac:picMkLst>
            <pc:docMk/>
            <pc:sldMk cId="1799676733" sldId="490"/>
            <ac:picMk id="6" creationId="{C500CE80-83D4-C8B4-4C5C-0FBC34361626}"/>
          </ac:picMkLst>
        </pc:picChg>
        <pc:picChg chg="add mod ord">
          <ac:chgData name="Hasan Selim" userId="84cd2103f36ef0dc" providerId="LiveId" clId="{6ED845BA-74CA-4F74-9AC4-C2ED4D184EBF}" dt="2026-04-19T16:55:15.049" v="15" actId="12789"/>
          <ac:picMkLst>
            <pc:docMk/>
            <pc:sldMk cId="1799676733" sldId="490"/>
            <ac:picMk id="8" creationId="{F1AA04A8-8EC7-97BC-B581-D3BE069B9FC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BAA5D80-B819-4390-928E-B4D7E737AA68}" type="datetimeFigureOut">
              <a:rPr lang="ar-EG" smtClean="0"/>
              <a:t>24/02/1448</a:t>
            </a:fld>
            <a:endParaRPr lang="ar-EG"/>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1BBE34E-00FD-4E00-AA7A-1706DD9907DB}" type="slidenum">
              <a:rPr lang="ar-EG" smtClean="0"/>
              <a:t>‹#›</a:t>
            </a:fld>
            <a:endParaRPr lang="ar-EG"/>
          </a:p>
        </p:txBody>
      </p:sp>
    </p:spTree>
    <p:extLst>
      <p:ext uri="{BB962C8B-B14F-4D97-AF65-F5344CB8AC3E}">
        <p14:creationId xmlns:p14="http://schemas.microsoft.com/office/powerpoint/2010/main" val="149737836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p:txBody>
      </p:sp>
      <p:sp>
        <p:nvSpPr>
          <p:cNvPr id="4" name="عنصر نائب لرقم الشريحة 3"/>
          <p:cNvSpPr>
            <a:spLocks noGrp="1"/>
          </p:cNvSpPr>
          <p:nvPr>
            <p:ph type="sldNum" sz="quarter" idx="5"/>
          </p:nvPr>
        </p:nvSpPr>
        <p:spPr/>
        <p:txBody>
          <a:bodyPr/>
          <a:lstStyle/>
          <a:p>
            <a:fld id="{21BBE34E-00FD-4E00-AA7A-1706DD9907DB}" type="slidenum">
              <a:rPr lang="ar-EG" smtClean="0"/>
              <a:t>1</a:t>
            </a:fld>
            <a:endParaRPr lang="ar-EG"/>
          </a:p>
        </p:txBody>
      </p:sp>
    </p:spTree>
    <p:extLst>
      <p:ext uri="{BB962C8B-B14F-4D97-AF65-F5344CB8AC3E}">
        <p14:creationId xmlns:p14="http://schemas.microsoft.com/office/powerpoint/2010/main" val="1505078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10</a:t>
            </a:fld>
            <a:endParaRPr lang="ar-EG"/>
          </a:p>
        </p:txBody>
      </p:sp>
    </p:spTree>
    <p:extLst>
      <p:ext uri="{BB962C8B-B14F-4D97-AF65-F5344CB8AC3E}">
        <p14:creationId xmlns:p14="http://schemas.microsoft.com/office/powerpoint/2010/main" val="3640158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22576-3662-3CCE-7D60-49EEFF99207B}"/>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C3C4F2BE-046B-5784-7528-2FF45B8F9E06}"/>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B2FDB325-06E3-6A76-BF51-A05769CCEA6E}"/>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7A7E5FFD-9391-42AD-50EF-6E89D5EF7CCF}"/>
              </a:ext>
            </a:extLst>
          </p:cNvPr>
          <p:cNvSpPr>
            <a:spLocks noGrp="1"/>
          </p:cNvSpPr>
          <p:nvPr>
            <p:ph type="sldNum" sz="quarter" idx="5"/>
          </p:nvPr>
        </p:nvSpPr>
        <p:spPr/>
        <p:txBody>
          <a:bodyPr/>
          <a:lstStyle/>
          <a:p>
            <a:fld id="{21BBE34E-00FD-4E00-AA7A-1706DD9907DB}" type="slidenum">
              <a:rPr lang="ar-EG" smtClean="0"/>
              <a:t>11</a:t>
            </a:fld>
            <a:endParaRPr lang="ar-EG"/>
          </a:p>
        </p:txBody>
      </p:sp>
    </p:spTree>
    <p:extLst>
      <p:ext uri="{BB962C8B-B14F-4D97-AF65-F5344CB8AC3E}">
        <p14:creationId xmlns:p14="http://schemas.microsoft.com/office/powerpoint/2010/main" val="1815721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3AEB-3E91-6337-B776-206BCD9EACD1}"/>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757CB75-5E12-118C-AA75-DD1F283A58E8}"/>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33384DD5-C5FA-6C20-E336-6964BD756F37}"/>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DCDF6BF7-4C7A-4C9B-E541-BC702715698C}"/>
              </a:ext>
            </a:extLst>
          </p:cNvPr>
          <p:cNvSpPr>
            <a:spLocks noGrp="1"/>
          </p:cNvSpPr>
          <p:nvPr>
            <p:ph type="sldNum" sz="quarter" idx="5"/>
          </p:nvPr>
        </p:nvSpPr>
        <p:spPr/>
        <p:txBody>
          <a:bodyPr/>
          <a:lstStyle/>
          <a:p>
            <a:fld id="{21BBE34E-00FD-4E00-AA7A-1706DD9907DB}" type="slidenum">
              <a:rPr lang="ar-EG" smtClean="0"/>
              <a:t>12</a:t>
            </a:fld>
            <a:endParaRPr lang="ar-EG"/>
          </a:p>
        </p:txBody>
      </p:sp>
    </p:spTree>
    <p:extLst>
      <p:ext uri="{BB962C8B-B14F-4D97-AF65-F5344CB8AC3E}">
        <p14:creationId xmlns:p14="http://schemas.microsoft.com/office/powerpoint/2010/main" val="98692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13</a:t>
            </a:fld>
            <a:endParaRPr lang="ar-EG"/>
          </a:p>
        </p:txBody>
      </p:sp>
    </p:spTree>
    <p:extLst>
      <p:ext uri="{BB962C8B-B14F-4D97-AF65-F5344CB8AC3E}">
        <p14:creationId xmlns:p14="http://schemas.microsoft.com/office/powerpoint/2010/main" val="3327165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DE40-82F2-A93A-1628-7EB04D700C65}"/>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A9FEAA20-4BCC-811F-545F-9A91883A1696}"/>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9EBD3F6F-9CD5-5029-A63F-4011C5B6272E}"/>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44F659D3-9909-18F8-6CAC-CB53DD26D099}"/>
              </a:ext>
            </a:extLst>
          </p:cNvPr>
          <p:cNvSpPr>
            <a:spLocks noGrp="1"/>
          </p:cNvSpPr>
          <p:nvPr>
            <p:ph type="sldNum" sz="quarter" idx="5"/>
          </p:nvPr>
        </p:nvSpPr>
        <p:spPr/>
        <p:txBody>
          <a:bodyPr/>
          <a:lstStyle/>
          <a:p>
            <a:fld id="{21BBE34E-00FD-4E00-AA7A-1706DD9907DB}" type="slidenum">
              <a:rPr lang="ar-EG" smtClean="0"/>
              <a:t>14</a:t>
            </a:fld>
            <a:endParaRPr lang="ar-EG"/>
          </a:p>
        </p:txBody>
      </p:sp>
    </p:spTree>
    <p:extLst>
      <p:ext uri="{BB962C8B-B14F-4D97-AF65-F5344CB8AC3E}">
        <p14:creationId xmlns:p14="http://schemas.microsoft.com/office/powerpoint/2010/main" val="4131590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54DFA-A373-0E58-6220-D4C782826D64}"/>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38742442-DC77-5344-6323-12500A32C9FE}"/>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480B5024-5F2A-50F4-B66C-942AA3751E0E}"/>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7FDC848D-3FBE-D51D-BBE5-2072FFB4EEF4}"/>
              </a:ext>
            </a:extLst>
          </p:cNvPr>
          <p:cNvSpPr>
            <a:spLocks noGrp="1"/>
          </p:cNvSpPr>
          <p:nvPr>
            <p:ph type="sldNum" sz="quarter" idx="5"/>
          </p:nvPr>
        </p:nvSpPr>
        <p:spPr/>
        <p:txBody>
          <a:bodyPr/>
          <a:lstStyle/>
          <a:p>
            <a:fld id="{21BBE34E-00FD-4E00-AA7A-1706DD9907DB}" type="slidenum">
              <a:rPr lang="ar-EG" smtClean="0"/>
              <a:t>15</a:t>
            </a:fld>
            <a:endParaRPr lang="ar-EG"/>
          </a:p>
        </p:txBody>
      </p:sp>
    </p:spTree>
    <p:extLst>
      <p:ext uri="{BB962C8B-B14F-4D97-AF65-F5344CB8AC3E}">
        <p14:creationId xmlns:p14="http://schemas.microsoft.com/office/powerpoint/2010/main" val="4074300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16</a:t>
            </a:fld>
            <a:endParaRPr lang="ar-EG"/>
          </a:p>
        </p:txBody>
      </p:sp>
    </p:spTree>
    <p:extLst>
      <p:ext uri="{BB962C8B-B14F-4D97-AF65-F5344CB8AC3E}">
        <p14:creationId xmlns:p14="http://schemas.microsoft.com/office/powerpoint/2010/main" val="2692801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C73AB-349E-5CDE-B46B-1136E72CC7F9}"/>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ECA5306C-A9F1-02D8-2D4C-D8C0AAA94A90}"/>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B917E36B-0E78-9A80-CC14-6EBC245318CC}"/>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A0BEADA6-F802-D22C-B5F6-2492D6877AB6}"/>
              </a:ext>
            </a:extLst>
          </p:cNvPr>
          <p:cNvSpPr>
            <a:spLocks noGrp="1"/>
          </p:cNvSpPr>
          <p:nvPr>
            <p:ph type="sldNum" sz="quarter" idx="5"/>
          </p:nvPr>
        </p:nvSpPr>
        <p:spPr/>
        <p:txBody>
          <a:bodyPr/>
          <a:lstStyle/>
          <a:p>
            <a:fld id="{21BBE34E-00FD-4E00-AA7A-1706DD9907DB}" type="slidenum">
              <a:rPr lang="ar-EG" smtClean="0"/>
              <a:t>17</a:t>
            </a:fld>
            <a:endParaRPr lang="ar-EG"/>
          </a:p>
        </p:txBody>
      </p:sp>
    </p:spTree>
    <p:extLst>
      <p:ext uri="{BB962C8B-B14F-4D97-AF65-F5344CB8AC3E}">
        <p14:creationId xmlns:p14="http://schemas.microsoft.com/office/powerpoint/2010/main" val="1903997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3E62E-064F-88A3-464F-04BFB89FCA6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5632A6AF-D0A9-823C-58B6-E57051E73E02}"/>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BB34DA8B-0E7B-034B-4251-C37DFB9958F6}"/>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F3DD6906-9605-A31F-91D2-9D1A0E999F05}"/>
              </a:ext>
            </a:extLst>
          </p:cNvPr>
          <p:cNvSpPr>
            <a:spLocks noGrp="1"/>
          </p:cNvSpPr>
          <p:nvPr>
            <p:ph type="sldNum" sz="quarter" idx="5"/>
          </p:nvPr>
        </p:nvSpPr>
        <p:spPr/>
        <p:txBody>
          <a:bodyPr/>
          <a:lstStyle/>
          <a:p>
            <a:fld id="{21BBE34E-00FD-4E00-AA7A-1706DD9907DB}" type="slidenum">
              <a:rPr lang="ar-EG" smtClean="0"/>
              <a:t>18</a:t>
            </a:fld>
            <a:endParaRPr lang="ar-EG"/>
          </a:p>
        </p:txBody>
      </p:sp>
    </p:spTree>
    <p:extLst>
      <p:ext uri="{BB962C8B-B14F-4D97-AF65-F5344CB8AC3E}">
        <p14:creationId xmlns:p14="http://schemas.microsoft.com/office/powerpoint/2010/main" val="2883147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19</a:t>
            </a:fld>
            <a:endParaRPr lang="ar-EG"/>
          </a:p>
        </p:txBody>
      </p:sp>
    </p:spTree>
    <p:extLst>
      <p:ext uri="{BB962C8B-B14F-4D97-AF65-F5344CB8AC3E}">
        <p14:creationId xmlns:p14="http://schemas.microsoft.com/office/powerpoint/2010/main" val="395448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p:cNvSpPr>
            <a:spLocks noGrp="1"/>
          </p:cNvSpPr>
          <p:nvPr>
            <p:ph type="sldNum" sz="quarter" idx="5"/>
          </p:nvPr>
        </p:nvSpPr>
        <p:spPr/>
        <p:txBody>
          <a:bodyPr/>
          <a:lstStyle/>
          <a:p>
            <a:fld id="{21BBE34E-00FD-4E00-AA7A-1706DD9907DB}" type="slidenum">
              <a:rPr lang="ar-EG" smtClean="0"/>
              <a:t>2</a:t>
            </a:fld>
            <a:endParaRPr lang="ar-EG"/>
          </a:p>
        </p:txBody>
      </p:sp>
    </p:spTree>
    <p:extLst>
      <p:ext uri="{BB962C8B-B14F-4D97-AF65-F5344CB8AC3E}">
        <p14:creationId xmlns:p14="http://schemas.microsoft.com/office/powerpoint/2010/main" val="2010203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96994-75DF-4830-81EA-F01254EA6431}"/>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FD0FBE2D-5781-0B63-8B90-6AE230E6DEB0}"/>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804A2565-3FC7-7AA1-7A84-0D512CC6DAF0}"/>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7BE4E108-1A0B-2D51-6CFA-25D1F89B3CE4}"/>
              </a:ext>
            </a:extLst>
          </p:cNvPr>
          <p:cNvSpPr>
            <a:spLocks noGrp="1"/>
          </p:cNvSpPr>
          <p:nvPr>
            <p:ph type="sldNum" sz="quarter" idx="5"/>
          </p:nvPr>
        </p:nvSpPr>
        <p:spPr/>
        <p:txBody>
          <a:bodyPr/>
          <a:lstStyle/>
          <a:p>
            <a:fld id="{21BBE34E-00FD-4E00-AA7A-1706DD9907DB}" type="slidenum">
              <a:rPr lang="ar-EG" smtClean="0"/>
              <a:t>20</a:t>
            </a:fld>
            <a:endParaRPr lang="ar-EG"/>
          </a:p>
        </p:txBody>
      </p:sp>
    </p:spTree>
    <p:extLst>
      <p:ext uri="{BB962C8B-B14F-4D97-AF65-F5344CB8AC3E}">
        <p14:creationId xmlns:p14="http://schemas.microsoft.com/office/powerpoint/2010/main" val="4125408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CE810-DA44-3C35-45C0-DD47C48B902F}"/>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EEFA9CC8-6C32-A15B-9FAC-16E480BB6CE2}"/>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6A5090E7-898F-80AC-37BC-02E395F637AA}"/>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A037C71F-584E-CD25-D911-081C18C9EEDC}"/>
              </a:ext>
            </a:extLst>
          </p:cNvPr>
          <p:cNvSpPr>
            <a:spLocks noGrp="1"/>
          </p:cNvSpPr>
          <p:nvPr>
            <p:ph type="sldNum" sz="quarter" idx="5"/>
          </p:nvPr>
        </p:nvSpPr>
        <p:spPr/>
        <p:txBody>
          <a:bodyPr/>
          <a:lstStyle/>
          <a:p>
            <a:fld id="{21BBE34E-00FD-4E00-AA7A-1706DD9907DB}" type="slidenum">
              <a:rPr lang="ar-EG" smtClean="0"/>
              <a:t>21</a:t>
            </a:fld>
            <a:endParaRPr lang="ar-EG"/>
          </a:p>
        </p:txBody>
      </p:sp>
    </p:spTree>
    <p:extLst>
      <p:ext uri="{BB962C8B-B14F-4D97-AF65-F5344CB8AC3E}">
        <p14:creationId xmlns:p14="http://schemas.microsoft.com/office/powerpoint/2010/main" val="591642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22</a:t>
            </a:fld>
            <a:endParaRPr lang="ar-EG"/>
          </a:p>
        </p:txBody>
      </p:sp>
    </p:spTree>
    <p:extLst>
      <p:ext uri="{BB962C8B-B14F-4D97-AF65-F5344CB8AC3E}">
        <p14:creationId xmlns:p14="http://schemas.microsoft.com/office/powerpoint/2010/main" val="2659668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69880-AE43-5831-2F02-BD1795FFEEC0}"/>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CBE60FD2-88F3-2D13-67DB-C2A6519CF86E}"/>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57F306CE-B243-7279-BEBD-D18482085CFB}"/>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F2FBED68-B4DF-0DAD-E279-B34ADDD35AD7}"/>
              </a:ext>
            </a:extLst>
          </p:cNvPr>
          <p:cNvSpPr>
            <a:spLocks noGrp="1"/>
          </p:cNvSpPr>
          <p:nvPr>
            <p:ph type="sldNum" sz="quarter" idx="5"/>
          </p:nvPr>
        </p:nvSpPr>
        <p:spPr/>
        <p:txBody>
          <a:bodyPr/>
          <a:lstStyle/>
          <a:p>
            <a:fld id="{21BBE34E-00FD-4E00-AA7A-1706DD9907DB}" type="slidenum">
              <a:rPr lang="ar-EG" smtClean="0"/>
              <a:t>23</a:t>
            </a:fld>
            <a:endParaRPr lang="ar-EG"/>
          </a:p>
        </p:txBody>
      </p:sp>
    </p:spTree>
    <p:extLst>
      <p:ext uri="{BB962C8B-B14F-4D97-AF65-F5344CB8AC3E}">
        <p14:creationId xmlns:p14="http://schemas.microsoft.com/office/powerpoint/2010/main" val="1702972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4C9D0-1C0B-C937-7CAD-EA4B7FAF4A3D}"/>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35A056E0-466F-DBFB-9D8D-D61DC14D9C89}"/>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C975DB7-BB03-E88C-F1CA-BA01C7CAEC9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A4B1F6BE-E47C-9341-CD9A-D713DFB77404}"/>
              </a:ext>
            </a:extLst>
          </p:cNvPr>
          <p:cNvSpPr>
            <a:spLocks noGrp="1"/>
          </p:cNvSpPr>
          <p:nvPr>
            <p:ph type="sldNum" sz="quarter" idx="5"/>
          </p:nvPr>
        </p:nvSpPr>
        <p:spPr/>
        <p:txBody>
          <a:bodyPr/>
          <a:lstStyle/>
          <a:p>
            <a:fld id="{21BBE34E-00FD-4E00-AA7A-1706DD9907DB}" type="slidenum">
              <a:rPr lang="ar-EG" smtClean="0"/>
              <a:t>24</a:t>
            </a:fld>
            <a:endParaRPr lang="ar-EG"/>
          </a:p>
        </p:txBody>
      </p:sp>
    </p:spTree>
    <p:extLst>
      <p:ext uri="{BB962C8B-B14F-4D97-AF65-F5344CB8AC3E}">
        <p14:creationId xmlns:p14="http://schemas.microsoft.com/office/powerpoint/2010/main" val="2604687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25</a:t>
            </a:fld>
            <a:endParaRPr lang="ar-EG"/>
          </a:p>
        </p:txBody>
      </p:sp>
    </p:spTree>
    <p:extLst>
      <p:ext uri="{BB962C8B-B14F-4D97-AF65-F5344CB8AC3E}">
        <p14:creationId xmlns:p14="http://schemas.microsoft.com/office/powerpoint/2010/main" val="14405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D2FE9-EFC2-5FED-213D-2E522F6ED9A5}"/>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E9001573-63AD-DCF1-51F1-2C1FF9DE6267}"/>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950A7637-5BB5-F342-C917-3614DAFE3667}"/>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2707526A-7646-E68B-70A2-CBE0BE5A5A4B}"/>
              </a:ext>
            </a:extLst>
          </p:cNvPr>
          <p:cNvSpPr>
            <a:spLocks noGrp="1"/>
          </p:cNvSpPr>
          <p:nvPr>
            <p:ph type="sldNum" sz="quarter" idx="5"/>
          </p:nvPr>
        </p:nvSpPr>
        <p:spPr/>
        <p:txBody>
          <a:bodyPr/>
          <a:lstStyle/>
          <a:p>
            <a:fld id="{21BBE34E-00FD-4E00-AA7A-1706DD9907DB}" type="slidenum">
              <a:rPr lang="ar-EG" smtClean="0"/>
              <a:t>26</a:t>
            </a:fld>
            <a:endParaRPr lang="ar-EG"/>
          </a:p>
        </p:txBody>
      </p:sp>
    </p:spTree>
    <p:extLst>
      <p:ext uri="{BB962C8B-B14F-4D97-AF65-F5344CB8AC3E}">
        <p14:creationId xmlns:p14="http://schemas.microsoft.com/office/powerpoint/2010/main" val="432632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FC8C-7CFA-6BE3-9CFB-6CF47AD5C0BC}"/>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C6C40747-7C5A-D744-D072-4BB19133BE8E}"/>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04915DF1-E7D6-808C-9743-E53428F6F3D4}"/>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90BD5680-84CE-CDF8-0404-38D841C86FF9}"/>
              </a:ext>
            </a:extLst>
          </p:cNvPr>
          <p:cNvSpPr>
            <a:spLocks noGrp="1"/>
          </p:cNvSpPr>
          <p:nvPr>
            <p:ph type="sldNum" sz="quarter" idx="5"/>
          </p:nvPr>
        </p:nvSpPr>
        <p:spPr/>
        <p:txBody>
          <a:bodyPr/>
          <a:lstStyle/>
          <a:p>
            <a:fld id="{21BBE34E-00FD-4E00-AA7A-1706DD9907DB}" type="slidenum">
              <a:rPr lang="ar-EG" smtClean="0"/>
              <a:t>27</a:t>
            </a:fld>
            <a:endParaRPr lang="ar-EG"/>
          </a:p>
        </p:txBody>
      </p:sp>
    </p:spTree>
    <p:extLst>
      <p:ext uri="{BB962C8B-B14F-4D97-AF65-F5344CB8AC3E}">
        <p14:creationId xmlns:p14="http://schemas.microsoft.com/office/powerpoint/2010/main" val="5750550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28</a:t>
            </a:fld>
            <a:endParaRPr lang="ar-EG"/>
          </a:p>
        </p:txBody>
      </p:sp>
    </p:spTree>
    <p:extLst>
      <p:ext uri="{BB962C8B-B14F-4D97-AF65-F5344CB8AC3E}">
        <p14:creationId xmlns:p14="http://schemas.microsoft.com/office/powerpoint/2010/main" val="282568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74098-11C8-CC90-55DD-181B8CB2E808}"/>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53E71595-E7D7-B55D-C0AB-3067155B2797}"/>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7064E83C-751E-685C-C2E9-FD60CB02011E}"/>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94170967-300B-F065-C7EA-0713C781903F}"/>
              </a:ext>
            </a:extLst>
          </p:cNvPr>
          <p:cNvSpPr>
            <a:spLocks noGrp="1"/>
          </p:cNvSpPr>
          <p:nvPr>
            <p:ph type="sldNum" sz="quarter" idx="5"/>
          </p:nvPr>
        </p:nvSpPr>
        <p:spPr/>
        <p:txBody>
          <a:bodyPr/>
          <a:lstStyle/>
          <a:p>
            <a:fld id="{21BBE34E-00FD-4E00-AA7A-1706DD9907DB}" type="slidenum">
              <a:rPr lang="ar-EG" smtClean="0"/>
              <a:t>29</a:t>
            </a:fld>
            <a:endParaRPr lang="ar-EG"/>
          </a:p>
        </p:txBody>
      </p:sp>
    </p:spTree>
    <p:extLst>
      <p:ext uri="{BB962C8B-B14F-4D97-AF65-F5344CB8AC3E}">
        <p14:creationId xmlns:p14="http://schemas.microsoft.com/office/powerpoint/2010/main" val="1490158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p:cNvSpPr>
            <a:spLocks noGrp="1"/>
          </p:cNvSpPr>
          <p:nvPr>
            <p:ph type="sldNum" sz="quarter" idx="5"/>
          </p:nvPr>
        </p:nvSpPr>
        <p:spPr/>
        <p:txBody>
          <a:bodyPr/>
          <a:lstStyle/>
          <a:p>
            <a:fld id="{21BBE34E-00FD-4E00-AA7A-1706DD9907DB}" type="slidenum">
              <a:rPr lang="ar-EG" smtClean="0"/>
              <a:t>3</a:t>
            </a:fld>
            <a:endParaRPr lang="ar-EG"/>
          </a:p>
        </p:txBody>
      </p:sp>
    </p:spTree>
    <p:extLst>
      <p:ext uri="{BB962C8B-B14F-4D97-AF65-F5344CB8AC3E}">
        <p14:creationId xmlns:p14="http://schemas.microsoft.com/office/powerpoint/2010/main" val="1517358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A0C32-BBAE-E0D8-1D3C-71CB7174E8E4}"/>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D40D95F8-8154-BB60-E9ED-B5CC93D1219A}"/>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9D499E53-D366-74D3-8CFB-10C010FA290B}"/>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F641C196-776C-5A4F-3BB4-28ABDAF6E9D5}"/>
              </a:ext>
            </a:extLst>
          </p:cNvPr>
          <p:cNvSpPr>
            <a:spLocks noGrp="1"/>
          </p:cNvSpPr>
          <p:nvPr>
            <p:ph type="sldNum" sz="quarter" idx="5"/>
          </p:nvPr>
        </p:nvSpPr>
        <p:spPr/>
        <p:txBody>
          <a:bodyPr/>
          <a:lstStyle/>
          <a:p>
            <a:fld id="{21BBE34E-00FD-4E00-AA7A-1706DD9907DB}" type="slidenum">
              <a:rPr lang="ar-EG" smtClean="0"/>
              <a:t>30</a:t>
            </a:fld>
            <a:endParaRPr lang="ar-EG"/>
          </a:p>
        </p:txBody>
      </p:sp>
    </p:spTree>
    <p:extLst>
      <p:ext uri="{BB962C8B-B14F-4D97-AF65-F5344CB8AC3E}">
        <p14:creationId xmlns:p14="http://schemas.microsoft.com/office/powerpoint/2010/main" val="3676425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31</a:t>
            </a:fld>
            <a:endParaRPr lang="ar-EG"/>
          </a:p>
        </p:txBody>
      </p:sp>
    </p:spTree>
    <p:extLst>
      <p:ext uri="{BB962C8B-B14F-4D97-AF65-F5344CB8AC3E}">
        <p14:creationId xmlns:p14="http://schemas.microsoft.com/office/powerpoint/2010/main" val="3380750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EE32-D3FD-E509-6A18-AEE5F1F50949}"/>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64074080-31E1-F94A-1FAD-83DEF75C6728}"/>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7F1D8DED-F17C-8487-469E-44FC28EBB25D}"/>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9DDA32D7-5E7B-3144-C94C-A7BF676FCFA2}"/>
              </a:ext>
            </a:extLst>
          </p:cNvPr>
          <p:cNvSpPr>
            <a:spLocks noGrp="1"/>
          </p:cNvSpPr>
          <p:nvPr>
            <p:ph type="sldNum" sz="quarter" idx="5"/>
          </p:nvPr>
        </p:nvSpPr>
        <p:spPr/>
        <p:txBody>
          <a:bodyPr/>
          <a:lstStyle/>
          <a:p>
            <a:fld id="{21BBE34E-00FD-4E00-AA7A-1706DD9907DB}" type="slidenum">
              <a:rPr lang="ar-EG" smtClean="0"/>
              <a:t>32</a:t>
            </a:fld>
            <a:endParaRPr lang="ar-EG"/>
          </a:p>
        </p:txBody>
      </p:sp>
    </p:spTree>
    <p:extLst>
      <p:ext uri="{BB962C8B-B14F-4D97-AF65-F5344CB8AC3E}">
        <p14:creationId xmlns:p14="http://schemas.microsoft.com/office/powerpoint/2010/main" val="1659367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4ABD7-F910-545C-6072-C33892D5329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6F22E8E-FE74-30EE-D213-C1BEFBE7D56E}"/>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05547686-EBF8-4A37-A975-0E693D0D8ED9}"/>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627920C8-4CDC-0696-C27D-4DEAE9122D85}"/>
              </a:ext>
            </a:extLst>
          </p:cNvPr>
          <p:cNvSpPr>
            <a:spLocks noGrp="1"/>
          </p:cNvSpPr>
          <p:nvPr>
            <p:ph type="sldNum" sz="quarter" idx="5"/>
          </p:nvPr>
        </p:nvSpPr>
        <p:spPr/>
        <p:txBody>
          <a:bodyPr/>
          <a:lstStyle/>
          <a:p>
            <a:fld id="{21BBE34E-00FD-4E00-AA7A-1706DD9907DB}" type="slidenum">
              <a:rPr lang="ar-EG" smtClean="0"/>
              <a:t>33</a:t>
            </a:fld>
            <a:endParaRPr lang="ar-EG"/>
          </a:p>
        </p:txBody>
      </p:sp>
    </p:spTree>
    <p:extLst>
      <p:ext uri="{BB962C8B-B14F-4D97-AF65-F5344CB8AC3E}">
        <p14:creationId xmlns:p14="http://schemas.microsoft.com/office/powerpoint/2010/main" val="3766841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8D08-5E55-D3A6-E536-955AAD017C4D}"/>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190B9236-F223-D5C9-DF24-6F4B2074FB7F}"/>
              </a:ext>
            </a:extLst>
          </p:cNvPr>
          <p:cNvSpPr>
            <a:spLocks noGrp="1" noRot="1" noChangeAspect="1"/>
          </p:cNvSpPr>
          <p:nvPr>
            <p:ph type="sldImg"/>
          </p:nvPr>
        </p:nvSpPr>
        <p:spPr/>
      </p:sp>
      <p:sp>
        <p:nvSpPr>
          <p:cNvPr id="3" name="عنصر نائب للملاحظات 2">
            <a:extLst>
              <a:ext uri="{FF2B5EF4-FFF2-40B4-BE49-F238E27FC236}">
                <a16:creationId xmlns:a16="http://schemas.microsoft.com/office/drawing/2014/main" id="{78B8E8AF-701E-A088-09C0-74B6F28BA1EC}"/>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AF50D151-896E-68A8-FA6C-4F1235A6955A}"/>
              </a:ext>
            </a:extLst>
          </p:cNvPr>
          <p:cNvSpPr>
            <a:spLocks noGrp="1"/>
          </p:cNvSpPr>
          <p:nvPr>
            <p:ph type="sldNum" sz="quarter" idx="5"/>
          </p:nvPr>
        </p:nvSpPr>
        <p:spPr/>
        <p:txBody>
          <a:bodyPr/>
          <a:lstStyle/>
          <a:p>
            <a:fld id="{21BBE34E-00FD-4E00-AA7A-1706DD9907DB}" type="slidenum">
              <a:rPr lang="ar-EG" smtClean="0"/>
              <a:t>34</a:t>
            </a:fld>
            <a:endParaRPr lang="ar-EG"/>
          </a:p>
        </p:txBody>
      </p:sp>
    </p:spTree>
    <p:extLst>
      <p:ext uri="{BB962C8B-B14F-4D97-AF65-F5344CB8AC3E}">
        <p14:creationId xmlns:p14="http://schemas.microsoft.com/office/powerpoint/2010/main" val="765659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p:cNvSpPr>
            <a:spLocks noGrp="1"/>
          </p:cNvSpPr>
          <p:nvPr>
            <p:ph type="sldNum" sz="quarter" idx="5"/>
          </p:nvPr>
        </p:nvSpPr>
        <p:spPr/>
        <p:txBody>
          <a:bodyPr/>
          <a:lstStyle/>
          <a:p>
            <a:fld id="{21BBE34E-00FD-4E00-AA7A-1706DD9907DB}" type="slidenum">
              <a:rPr lang="ar-EG" smtClean="0"/>
              <a:t>35</a:t>
            </a:fld>
            <a:endParaRPr lang="ar-EG"/>
          </a:p>
        </p:txBody>
      </p:sp>
    </p:spTree>
    <p:extLst>
      <p:ext uri="{BB962C8B-B14F-4D97-AF65-F5344CB8AC3E}">
        <p14:creationId xmlns:p14="http://schemas.microsoft.com/office/powerpoint/2010/main" val="7725282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txBody>
          <a:bodyPr/>
          <a:lstStyle/>
          <a:p>
            <a:endParaRPr lang="ar-EG"/>
          </a:p>
        </p:txBody>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p:txBody>
      </p:sp>
      <p:sp>
        <p:nvSpPr>
          <p:cNvPr id="4" name="عنصر نائب لرقم الشريحة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1BBE34E-00FD-4E00-AA7A-1706DD9907DB}" type="slidenum">
              <a:rPr kumimoji="0" lang="ar-EG" sz="1200" b="0" i="0" u="none" strike="noStrike" kern="1200" cap="none" spc="0" normalizeH="0" baseline="0" noProof="0" smtClean="0">
                <a:ln>
                  <a:noFill/>
                </a:ln>
                <a:solidFill>
                  <a:prstClr val="black"/>
                </a:solidFill>
                <a:effectLst/>
                <a:uLnTx/>
                <a:uFillTx/>
                <a:latin typeface="Calibri" panose="020F0502020204030204"/>
                <a:ea typeface="+mn-ea"/>
                <a:cs typeface="Harmattan" panose="01000503000000020003" pitchFamily="2" charset="-78"/>
              </a:rPr>
              <a:pPr marL="0" marR="0" lvl="0" indent="0" algn="l" defTabSz="914400" rtl="1" eaLnBrk="1" fontAlgn="auto" latinLnBrk="0" hangingPunct="1">
                <a:lnSpc>
                  <a:spcPct val="100000"/>
                </a:lnSpc>
                <a:spcBef>
                  <a:spcPts val="0"/>
                </a:spcBef>
                <a:spcAft>
                  <a:spcPts val="0"/>
                </a:spcAft>
                <a:buClrTx/>
                <a:buSzTx/>
                <a:buFontTx/>
                <a:buNone/>
                <a:tabLst/>
                <a:defRPr/>
              </a:pPr>
              <a:t>37</a:t>
            </a:fld>
            <a:endParaRPr kumimoji="0" lang="ar-EG" sz="1200" b="0" i="0" u="none" strike="noStrike" kern="1200" cap="none" spc="0" normalizeH="0" baseline="0" noProof="0" dirty="0">
              <a:ln>
                <a:noFill/>
              </a:ln>
              <a:solidFill>
                <a:prstClr val="black"/>
              </a:solidFill>
              <a:effectLst/>
              <a:uLnTx/>
              <a:uFillTx/>
              <a:latin typeface="Calibri" panose="020F0502020204030204"/>
              <a:ea typeface="+mn-ea"/>
              <a:cs typeface="Harmattan" panose="01000503000000020003" pitchFamily="2" charset="-78"/>
            </a:endParaRPr>
          </a:p>
        </p:txBody>
      </p:sp>
    </p:spTree>
    <p:extLst>
      <p:ext uri="{BB962C8B-B14F-4D97-AF65-F5344CB8AC3E}">
        <p14:creationId xmlns:p14="http://schemas.microsoft.com/office/powerpoint/2010/main" val="996308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txBody>
          <a:bodyPr/>
          <a:lstStyle/>
          <a:p>
            <a:endParaRPr lang="ar-EG"/>
          </a:p>
        </p:txBody>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p:cNvSpPr>
            <a:spLocks noGrp="1"/>
          </p:cNvSpPr>
          <p:nvPr>
            <p:ph type="sldNum" sz="quarter" idx="5"/>
          </p:nvPr>
        </p:nvSpPr>
        <p:spPr/>
        <p:txBody>
          <a:bodyPr/>
          <a:lstStyle/>
          <a:p>
            <a:fld id="{21BBE34E-00FD-4E00-AA7A-1706DD9907DB}" type="slidenum">
              <a:rPr lang="ar-EG" smtClean="0"/>
              <a:t>4</a:t>
            </a:fld>
            <a:endParaRPr lang="ar-EG"/>
          </a:p>
        </p:txBody>
      </p:sp>
    </p:spTree>
    <p:extLst>
      <p:ext uri="{BB962C8B-B14F-4D97-AF65-F5344CB8AC3E}">
        <p14:creationId xmlns:p14="http://schemas.microsoft.com/office/powerpoint/2010/main" val="1521406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442E8-CF69-9F1F-EDE3-110F7916B17B}"/>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3D55952E-4C9D-C744-0233-F6D6D542B3D6}"/>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E0143D90-0B72-39E9-E9EF-6CC0BA429889}"/>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04DEA19A-E16D-ACD3-30E6-8D286AA18AA2}"/>
              </a:ext>
            </a:extLst>
          </p:cNvPr>
          <p:cNvSpPr>
            <a:spLocks noGrp="1"/>
          </p:cNvSpPr>
          <p:nvPr>
            <p:ph type="sldNum" sz="quarter" idx="5"/>
          </p:nvPr>
        </p:nvSpPr>
        <p:spPr/>
        <p:txBody>
          <a:bodyPr/>
          <a:lstStyle/>
          <a:p>
            <a:fld id="{21BBE34E-00FD-4E00-AA7A-1706DD9907DB}" type="slidenum">
              <a:rPr lang="ar-EG" smtClean="0"/>
              <a:t>5</a:t>
            </a:fld>
            <a:endParaRPr lang="ar-EG"/>
          </a:p>
        </p:txBody>
      </p:sp>
    </p:spTree>
    <p:extLst>
      <p:ext uri="{BB962C8B-B14F-4D97-AF65-F5344CB8AC3E}">
        <p14:creationId xmlns:p14="http://schemas.microsoft.com/office/powerpoint/2010/main" val="876939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B7C2-AB7B-B9F3-65F1-47BB24339731}"/>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14D76ED4-4024-2F07-3D66-8E65219A21A6}"/>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0794AF1B-4F2A-F726-C2A6-1B4AA0E19398}"/>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F3E6B47A-7EAF-4BAF-CA61-7373BF94B332}"/>
              </a:ext>
            </a:extLst>
          </p:cNvPr>
          <p:cNvSpPr>
            <a:spLocks noGrp="1"/>
          </p:cNvSpPr>
          <p:nvPr>
            <p:ph type="sldNum" sz="quarter" idx="5"/>
          </p:nvPr>
        </p:nvSpPr>
        <p:spPr/>
        <p:txBody>
          <a:bodyPr/>
          <a:lstStyle/>
          <a:p>
            <a:fld id="{21BBE34E-00FD-4E00-AA7A-1706DD9907DB}" type="slidenum">
              <a:rPr lang="ar-EG" smtClean="0"/>
              <a:t>6</a:t>
            </a:fld>
            <a:endParaRPr lang="ar-EG"/>
          </a:p>
        </p:txBody>
      </p:sp>
    </p:spTree>
    <p:extLst>
      <p:ext uri="{BB962C8B-B14F-4D97-AF65-F5344CB8AC3E}">
        <p14:creationId xmlns:p14="http://schemas.microsoft.com/office/powerpoint/2010/main" val="3159059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5F02-D389-CF91-95CF-B2EE06575E2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A190282-160C-5213-1A2C-8F0C45B0A1E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1479CA5B-F7F9-8063-EB8F-937B2E315CB3}"/>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5865E939-168C-C2F7-46B0-CF6C44BBFC16}"/>
              </a:ext>
            </a:extLst>
          </p:cNvPr>
          <p:cNvSpPr>
            <a:spLocks noGrp="1"/>
          </p:cNvSpPr>
          <p:nvPr>
            <p:ph type="sldNum" sz="quarter" idx="5"/>
          </p:nvPr>
        </p:nvSpPr>
        <p:spPr/>
        <p:txBody>
          <a:bodyPr/>
          <a:lstStyle/>
          <a:p>
            <a:fld id="{21BBE34E-00FD-4E00-AA7A-1706DD9907DB}" type="slidenum">
              <a:rPr lang="ar-EG" smtClean="0"/>
              <a:t>7</a:t>
            </a:fld>
            <a:endParaRPr lang="ar-EG"/>
          </a:p>
        </p:txBody>
      </p:sp>
    </p:spTree>
    <p:extLst>
      <p:ext uri="{BB962C8B-B14F-4D97-AF65-F5344CB8AC3E}">
        <p14:creationId xmlns:p14="http://schemas.microsoft.com/office/powerpoint/2010/main" val="111230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D556B-245F-F8B4-93DF-A90A90B75DE9}"/>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514B031-F6FF-AC29-E5AF-F8720CC14E63}"/>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63B0057F-FE98-85F0-984C-C1F9AF9403B9}"/>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1BD856CF-4155-535F-BF06-3182A0F6D5BE}"/>
              </a:ext>
            </a:extLst>
          </p:cNvPr>
          <p:cNvSpPr>
            <a:spLocks noGrp="1"/>
          </p:cNvSpPr>
          <p:nvPr>
            <p:ph type="sldNum" sz="quarter" idx="5"/>
          </p:nvPr>
        </p:nvSpPr>
        <p:spPr/>
        <p:txBody>
          <a:bodyPr/>
          <a:lstStyle/>
          <a:p>
            <a:fld id="{21BBE34E-00FD-4E00-AA7A-1706DD9907DB}" type="slidenum">
              <a:rPr lang="ar-EG" smtClean="0"/>
              <a:t>8</a:t>
            </a:fld>
            <a:endParaRPr lang="ar-EG"/>
          </a:p>
        </p:txBody>
      </p:sp>
    </p:spTree>
    <p:extLst>
      <p:ext uri="{BB962C8B-B14F-4D97-AF65-F5344CB8AC3E}">
        <p14:creationId xmlns:p14="http://schemas.microsoft.com/office/powerpoint/2010/main" val="1806919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E7B7E-EF40-529F-7137-E163EEDDE149}"/>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09C391B6-1823-5DDB-2222-446E2656EE94}"/>
              </a:ext>
            </a:extLst>
          </p:cNvPr>
          <p:cNvSpPr>
            <a:spLocks noGrp="1" noRot="1" noChangeAspect="1"/>
          </p:cNvSpPr>
          <p:nvPr>
            <p:ph type="sldImg"/>
          </p:nvPr>
        </p:nvSpPr>
        <p:spPr/>
        <p:txBody>
          <a:bodyPr/>
          <a:lstStyle/>
          <a:p>
            <a:endParaRPr lang="ar-EG"/>
          </a:p>
        </p:txBody>
      </p:sp>
      <p:sp>
        <p:nvSpPr>
          <p:cNvPr id="3" name="عنصر نائب للملاحظات 2">
            <a:extLst>
              <a:ext uri="{FF2B5EF4-FFF2-40B4-BE49-F238E27FC236}">
                <a16:creationId xmlns:a16="http://schemas.microsoft.com/office/drawing/2014/main" id="{C1E2A174-3F21-AEFD-DAA3-452594EB232E}"/>
              </a:ext>
            </a:extLst>
          </p:cNvPr>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t>هذا القالب من تصميم موقع انجز ( </a:t>
            </a:r>
            <a:r>
              <a:rPr lang="en-US" dirty="0"/>
              <a:t>ingez-ppt.com</a:t>
            </a:r>
            <a:r>
              <a:rPr lang="ar-SA" dirty="0"/>
              <a:t> ) : موقع عربي متخصص بتصميم قوالب البوربوينت باللغة العربية</a:t>
            </a:r>
            <a:endParaRPr lang="ar-EG" dirty="0"/>
          </a:p>
          <a:p>
            <a:endParaRPr lang="ar-SA" dirty="0"/>
          </a:p>
          <a:p>
            <a:endParaRPr lang="ar-SA" dirty="0"/>
          </a:p>
        </p:txBody>
      </p:sp>
      <p:sp>
        <p:nvSpPr>
          <p:cNvPr id="4" name="عنصر نائب لرقم الشريحة 3">
            <a:extLst>
              <a:ext uri="{FF2B5EF4-FFF2-40B4-BE49-F238E27FC236}">
                <a16:creationId xmlns:a16="http://schemas.microsoft.com/office/drawing/2014/main" id="{AA3122E2-F816-BCD1-B95B-3C8D013FF145}"/>
              </a:ext>
            </a:extLst>
          </p:cNvPr>
          <p:cNvSpPr>
            <a:spLocks noGrp="1"/>
          </p:cNvSpPr>
          <p:nvPr>
            <p:ph type="sldNum" sz="quarter" idx="5"/>
          </p:nvPr>
        </p:nvSpPr>
        <p:spPr/>
        <p:txBody>
          <a:bodyPr/>
          <a:lstStyle/>
          <a:p>
            <a:fld id="{21BBE34E-00FD-4E00-AA7A-1706DD9907DB}" type="slidenum">
              <a:rPr lang="ar-EG" smtClean="0"/>
              <a:t>9</a:t>
            </a:fld>
            <a:endParaRPr lang="ar-EG"/>
          </a:p>
        </p:txBody>
      </p:sp>
    </p:spTree>
    <p:extLst>
      <p:ext uri="{BB962C8B-B14F-4D97-AF65-F5344CB8AC3E}">
        <p14:creationId xmlns:p14="http://schemas.microsoft.com/office/powerpoint/2010/main" val="202160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24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1222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E3263395-9781-4794-BD81-7A0DB6855226}"/>
              </a:ext>
            </a:extLst>
          </p:cNvPr>
          <p:cNvSpPr txBox="1"/>
          <p:nvPr userDrawn="1"/>
        </p:nvSpPr>
        <p:spPr>
          <a:xfrm>
            <a:off x="2141220" y="-416143"/>
            <a:ext cx="7909560" cy="276999"/>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200" dirty="0">
                <a:solidFill>
                  <a:schemeClr val="tx1">
                    <a:lumMod val="75000"/>
                    <a:lumOff val="25000"/>
                  </a:schemeClr>
                </a:solidFill>
                <a:latin typeface="El Messiri" pitchFamily="2" charset="-78"/>
                <a:cs typeface="El Messiri" pitchFamily="2" charset="-78"/>
              </a:rPr>
              <a:t>هذا القالب من تصميم موقع انجز ( </a:t>
            </a:r>
            <a:r>
              <a:rPr lang="en-US" sz="1200" dirty="0">
                <a:solidFill>
                  <a:schemeClr val="tx1">
                    <a:lumMod val="75000"/>
                    <a:lumOff val="25000"/>
                  </a:schemeClr>
                </a:solidFill>
                <a:latin typeface="El Messiri" pitchFamily="2" charset="-78"/>
                <a:cs typeface="El Messiri" pitchFamily="2" charset="-78"/>
              </a:rPr>
              <a:t>ingez-ppt.com</a:t>
            </a:r>
            <a:r>
              <a:rPr lang="ar-SA" sz="1200" dirty="0">
                <a:solidFill>
                  <a:schemeClr val="tx1">
                    <a:lumMod val="75000"/>
                    <a:lumOff val="25000"/>
                  </a:schemeClr>
                </a:solidFill>
                <a:latin typeface="El Messiri" pitchFamily="2" charset="-78"/>
                <a:cs typeface="El Messiri" pitchFamily="2" charset="-78"/>
              </a:rPr>
              <a:t> ) : موقع عربي متخصص بتصميم قوالب البوربوينت باللغة العربية</a:t>
            </a:r>
            <a:endParaRPr lang="ar-EG" sz="1200" dirty="0">
              <a:solidFill>
                <a:schemeClr val="tx1">
                  <a:lumMod val="75000"/>
                  <a:lumOff val="25000"/>
                </a:schemeClr>
              </a:solidFill>
              <a:latin typeface="El Messiri" pitchFamily="2" charset="-78"/>
              <a:cs typeface="El Messiri" pitchFamily="2" charset="-78"/>
            </a:endParaRPr>
          </a:p>
        </p:txBody>
      </p:sp>
    </p:spTree>
    <p:extLst>
      <p:ext uri="{BB962C8B-B14F-4D97-AF65-F5344CB8AC3E}">
        <p14:creationId xmlns:p14="http://schemas.microsoft.com/office/powerpoint/2010/main" val="396945313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5.png"/><Relationship Id="rId3" Type="http://schemas.microsoft.com/office/2007/relationships/media" Target="../media/media2.wav"/><Relationship Id="rId7" Type="http://schemas.openxmlformats.org/officeDocument/2006/relationships/image" Target="../media/image1.png"/><Relationship Id="rId12"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xml"/><Relationship Id="rId11" Type="http://schemas.openxmlformats.org/officeDocument/2006/relationships/image" Target="../media/image3.png"/><Relationship Id="rId5" Type="http://schemas.openxmlformats.org/officeDocument/2006/relationships/slideLayout" Target="../slideLayouts/slideLayout2.xml"/><Relationship Id="rId10" Type="http://schemas.openxmlformats.org/officeDocument/2006/relationships/audio" Target="../media/audio2.wav"/><Relationship Id="rId4" Type="http://schemas.openxmlformats.org/officeDocument/2006/relationships/audio" Target="../media/media2.wav"/><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22.png"/><Relationship Id="rId9" Type="http://schemas.openxmlformats.org/officeDocument/2006/relationships/audio" Target="../media/audio4.wav"/></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26.png"/><Relationship Id="rId9" Type="http://schemas.openxmlformats.org/officeDocument/2006/relationships/audio" Target="../media/audio4.wav"/></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audio" Target="../media/audio2.wav"/></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29.png"/><Relationship Id="rId9" Type="http://schemas.openxmlformats.org/officeDocument/2006/relationships/audio" Target="../media/audio4.wav"/></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png"/><Relationship Id="rId3" Type="http://schemas.microsoft.com/office/2007/relationships/media" Target="../media/media4.wav"/><Relationship Id="rId7" Type="http://schemas.openxmlformats.org/officeDocument/2006/relationships/image" Target="../media/image6.png"/><Relationship Id="rId12" Type="http://schemas.openxmlformats.org/officeDocument/2006/relationships/audio" Target="../media/audio2.wav"/><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2.xml"/><Relationship Id="rId11"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4.wav"/><Relationship Id="rId9" Type="http://schemas.openxmlformats.org/officeDocument/2006/relationships/audio" Target="../media/audio1.wav"/></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31.png"/><Relationship Id="rId9" Type="http://schemas.openxmlformats.org/officeDocument/2006/relationships/audio" Target="../media/audio4.wav"/></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audio" Target="../media/audio2.wav"/></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34.png"/><Relationship Id="rId9" Type="http://schemas.openxmlformats.org/officeDocument/2006/relationships/audio" Target="../media/audio4.wav"/></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audio" Target="../media/audio2.wav"/></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36.png"/><Relationship Id="rId9" Type="http://schemas.openxmlformats.org/officeDocument/2006/relationships/audio" Target="../media/audio4.wav"/></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audio" Target="../media/audio2.wav"/></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38.png"/><Relationship Id="rId9" Type="http://schemas.openxmlformats.org/officeDocument/2006/relationships/audio" Target="../media/audio4.wav"/></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3.wav"/><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audio" Target="../media/audio2.wav"/></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audio" Target="../media/audio2.wav"/><Relationship Id="rId4" Type="http://schemas.openxmlformats.org/officeDocument/2006/relationships/image" Target="../media/image40.png"/><Relationship Id="rId9" Type="http://schemas.openxmlformats.org/officeDocument/2006/relationships/audio" Target="../media/audio4.wav"/></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audio" Target="../media/audio2.wav"/></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4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8.mp3"/><Relationship Id="rId7" Type="http://schemas.openxmlformats.org/officeDocument/2006/relationships/image" Target="../media/image43.png"/><Relationship Id="rId2" Type="http://schemas.microsoft.com/office/2007/relationships/media" Target="../media/media7.mp4"/><Relationship Id="rId1" Type="http://schemas.openxmlformats.org/officeDocument/2006/relationships/video" Target="NULL" TargetMode="External"/><Relationship Id="rId6" Type="http://schemas.openxmlformats.org/officeDocument/2006/relationships/notesSlide" Target="../notesSlides/notesSlide35.xml"/><Relationship Id="rId5" Type="http://schemas.openxmlformats.org/officeDocument/2006/relationships/slideLayout" Target="../slideLayouts/slideLayout2.xml"/><Relationship Id="rId10" Type="http://schemas.openxmlformats.org/officeDocument/2006/relationships/image" Target="../media/image3.png"/><Relationship Id="rId4" Type="http://schemas.openxmlformats.org/officeDocument/2006/relationships/audio" Target="../media/media8.mp3"/><Relationship Id="rId9" Type="http://schemas.openxmlformats.org/officeDocument/2006/relationships/audio" Target="../media/audio2.wav"/></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fonts.google.com/specimen/El+Messiri" TargetMode="External"/><Relationship Id="rId7"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hyperlink" Target="https://fonts.google.com/specimen/Harmattan"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audio" Target="../media/audio2.wav"/><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audio" Target="../media/audio4.wav"/></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audio" Target="../media/audio2.wav"/><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audio" Target="../media/audio4.wav"/></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audio" Target="../media/audio2.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tro">
            <a:hlinkClick r:id="" action="ppaction://media"/>
            <a:extLst>
              <a:ext uri="{FF2B5EF4-FFF2-40B4-BE49-F238E27FC236}">
                <a16:creationId xmlns:a16="http://schemas.microsoft.com/office/drawing/2014/main" id="{093D2462-A2B7-BB84-DAE8-A68337E42F6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2192000" cy="6858000"/>
          </a:xfrm>
          <a:prstGeom prst="rect">
            <a:avLst/>
          </a:prstGeom>
        </p:spPr>
      </p:pic>
      <p:sp>
        <p:nvSpPr>
          <p:cNvPr id="5" name="frame">
            <a:extLst>
              <a:ext uri="{FF2B5EF4-FFF2-40B4-BE49-F238E27FC236}">
                <a16:creationId xmlns:a16="http://schemas.microsoft.com/office/drawing/2014/main" id="{427A0EE5-E57D-D1B7-7DFD-CA50321FE511}"/>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 name="زر البدء">
            <a:hlinkClick r:id="" action="ppaction://hlinkshowjump?jump=nextslide">
              <a:snd r:embed="rId8" name="arrow.wav"/>
            </a:hlinkClick>
            <a:hlinkHover r:id="" action="ppaction://noaction">
              <a:snd r:embed="rId8" name="arrow.wav"/>
            </a:hlinkHover>
            <a:extLst>
              <a:ext uri="{FF2B5EF4-FFF2-40B4-BE49-F238E27FC236}">
                <a16:creationId xmlns:a16="http://schemas.microsoft.com/office/drawing/2014/main" id="{AA84CA97-3F55-41DF-3A33-B75570BE2222}"/>
              </a:ext>
            </a:extLst>
          </p:cNvPr>
          <p:cNvSpPr/>
          <p:nvPr/>
        </p:nvSpPr>
        <p:spPr>
          <a:xfrm>
            <a:off x="5397500" y="6091107"/>
            <a:ext cx="1701800" cy="468610"/>
          </a:xfrm>
          <a:prstGeom prst="roundRect">
            <a:avLst>
              <a:gd name="adj" fmla="val 0"/>
            </a:avLst>
          </a:prstGeom>
          <a:blipFill>
            <a:blip r:embed="rId9"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D852"/>
                </a:solidFill>
                <a:latin typeface="El Messiri" pitchFamily="2" charset="-78"/>
                <a:ea typeface="Harmattan" panose="01000503000000020003" pitchFamily="2" charset="-78"/>
                <a:cs typeface="El Messiri" pitchFamily="2" charset="-78"/>
              </a:rPr>
              <a:t>اضغط هنا للبدء</a:t>
            </a:r>
            <a:endParaRPr lang="ar-EG" sz="1600" b="1" dirty="0">
              <a:solidFill>
                <a:srgbClr val="FFD852"/>
              </a:solidFill>
              <a:latin typeface="El Messiri" pitchFamily="2" charset="-78"/>
              <a:ea typeface="Harmattan" panose="01000503000000020003" pitchFamily="2" charset="-78"/>
              <a:cs typeface="El Messiri" pitchFamily="2" charset="-78"/>
            </a:endParaRPr>
          </a:p>
        </p:txBody>
      </p:sp>
      <p:pic>
        <p:nvPicPr>
          <p:cNvPr id="4" name="x">
            <a:hlinkClick r:id="" action="ppaction://hlinkshowjump?jump=endshow"/>
            <a:hlinkHover r:id="" action="ppaction://noaction">
              <a:snd r:embed="rId10" name="click.wav"/>
            </a:hlinkHover>
            <a:extLst>
              <a:ext uri="{FF2B5EF4-FFF2-40B4-BE49-F238E27FC236}">
                <a16:creationId xmlns:a16="http://schemas.microsoft.com/office/drawing/2014/main" id="{F6260664-FBA2-C1AE-3FCB-25DF9A5FD3BD}"/>
              </a:ext>
            </a:extLst>
          </p:cNvPr>
          <p:cNvPicPr>
            <a:picLocks noChangeAspect="1"/>
          </p:cNvPicPr>
          <p:nvPr/>
        </p:nvPicPr>
        <p:blipFill>
          <a:blip r:embed="rId11"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6" name="title">
            <a:extLst>
              <a:ext uri="{FF2B5EF4-FFF2-40B4-BE49-F238E27FC236}">
                <a16:creationId xmlns:a16="http://schemas.microsoft.com/office/drawing/2014/main" id="{E8AFB58B-E37A-A16A-5ABD-D16A95CFB90C}"/>
              </a:ext>
            </a:extLst>
          </p:cNvPr>
          <p:cNvPicPr>
            <a:picLocks noChangeAspect="1"/>
          </p:cNvPicPr>
          <p:nvPr/>
        </p:nvPicPr>
        <p:blipFill>
          <a:blip r:embed="rId12" cstate="screen">
            <a:extLst>
              <a:ext uri="{28A0092B-C50C-407E-A947-70E740481C1C}">
                <a14:useLocalDpi xmlns:a14="http://schemas.microsoft.com/office/drawing/2010/main"/>
              </a:ext>
            </a:extLst>
          </a:blip>
          <a:srcRect l="13290" t="5567" r="13133" b="12100"/>
          <a:stretch>
            <a:fillRect/>
          </a:stretch>
        </p:blipFill>
        <p:spPr>
          <a:xfrm>
            <a:off x="1678138" y="474062"/>
            <a:ext cx="8482442" cy="5177498"/>
          </a:xfrm>
          <a:prstGeom prst="rect">
            <a:avLst/>
          </a:prstGeom>
          <a:effectLst>
            <a:outerShdw blurRad="50800" dist="38100" dir="2700000" algn="tl" rotWithShape="0">
              <a:prstClr val="black">
                <a:alpha val="40000"/>
              </a:prstClr>
            </a:outerShdw>
          </a:effectLst>
        </p:spPr>
      </p:pic>
      <p:pic>
        <p:nvPicPr>
          <p:cNvPr id="11" name="birds sound">
            <a:hlinkClick r:id="" action="ppaction://media"/>
            <a:extLst>
              <a:ext uri="{FF2B5EF4-FFF2-40B4-BE49-F238E27FC236}">
                <a16:creationId xmlns:a16="http://schemas.microsoft.com/office/drawing/2014/main" id="{901A796B-6507-8937-7826-D73A88D0030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5608637" y="-965041"/>
            <a:ext cx="487363" cy="487363"/>
          </a:xfrm>
          <a:prstGeom prst="rect">
            <a:avLst/>
          </a:prstGeom>
        </p:spPr>
      </p:pic>
    </p:spTree>
    <p:extLst>
      <p:ext uri="{BB962C8B-B14F-4D97-AF65-F5344CB8AC3E}">
        <p14:creationId xmlns:p14="http://schemas.microsoft.com/office/powerpoint/2010/main" val="10918076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00" fill="hold"/>
                                        <p:tgtEl>
                                          <p:spTgt spid="9"/>
                                        </p:tgtEl>
                                      </p:cBhvr>
                                    </p:cmd>
                                  </p:childTnLst>
                                </p:cTn>
                              </p:par>
                              <p:par>
                                <p:cTn id="7" presetID="1" presetClass="mediacall" presetSubtype="0" fill="hold" nodeType="withEffect">
                                  <p:stCondLst>
                                    <p:cond delay="0"/>
                                  </p:stCondLst>
                                  <p:childTnLst>
                                    <p:cmd type="call" cmd="playFrom(0.0)">
                                      <p:cBhvr>
                                        <p:cTn id="8" dur="1" fill="hold"/>
                                        <p:tgtEl>
                                          <p:spTgt spid="11"/>
                                        </p:tgtEl>
                                      </p:cBhvr>
                                    </p:cmd>
                                  </p:childTnLst>
                                </p:cTn>
                              </p:par>
                              <p:par>
                                <p:cTn id="9" presetID="53" presetClass="entr" presetSubtype="16" fill="hold" nodeType="withEffect">
                                  <p:stCondLst>
                                    <p:cond delay="200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
                                          </p:val>
                                        </p:tav>
                                        <p:tav tm="100000">
                                          <p:val>
                                            <p:strVal val="#ppt_w"/>
                                          </p:val>
                                        </p:tav>
                                      </p:tavLst>
                                    </p:anim>
                                    <p:anim calcmode="lin" valueType="num">
                                      <p:cBhvr>
                                        <p:cTn id="12" dur="2000" fill="hold"/>
                                        <p:tgtEl>
                                          <p:spTgt spid="6"/>
                                        </p:tgtEl>
                                        <p:attrNameLst>
                                          <p:attrName>ppt_h</p:attrName>
                                        </p:attrNameLst>
                                      </p:cBhvr>
                                      <p:tavLst>
                                        <p:tav tm="0">
                                          <p:val>
                                            <p:fltVal val="0"/>
                                          </p:val>
                                        </p:tav>
                                        <p:tav tm="100000">
                                          <p:val>
                                            <p:strVal val="#ppt_h"/>
                                          </p:val>
                                        </p:tav>
                                      </p:tavLst>
                                    </p:anim>
                                    <p:animEffect transition="in" filter="fade">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repeatCount="indefinite" fill="hold" display="0">
                  <p:stCondLst>
                    <p:cond delay="indefinite"/>
                  </p:stCondLst>
                </p:cTn>
                <p:tgtEl>
                  <p:spTgt spid="9"/>
                </p:tgtEl>
              </p:cMediaNode>
            </p:video>
            <p:audio>
              <p:cMediaNode vol="100000" numSld="999" showWhenStopped="0">
                <p:cTn id="15"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BAA9F480-F792-A16E-DCFB-78622DBBFB0D}"/>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51317572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E6278-38DD-DA10-0927-38A75D249749}"/>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6811E017-CCC6-EA49-9D67-1B466ACAC7B7}"/>
              </a:ext>
            </a:extLst>
          </p:cNvPr>
          <p:cNvPicPr>
            <a:picLocks noChangeAspect="1"/>
          </p:cNvPicPr>
          <p:nvPr/>
        </p:nvPicPr>
        <p:blipFill>
          <a:blip r:embed="rId4"/>
          <a:srcRect/>
          <a:stretch/>
        </p:blipFill>
        <p:spPr>
          <a:xfrm>
            <a:off x="0" y="0"/>
            <a:ext cx="12191999" cy="6858000"/>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50C2C818-E64F-3819-D616-E31235AD4AEC}"/>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5A07ECF3-EA10-0E89-DB3C-9AA056EEA970}"/>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ADF4225F-2100-FA3F-CF35-1744BFAEC1C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74E239B7-3335-CA01-FFB8-C2D76ED488D5}"/>
                </a:ext>
              </a:extLst>
            </p:cNvPr>
            <p:cNvSpPr txBox="1"/>
            <p:nvPr/>
          </p:nvSpPr>
          <p:spPr>
            <a:xfrm>
              <a:off x="2399818" y="2573529"/>
              <a:ext cx="7392364" cy="1465066"/>
            </a:xfrm>
            <a:prstGeom prst="rect">
              <a:avLst/>
            </a:prstGeom>
            <a:noFill/>
            <a:effectLst/>
          </p:spPr>
          <p:txBody>
            <a:bodyPr wrap="square" rtlCol="1" anchor="ctr" anchorCtr="0">
              <a:normAutofit fontScale="70000" lnSpcReduction="20000"/>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الدرس الثاني</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9CD16E1F-66C7-4356-55FC-2A7C4131D1F8}"/>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4036496788"/>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38164-E062-2A5F-7151-3499E42C400E}"/>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45F68BFB-15FF-5665-B287-54ACEB318FF8}"/>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CD67AFB7-B67B-C08E-843B-65B213CB3E27}"/>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0FC0F3B5-3189-3C6B-C744-CE7911415382}"/>
              </a:ext>
            </a:extLst>
          </p:cNvPr>
          <p:cNvPicPr>
            <a:picLocks noChangeAspect="1"/>
          </p:cNvPicPr>
          <p:nvPr/>
        </p:nvPicPr>
        <p:blipFill>
          <a:blip r:embed="rId6" cstate="screen">
            <a:extLst>
              <a:ext uri="{28A0092B-C50C-407E-A947-70E740481C1C}">
                <a14:useLocalDpi xmlns:a14="http://schemas.microsoft.com/office/drawing/2010/main"/>
              </a:ext>
            </a:extLst>
          </a:blip>
          <a:srcRect l="349" r="349"/>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B71F9DE8-A276-1E0A-E2D1-EEF0360A48AF}"/>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extLst>
              <a:ext uri="{FF2B5EF4-FFF2-40B4-BE49-F238E27FC236}">
                <a16:creationId xmlns:a16="http://schemas.microsoft.com/office/drawing/2014/main" id="{526457B2-CAB0-BD35-601C-EAA98282375F}"/>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390374696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38095532-B4D8-9541-718F-BB44D6FDE40D}"/>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28582542"/>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D8FE6-19B5-26ED-1078-4A32F8FC0F2E}"/>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2F962A0F-420C-3920-137F-2E4570B95C40}"/>
              </a:ext>
            </a:extLst>
          </p:cNvPr>
          <p:cNvPicPr>
            <a:picLocks noChangeAspect="1"/>
          </p:cNvPicPr>
          <p:nvPr/>
        </p:nvPicPr>
        <p:blipFill>
          <a:blip r:embed="rId4"/>
          <a:srcRect/>
          <a:stretch/>
        </p:blipFill>
        <p:spPr>
          <a:xfrm>
            <a:off x="0" y="0"/>
            <a:ext cx="12191999" cy="6858000"/>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A3A550B0-90E2-488F-BC53-4AEF06E600DB}"/>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BAC9D380-0089-392E-507E-A646E580C074}"/>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60CD0D95-4B2A-6C54-6BFE-83C1E3DC479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FFF7C6DE-9349-8553-647A-B028675B0752}"/>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2C85B2"/>
                  </a:solidFill>
                  <a:effectLst>
                    <a:outerShdw blurRad="50800" dist="38100" dir="8100000" algn="tr" rotWithShape="0">
                      <a:prstClr val="black">
                        <a:alpha val="40000"/>
                      </a:prstClr>
                    </a:outerShdw>
                  </a:effectLst>
                </a:rPr>
                <a:t>محطة النشاط</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A77241A3-E16A-0B62-638B-65A2A3144D4B}"/>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2133082108"/>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57E2D-D328-CA56-0474-9FB0D30551D4}"/>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F3FAA53D-0075-890E-70A4-1A96B34BB2A7}"/>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8D6AB452-5652-E0B6-3870-091C8525FF52}"/>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195E75A9-CC72-FB25-7FB7-B5443443002F}"/>
              </a:ext>
            </a:extLst>
          </p:cNvPr>
          <p:cNvPicPr>
            <a:picLocks noChangeAspect="1"/>
          </p:cNvPicPr>
          <p:nvPr/>
        </p:nvPicPr>
        <p:blipFill>
          <a:blip r:embed="rId6" cstate="screen">
            <a:extLst>
              <a:ext uri="{28A0092B-C50C-407E-A947-70E740481C1C}">
                <a14:useLocalDpi xmlns:a14="http://schemas.microsoft.com/office/drawing/2010/main"/>
              </a:ext>
            </a:extLst>
          </a:blip>
          <a:srcRect l="67" r="67"/>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6B9E5AEA-3E48-5C3B-47B7-FE34DC0FBCEE}"/>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1EE53487-1C31-AD53-169F-E2D4B550F984}"/>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4014977275"/>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355A0435-74B8-6605-B7FD-5EBBEF59C7F4}"/>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8414327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E5354-1689-9466-579B-FA18C2C5B5A5}"/>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E276EF0F-266B-2568-32E0-926B2AB64194}"/>
              </a:ext>
            </a:extLst>
          </p:cNvPr>
          <p:cNvPicPr>
            <a:picLocks noChangeAspect="1"/>
          </p:cNvPicPr>
          <p:nvPr/>
        </p:nvPicPr>
        <p:blipFill>
          <a:blip r:embed="rId4"/>
          <a:srcRect/>
          <a:stretch/>
        </p:blipFill>
        <p:spPr>
          <a:xfrm>
            <a:off x="0" y="0"/>
            <a:ext cx="12191999" cy="6858000"/>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D2248AD2-FF05-065D-0284-AEEDA4867365}"/>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BB5E6569-B775-395C-73CC-B3CEBF2438E6}"/>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20F2F18E-8C4B-0EFD-CEBD-A227E78D103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706B629B-6455-91E8-4AA6-6C84723A44A0}"/>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المراجعة</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548F1FFC-DFA8-A18A-1B95-C04253797F63}"/>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4276273240"/>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80B6-1F2A-0D37-A67A-5E43E1C5049D}"/>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8EA3B692-E588-E8C7-A501-4481D92B876F}"/>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4CE910EC-3ACD-A4F7-5595-F63756D0ABE1}"/>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3CA0B252-8862-09A2-44FC-66F902DFF92E}"/>
              </a:ext>
            </a:extLst>
          </p:cNvPr>
          <p:cNvPicPr>
            <a:picLocks noChangeAspect="1"/>
          </p:cNvPicPr>
          <p:nvPr/>
        </p:nvPicPr>
        <p:blipFill>
          <a:blip r:embed="rId6" cstate="screen">
            <a:extLst>
              <a:ext uri="{28A0092B-C50C-407E-A947-70E740481C1C}">
                <a14:useLocalDpi xmlns:a14="http://schemas.microsoft.com/office/drawing/2010/main"/>
              </a:ext>
            </a:extLst>
          </a:blip>
          <a:srcRect l="349" r="349"/>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7DBF7523-C45E-F135-9EF1-8BB02C1E31A8}"/>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EC1CDC77-D7D3-3372-79CC-8D84295F9E08}"/>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59578778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54E577AD-2AF3-A67A-708D-F0FDECB64BB5}"/>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85265690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allo">
            <a:hlinkClick r:id="" action="ppaction://media"/>
            <a:extLst>
              <a:ext uri="{FF2B5EF4-FFF2-40B4-BE49-F238E27FC236}">
                <a16:creationId xmlns:a16="http://schemas.microsoft.com/office/drawing/2014/main" id="{60D6CA22-996E-008C-BBF9-D3CC6472341F}"/>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2192000" cy="6858000"/>
          </a:xfrm>
          <a:prstGeom prst="rect">
            <a:avLst/>
          </a:prstGeom>
        </p:spPr>
      </p:pic>
      <p:sp>
        <p:nvSpPr>
          <p:cNvPr id="6" name="frame">
            <a:extLst>
              <a:ext uri="{FF2B5EF4-FFF2-40B4-BE49-F238E27FC236}">
                <a16:creationId xmlns:a16="http://schemas.microsoft.com/office/drawing/2014/main" id="{D23200C1-6D79-A8E9-B22D-946706D31AC3}"/>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pic>
        <p:nvPicPr>
          <p:cNvPr id="14" name="صورة 13">
            <a:extLst>
              <a:ext uri="{FF2B5EF4-FFF2-40B4-BE49-F238E27FC236}">
                <a16:creationId xmlns:a16="http://schemas.microsoft.com/office/drawing/2014/main" id="{10D63D3A-3441-FB63-2171-311E0807CDA9}"/>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94309" y="1658791"/>
            <a:ext cx="3502789" cy="3540416"/>
          </a:xfrm>
          <a:prstGeom prst="rect">
            <a:avLst/>
          </a:prstGeom>
        </p:spPr>
      </p:pic>
      <p:sp>
        <p:nvSpPr>
          <p:cNvPr id="36" name="مربع نص 35">
            <a:extLst>
              <a:ext uri="{FF2B5EF4-FFF2-40B4-BE49-F238E27FC236}">
                <a16:creationId xmlns:a16="http://schemas.microsoft.com/office/drawing/2014/main" id="{37F4DFBB-C469-48F8-A0B4-0E627C132E44}"/>
              </a:ext>
            </a:extLst>
          </p:cNvPr>
          <p:cNvSpPr txBox="1"/>
          <p:nvPr/>
        </p:nvSpPr>
        <p:spPr>
          <a:xfrm>
            <a:off x="599951" y="2737336"/>
            <a:ext cx="2853404" cy="1692771"/>
          </a:xfrm>
          <a:prstGeom prst="rect">
            <a:avLst/>
          </a:prstGeom>
          <a:noFill/>
        </p:spPr>
        <p:txBody>
          <a:bodyPr wrap="square" rtlCol="1">
            <a:spAutoFit/>
          </a:bodyPr>
          <a:lstStyle/>
          <a:p>
            <a:pPr algn="ctr">
              <a:lnSpc>
                <a:spcPct val="130000"/>
              </a:lnSpc>
            </a:pPr>
            <a:r>
              <a:rPr lang="ar-SA" sz="2000" b="1" dirty="0">
                <a:solidFill>
                  <a:srgbClr val="331E15"/>
                </a:solidFill>
                <a:effectLst>
                  <a:glow rad="139700">
                    <a:schemeClr val="accent4">
                      <a:satMod val="175000"/>
                      <a:alpha val="40000"/>
                    </a:schemeClr>
                  </a:glow>
                </a:effectLst>
                <a:latin typeface="El Messiri" pitchFamily="2" charset="-78"/>
                <a:ea typeface="Harmattan" panose="01000503000000020003" pitchFamily="2" charset="-78"/>
                <a:cs typeface="El Messiri" pitchFamily="2" charset="-78"/>
              </a:rPr>
              <a:t>اليوم سننطلق في رحلة لاكتشاف درس جديد.</a:t>
            </a:r>
          </a:p>
          <a:p>
            <a:pPr algn="ctr">
              <a:lnSpc>
                <a:spcPct val="130000"/>
              </a:lnSpc>
            </a:pPr>
            <a:r>
              <a:rPr lang="ar-SA" sz="2000" b="1" dirty="0">
                <a:solidFill>
                  <a:srgbClr val="331E15"/>
                </a:solidFill>
                <a:effectLst>
                  <a:glow rad="139700">
                    <a:schemeClr val="accent4">
                      <a:satMod val="175000"/>
                      <a:alpha val="40000"/>
                    </a:schemeClr>
                  </a:glow>
                </a:effectLst>
                <a:latin typeface="El Messiri" pitchFamily="2" charset="-78"/>
                <a:ea typeface="Harmattan" panose="01000503000000020003" pitchFamily="2" charset="-78"/>
                <a:cs typeface="El Messiri" pitchFamily="2" charset="-78"/>
              </a:rPr>
              <a:t>استعدوا، فالقطار على وشك الانطلاق.</a:t>
            </a:r>
            <a:endParaRPr lang="ar-EG" sz="2000" b="1" dirty="0">
              <a:solidFill>
                <a:srgbClr val="331E15"/>
              </a:solidFill>
              <a:effectLst>
                <a:glow rad="139700">
                  <a:schemeClr val="accent4">
                    <a:satMod val="175000"/>
                    <a:alpha val="40000"/>
                  </a:schemeClr>
                </a:glow>
              </a:effectLst>
              <a:latin typeface="El Messiri" pitchFamily="2" charset="-78"/>
              <a:ea typeface="Harmattan" panose="01000503000000020003" pitchFamily="2" charset="-78"/>
              <a:cs typeface="El Messiri" pitchFamily="2" charset="-78"/>
            </a:endParaRPr>
          </a:p>
        </p:txBody>
      </p:sp>
      <p:sp>
        <p:nvSpPr>
          <p:cNvPr id="13" name="مربع نص 12">
            <a:extLst>
              <a:ext uri="{FF2B5EF4-FFF2-40B4-BE49-F238E27FC236}">
                <a16:creationId xmlns:a16="http://schemas.microsoft.com/office/drawing/2014/main" id="{9CD8A5A8-DC47-8D00-DC7B-C5388DDEF460}"/>
              </a:ext>
            </a:extLst>
          </p:cNvPr>
          <p:cNvSpPr txBox="1"/>
          <p:nvPr/>
        </p:nvSpPr>
        <p:spPr>
          <a:xfrm>
            <a:off x="814190" y="1687688"/>
            <a:ext cx="2463026" cy="492443"/>
          </a:xfrm>
          <a:prstGeom prst="rect">
            <a:avLst/>
          </a:prstGeom>
          <a:noFill/>
        </p:spPr>
        <p:txBody>
          <a:bodyPr wrap="square" rtlCol="1">
            <a:spAutoFit/>
          </a:bodyPr>
          <a:lstStyle/>
          <a:p>
            <a:pPr algn="ctr">
              <a:lnSpc>
                <a:spcPct val="130000"/>
              </a:lnSpc>
            </a:pPr>
            <a:r>
              <a:rPr lang="ar-SA" sz="2000" b="1" dirty="0">
                <a:ln w="12700">
                  <a:noFill/>
                </a:ln>
                <a:solidFill>
                  <a:srgbClr val="A4C9B1"/>
                </a:solidFill>
                <a:latin typeface="El Messiri" pitchFamily="2" charset="-78"/>
                <a:ea typeface="Harmattan" panose="01000503000000020003" pitchFamily="2" charset="-78"/>
                <a:cs typeface="El Messiri" pitchFamily="2" charset="-78"/>
              </a:rPr>
              <a:t>أهلاً يا أصدقاء! </a:t>
            </a:r>
            <a:endParaRPr lang="ar-EG" sz="2400" b="1" dirty="0">
              <a:ln w="12700">
                <a:noFill/>
              </a:ln>
              <a:solidFill>
                <a:srgbClr val="A4C9B1"/>
              </a:solidFill>
              <a:latin typeface="El Messiri" pitchFamily="2" charset="-78"/>
              <a:ea typeface="Harmattan" panose="01000503000000020003" pitchFamily="2" charset="-78"/>
              <a:cs typeface="El Messiri" pitchFamily="2" charset="-78"/>
            </a:endParaRPr>
          </a:p>
        </p:txBody>
      </p:sp>
      <p:sp>
        <p:nvSpPr>
          <p:cNvPr id="15" name="زر البدء">
            <a:hlinkClick r:id="" action="ppaction://hlinkshowjump?jump=nextslide">
              <a:snd r:embed="rId9" name="arrow.wav"/>
            </a:hlinkClick>
            <a:hlinkHover r:id="" action="ppaction://noaction" highlightClick="1">
              <a:snd r:embed="rId9" name="arrow.wav"/>
            </a:hlinkHover>
            <a:extLst>
              <a:ext uri="{FF2B5EF4-FFF2-40B4-BE49-F238E27FC236}">
                <a16:creationId xmlns:a16="http://schemas.microsoft.com/office/drawing/2014/main" id="{A1F8E2D1-E2B3-2BF6-1C0D-5AC9CB8DD215}"/>
              </a:ext>
            </a:extLst>
          </p:cNvPr>
          <p:cNvSpPr/>
          <p:nvPr/>
        </p:nvSpPr>
        <p:spPr>
          <a:xfrm>
            <a:off x="1212570" y="4632960"/>
            <a:ext cx="1628166" cy="399178"/>
          </a:xfrm>
          <a:prstGeom prst="roundRect">
            <a:avLst>
              <a:gd name="adj" fmla="val 0"/>
            </a:avLst>
          </a:prstGeom>
          <a:blipFill>
            <a:blip r:embed="rId10"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انطلق</a:t>
            </a:r>
            <a:endParaRPr lang="ar-EG" b="1" dirty="0">
              <a:solidFill>
                <a:srgbClr val="FFD852"/>
              </a:solidFill>
              <a:latin typeface="El Messiri" pitchFamily="2" charset="-78"/>
              <a:ea typeface="Harmattan" panose="01000503000000020003" pitchFamily="2" charset="-78"/>
              <a:cs typeface="El Messiri" pitchFamily="2" charset="-78"/>
            </a:endParaRPr>
          </a:p>
        </p:txBody>
      </p:sp>
      <p:pic>
        <p:nvPicPr>
          <p:cNvPr id="2" name="مرحبا">
            <a:hlinkClick r:id="" action="ppaction://media"/>
            <a:extLst>
              <a:ext uri="{FF2B5EF4-FFF2-40B4-BE49-F238E27FC236}">
                <a16:creationId xmlns:a16="http://schemas.microsoft.com/office/drawing/2014/main" id="{D2CDEEB7-1334-B889-80BE-8BD83E44FBA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994400" y="-590550"/>
            <a:ext cx="487363" cy="487362"/>
          </a:xfrm>
          <a:prstGeom prst="rect">
            <a:avLst/>
          </a:prstGeom>
        </p:spPr>
      </p:pic>
      <p:pic>
        <p:nvPicPr>
          <p:cNvPr id="5" name="x">
            <a:hlinkClick r:id="" action="ppaction://hlinkshowjump?jump=endshow"/>
            <a:hlinkHover r:id="" action="ppaction://noaction">
              <a:snd r:embed="rId12" name="click.wav"/>
            </a:hlinkHover>
            <a:extLst>
              <a:ext uri="{FF2B5EF4-FFF2-40B4-BE49-F238E27FC236}">
                <a16:creationId xmlns:a16="http://schemas.microsoft.com/office/drawing/2014/main" id="{A7F332A7-436D-5B25-60BE-C4A9FF0E1E83}"/>
              </a:ext>
            </a:extLst>
          </p:cNvPr>
          <p:cNvPicPr>
            <a:picLocks noChangeAspect="1"/>
          </p:cNvPicPr>
          <p:nvPr/>
        </p:nvPicPr>
        <p:blipFill>
          <a:blip r:embed="rId13"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spTree>
    <p:extLst>
      <p:ext uri="{BB962C8B-B14F-4D97-AF65-F5344CB8AC3E}">
        <p14:creationId xmlns:p14="http://schemas.microsoft.com/office/powerpoint/2010/main" val="410387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1" fill="hold"/>
                                        <p:tgtEl>
                                          <p:spTgt spid="2"/>
                                        </p:tgtEl>
                                      </p:cBhvr>
                                    </p:cmd>
                                  </p:childTnLst>
                                </p:cTn>
                              </p:par>
                              <p:par>
                                <p:cTn id="7" presetID="1" presetClass="mediacall" presetSubtype="0" fill="hold" nodeType="withEffect">
                                  <p:stCondLst>
                                    <p:cond delay="0"/>
                                  </p:stCondLst>
                                  <p:childTnLst>
                                    <p:cmd type="call" cmd="playFrom(0.0)">
                                      <p:cBhvr>
                                        <p:cTn id="8" dur="4011" fill="hold"/>
                                        <p:tgtEl>
                                          <p:spTgt spid="3"/>
                                        </p:tgtEl>
                                      </p:cBhvr>
                                    </p:cmd>
                                  </p:childTnLst>
                                </p:cTn>
                              </p:par>
                              <p:par>
                                <p:cTn id="9" presetID="10"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98">
                <p:cTn id="15" fill="hold" display="0">
                  <p:stCondLst>
                    <p:cond delay="indefinite"/>
                  </p:stCondLst>
                  <p:endCondLst>
                    <p:cond evt="onStopAudio" delay="0">
                      <p:tgtEl>
                        <p:sldTgt/>
                      </p:tgtEl>
                    </p:cond>
                  </p:endCondLst>
                </p:cTn>
                <p:tgtEl>
                  <p:spTgt spid="2"/>
                </p:tgtEl>
              </p:cMediaNode>
            </p:audio>
            <p:video>
              <p:cMediaNode vol="80000" mute="1">
                <p:cTn id="16" repeatCount="indefinite" fill="hold" display="0">
                  <p:stCondLst>
                    <p:cond delay="indefinite"/>
                  </p:stCondLst>
                </p:cTn>
                <p:tgtEl>
                  <p:spTgt spid="3"/>
                </p:tgtEl>
              </p:cMediaNode>
            </p:video>
          </p:childTnLst>
        </p:cTn>
      </p:par>
    </p:tnLst>
    <p:bldLst>
      <p:bldP spid="36"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9E05A-6579-F447-53F8-00943EABC428}"/>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B755753C-8649-5592-4E8C-0E1628E417A0}"/>
              </a:ext>
            </a:extLst>
          </p:cNvPr>
          <p:cNvPicPr>
            <a:picLocks noChangeAspect="1"/>
          </p:cNvPicPr>
          <p:nvPr/>
        </p:nvPicPr>
        <p:blipFill>
          <a:blip r:embed="rId4"/>
          <a:srcRect/>
          <a:stretch/>
        </p:blipFill>
        <p:spPr>
          <a:xfrm>
            <a:off x="0" y="0"/>
            <a:ext cx="12191999" cy="6858000"/>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3B383606-2390-853F-81BA-2B29E138261E}"/>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559DB315-55F0-C4A1-E8CD-F643E07798CF}"/>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D133EFD4-0D71-84A6-6DE8-B3382D00DF78}"/>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7C871D77-8CD5-7422-8C28-315D9220322E}"/>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55AAD5"/>
                  </a:solidFill>
                  <a:effectLst>
                    <a:outerShdw blurRad="50800" dist="38100" dir="8100000" algn="tr" rotWithShape="0">
                      <a:prstClr val="black">
                        <a:alpha val="40000"/>
                      </a:prstClr>
                    </a:outerShdw>
                  </a:effectLst>
                </a:rPr>
                <a:t>محطة تذكر</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286DED8D-3D40-2B3E-EC1A-79DF8B8DE75D}"/>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813541280"/>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AE0D7-9098-7324-1B60-C92FCB917471}"/>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32E9CFA3-6080-291F-FF08-C879BD943266}"/>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6DB83CC8-9B54-7E1F-2ECB-B7FF5C6DF26C}"/>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408CA347-234B-1812-0B56-1557DCB3B91F}"/>
              </a:ext>
            </a:extLst>
          </p:cNvPr>
          <p:cNvPicPr>
            <a:picLocks noChangeAspect="1"/>
          </p:cNvPicPr>
          <p:nvPr/>
        </p:nvPicPr>
        <p:blipFill>
          <a:blip r:embed="rId6" cstate="screen">
            <a:extLst>
              <a:ext uri="{28A0092B-C50C-407E-A947-70E740481C1C}">
                <a14:useLocalDpi xmlns:a14="http://schemas.microsoft.com/office/drawing/2010/main"/>
              </a:ext>
            </a:extLst>
          </a:blip>
          <a:srcRect l="67" r="67"/>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475DB738-CAC2-85F0-18CA-64D696659501}"/>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7203C413-A161-0F8C-F868-C8C72A155940}"/>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73597350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72F47CD7-F6B7-60F1-E7BE-D43A89971A5A}"/>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91844165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F4D60-279B-94AD-B85A-3553E27E4947}"/>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48B914EC-B916-DDE0-30F7-B15584BC1902}"/>
              </a:ext>
            </a:extLst>
          </p:cNvPr>
          <p:cNvPicPr>
            <a:picLocks noChangeAspect="1"/>
          </p:cNvPicPr>
          <p:nvPr/>
        </p:nvPicPr>
        <p:blipFill>
          <a:blip r:embed="rId4"/>
          <a:srcRect/>
          <a:stretch/>
        </p:blipFill>
        <p:spPr>
          <a:xfrm>
            <a:off x="0" y="0"/>
            <a:ext cx="12191999" cy="6857999"/>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8927439E-7CEE-71A8-EC55-B401A23D4516}"/>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B6F9C4D4-3534-7E4F-D03D-C2C7C459272C}"/>
              </a:ext>
            </a:extLst>
          </p:cNvPr>
          <p:cNvGrpSpPr/>
          <p:nvPr/>
        </p:nvGrpSpPr>
        <p:grpSpPr>
          <a:xfrm>
            <a:off x="2341944" y="213479"/>
            <a:ext cx="7508112" cy="2074360"/>
            <a:chOff x="1132134" y="2057571"/>
            <a:chExt cx="9927731" cy="2742857"/>
          </a:xfrm>
        </p:grpSpPr>
        <p:pic>
          <p:nvPicPr>
            <p:cNvPr id="3" name="صورة 2">
              <a:extLst>
                <a:ext uri="{FF2B5EF4-FFF2-40B4-BE49-F238E27FC236}">
                  <a16:creationId xmlns:a16="http://schemas.microsoft.com/office/drawing/2014/main" id="{D73CF171-B0FE-C0C3-A119-185A39A3050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1"/>
              <a:ext cx="9927731" cy="2742857"/>
            </a:xfrm>
            <a:prstGeom prst="rect">
              <a:avLst/>
            </a:prstGeom>
          </p:spPr>
        </p:pic>
        <p:sp>
          <p:nvSpPr>
            <p:cNvPr id="4" name="مربع نص 3">
              <a:extLst>
                <a:ext uri="{FF2B5EF4-FFF2-40B4-BE49-F238E27FC236}">
                  <a16:creationId xmlns:a16="http://schemas.microsoft.com/office/drawing/2014/main" id="{4669B4A7-AD75-3EA3-A8D8-439E68FA5895}"/>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شارك</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0E4C0655-231F-381C-D6E0-D47CD882CDAA}"/>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3429677244"/>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0746-A9B2-BEF6-532F-B2D95D141825}"/>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7D87A0DB-D527-37AB-A019-CF95779637D4}"/>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CAAD4FC9-5EBA-695C-5E4C-07F23DED9596}"/>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E60CD8F5-AE5A-9CE2-0DFE-6686F60D7817}"/>
              </a:ext>
            </a:extLst>
          </p:cNvPr>
          <p:cNvPicPr>
            <a:picLocks noChangeAspect="1"/>
          </p:cNvPicPr>
          <p:nvPr/>
        </p:nvPicPr>
        <p:blipFill>
          <a:blip r:embed="rId6" cstate="screen">
            <a:extLst>
              <a:ext uri="{28A0092B-C50C-407E-A947-70E740481C1C}">
                <a14:useLocalDpi xmlns:a14="http://schemas.microsoft.com/office/drawing/2010/main"/>
              </a:ext>
            </a:extLst>
          </a:blip>
          <a:srcRect l="399"/>
          <a:stretch>
            <a:fillRect/>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8B4282F0-DFB3-211B-B4A3-A48BE9C0B76F}"/>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073E16C9-ADF1-68AD-8E14-AD8D8AC81218}"/>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116052021"/>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3D87DBEC-36BF-08F5-9728-E60B6A5347EF}"/>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3597305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FF4AF-52C0-A965-ABF5-2BADDE27337A}"/>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02E82212-FF24-5128-16F7-C5A5D64C5D9D}"/>
              </a:ext>
            </a:extLst>
          </p:cNvPr>
          <p:cNvPicPr>
            <a:picLocks noChangeAspect="1"/>
          </p:cNvPicPr>
          <p:nvPr/>
        </p:nvPicPr>
        <p:blipFill>
          <a:blip r:embed="rId4"/>
          <a:srcRect/>
          <a:stretch/>
        </p:blipFill>
        <p:spPr>
          <a:xfrm>
            <a:off x="0" y="0"/>
            <a:ext cx="12191999" cy="6857999"/>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36D94779-CE07-476E-7684-ED25C631F1F9}"/>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FE4F7E69-31EA-91D4-6BE7-B69B1B3BFC58}"/>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3500F0DA-237A-AC38-806E-1635277B337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D572339E-9BD8-43F1-8FCF-B833E777C38B}"/>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94433D"/>
                  </a:solidFill>
                  <a:effectLst>
                    <a:outerShdw blurRad="50800" dist="38100" dir="8100000" algn="tr" rotWithShape="0">
                      <a:prstClr val="black">
                        <a:alpha val="40000"/>
                      </a:prstClr>
                    </a:outerShdw>
                  </a:effectLst>
                </a:rPr>
                <a:t>محطة الخلاصة</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1D4B8CE7-3AE5-1190-A37C-934216A0B5BC}"/>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645422053"/>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12EAD-589E-EA07-7B08-43A46BDDE100}"/>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49BA7A0C-1C57-F6F0-0542-5CAD3174E0DF}"/>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4BADC39B-315B-9456-8655-473486478C08}"/>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ED957A4B-0399-6CF1-2AF8-6E2184356748}"/>
              </a:ext>
            </a:extLst>
          </p:cNvPr>
          <p:cNvPicPr>
            <a:picLocks noChangeAspect="1"/>
          </p:cNvPicPr>
          <p:nvPr/>
        </p:nvPicPr>
        <p:blipFill>
          <a:blip r:embed="rId6" cstate="screen">
            <a:extLst>
              <a:ext uri="{28A0092B-C50C-407E-A947-70E740481C1C}">
                <a14:useLocalDpi xmlns:a14="http://schemas.microsoft.com/office/drawing/2010/main"/>
              </a:ext>
            </a:extLst>
          </a:blip>
          <a:srcRect l="67" r="67"/>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A4FF3A06-7E93-97F7-5A64-C57A3CF0D59B}"/>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81FDC17F-C5B8-3640-083B-8D802FFE8747}"/>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2078115395"/>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1468200C-8761-9C19-7414-F9FCF16EFE9F}"/>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76670238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4FB8-9C1A-2040-8069-B6FB3C66832E}"/>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8D49A951-D987-742C-954A-15DFD4DDA1F4}"/>
              </a:ext>
            </a:extLst>
          </p:cNvPr>
          <p:cNvPicPr>
            <a:picLocks noChangeAspect="1"/>
          </p:cNvPicPr>
          <p:nvPr/>
        </p:nvPicPr>
        <p:blipFill>
          <a:blip r:embed="rId4"/>
          <a:srcRect/>
          <a:stretch/>
        </p:blipFill>
        <p:spPr>
          <a:xfrm>
            <a:off x="0" y="0"/>
            <a:ext cx="12191998" cy="6857999"/>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FAC8C46C-FDDF-C5DC-B653-BBBAC6216447}"/>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4D426EF9-0A4F-3648-FF15-F401CE65E497}"/>
              </a:ext>
            </a:extLst>
          </p:cNvPr>
          <p:cNvGrpSpPr/>
          <p:nvPr/>
        </p:nvGrpSpPr>
        <p:grpSpPr>
          <a:xfrm>
            <a:off x="2341944" y="213479"/>
            <a:ext cx="7508112" cy="2074360"/>
            <a:chOff x="1132134" y="2057571"/>
            <a:chExt cx="9927731" cy="2742857"/>
          </a:xfrm>
        </p:grpSpPr>
        <p:pic>
          <p:nvPicPr>
            <p:cNvPr id="3" name="صورة 2">
              <a:extLst>
                <a:ext uri="{FF2B5EF4-FFF2-40B4-BE49-F238E27FC236}">
                  <a16:creationId xmlns:a16="http://schemas.microsoft.com/office/drawing/2014/main" id="{F6ABC5CA-6CD9-BDAC-132A-65B6471962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1"/>
              <a:ext cx="9927731" cy="2742857"/>
            </a:xfrm>
            <a:prstGeom prst="rect">
              <a:avLst/>
            </a:prstGeom>
          </p:spPr>
        </p:pic>
        <p:sp>
          <p:nvSpPr>
            <p:cNvPr id="4" name="مربع نص 3">
              <a:extLst>
                <a:ext uri="{FF2B5EF4-FFF2-40B4-BE49-F238E27FC236}">
                  <a16:creationId xmlns:a16="http://schemas.microsoft.com/office/drawing/2014/main" id="{AFDE2100-707B-FF76-C2C3-08D22539DD99}"/>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اختر</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5D4A6417-95A7-68FB-DC19-F8655DB962DE}"/>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150690394"/>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FA90218-7A7E-4D07-E1D9-2D385372B8B1}"/>
              </a:ext>
            </a:extLst>
          </p:cNvPr>
          <p:cNvPicPr>
            <a:picLocks noChangeAspect="1"/>
          </p:cNvPicPr>
          <p:nvPr/>
        </p:nvPicPr>
        <p:blipFill>
          <a:blip r:embed="rId4"/>
          <a:stretch>
            <a:fillRect/>
          </a:stretch>
        </p:blipFill>
        <p:spPr>
          <a:xfrm>
            <a:off x="3175" y="0"/>
            <a:ext cx="12185650" cy="6858000"/>
          </a:xfrm>
          <a:prstGeom prst="rect">
            <a:avLst/>
          </a:prstGeom>
        </p:spPr>
      </p:pic>
      <p:pic>
        <p:nvPicPr>
          <p:cNvPr id="5" name="x">
            <a:hlinkClick r:id="" action="ppaction://hlinkshowjump?jump=endshow"/>
            <a:hlinkHover r:id="" action="ppaction://noaction">
              <a:snd r:embed="rId5" name="click.wav"/>
            </a:hlinkHover>
            <a:extLst>
              <a:ext uri="{FF2B5EF4-FFF2-40B4-BE49-F238E27FC236}">
                <a16:creationId xmlns:a16="http://schemas.microsoft.com/office/drawing/2014/main" id="{A7F332A7-436D-5B25-60BE-C4A9FF0E1E83}"/>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9" name="ticket">
            <a:extLst>
              <a:ext uri="{FF2B5EF4-FFF2-40B4-BE49-F238E27FC236}">
                <a16:creationId xmlns:a16="http://schemas.microsoft.com/office/drawing/2014/main" id="{E9FEE5E6-E596-42AA-1FDB-446D0A82EFDD}"/>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115671" y="1076446"/>
            <a:ext cx="2472482" cy="4861367"/>
          </a:xfrm>
          <a:prstGeom prst="rect">
            <a:avLst/>
          </a:prstGeom>
        </p:spPr>
      </p:pic>
      <p:grpSp>
        <p:nvGrpSpPr>
          <p:cNvPr id="12" name="مجموعة 11">
            <a:extLst>
              <a:ext uri="{FF2B5EF4-FFF2-40B4-BE49-F238E27FC236}">
                <a16:creationId xmlns:a16="http://schemas.microsoft.com/office/drawing/2014/main" id="{C07A91F6-2CBA-A7F5-6FBE-5DC55DEE9BB8}"/>
              </a:ext>
            </a:extLst>
          </p:cNvPr>
          <p:cNvGrpSpPr/>
          <p:nvPr/>
        </p:nvGrpSpPr>
        <p:grpSpPr>
          <a:xfrm>
            <a:off x="3588153" y="1076446"/>
            <a:ext cx="7292050" cy="4861367"/>
            <a:chOff x="3588153" y="1076446"/>
            <a:chExt cx="7292050" cy="4861367"/>
          </a:xfrm>
        </p:grpSpPr>
        <p:pic>
          <p:nvPicPr>
            <p:cNvPr id="6" name="ticket dest">
              <a:extLst>
                <a:ext uri="{FF2B5EF4-FFF2-40B4-BE49-F238E27FC236}">
                  <a16:creationId xmlns:a16="http://schemas.microsoft.com/office/drawing/2014/main" id="{191BF056-F4E8-94D8-BA50-BA6560C0964C}"/>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588153" y="1076446"/>
              <a:ext cx="7292050" cy="4861367"/>
            </a:xfrm>
            <a:prstGeom prst="rect">
              <a:avLst/>
            </a:prstGeom>
          </p:spPr>
        </p:pic>
        <p:sp>
          <p:nvSpPr>
            <p:cNvPr id="10" name="مربع نص 9">
              <a:extLst>
                <a:ext uri="{FF2B5EF4-FFF2-40B4-BE49-F238E27FC236}">
                  <a16:creationId xmlns:a16="http://schemas.microsoft.com/office/drawing/2014/main" id="{DE22AD13-6540-CFBA-5C10-AB418F143D10}"/>
                </a:ext>
              </a:extLst>
            </p:cNvPr>
            <p:cNvSpPr txBox="1"/>
            <p:nvPr/>
          </p:nvSpPr>
          <p:spPr>
            <a:xfrm>
              <a:off x="5377148" y="2392551"/>
              <a:ext cx="2743200" cy="523220"/>
            </a:xfrm>
            <a:prstGeom prst="rect">
              <a:avLst/>
            </a:prstGeom>
            <a:noFill/>
            <a:effectLst/>
          </p:spPr>
          <p:txBody>
            <a:bodyPr wrap="square" rtlCol="1">
              <a:spAutoFit/>
            </a:bodyPr>
            <a:lstStyle/>
            <a:p>
              <a:r>
                <a:rPr lang="ar-SA" sz="2800" b="1" dirty="0">
                  <a:solidFill>
                    <a:srgbClr val="5F382F"/>
                  </a:solidFill>
                  <a:effectLst>
                    <a:outerShdw blurRad="38100" dist="50800" dir="5400000" sx="101000" sy="101000" algn="ctr" rotWithShape="0">
                      <a:srgbClr val="000000">
                        <a:alpha val="62000"/>
                      </a:srgbClr>
                    </a:outerShdw>
                  </a:effectLst>
                </a:rPr>
                <a:t>تعديل هذا النص</a:t>
              </a:r>
            </a:p>
          </p:txBody>
        </p:sp>
      </p:grpSp>
    </p:spTree>
    <p:extLst>
      <p:ext uri="{BB962C8B-B14F-4D97-AF65-F5344CB8AC3E}">
        <p14:creationId xmlns:p14="http://schemas.microsoft.com/office/powerpoint/2010/main" val="254631564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750" fill="hold"/>
                                        <p:tgtEl>
                                          <p:spTgt spid="9"/>
                                        </p:tgtEl>
                                        <p:attrNameLst>
                                          <p:attrName>ppt_x</p:attrName>
                                        </p:attrNameLst>
                                      </p:cBhvr>
                                      <p:tavLst>
                                        <p:tav tm="0">
                                          <p:val>
                                            <p:strVal val="#ppt_x"/>
                                          </p:val>
                                        </p:tav>
                                        <p:tav tm="100000">
                                          <p:val>
                                            <p:strVal val="#ppt_x"/>
                                          </p:val>
                                        </p:tav>
                                      </p:tavLst>
                                    </p:anim>
                                    <p:anim calcmode="lin" valueType="num">
                                      <p:cBhvr additive="base">
                                        <p:cTn id="8" dur="275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750" fill="hold"/>
                                        <p:tgtEl>
                                          <p:spTgt spid="12"/>
                                        </p:tgtEl>
                                        <p:attrNameLst>
                                          <p:attrName>ppt_x</p:attrName>
                                        </p:attrNameLst>
                                      </p:cBhvr>
                                      <p:tavLst>
                                        <p:tav tm="0">
                                          <p:val>
                                            <p:strVal val="#ppt_x"/>
                                          </p:val>
                                        </p:tav>
                                        <p:tav tm="100000">
                                          <p:val>
                                            <p:strVal val="#ppt_x"/>
                                          </p:val>
                                        </p:tav>
                                      </p:tavLst>
                                    </p:anim>
                                    <p:anim calcmode="lin" valueType="num">
                                      <p:cBhvr additive="base">
                                        <p:cTn id="12" dur="275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2750"/>
                            </p:stCondLst>
                            <p:childTnLst>
                              <p:par>
                                <p:cTn id="14" presetID="8" presetClass="emph" presetSubtype="0" fill="hold" nodeType="afterEffect">
                                  <p:stCondLst>
                                    <p:cond delay="0"/>
                                  </p:stCondLst>
                                  <p:childTnLst>
                                    <p:animRot by="660000">
                                      <p:cBhvr>
                                        <p:cTn id="15" dur="2000" fill="hold"/>
                                        <p:tgtEl>
                                          <p:spTgt spid="12"/>
                                        </p:tgtEl>
                                        <p:attrNameLst>
                                          <p:attrName>r</p:attrName>
                                        </p:attrNameLst>
                                      </p:cBhvr>
                                    </p:animRot>
                                  </p:childTnLst>
                                  <p:subTnLst>
                                    <p:audio>
                                      <p:cMediaNode vol="17000">
                                        <p:cTn display="0" masterRel="sameClick">
                                          <p:stCondLst>
                                            <p:cond evt="begin" delay="0">
                                              <p:tn val="14"/>
                                            </p:cond>
                                          </p:stCondLst>
                                          <p:endCondLst>
                                            <p:cond evt="onStopAudio" delay="0">
                                              <p:tgtEl>
                                                <p:sldTgt/>
                                              </p:tgtEl>
                                            </p:cond>
                                          </p:endCondLst>
                                        </p:cTn>
                                        <p:tgtEl>
                                          <p:sndTgt r:embed="rId3" name="mixkit-paper-slide-1530(1).wav"/>
                                        </p:tgtEl>
                                      </p:cMediaNode>
                                    </p:audio>
                                  </p:subTnLst>
                                </p:cTn>
                              </p:par>
                              <p:par>
                                <p:cTn id="16" presetID="8" presetClass="emph" presetSubtype="0" fill="hold" nodeType="withEffect">
                                  <p:stCondLst>
                                    <p:cond delay="0"/>
                                  </p:stCondLst>
                                  <p:childTnLst>
                                    <p:animRot by="-300000">
                                      <p:cBhvr>
                                        <p:cTn id="17" dur="2000" fill="hold"/>
                                        <p:tgtEl>
                                          <p:spTgt spid="9"/>
                                        </p:tgtEl>
                                        <p:attrNameLst>
                                          <p:attrName>r</p:attrName>
                                        </p:attrNameLst>
                                      </p:cBhvr>
                                    </p:animRot>
                                  </p:childTnLst>
                                </p:cTn>
                              </p:par>
                              <p:par>
                                <p:cTn id="18" presetID="42" presetClass="path" presetSubtype="0" accel="50000" decel="50000" fill="hold" nodeType="withEffect">
                                  <p:stCondLst>
                                    <p:cond delay="0"/>
                                  </p:stCondLst>
                                  <p:childTnLst>
                                    <p:animMotion origin="layout" path="M 6.25E-7 1.85185E-6 L 0.71771 -0.01134 " pathEditMode="relative" rAng="0" ptsTypes="AA">
                                      <p:cBhvr>
                                        <p:cTn id="19" dur="2000" fill="hold"/>
                                        <p:tgtEl>
                                          <p:spTgt spid="12"/>
                                        </p:tgtEl>
                                        <p:attrNameLst>
                                          <p:attrName>ppt_x</p:attrName>
                                          <p:attrName>ppt_y</p:attrName>
                                        </p:attrNameLst>
                                      </p:cBhvr>
                                      <p:rCtr x="35885" y="-579"/>
                                    </p:animMotion>
                                  </p:childTnLst>
                                </p:cTn>
                              </p:par>
                              <p:par>
                                <p:cTn id="20" presetID="42" presetClass="path" presetSubtype="0" accel="50000" decel="50000" fill="hold" nodeType="withEffect">
                                  <p:stCondLst>
                                    <p:cond delay="0"/>
                                  </p:stCondLst>
                                  <p:childTnLst>
                                    <p:animMotion origin="layout" path="M 1.45833E-6 -2.59259E-6 L 0.28568 0.01366 " pathEditMode="relative" rAng="0" ptsTypes="AA">
                                      <p:cBhvr>
                                        <p:cTn id="21" dur="2000" fill="hold"/>
                                        <p:tgtEl>
                                          <p:spTgt spid="9"/>
                                        </p:tgtEl>
                                        <p:attrNameLst>
                                          <p:attrName>ppt_x</p:attrName>
                                          <p:attrName>ppt_y</p:attrName>
                                        </p:attrNameLst>
                                      </p:cBhvr>
                                      <p:rCtr x="14284" y="6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895CF-EC07-D574-2904-4BAA9B606EAD}"/>
            </a:ext>
          </a:extLst>
        </p:cNvPr>
        <p:cNvGrpSpPr/>
        <p:nvPr/>
      </p:nvGrpSpPr>
      <p:grpSpPr>
        <a:xfrm>
          <a:off x="0" y="0"/>
          <a:ext cx="0" cy="0"/>
          <a:chOff x="0" y="0"/>
          <a:chExt cx="0" cy="0"/>
        </a:xfrm>
      </p:grpSpPr>
      <p:pic>
        <p:nvPicPr>
          <p:cNvPr id="10" name="صورة 9">
            <a:extLst>
              <a:ext uri="{FF2B5EF4-FFF2-40B4-BE49-F238E27FC236}">
                <a16:creationId xmlns:a16="http://schemas.microsoft.com/office/drawing/2014/main" id="{AC63841F-A4EA-D280-13A0-F2005C078F00}"/>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BB421482-3E01-B838-74AD-4C8BC4ECC185}"/>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49D10FCE-10F0-4558-78D6-F88B2C5A0638}"/>
              </a:ext>
            </a:extLst>
          </p:cNvPr>
          <p:cNvPicPr>
            <a:picLocks noChangeAspect="1"/>
          </p:cNvPicPr>
          <p:nvPr/>
        </p:nvPicPr>
        <p:blipFill>
          <a:blip r:embed="rId6" cstate="screen">
            <a:extLst>
              <a:ext uri="{28A0092B-C50C-407E-A947-70E740481C1C}">
                <a14:useLocalDpi xmlns:a14="http://schemas.microsoft.com/office/drawing/2010/main"/>
              </a:ext>
            </a:extLst>
          </a:blip>
          <a:srcRect l="399"/>
          <a:stretch>
            <a:fillRect/>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7220EE25-173E-90B5-895E-913D9B63D720}"/>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5EC40B13-25C2-F46E-AFEB-C994BFC1CABC}"/>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412564847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C5CF4F69-EDAD-51DE-CAAD-722053705329}"/>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50394052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F269C-33B5-3E6F-5792-A53DB2133130}"/>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CD3C4B2F-410B-C4AA-D7D2-9B049F13F006}"/>
              </a:ext>
            </a:extLst>
          </p:cNvPr>
          <p:cNvPicPr>
            <a:picLocks noChangeAspect="1"/>
          </p:cNvPicPr>
          <p:nvPr/>
        </p:nvPicPr>
        <p:blipFill>
          <a:blip r:embed="rId4"/>
          <a:srcRect/>
          <a:stretch/>
        </p:blipFill>
        <p:spPr>
          <a:xfrm>
            <a:off x="0" y="0"/>
            <a:ext cx="12191999" cy="6858000"/>
          </a:xfrm>
          <a:prstGeom prst="rect">
            <a:avLst/>
          </a:prstGeom>
        </p:spPr>
      </p:pic>
      <p:pic>
        <p:nvPicPr>
          <p:cNvPr id="19" name="x">
            <a:hlinkClick r:id="" action="ppaction://hlinkshowjump?jump=endshow"/>
            <a:hlinkHover r:id="" action="ppaction://noaction">
              <a:snd r:embed="rId5" name="click.wav"/>
            </a:hlinkHover>
            <a:extLst>
              <a:ext uri="{FF2B5EF4-FFF2-40B4-BE49-F238E27FC236}">
                <a16:creationId xmlns:a16="http://schemas.microsoft.com/office/drawing/2014/main" id="{2034AD0B-AC63-90FA-F8BD-88CA5FE9CB51}"/>
              </a:ext>
            </a:extLst>
          </p:cNvPr>
          <p:cNvPicPr>
            <a:picLocks noChangeAspect="1"/>
          </p:cNvPicPr>
          <p:nvPr/>
        </p:nvPicPr>
        <p:blipFill>
          <a:blip r:embed="rId6"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grpSp>
        <p:nvGrpSpPr>
          <p:cNvPr id="2" name="مجموعة 1">
            <a:extLst>
              <a:ext uri="{FF2B5EF4-FFF2-40B4-BE49-F238E27FC236}">
                <a16:creationId xmlns:a16="http://schemas.microsoft.com/office/drawing/2014/main" id="{1A339AE3-FE08-CD58-F012-D508484E085B}"/>
              </a:ext>
            </a:extLst>
          </p:cNvPr>
          <p:cNvGrpSpPr/>
          <p:nvPr/>
        </p:nvGrpSpPr>
        <p:grpSpPr>
          <a:xfrm>
            <a:off x="2341944" y="213480"/>
            <a:ext cx="7508112" cy="2074358"/>
            <a:chOff x="1132134" y="2057572"/>
            <a:chExt cx="9927731" cy="2742854"/>
          </a:xfrm>
        </p:grpSpPr>
        <p:pic>
          <p:nvPicPr>
            <p:cNvPr id="3" name="صورة 2">
              <a:extLst>
                <a:ext uri="{FF2B5EF4-FFF2-40B4-BE49-F238E27FC236}">
                  <a16:creationId xmlns:a16="http://schemas.microsoft.com/office/drawing/2014/main" id="{1D651A13-6C23-1936-8692-CA6D290FB97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4" name="مربع نص 3">
              <a:extLst>
                <a:ext uri="{FF2B5EF4-FFF2-40B4-BE49-F238E27FC236}">
                  <a16:creationId xmlns:a16="http://schemas.microsoft.com/office/drawing/2014/main" id="{19C5C0AD-ADC4-1495-70DB-FD7437724289}"/>
                </a:ext>
              </a:extLst>
            </p:cNvPr>
            <p:cNvSpPr txBox="1"/>
            <p:nvPr/>
          </p:nvSpPr>
          <p:spPr>
            <a:xfrm>
              <a:off x="2399818" y="2573529"/>
              <a:ext cx="7392364" cy="1465066"/>
            </a:xfrm>
            <a:prstGeom prst="rect">
              <a:avLst/>
            </a:prstGeom>
            <a:noFill/>
            <a:effectLst/>
          </p:spPr>
          <p:txBody>
            <a:bodyPr wrap="square" rtlCol="1" anchor="ctr" anchorCtr="0">
              <a:normAutofit/>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الواجب</a:t>
              </a:r>
            </a:p>
          </p:txBody>
        </p:sp>
      </p:grpSp>
      <p:sp>
        <p:nvSpPr>
          <p:cNvPr id="6" name="زر البدء">
            <a:hlinkClick r:id="" action="ppaction://hlinkshowjump?jump=nextslide"/>
            <a:hlinkHover r:id="" action="ppaction://noaction" highlightClick="1"/>
            <a:extLst>
              <a:ext uri="{FF2B5EF4-FFF2-40B4-BE49-F238E27FC236}">
                <a16:creationId xmlns:a16="http://schemas.microsoft.com/office/drawing/2014/main" id="{FF6824E9-BEE8-95A4-FC7A-EBCCDA0A7FBD}"/>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682736820"/>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0" fill="hold"/>
                                        <p:tgtEl>
                                          <p:spTgt spid="5"/>
                                        </p:tgtEl>
                                      </p:cBhvr>
                                      <p:by x="150000" y="150000"/>
                                    </p:animScale>
                                  </p:childTnLst>
                                </p:cTn>
                              </p:par>
                              <p:par>
                                <p:cTn id="7" presetID="31" presetClass="entr" presetSubtype="0" fill="hold" nodeType="withEffect">
                                  <p:stCondLst>
                                    <p:cond delay="2000"/>
                                  </p:stCondLst>
                                  <p:childTnLst>
                                    <p:set>
                                      <p:cBhvr>
                                        <p:cTn id="8" dur="1" fill="hold">
                                          <p:stCondLst>
                                            <p:cond delay="0"/>
                                          </p:stCondLst>
                                        </p:cTn>
                                        <p:tgtEl>
                                          <p:spTgt spid="2"/>
                                        </p:tgtEl>
                                        <p:attrNameLst>
                                          <p:attrName>style.visibility</p:attrName>
                                        </p:attrNameLst>
                                      </p:cBhvr>
                                      <p:to>
                                        <p:strVal val="visible"/>
                                      </p:to>
                                    </p:set>
                                    <p:anim calcmode="lin" valueType="num">
                                      <p:cBhvr>
                                        <p:cTn id="9" dur="1000" fill="hold"/>
                                        <p:tgtEl>
                                          <p:spTgt spid="2"/>
                                        </p:tgtEl>
                                        <p:attrNameLst>
                                          <p:attrName>ppt_w</p:attrName>
                                        </p:attrNameLst>
                                      </p:cBhvr>
                                      <p:tavLst>
                                        <p:tav tm="0">
                                          <p:val>
                                            <p:fltVal val="0"/>
                                          </p:val>
                                        </p:tav>
                                        <p:tav tm="100000">
                                          <p:val>
                                            <p:strVal val="#ppt_w"/>
                                          </p:val>
                                        </p:tav>
                                      </p:tavLst>
                                    </p:anim>
                                    <p:anim calcmode="lin" valueType="num">
                                      <p:cBhvr>
                                        <p:cTn id="10" dur="1000" fill="hold"/>
                                        <p:tgtEl>
                                          <p:spTgt spid="2"/>
                                        </p:tgtEl>
                                        <p:attrNameLst>
                                          <p:attrName>ppt_h</p:attrName>
                                        </p:attrNameLst>
                                      </p:cBhvr>
                                      <p:tavLst>
                                        <p:tav tm="0">
                                          <p:val>
                                            <p:fltVal val="0"/>
                                          </p:val>
                                        </p:tav>
                                        <p:tav tm="100000">
                                          <p:val>
                                            <p:strVal val="#ppt_h"/>
                                          </p:val>
                                        </p:tav>
                                      </p:tavLst>
                                    </p:anim>
                                    <p:anim calcmode="lin" valueType="num">
                                      <p:cBhvr>
                                        <p:cTn id="11" dur="1000" fill="hold"/>
                                        <p:tgtEl>
                                          <p:spTgt spid="2"/>
                                        </p:tgtEl>
                                        <p:attrNameLst>
                                          <p:attrName>style.rotation</p:attrName>
                                        </p:attrNameLst>
                                      </p:cBhvr>
                                      <p:tavLst>
                                        <p:tav tm="0">
                                          <p:val>
                                            <p:fltVal val="90"/>
                                          </p:val>
                                        </p:tav>
                                        <p:tav tm="100000">
                                          <p:val>
                                            <p:fltVal val="0"/>
                                          </p:val>
                                        </p:tav>
                                      </p:tavLst>
                                    </p:anim>
                                    <p:animEffect transition="in" filter="fade">
                                      <p:cBhvr>
                                        <p:cTn id="12" dur="1000"/>
                                        <p:tgtEl>
                                          <p:spTgt spid="2"/>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BBFB-8D91-1A16-A9D5-C9374AF182A7}"/>
            </a:ext>
          </a:extLst>
        </p:cNvPr>
        <p:cNvGrpSpPr/>
        <p:nvPr/>
      </p:nvGrpSpPr>
      <p:grpSpPr>
        <a:xfrm>
          <a:off x="0" y="0"/>
          <a:ext cx="0" cy="0"/>
          <a:chOff x="0" y="0"/>
          <a:chExt cx="0" cy="0"/>
        </a:xfrm>
      </p:grpSpPr>
      <p:pic>
        <p:nvPicPr>
          <p:cNvPr id="10" name="صورة 9">
            <a:extLst>
              <a:ext uri="{FF2B5EF4-FFF2-40B4-BE49-F238E27FC236}">
                <a16:creationId xmlns:a16="http://schemas.microsoft.com/office/drawing/2014/main" id="{1B8CE26A-0059-4523-35A5-0BA57EC2FAC8}"/>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004E3F01-62AF-B6D1-C30F-F082F509869E}"/>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6BC086D4-B297-48E7-80A6-109D35236756}"/>
              </a:ext>
            </a:extLst>
          </p:cNvPr>
          <p:cNvPicPr>
            <a:picLocks noChangeAspect="1"/>
          </p:cNvPicPr>
          <p:nvPr/>
        </p:nvPicPr>
        <p:blipFill>
          <a:blip r:embed="rId6" cstate="screen">
            <a:extLst>
              <a:ext uri="{28A0092B-C50C-407E-A947-70E740481C1C}">
                <a14:useLocalDpi xmlns:a14="http://schemas.microsoft.com/office/drawing/2010/main"/>
              </a:ext>
            </a:extLst>
          </a:blip>
          <a:srcRect l="349" r="349"/>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9835F879-2F76-1E90-34A4-157DAA7D5BDD}"/>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90E6FE20-FF99-0BB5-D770-A27DAFA0E108}"/>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1136924824"/>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E28E0-5212-3F62-5F43-9658C6851161}"/>
            </a:ext>
          </a:extLst>
        </p:cNvPr>
        <p:cNvGrpSpPr/>
        <p:nvPr/>
      </p:nvGrpSpPr>
      <p:grpSpPr>
        <a:xfrm>
          <a:off x="0" y="0"/>
          <a:ext cx="0" cy="0"/>
          <a:chOff x="0" y="0"/>
          <a:chExt cx="0" cy="0"/>
        </a:xfrm>
      </p:grpSpPr>
      <p:pic>
        <p:nvPicPr>
          <p:cNvPr id="2" name="قطار المعرفة (5)">
            <a:hlinkClick r:id="" action="ppaction://media"/>
            <a:extLst>
              <a:ext uri="{FF2B5EF4-FFF2-40B4-BE49-F238E27FC236}">
                <a16:creationId xmlns:a16="http://schemas.microsoft.com/office/drawing/2014/main" id="{3953146C-1770-E4FB-547B-E1344122CD3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49DEA4BA-1DB1-0E00-B308-D8FC1A351883}"/>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798118563"/>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قطار المعرفة (6)">
            <a:hlinkClick r:id="" action="ppaction://media"/>
            <a:extLst>
              <a:ext uri="{FF2B5EF4-FFF2-40B4-BE49-F238E27FC236}">
                <a16:creationId xmlns:a16="http://schemas.microsoft.com/office/drawing/2014/main" id="{3D8CE183-F34A-435C-16C4-7F1DF450D37A}"/>
              </a:ext>
            </a:extLst>
          </p:cNvPr>
          <p:cNvPicPr>
            <a:picLocks noChangeAspect="1"/>
          </p:cNvPicPr>
          <p:nvPr>
            <a:videoFile r:link="rId1"/>
            <p:extLst>
              <p:ext uri="{DAA4B4D4-6D71-4841-9C94-3DE7FCFB9230}">
                <p14:media xmlns:p14="http://schemas.microsoft.com/office/powerpoint/2010/main" r:embed="rId2">
                  <p14:trim end="321"/>
                </p14:media>
              </p:ext>
            </p:extLst>
          </p:nvPr>
        </p:nvPicPr>
        <p:blipFill>
          <a:blip r:embed="rId7"/>
          <a:stretch>
            <a:fillRect/>
          </a:stretch>
        </p:blipFill>
        <p:spPr>
          <a:xfrm>
            <a:off x="0" y="0"/>
            <a:ext cx="12192000" cy="6858000"/>
          </a:xfrm>
          <a:prstGeom prst="rect">
            <a:avLst/>
          </a:prstGeom>
        </p:spPr>
      </p:pic>
      <p:sp>
        <p:nvSpPr>
          <p:cNvPr id="3" name="frame">
            <a:extLst>
              <a:ext uri="{FF2B5EF4-FFF2-40B4-BE49-F238E27FC236}">
                <a16:creationId xmlns:a16="http://schemas.microsoft.com/office/drawing/2014/main" id="{C4F1ADBF-F965-571D-F09C-6BFF0C30F423}"/>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pic>
        <p:nvPicPr>
          <p:cNvPr id="9" name="cartoon_success_fanfair">
            <a:hlinkClick r:id="" action="ppaction://media"/>
            <a:extLst>
              <a:ext uri="{FF2B5EF4-FFF2-40B4-BE49-F238E27FC236}">
                <a16:creationId xmlns:a16="http://schemas.microsoft.com/office/drawing/2014/main" id="{38AA2D2B-94A6-E906-5938-F8D07CCBEF0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959757" y="-705694"/>
            <a:ext cx="487363" cy="487363"/>
          </a:xfrm>
          <a:prstGeom prst="rect">
            <a:avLst/>
          </a:prstGeom>
        </p:spPr>
      </p:pic>
      <p:pic>
        <p:nvPicPr>
          <p:cNvPr id="4" name="x">
            <a:hlinkClick r:id="" action="ppaction://hlinkshowjump?jump=endshow"/>
            <a:hlinkHover r:id="" action="ppaction://noaction">
              <a:snd r:embed="rId9" name="click.wav"/>
            </a:hlinkHover>
            <a:extLst>
              <a:ext uri="{FF2B5EF4-FFF2-40B4-BE49-F238E27FC236}">
                <a16:creationId xmlns:a16="http://schemas.microsoft.com/office/drawing/2014/main" id="{87B7DAA4-6530-0721-BD15-D231E6EBF35D}"/>
              </a:ext>
            </a:extLst>
          </p:cNvPr>
          <p:cNvPicPr>
            <a:picLocks noChangeAspect="1"/>
          </p:cNvPicPr>
          <p:nvPr/>
        </p:nvPicPr>
        <p:blipFill>
          <a:blip r:embed="rId10"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spTree>
    <p:extLst>
      <p:ext uri="{BB962C8B-B14F-4D97-AF65-F5344CB8AC3E}">
        <p14:creationId xmlns:p14="http://schemas.microsoft.com/office/powerpoint/2010/main" val="3062912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04" fill="hold"/>
                                        <p:tgtEl>
                                          <p:spTgt spid="9"/>
                                        </p:tgtEl>
                                      </p:cBhvr>
                                    </p:cmd>
                                  </p:childTnLst>
                                </p:cTn>
                              </p:par>
                              <p:par>
                                <p:cTn id="7" presetID="1" presetClass="mediacall" presetSubtype="0" fill="hold" nodeType="withEffect">
                                  <p:stCondLst>
                                    <p:cond delay="0"/>
                                  </p:stCondLst>
                                  <p:childTnLst>
                                    <p:cmd type="call" cmd="playFrom(0.0)">
                                      <p:cBhvr>
                                        <p:cTn id="8" dur="36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9"/>
                </p:tgtEl>
              </p:cMediaNode>
            </p:audio>
            <p:video>
              <p:cMediaNode vol="80000">
                <p:cTn id="10" repeatCount="indefinite" fill="hold" display="0">
                  <p:stCondLst>
                    <p:cond delay="indefinite"/>
                  </p:stCondLst>
                </p:cTn>
                <p:tgtEl>
                  <p:spTgt spid="5"/>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BE07A61-32B2-DACE-A336-87F11CBB7A29}"/>
              </a:ext>
            </a:extLst>
          </p:cNvPr>
          <p:cNvSpPr>
            <a:spLocks noGrp="1"/>
          </p:cNvSpPr>
          <p:nvPr>
            <p:ph type="ctrTitle" idx="4294967295"/>
          </p:nvPr>
        </p:nvSpPr>
        <p:spPr>
          <a:xfrm>
            <a:off x="1524000" y="1122363"/>
            <a:ext cx="9144000" cy="2387600"/>
          </a:xfrm>
          <a:prstGeom prst="rect">
            <a:avLst/>
          </a:prstGeom>
        </p:spPr>
        <p:txBody>
          <a:bodyPr/>
          <a:lstStyle/>
          <a:p>
            <a:endParaRPr lang="ar-SA" dirty="0"/>
          </a:p>
        </p:txBody>
      </p:sp>
      <p:sp>
        <p:nvSpPr>
          <p:cNvPr id="3" name="عنوان فرعي 2">
            <a:extLst>
              <a:ext uri="{FF2B5EF4-FFF2-40B4-BE49-F238E27FC236}">
                <a16:creationId xmlns:a16="http://schemas.microsoft.com/office/drawing/2014/main" id="{94485FC1-0153-A7E3-2543-DE2540CA790E}"/>
              </a:ext>
            </a:extLst>
          </p:cNvPr>
          <p:cNvSpPr>
            <a:spLocks noGrp="1"/>
          </p:cNvSpPr>
          <p:nvPr>
            <p:ph type="subTitle" idx="4294967295"/>
          </p:nvPr>
        </p:nvSpPr>
        <p:spPr>
          <a:xfrm>
            <a:off x="1524000" y="3602038"/>
            <a:ext cx="9144000" cy="1655762"/>
          </a:xfrm>
          <a:prstGeom prst="rect">
            <a:avLst/>
          </a:prstGeom>
        </p:spPr>
        <p:txBody>
          <a:bodyPr/>
          <a:lstStyle/>
          <a:p>
            <a:endParaRPr lang="ar-SA"/>
          </a:p>
        </p:txBody>
      </p:sp>
      <p:pic>
        <p:nvPicPr>
          <p:cNvPr id="4" name="صورة 3">
            <a:extLst>
              <a:ext uri="{FF2B5EF4-FFF2-40B4-BE49-F238E27FC236}">
                <a16:creationId xmlns:a16="http://schemas.microsoft.com/office/drawing/2014/main" id="{F223AE28-EC31-4785-2A1C-1F18CA9EA3EA}"/>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832840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0B333015-ECC3-8BAB-915B-2DF6668CF16E}"/>
              </a:ext>
            </a:extLst>
          </p:cNvPr>
          <p:cNvSpPr/>
          <p:nvPr/>
        </p:nvSpPr>
        <p:spPr>
          <a:xfrm>
            <a:off x="0" y="-1"/>
            <a:ext cx="12192000" cy="6846045"/>
          </a:xfrm>
          <a:prstGeom prst="rect">
            <a:avLst/>
          </a:prstGeom>
          <a:solidFill>
            <a:srgbClr val="0023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154" rtl="1" eaLnBrk="1" fontAlgn="auto" latinLnBrk="0" hangingPunct="1">
              <a:lnSpc>
                <a:spcPct val="100000"/>
              </a:lnSpc>
              <a:spcBef>
                <a:spcPts val="0"/>
              </a:spcBef>
              <a:spcAft>
                <a:spcPts val="0"/>
              </a:spcAft>
              <a:buClrTx/>
              <a:buSzTx/>
              <a:buFontTx/>
              <a:buNone/>
              <a:tabLst/>
              <a:defRPr/>
            </a:pPr>
            <a:endParaRPr kumimoji="0" lang="ar-EG" sz="1799" b="0" i="0" u="none" strike="noStrike" kern="1200" cap="none" spc="0" normalizeH="0" baseline="0" noProof="0">
              <a:ln>
                <a:noFill/>
              </a:ln>
              <a:solidFill>
                <a:prstClr val="white"/>
              </a:solidFill>
              <a:effectLst/>
              <a:uLnTx/>
              <a:uFillTx/>
              <a:latin typeface="Harmattan"/>
              <a:ea typeface="Harmattan"/>
              <a:cs typeface="Harmattan"/>
            </a:endParaRPr>
          </a:p>
        </p:txBody>
      </p:sp>
      <p:sp>
        <p:nvSpPr>
          <p:cNvPr id="10" name="عنوان 1">
            <a:extLst>
              <a:ext uri="{FF2B5EF4-FFF2-40B4-BE49-F238E27FC236}">
                <a16:creationId xmlns:a16="http://schemas.microsoft.com/office/drawing/2014/main" id="{1B10FDB1-DB1D-99D6-B492-2C75CC565399}"/>
              </a:ext>
            </a:extLst>
          </p:cNvPr>
          <p:cNvSpPr txBox="1">
            <a:spLocks/>
          </p:cNvSpPr>
          <p:nvPr/>
        </p:nvSpPr>
        <p:spPr>
          <a:xfrm>
            <a:off x="4197752" y="972782"/>
            <a:ext cx="3796496" cy="590046"/>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2800" dirty="0">
                <a:solidFill>
                  <a:srgbClr val="00FF85"/>
                </a:solidFill>
                <a:latin typeface="El Messiri" pitchFamily="2" charset="-78"/>
                <a:cs typeface="El Messiri" pitchFamily="2" charset="-78"/>
              </a:rPr>
              <a:t>تعليمات الاستخدام</a:t>
            </a:r>
            <a:endParaRPr lang="ar-EG" sz="2800" dirty="0">
              <a:solidFill>
                <a:srgbClr val="00FF85"/>
              </a:solidFill>
              <a:latin typeface="El Messiri" pitchFamily="2" charset="-78"/>
              <a:cs typeface="El Messiri" pitchFamily="2" charset="-78"/>
            </a:endParaRPr>
          </a:p>
        </p:txBody>
      </p:sp>
      <p:sp>
        <p:nvSpPr>
          <p:cNvPr id="11" name="عنوان 1">
            <a:extLst>
              <a:ext uri="{FF2B5EF4-FFF2-40B4-BE49-F238E27FC236}">
                <a16:creationId xmlns:a16="http://schemas.microsoft.com/office/drawing/2014/main" id="{FE5D5A6C-E004-BBF5-1671-905BEE3C4FFD}"/>
              </a:ext>
            </a:extLst>
          </p:cNvPr>
          <p:cNvSpPr txBox="1">
            <a:spLocks/>
          </p:cNvSpPr>
          <p:nvPr/>
        </p:nvSpPr>
        <p:spPr>
          <a:xfrm>
            <a:off x="3086519" y="1787361"/>
            <a:ext cx="8850654" cy="3101234"/>
          </a:xfrm>
          <a:prstGeom prst="rect">
            <a:avLst/>
          </a:prstGeom>
        </p:spPr>
        <p:txBody>
          <a:bodyPr vert="horz" lIns="91440" tIns="45720" rIns="91440" bIns="45720" rtlCol="1" anchor="t">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200000"/>
              </a:lnSpc>
              <a:buFont typeface="Arial" panose="020B0604020202020204" pitchFamily="34" charset="0"/>
              <a:buChar char="•"/>
              <a:defRPr/>
            </a:pPr>
            <a:r>
              <a:rPr lang="ar-SA" sz="1600" dirty="0">
                <a:solidFill>
                  <a:prstClr val="white"/>
                </a:solidFill>
                <a:latin typeface="El Messiri" pitchFamily="2" charset="-78"/>
                <a:cs typeface="El Messiri" pitchFamily="2" charset="-78"/>
              </a:rPr>
              <a:t>لتحرير هذا القالب اضغط على رسالة </a:t>
            </a:r>
            <a:r>
              <a:rPr lang="ar-SA" sz="1600" dirty="0">
                <a:solidFill>
                  <a:srgbClr val="00FF85"/>
                </a:solidFill>
                <a:latin typeface="El Messiri" pitchFamily="2" charset="-78"/>
                <a:cs typeface="El Messiri" pitchFamily="2" charset="-78"/>
              </a:rPr>
              <a:t>"تمكين التحرير " </a:t>
            </a:r>
            <a:r>
              <a:rPr lang="ar-SA" sz="1600" dirty="0">
                <a:solidFill>
                  <a:prstClr val="white"/>
                </a:solidFill>
                <a:latin typeface="El Messiri" pitchFamily="2" charset="-78"/>
                <a:cs typeface="El Messiri" pitchFamily="2" charset="-78"/>
              </a:rPr>
              <a:t>والتي ستظهر تحت القوائم الرئيسية في الجزء العلوي من برنامج بوربوينت</a:t>
            </a:r>
          </a:p>
          <a:p>
            <a:pPr marL="342900" marR="0" lvl="0" indent="-342900" algn="r" defTabSz="914400" rtl="1" eaLnBrk="1" fontAlgn="auto" latinLnBrk="0" hangingPunct="1">
              <a:lnSpc>
                <a:spcPct val="200000"/>
              </a:lnSpc>
              <a:spcBef>
                <a:spcPct val="0"/>
              </a:spcBef>
              <a:spcAft>
                <a:spcPts val="0"/>
              </a:spcAft>
              <a:buClrTx/>
              <a:buSzTx/>
              <a:buFont typeface="Arial" panose="020B0604020202020204" pitchFamily="34" charset="0"/>
              <a:buChar char="•"/>
              <a:tabLst/>
              <a:defRPr/>
            </a:pPr>
            <a:r>
              <a:rPr lang="ar-SA" sz="1600" dirty="0">
                <a:solidFill>
                  <a:prstClr val="white"/>
                </a:solidFill>
                <a:latin typeface="El Messiri" pitchFamily="2" charset="-78"/>
                <a:cs typeface="El Messiri" pitchFamily="2" charset="-78"/>
              </a:rPr>
              <a:t>لزيادة عدد الدروس يمكن تكرار الشرائح عن طريق </a:t>
            </a:r>
            <a:r>
              <a:rPr lang="ar-SA" sz="1600" dirty="0" err="1">
                <a:solidFill>
                  <a:prstClr val="white"/>
                </a:solidFill>
                <a:latin typeface="El Messiri" pitchFamily="2" charset="-78"/>
                <a:cs typeface="El Messiri" pitchFamily="2" charset="-78"/>
              </a:rPr>
              <a:t>اللضغط</a:t>
            </a:r>
            <a:r>
              <a:rPr lang="ar-SA" sz="1600" dirty="0">
                <a:solidFill>
                  <a:prstClr val="white"/>
                </a:solidFill>
                <a:latin typeface="El Messiri" pitchFamily="2" charset="-78"/>
                <a:cs typeface="El Messiri" pitchFamily="2" charset="-78"/>
              </a:rPr>
              <a:t> بزر الماوس الأيمن على الشريحة (في قائمة الشرائح )  ثم اختيار &gt; تكرار الشريحة.</a:t>
            </a:r>
          </a:p>
          <a:p>
            <a:pPr marL="342900" marR="0" lvl="0" indent="-342900" algn="r" defTabSz="914400" rtl="1" eaLnBrk="1" fontAlgn="auto" latinLnBrk="0" hangingPunct="1">
              <a:lnSpc>
                <a:spcPct val="200000"/>
              </a:lnSpc>
              <a:spcBef>
                <a:spcPct val="0"/>
              </a:spcBef>
              <a:spcAft>
                <a:spcPts val="0"/>
              </a:spcAft>
              <a:buClrTx/>
              <a:buSzTx/>
              <a:buFont typeface="Arial" panose="020B0604020202020204" pitchFamily="34" charset="0"/>
              <a:buChar char="•"/>
              <a:tabLst/>
              <a:defRPr/>
            </a:pPr>
            <a:r>
              <a:rPr lang="ar-SA" sz="1600" dirty="0">
                <a:solidFill>
                  <a:prstClr val="white"/>
                </a:solidFill>
                <a:latin typeface="El Messiri" pitchFamily="2" charset="-78"/>
                <a:cs typeface="El Messiri" pitchFamily="2" charset="-78"/>
              </a:rPr>
              <a:t>لا تقم بحذف أو تغيير أماكن هذه الشرائح :(شرائح ارقام 1 , 2 , 3 ، 4 , 34 ،35).</a:t>
            </a:r>
          </a:p>
          <a:p>
            <a:pPr marL="342900" lvl="0" indent="-342900">
              <a:lnSpc>
                <a:spcPct val="200000"/>
              </a:lnSpc>
              <a:buFont typeface="Arial" panose="020B0604020202020204" pitchFamily="34" charset="0"/>
              <a:buChar char="•"/>
              <a:defRPr/>
            </a:pPr>
            <a:r>
              <a:rPr lang="ar-SA" sz="1600" dirty="0">
                <a:solidFill>
                  <a:prstClr val="white"/>
                </a:solidFill>
                <a:latin typeface="El Messiri" pitchFamily="2" charset="-78"/>
                <a:cs typeface="El Messiri" pitchFamily="2" charset="-78"/>
              </a:rPr>
              <a:t>الخط  المستخدم   في القالب </a:t>
            </a:r>
            <a:r>
              <a:rPr lang="en-US" sz="1600" dirty="0">
                <a:solidFill>
                  <a:prstClr val="white"/>
                </a:solidFill>
                <a:latin typeface="El Messiri" pitchFamily="2" charset="-78"/>
                <a:cs typeface="El Messiri" pitchFamily="2" charset="-78"/>
              </a:rPr>
              <a:t>     El </a:t>
            </a:r>
            <a:r>
              <a:rPr lang="en-US" sz="1600" dirty="0" err="1">
                <a:solidFill>
                  <a:prstClr val="white"/>
                </a:solidFill>
                <a:latin typeface="El Messiri" pitchFamily="2" charset="-78"/>
                <a:cs typeface="El Messiri" pitchFamily="2" charset="-78"/>
              </a:rPr>
              <a:t>Messiri</a:t>
            </a:r>
            <a:r>
              <a:rPr lang="en-US" sz="1600" dirty="0">
                <a:solidFill>
                  <a:prstClr val="white"/>
                </a:solidFill>
                <a:latin typeface="El Messiri" pitchFamily="2" charset="-78"/>
                <a:cs typeface="El Messiri" pitchFamily="2" charset="-78"/>
              </a:rPr>
              <a:t> </a:t>
            </a:r>
            <a:r>
              <a:rPr lang="ar-SA" sz="1600" dirty="0">
                <a:solidFill>
                  <a:srgbClr val="00FF85"/>
                </a:solidFill>
                <a:latin typeface="El Messiri" pitchFamily="2" charset="-78"/>
                <a:cs typeface="El Messiri" pitchFamily="2" charset="-78"/>
                <a:hlinkClick r:id="rId3">
                  <a:extLst>
                    <a:ext uri="{A12FA001-AC4F-418D-AE19-62706E023703}">
                      <ahyp:hlinkClr xmlns:ahyp="http://schemas.microsoft.com/office/drawing/2018/hyperlinkcolor" val="tx"/>
                    </a:ext>
                  </a:extLst>
                </a:hlinkClick>
              </a:rPr>
              <a:t>الرابط</a:t>
            </a:r>
            <a:r>
              <a:rPr lang="ar-SA" sz="1600" dirty="0">
                <a:solidFill>
                  <a:prstClr val="white"/>
                </a:solidFill>
                <a:latin typeface="El Messiri" pitchFamily="2" charset="-78"/>
                <a:cs typeface="El Messiri" pitchFamily="2" charset="-78"/>
              </a:rPr>
              <a:t>       و </a:t>
            </a:r>
            <a:r>
              <a:rPr lang="en-US" sz="1600" dirty="0">
                <a:solidFill>
                  <a:prstClr val="white"/>
                </a:solidFill>
                <a:latin typeface="El Messiri" pitchFamily="2" charset="-78"/>
                <a:cs typeface="El Messiri" pitchFamily="2" charset="-78"/>
              </a:rPr>
              <a:t>   Harmattan </a:t>
            </a:r>
            <a:r>
              <a:rPr lang="ar-SA" sz="1600" dirty="0">
                <a:solidFill>
                  <a:srgbClr val="00FF85"/>
                </a:solidFill>
                <a:latin typeface="El Messiri" pitchFamily="2" charset="-78"/>
                <a:cs typeface="El Messiri" pitchFamily="2" charset="-78"/>
                <a:hlinkClick r:id="rId4">
                  <a:extLst>
                    <a:ext uri="{A12FA001-AC4F-418D-AE19-62706E023703}">
                      <ahyp:hlinkClr xmlns:ahyp="http://schemas.microsoft.com/office/drawing/2018/hyperlinkcolor" val="tx"/>
                    </a:ext>
                  </a:extLst>
                </a:hlinkClick>
              </a:rPr>
              <a:t>الرابط</a:t>
            </a:r>
            <a:endParaRPr lang="ar-SA" sz="1600" dirty="0">
              <a:solidFill>
                <a:prstClr val="white"/>
              </a:solidFill>
              <a:latin typeface="El Messiri" pitchFamily="2" charset="-78"/>
              <a:cs typeface="El Messiri" pitchFamily="2" charset="-78"/>
            </a:endParaRPr>
          </a:p>
        </p:txBody>
      </p:sp>
      <p:grpSp>
        <p:nvGrpSpPr>
          <p:cNvPr id="3" name="مجموعة 2">
            <a:extLst>
              <a:ext uri="{FF2B5EF4-FFF2-40B4-BE49-F238E27FC236}">
                <a16:creationId xmlns:a16="http://schemas.microsoft.com/office/drawing/2014/main" id="{4877EDE3-6E8E-E209-CC78-25A5074B2E6C}"/>
              </a:ext>
            </a:extLst>
          </p:cNvPr>
          <p:cNvGrpSpPr/>
          <p:nvPr/>
        </p:nvGrpSpPr>
        <p:grpSpPr>
          <a:xfrm>
            <a:off x="3016897" y="5546659"/>
            <a:ext cx="6158205" cy="1080463"/>
            <a:chOff x="2948473" y="5280600"/>
            <a:chExt cx="6158205" cy="1080463"/>
          </a:xfrm>
        </p:grpSpPr>
        <p:sp>
          <p:nvSpPr>
            <p:cNvPr id="4" name="مستطيل: زوايا مستديرة 3">
              <a:extLst>
                <a:ext uri="{FF2B5EF4-FFF2-40B4-BE49-F238E27FC236}">
                  <a16:creationId xmlns:a16="http://schemas.microsoft.com/office/drawing/2014/main" id="{D242BA1E-79C5-4554-30A8-60871B3216F4}"/>
                </a:ext>
              </a:extLst>
            </p:cNvPr>
            <p:cNvSpPr/>
            <p:nvPr/>
          </p:nvSpPr>
          <p:spPr>
            <a:xfrm>
              <a:off x="2948473" y="5289359"/>
              <a:ext cx="6158205" cy="1071704"/>
            </a:xfrm>
            <a:prstGeom prst="roundRect">
              <a:avLst/>
            </a:prstGeom>
            <a:noFill/>
            <a:ln>
              <a:solidFill>
                <a:srgbClr val="00FF8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154" rtl="0" eaLnBrk="1" fontAlgn="auto" latinLnBrk="0" hangingPunct="1">
                <a:lnSpc>
                  <a:spcPct val="100000"/>
                </a:lnSpc>
                <a:spcBef>
                  <a:spcPts val="0"/>
                </a:spcBef>
                <a:spcAft>
                  <a:spcPts val="0"/>
                </a:spcAft>
                <a:buClrTx/>
                <a:buSzTx/>
                <a:buFontTx/>
                <a:buNone/>
                <a:tabLst/>
                <a:defRPr/>
              </a:pPr>
              <a:endParaRPr kumimoji="0" lang="ar-SA" sz="1799" b="0" i="0" u="none" strike="noStrike" kern="1200" cap="none" spc="0" normalizeH="0" baseline="0" noProof="0" dirty="0">
                <a:ln>
                  <a:noFill/>
                </a:ln>
                <a:solidFill>
                  <a:prstClr val="white"/>
                </a:solidFill>
                <a:effectLst/>
                <a:uLnTx/>
                <a:uFillTx/>
                <a:latin typeface="Harmattan"/>
                <a:ea typeface="Harmattan"/>
                <a:cs typeface="Harmattan"/>
              </a:endParaRPr>
            </a:p>
          </p:txBody>
        </p:sp>
        <p:sp>
          <p:nvSpPr>
            <p:cNvPr id="5" name="مربع نص 4">
              <a:extLst>
                <a:ext uri="{FF2B5EF4-FFF2-40B4-BE49-F238E27FC236}">
                  <a16:creationId xmlns:a16="http://schemas.microsoft.com/office/drawing/2014/main" id="{FF6C4426-A74F-AA2C-EABB-9D59368E4C81}"/>
                </a:ext>
              </a:extLst>
            </p:cNvPr>
            <p:cNvSpPr txBox="1"/>
            <p:nvPr/>
          </p:nvSpPr>
          <p:spPr>
            <a:xfrm>
              <a:off x="3186298" y="5280600"/>
              <a:ext cx="4767943" cy="892552"/>
            </a:xfrm>
            <a:prstGeom prst="rect">
              <a:avLst/>
            </a:prstGeom>
            <a:noFill/>
          </p:spPr>
          <p:txBody>
            <a:bodyPr wrap="square">
              <a:spAutoFit/>
            </a:bodyPr>
            <a:lstStyle/>
            <a:p>
              <a:pPr marL="0" marR="0" lvl="0" indent="0" algn="just" defTabSz="457154" rtl="1" eaLnBrk="1" fontAlgn="auto" latinLnBrk="0" hangingPunct="1">
                <a:lnSpc>
                  <a:spcPct val="100000"/>
                </a:lnSpc>
                <a:spcBef>
                  <a:spcPts val="0"/>
                </a:spcBef>
                <a:spcAft>
                  <a:spcPts val="0"/>
                </a:spcAft>
                <a:buClrTx/>
                <a:buSzTx/>
                <a:buFontTx/>
                <a:buNone/>
                <a:tabLst/>
                <a:defRPr/>
              </a:pPr>
              <a:br>
                <a:rPr kumimoji="0" lang="ar-SA" sz="1600" i="1" u="none" strike="noStrike" kern="1200" cap="none" spc="0" normalizeH="0" baseline="0" noProof="0" dirty="0">
                  <a:ln>
                    <a:noFill/>
                  </a:ln>
                  <a:solidFill>
                    <a:prstClr val="white"/>
                  </a:solidFill>
                  <a:effectLst/>
                  <a:uLnTx/>
                  <a:uFillTx/>
                  <a:latin typeface="Arial" panose="020B0604020202020204" pitchFamily="34" charset="0"/>
                  <a:ea typeface="Harmattan"/>
                  <a:cs typeface="Arial" panose="020B0604020202020204" pitchFamily="34" charset="0"/>
                </a:rPr>
              </a:br>
              <a:r>
                <a:rPr lang="ar-SA" sz="1200" dirty="0">
                  <a:solidFill>
                    <a:prstClr val="white"/>
                  </a:solidFill>
                  <a:latin typeface="El Messiri" pitchFamily="2" charset="-78"/>
                  <a:ea typeface="+mj-ea"/>
                  <a:cs typeface="El Messiri" pitchFamily="2" charset="-78"/>
                </a:rPr>
                <a:t>تم تصميم هذا القالب بواسطة موقع انجز </a:t>
              </a:r>
              <a:r>
                <a:rPr lang="en-US" sz="1200" dirty="0">
                  <a:solidFill>
                    <a:prstClr val="white"/>
                  </a:solidFill>
                  <a:latin typeface="El Messiri" pitchFamily="2" charset="-78"/>
                  <a:ea typeface="+mj-ea"/>
                  <a:cs typeface="El Messiri" pitchFamily="2" charset="-78"/>
                </a:rPr>
                <a:t>ingez-ppt </a:t>
              </a:r>
              <a:r>
                <a:rPr lang="ar-SA" sz="1200" dirty="0">
                  <a:solidFill>
                    <a:prstClr val="white"/>
                  </a:solidFill>
                  <a:latin typeface="El Messiri" pitchFamily="2" charset="-78"/>
                  <a:ea typeface="+mj-ea"/>
                  <a:cs typeface="El Messiri" pitchFamily="2" charset="-78"/>
                </a:rPr>
                <a:t> ولا يحق لأي شخص إعادة نشر أو توزيع ملفات القوالب أو إصدارات معدلة في مواقع أخرى بدون إذن خطي من انجز</a:t>
              </a:r>
              <a:endParaRPr lang="ar-SA" sz="1600" dirty="0">
                <a:solidFill>
                  <a:prstClr val="white"/>
                </a:solidFill>
                <a:latin typeface="El Messiri" pitchFamily="2" charset="-78"/>
                <a:ea typeface="+mj-ea"/>
                <a:cs typeface="El Messiri" pitchFamily="2" charset="-78"/>
              </a:endParaRPr>
            </a:p>
          </p:txBody>
        </p:sp>
        <p:pic>
          <p:nvPicPr>
            <p:cNvPr id="6" name="رسم 5" descr="تحذير مع تعبئة خالصة">
              <a:extLst>
                <a:ext uri="{FF2B5EF4-FFF2-40B4-BE49-F238E27FC236}">
                  <a16:creationId xmlns:a16="http://schemas.microsoft.com/office/drawing/2014/main" id="{935CC6DC-BAB4-A1BF-8D15-18AE02E63D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52318" y="5357235"/>
              <a:ext cx="914400" cy="914400"/>
            </a:xfrm>
            <a:prstGeom prst="rect">
              <a:avLst/>
            </a:prstGeom>
          </p:spPr>
        </p:pic>
      </p:grpSp>
      <p:grpSp>
        <p:nvGrpSpPr>
          <p:cNvPr id="7" name="مجموعة 6">
            <a:extLst>
              <a:ext uri="{FF2B5EF4-FFF2-40B4-BE49-F238E27FC236}">
                <a16:creationId xmlns:a16="http://schemas.microsoft.com/office/drawing/2014/main" id="{7D54999C-4427-FDBD-E2D2-E6546662370E}"/>
              </a:ext>
            </a:extLst>
          </p:cNvPr>
          <p:cNvGrpSpPr/>
          <p:nvPr/>
        </p:nvGrpSpPr>
        <p:grpSpPr>
          <a:xfrm>
            <a:off x="10598772" y="0"/>
            <a:ext cx="1593228" cy="1582533"/>
            <a:chOff x="3045488" y="215272"/>
            <a:chExt cx="4505870" cy="4475621"/>
          </a:xfrm>
        </p:grpSpPr>
        <p:sp>
          <p:nvSpPr>
            <p:cNvPr id="8" name="شكل بيضاوي 7">
              <a:extLst>
                <a:ext uri="{FF2B5EF4-FFF2-40B4-BE49-F238E27FC236}">
                  <a16:creationId xmlns:a16="http://schemas.microsoft.com/office/drawing/2014/main" id="{48F9A872-EA2D-1BFF-BB7D-2D5654690572}"/>
                </a:ext>
              </a:extLst>
            </p:cNvPr>
            <p:cNvSpPr/>
            <p:nvPr/>
          </p:nvSpPr>
          <p:spPr>
            <a:xfrm>
              <a:off x="3045488" y="249083"/>
              <a:ext cx="4441810" cy="444181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154" eaLnBrk="1" fontAlgn="auto" latinLnBrk="0" hangingPunct="1">
                <a:lnSpc>
                  <a:spcPct val="100000"/>
                </a:lnSpc>
                <a:spcBef>
                  <a:spcPts val="0"/>
                </a:spcBef>
                <a:spcAft>
                  <a:spcPts val="0"/>
                </a:spcAft>
                <a:buClrTx/>
                <a:buSzTx/>
                <a:buFontTx/>
                <a:buNone/>
                <a:tabLst/>
                <a:defRPr/>
              </a:pPr>
              <a:endParaRPr kumimoji="0" lang="ar-EG" sz="1799" b="0" i="0" u="none" strike="noStrike" kern="1200" cap="none" spc="0" normalizeH="0" baseline="0" noProof="0" dirty="0">
                <a:ln>
                  <a:noFill/>
                </a:ln>
                <a:solidFill>
                  <a:prstClr val="white"/>
                </a:solidFill>
                <a:effectLst/>
                <a:uLnTx/>
                <a:uFillTx/>
                <a:latin typeface="Harmattan"/>
                <a:ea typeface="Harmattan"/>
                <a:cs typeface="Harmattan"/>
              </a:endParaRPr>
            </a:p>
          </p:txBody>
        </p:sp>
        <p:pic>
          <p:nvPicPr>
            <p:cNvPr id="9" name="صورة 8">
              <a:extLst>
                <a:ext uri="{FF2B5EF4-FFF2-40B4-BE49-F238E27FC236}">
                  <a16:creationId xmlns:a16="http://schemas.microsoft.com/office/drawing/2014/main" id="{BC2CEF8A-31C8-F76F-3E78-566FF80F55E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9548" y="215272"/>
              <a:ext cx="4441810" cy="4444579"/>
            </a:xfrm>
            <a:prstGeom prst="rect">
              <a:avLst/>
            </a:prstGeom>
          </p:spPr>
        </p:pic>
      </p:grpSp>
      <p:cxnSp>
        <p:nvCxnSpPr>
          <p:cNvPr id="13" name="رابط مستقيم 12">
            <a:extLst>
              <a:ext uri="{FF2B5EF4-FFF2-40B4-BE49-F238E27FC236}">
                <a16:creationId xmlns:a16="http://schemas.microsoft.com/office/drawing/2014/main" id="{090A3DEB-2293-CD47-2E7C-92B11462866B}"/>
              </a:ext>
            </a:extLst>
          </p:cNvPr>
          <p:cNvCxnSpPr/>
          <p:nvPr/>
        </p:nvCxnSpPr>
        <p:spPr>
          <a:xfrm flipH="1">
            <a:off x="4712677" y="1605865"/>
            <a:ext cx="2734408" cy="0"/>
          </a:xfrm>
          <a:prstGeom prst="line">
            <a:avLst/>
          </a:prstGeom>
          <a:ln>
            <a:solidFill>
              <a:srgbClr val="00FF85"/>
            </a:solidFill>
          </a:ln>
        </p:spPr>
        <p:style>
          <a:lnRef idx="1">
            <a:schemeClr val="accent1"/>
          </a:lnRef>
          <a:fillRef idx="0">
            <a:schemeClr val="accent1"/>
          </a:fillRef>
          <a:effectRef idx="0">
            <a:schemeClr val="accent1"/>
          </a:effectRef>
          <a:fontRef idx="minor">
            <a:schemeClr val="tx1"/>
          </a:fontRef>
        </p:style>
      </p:cxnSp>
      <p:grpSp>
        <p:nvGrpSpPr>
          <p:cNvPr id="20" name="مجموعة 19">
            <a:extLst>
              <a:ext uri="{FF2B5EF4-FFF2-40B4-BE49-F238E27FC236}">
                <a16:creationId xmlns:a16="http://schemas.microsoft.com/office/drawing/2014/main" id="{19A6107B-61CD-061C-6C66-F559082B291A}"/>
              </a:ext>
            </a:extLst>
          </p:cNvPr>
          <p:cNvGrpSpPr/>
          <p:nvPr/>
        </p:nvGrpSpPr>
        <p:grpSpPr>
          <a:xfrm>
            <a:off x="324449" y="1605865"/>
            <a:ext cx="2762070" cy="3186517"/>
            <a:chOff x="478853" y="2018760"/>
            <a:chExt cx="2434424" cy="2808521"/>
          </a:xfrm>
        </p:grpSpPr>
        <p:pic>
          <p:nvPicPr>
            <p:cNvPr id="17" name="صورة 16">
              <a:extLst>
                <a:ext uri="{FF2B5EF4-FFF2-40B4-BE49-F238E27FC236}">
                  <a16:creationId xmlns:a16="http://schemas.microsoft.com/office/drawing/2014/main" id="{7A188A11-04BF-91FF-71B2-F910947A3AF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78853" y="2018760"/>
              <a:ext cx="2434424" cy="2808521"/>
            </a:xfrm>
            <a:prstGeom prst="rect">
              <a:avLst/>
            </a:prstGeom>
            <a:ln w="6350">
              <a:solidFill>
                <a:srgbClr val="00FF85"/>
              </a:solidFill>
            </a:ln>
          </p:spPr>
        </p:pic>
        <p:sp>
          <p:nvSpPr>
            <p:cNvPr id="19" name="شكل بيضاوي 18">
              <a:extLst>
                <a:ext uri="{FF2B5EF4-FFF2-40B4-BE49-F238E27FC236}">
                  <a16:creationId xmlns:a16="http://schemas.microsoft.com/office/drawing/2014/main" id="{A1EC5B27-0F51-DB90-4398-B68F82436A37}"/>
                </a:ext>
              </a:extLst>
            </p:cNvPr>
            <p:cNvSpPr/>
            <p:nvPr/>
          </p:nvSpPr>
          <p:spPr>
            <a:xfrm>
              <a:off x="1703457" y="3585439"/>
              <a:ext cx="1007122" cy="200025"/>
            </a:xfrm>
            <a:prstGeom prst="ellipse">
              <a:avLst/>
            </a:prstGeom>
            <a:noFill/>
            <a:ln w="38100">
              <a:solidFill>
                <a:srgbClr val="00FF85"/>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0"/>
              <a:endParaRPr lang="ar-EG"/>
            </a:p>
          </p:txBody>
        </p:sp>
      </p:grpSp>
    </p:spTree>
    <p:extLst>
      <p:ext uri="{BB962C8B-B14F-4D97-AF65-F5344CB8AC3E}">
        <p14:creationId xmlns:p14="http://schemas.microsoft.com/office/powerpoint/2010/main" val="3561201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titled">
            <a:hlinkClick r:id="" action="ppaction://media"/>
            <a:extLst>
              <a:ext uri="{FF2B5EF4-FFF2-40B4-BE49-F238E27FC236}">
                <a16:creationId xmlns:a16="http://schemas.microsoft.com/office/drawing/2014/main" id="{858EEC13-4F09-7D4D-E731-015C03C10B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15428052-EB7B-3450-C98A-2740027102B4}"/>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50708102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A5949-F97B-E4AB-4239-BF82598D0515}"/>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3BBE9DDF-E0DE-CE64-C28B-266C0AAB7B8C}"/>
              </a:ext>
            </a:extLst>
          </p:cNvPr>
          <p:cNvPicPr>
            <a:picLocks noChangeAspect="1"/>
          </p:cNvPicPr>
          <p:nvPr/>
        </p:nvPicPr>
        <p:blipFill>
          <a:blip r:embed="rId4"/>
          <a:srcRect/>
          <a:stretch/>
        </p:blipFill>
        <p:spPr>
          <a:xfrm>
            <a:off x="0" y="0"/>
            <a:ext cx="12191999" cy="6858000"/>
          </a:xfrm>
          <a:prstGeom prst="rect">
            <a:avLst/>
          </a:prstGeom>
        </p:spPr>
      </p:pic>
      <p:grpSp>
        <p:nvGrpSpPr>
          <p:cNvPr id="17" name="مجموعة 16">
            <a:extLst>
              <a:ext uri="{FF2B5EF4-FFF2-40B4-BE49-F238E27FC236}">
                <a16:creationId xmlns:a16="http://schemas.microsoft.com/office/drawing/2014/main" id="{9E7BB1A7-6B1A-08EC-5744-22ED6B12FA2C}"/>
              </a:ext>
            </a:extLst>
          </p:cNvPr>
          <p:cNvGrpSpPr/>
          <p:nvPr/>
        </p:nvGrpSpPr>
        <p:grpSpPr>
          <a:xfrm>
            <a:off x="2341944" y="213480"/>
            <a:ext cx="7508112" cy="2074358"/>
            <a:chOff x="1132134" y="2057572"/>
            <a:chExt cx="9927731" cy="2742854"/>
          </a:xfrm>
        </p:grpSpPr>
        <p:pic>
          <p:nvPicPr>
            <p:cNvPr id="16" name="صورة 15">
              <a:extLst>
                <a:ext uri="{FF2B5EF4-FFF2-40B4-BE49-F238E27FC236}">
                  <a16:creationId xmlns:a16="http://schemas.microsoft.com/office/drawing/2014/main" id="{67E2602C-B030-5F27-F579-48C41BBDFD5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32134" y="2057572"/>
              <a:ext cx="9927731" cy="2742854"/>
            </a:xfrm>
            <a:prstGeom prst="rect">
              <a:avLst/>
            </a:prstGeom>
          </p:spPr>
        </p:pic>
        <p:sp>
          <p:nvSpPr>
            <p:cNvPr id="10" name="مربع نص 9">
              <a:extLst>
                <a:ext uri="{FF2B5EF4-FFF2-40B4-BE49-F238E27FC236}">
                  <a16:creationId xmlns:a16="http://schemas.microsoft.com/office/drawing/2014/main" id="{3E61952F-190D-B85A-634E-03BC4F394411}"/>
                </a:ext>
              </a:extLst>
            </p:cNvPr>
            <p:cNvSpPr txBox="1"/>
            <p:nvPr/>
          </p:nvSpPr>
          <p:spPr>
            <a:xfrm>
              <a:off x="2399818" y="2573529"/>
              <a:ext cx="7392364" cy="1304218"/>
            </a:xfrm>
            <a:prstGeom prst="rect">
              <a:avLst/>
            </a:prstGeom>
            <a:noFill/>
            <a:effectLst/>
          </p:spPr>
          <p:txBody>
            <a:bodyPr wrap="square" rtlCol="1" anchor="ctr" anchorCtr="0">
              <a:normAutofit fontScale="92500" lnSpcReduction="10000"/>
            </a:bodyPr>
            <a:lstStyle/>
            <a:p>
              <a:pPr algn="ctr"/>
              <a:r>
                <a:rPr lang="ar-SA" sz="6600" b="1" dirty="0">
                  <a:ln w="10160">
                    <a:noFill/>
                    <a:prstDash val="solid"/>
                  </a:ln>
                  <a:solidFill>
                    <a:srgbClr val="509268"/>
                  </a:solidFill>
                  <a:effectLst>
                    <a:outerShdw blurRad="50800" dist="38100" dir="8100000" algn="tr" rotWithShape="0">
                      <a:prstClr val="black">
                        <a:alpha val="40000"/>
                      </a:prstClr>
                    </a:outerShdw>
                  </a:effectLst>
                </a:rPr>
                <a:t>محطة المقدمة</a:t>
              </a:r>
            </a:p>
          </p:txBody>
        </p:sp>
      </p:grpSp>
      <p:pic>
        <p:nvPicPr>
          <p:cNvPr id="19" name="x">
            <a:hlinkClick r:id="" action="ppaction://hlinkshowjump?jump=endshow"/>
            <a:hlinkHover r:id="" action="ppaction://noaction">
              <a:snd r:embed="rId6" name="click.wav"/>
            </a:hlinkHover>
            <a:extLst>
              <a:ext uri="{FF2B5EF4-FFF2-40B4-BE49-F238E27FC236}">
                <a16:creationId xmlns:a16="http://schemas.microsoft.com/office/drawing/2014/main" id="{F3E39CE8-7242-3746-C052-84CA22C87EE4}"/>
              </a:ext>
            </a:extLst>
          </p:cNvPr>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sp>
        <p:nvSpPr>
          <p:cNvPr id="25" name="زر البدء">
            <a:hlinkClick r:id="" action="ppaction://hlinkshowjump?jump=nextslide"/>
            <a:hlinkHover r:id="" action="ppaction://noaction" highlightClick="1"/>
            <a:extLst>
              <a:ext uri="{FF2B5EF4-FFF2-40B4-BE49-F238E27FC236}">
                <a16:creationId xmlns:a16="http://schemas.microsoft.com/office/drawing/2014/main" id="{DEEC1F68-017A-EB49-1F9D-C339F74CD583}"/>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2341671858"/>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750"/>
                                        <p:tgtEl>
                                          <p:spTgt spid="25"/>
                                        </p:tgtEl>
                                      </p:cBhvr>
                                    </p:animEffect>
                                  </p:childTnLst>
                                </p:cTn>
                              </p:par>
                              <p:par>
                                <p:cTn id="14" presetID="6" presetClass="emph" presetSubtype="0" repeatCount="indefinite" autoRev="1" fill="hold" nodeType="withEffect">
                                  <p:stCondLst>
                                    <p:cond delay="0"/>
                                  </p:stCondLst>
                                  <p:childTnLst>
                                    <p:animScale>
                                      <p:cBhvr>
                                        <p:cTn id="15" dur="20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AB4DE-B49A-EF98-9A72-6EB60C817D0C}"/>
            </a:ext>
          </a:extLst>
        </p:cNvPr>
        <p:cNvGrpSpPr/>
        <p:nvPr/>
      </p:nvGrpSpPr>
      <p:grpSpPr>
        <a:xfrm>
          <a:off x="0" y="0"/>
          <a:ext cx="0" cy="0"/>
          <a:chOff x="0" y="0"/>
          <a:chExt cx="0" cy="0"/>
        </a:xfrm>
      </p:grpSpPr>
      <p:pic>
        <p:nvPicPr>
          <p:cNvPr id="13" name="صورة 12">
            <a:extLst>
              <a:ext uri="{FF2B5EF4-FFF2-40B4-BE49-F238E27FC236}">
                <a16:creationId xmlns:a16="http://schemas.microsoft.com/office/drawing/2014/main" id="{A8BB2FBC-A2AA-07D9-A6CE-EA7DD018AF40}"/>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12A238A1-9C57-9471-CA77-407F249A1DEE}"/>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87E72152-D07E-68EE-59AE-98054BCC3B8F}"/>
              </a:ext>
            </a:extLst>
          </p:cNvPr>
          <p:cNvPicPr>
            <a:picLocks noChangeAspect="1"/>
          </p:cNvPicPr>
          <p:nvPr/>
        </p:nvPicPr>
        <p:blipFill>
          <a:blip r:embed="rId6" cstate="screen">
            <a:extLst>
              <a:ext uri="{28A0092B-C50C-407E-A947-70E740481C1C}">
                <a14:useLocalDpi xmlns:a14="http://schemas.microsoft.com/office/drawing/2010/main"/>
              </a:ext>
            </a:extLst>
          </a:blip>
          <a:srcRect l="67" r="67"/>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F676C536-0363-BCDA-FA57-0EDF20D602D9}"/>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E1C1CEC6-D029-F2E7-57A9-B3F178DD23BD}"/>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2465313448"/>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F812C-E2A4-316E-CF28-15F843C6D233}"/>
            </a:ext>
          </a:extLst>
        </p:cNvPr>
        <p:cNvGrpSpPr/>
        <p:nvPr/>
      </p:nvGrpSpPr>
      <p:grpSpPr>
        <a:xfrm>
          <a:off x="0" y="0"/>
          <a:ext cx="0" cy="0"/>
          <a:chOff x="0" y="0"/>
          <a:chExt cx="0" cy="0"/>
        </a:xfrm>
      </p:grpSpPr>
      <p:pic>
        <p:nvPicPr>
          <p:cNvPr id="2" name="TOOOT">
            <a:hlinkClick r:id="" action="ppaction://media"/>
            <a:extLst>
              <a:ext uri="{FF2B5EF4-FFF2-40B4-BE49-F238E27FC236}">
                <a16:creationId xmlns:a16="http://schemas.microsoft.com/office/drawing/2014/main" id="{18BEB869-808A-25B9-896C-7BB0ABF298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frame">
            <a:extLst>
              <a:ext uri="{FF2B5EF4-FFF2-40B4-BE49-F238E27FC236}">
                <a16:creationId xmlns:a16="http://schemas.microsoft.com/office/drawing/2014/main" id="{314EE2B4-2799-1E3C-8EA7-E760C07F8A4D}"/>
              </a:ext>
            </a:extLst>
          </p:cNvPr>
          <p:cNvSpPr/>
          <p:nvPr/>
        </p:nvSpPr>
        <p:spPr>
          <a:xfrm>
            <a:off x="1" y="0"/>
            <a:ext cx="12191999" cy="6858000"/>
          </a:xfrm>
          <a:prstGeom prst="rect">
            <a:avLst/>
          </a:prstGeom>
          <a:solidFill>
            <a:schemeClr val="accent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07147753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9B69-20C1-F07A-A6FE-68BB516EADB0}"/>
            </a:ext>
          </a:extLst>
        </p:cNvPr>
        <p:cNvGrpSpPr/>
        <p:nvPr/>
      </p:nvGrpSpPr>
      <p:grpSpPr>
        <a:xfrm>
          <a:off x="0" y="0"/>
          <a:ext cx="0" cy="0"/>
          <a:chOff x="0" y="0"/>
          <a:chExt cx="0" cy="0"/>
        </a:xfrm>
      </p:grpSpPr>
      <p:pic>
        <p:nvPicPr>
          <p:cNvPr id="5" name="صورة 4">
            <a:extLst>
              <a:ext uri="{FF2B5EF4-FFF2-40B4-BE49-F238E27FC236}">
                <a16:creationId xmlns:a16="http://schemas.microsoft.com/office/drawing/2014/main" id="{0B44BFF0-F4DA-8BC1-842E-F09217B8B73F}"/>
              </a:ext>
            </a:extLst>
          </p:cNvPr>
          <p:cNvPicPr>
            <a:picLocks noChangeAspect="1"/>
          </p:cNvPicPr>
          <p:nvPr/>
        </p:nvPicPr>
        <p:blipFill>
          <a:blip r:embed="rId4"/>
          <a:stretch>
            <a:fillRect/>
          </a:stretch>
        </p:blipFill>
        <p:spPr>
          <a:xfrm>
            <a:off x="0" y="0"/>
            <a:ext cx="12192000" cy="6858000"/>
          </a:xfrm>
          <a:prstGeom prst="rect">
            <a:avLst/>
          </a:prstGeom>
        </p:spPr>
      </p:pic>
      <p:grpSp>
        <p:nvGrpSpPr>
          <p:cNvPr id="17" name="مجموعة 16">
            <a:extLst>
              <a:ext uri="{FF2B5EF4-FFF2-40B4-BE49-F238E27FC236}">
                <a16:creationId xmlns:a16="http://schemas.microsoft.com/office/drawing/2014/main" id="{58F98C24-637F-3C6E-2665-0BB23D48C104}"/>
              </a:ext>
            </a:extLst>
          </p:cNvPr>
          <p:cNvGrpSpPr/>
          <p:nvPr/>
        </p:nvGrpSpPr>
        <p:grpSpPr>
          <a:xfrm>
            <a:off x="2341944" y="213479"/>
            <a:ext cx="7508112" cy="2074360"/>
            <a:chOff x="1132134" y="2057571"/>
            <a:chExt cx="9927731" cy="2742857"/>
          </a:xfrm>
        </p:grpSpPr>
        <p:pic>
          <p:nvPicPr>
            <p:cNvPr id="16" name="صورة 15">
              <a:extLst>
                <a:ext uri="{FF2B5EF4-FFF2-40B4-BE49-F238E27FC236}">
                  <a16:creationId xmlns:a16="http://schemas.microsoft.com/office/drawing/2014/main" id="{3A944800-A677-08A4-992B-E7DB7899393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32134" y="2057571"/>
              <a:ext cx="9927731" cy="2742857"/>
            </a:xfrm>
            <a:prstGeom prst="rect">
              <a:avLst/>
            </a:prstGeom>
          </p:spPr>
        </p:pic>
        <p:sp>
          <p:nvSpPr>
            <p:cNvPr id="10" name="مربع نص 9">
              <a:extLst>
                <a:ext uri="{FF2B5EF4-FFF2-40B4-BE49-F238E27FC236}">
                  <a16:creationId xmlns:a16="http://schemas.microsoft.com/office/drawing/2014/main" id="{DB8B754F-142B-9315-4650-3B9581D1CF8D}"/>
                </a:ext>
              </a:extLst>
            </p:cNvPr>
            <p:cNvSpPr txBox="1"/>
            <p:nvPr/>
          </p:nvSpPr>
          <p:spPr>
            <a:xfrm>
              <a:off x="2399818" y="2573529"/>
              <a:ext cx="7392364" cy="1465066"/>
            </a:xfrm>
            <a:prstGeom prst="rect">
              <a:avLst/>
            </a:prstGeom>
            <a:noFill/>
            <a:effectLst/>
          </p:spPr>
          <p:txBody>
            <a:bodyPr wrap="square" rtlCol="1" anchor="ctr" anchorCtr="0">
              <a:normAutofit fontScale="77500" lnSpcReduction="20000"/>
            </a:bodyPr>
            <a:lstStyle/>
            <a:p>
              <a:pPr algn="ctr"/>
              <a:r>
                <a:rPr lang="ar-SA" sz="6600" b="1" dirty="0">
                  <a:ln w="10160">
                    <a:noFill/>
                    <a:prstDash val="solid"/>
                  </a:ln>
                  <a:solidFill>
                    <a:srgbClr val="F2C874"/>
                  </a:solidFill>
                  <a:effectLst>
                    <a:outerShdw blurRad="50800" dist="38100" dir="8100000" algn="tr" rotWithShape="0">
                      <a:prstClr val="black">
                        <a:alpha val="40000"/>
                      </a:prstClr>
                    </a:outerShdw>
                  </a:effectLst>
                </a:rPr>
                <a:t>محطة الدرس الأول</a:t>
              </a:r>
            </a:p>
          </p:txBody>
        </p:sp>
      </p:grpSp>
      <p:pic>
        <p:nvPicPr>
          <p:cNvPr id="19" name="x">
            <a:hlinkClick r:id="" action="ppaction://hlinkshowjump?jump=endshow"/>
            <a:hlinkHover r:id="" action="ppaction://noaction">
              <a:snd r:embed="rId6" name="click.wav"/>
            </a:hlinkHover>
            <a:extLst>
              <a:ext uri="{FF2B5EF4-FFF2-40B4-BE49-F238E27FC236}">
                <a16:creationId xmlns:a16="http://schemas.microsoft.com/office/drawing/2014/main" id="{7EEFFD24-7BDA-CAEE-95E1-AF0427D5C29A}"/>
              </a:ext>
            </a:extLst>
          </p:cNvPr>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sp>
        <p:nvSpPr>
          <p:cNvPr id="25" name="زر البدء">
            <a:hlinkClick r:id="" action="ppaction://hlinkshowjump?jump=nextslide"/>
            <a:hlinkHover r:id="" action="ppaction://noaction" highlightClick="1"/>
            <a:extLst>
              <a:ext uri="{FF2B5EF4-FFF2-40B4-BE49-F238E27FC236}">
                <a16:creationId xmlns:a16="http://schemas.microsoft.com/office/drawing/2014/main" id="{0E04D3FE-FFAC-D2F5-8929-0D1105327FC5}"/>
              </a:ext>
            </a:extLst>
          </p:cNvPr>
          <p:cNvSpPr/>
          <p:nvPr/>
        </p:nvSpPr>
        <p:spPr>
          <a:xfrm>
            <a:off x="4794086" y="1888661"/>
            <a:ext cx="2289620" cy="399178"/>
          </a:xfrm>
          <a:prstGeom prst="roundRect">
            <a:avLst>
              <a:gd name="adj" fmla="val 0"/>
            </a:avLst>
          </a:prstGeom>
          <a:blipFill>
            <a:blip r:embed="rId8"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النزول الى المحطة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2687528828"/>
      </p:ext>
    </p:extLst>
  </p:cSld>
  <p:clrMapOvr>
    <a:masterClrMapping/>
  </p:clrMapOvr>
  <mc:AlternateContent xmlns:mc="http://schemas.openxmlformats.org/markup-compatibility/2006" xmlns:p14="http://schemas.microsoft.com/office/powerpoint/2010/main">
    <mc:Choice Requires="p14">
      <p:transition p14:dur="0" advClick="0">
        <p:sndAc>
          <p:stSnd>
            <p:snd r:embed="rId3" name="mixkit-double-tram-slow-pass-by-3020.wav"/>
          </p:stSnd>
        </p:sndAc>
      </p:transition>
    </mc:Choice>
    <mc:Fallback xmlns="">
      <p:transition advClick="0">
        <p:sndAc>
          <p:stSnd>
            <p:snd r:embed="rId9" name="mixkit-double-tram-slow-pass-by-3020.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750"/>
                                        <p:tgtEl>
                                          <p:spTgt spid="25"/>
                                        </p:tgtEl>
                                      </p:cBhvr>
                                    </p:animEffect>
                                  </p:childTnLst>
                                </p:cTn>
                              </p:par>
                              <p:par>
                                <p:cTn id="14" presetID="6" presetClass="emph" presetSubtype="0" repeatCount="indefinite" autoRev="1" fill="hold" nodeType="withEffect">
                                  <p:stCondLst>
                                    <p:cond delay="0"/>
                                  </p:stCondLst>
                                  <p:childTnLst>
                                    <p:animScale>
                                      <p:cBhvr>
                                        <p:cTn id="15" dur="20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04188-E1B0-759C-8668-19BC538C437B}"/>
            </a:ext>
          </a:extLst>
        </p:cNvPr>
        <p:cNvGrpSpPr/>
        <p:nvPr/>
      </p:nvGrpSpPr>
      <p:grpSpPr>
        <a:xfrm>
          <a:off x="0" y="0"/>
          <a:ext cx="0" cy="0"/>
          <a:chOff x="0" y="0"/>
          <a:chExt cx="0" cy="0"/>
        </a:xfrm>
      </p:grpSpPr>
      <p:pic>
        <p:nvPicPr>
          <p:cNvPr id="11" name="صورة 10">
            <a:extLst>
              <a:ext uri="{FF2B5EF4-FFF2-40B4-BE49-F238E27FC236}">
                <a16:creationId xmlns:a16="http://schemas.microsoft.com/office/drawing/2014/main" id="{CA847003-DBC8-1E82-BA9B-350EBEB9D0B9}"/>
              </a:ext>
            </a:extLst>
          </p:cNvPr>
          <p:cNvPicPr>
            <a:picLocks noChangeAspect="1"/>
          </p:cNvPicPr>
          <p:nvPr/>
        </p:nvPicPr>
        <p:blipFill>
          <a:blip r:embed="rId3"/>
          <a:stretch>
            <a:fillRect/>
          </a:stretch>
        </p:blipFill>
        <p:spPr>
          <a:xfrm>
            <a:off x="0" y="0"/>
            <a:ext cx="12192000" cy="6858000"/>
          </a:xfrm>
          <a:prstGeom prst="rect">
            <a:avLst/>
          </a:prstGeom>
        </p:spPr>
      </p:pic>
      <p:pic>
        <p:nvPicPr>
          <p:cNvPr id="3" name="x">
            <a:hlinkClick r:id="" action="ppaction://hlinkshowjump?jump=endshow"/>
            <a:hlinkHover r:id="" action="ppaction://noaction">
              <a:snd r:embed="rId4" name="click.wav"/>
            </a:hlinkHover>
            <a:extLst>
              <a:ext uri="{FF2B5EF4-FFF2-40B4-BE49-F238E27FC236}">
                <a16:creationId xmlns:a16="http://schemas.microsoft.com/office/drawing/2014/main" id="{84A190AE-5F05-F851-90DD-A736F5E12929}"/>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19261" y="85564"/>
            <a:ext cx="384369" cy="388498"/>
          </a:xfrm>
          <a:prstGeom prst="rect">
            <a:avLst/>
          </a:prstGeom>
        </p:spPr>
      </p:pic>
      <p:pic>
        <p:nvPicPr>
          <p:cNvPr id="4" name="صورة 3">
            <a:extLst>
              <a:ext uri="{FF2B5EF4-FFF2-40B4-BE49-F238E27FC236}">
                <a16:creationId xmlns:a16="http://schemas.microsoft.com/office/drawing/2014/main" id="{952CEC49-A267-2262-BEF5-93E61DA303E3}"/>
              </a:ext>
            </a:extLst>
          </p:cNvPr>
          <p:cNvPicPr>
            <a:picLocks noChangeAspect="1"/>
          </p:cNvPicPr>
          <p:nvPr/>
        </p:nvPicPr>
        <p:blipFill>
          <a:blip r:embed="rId6" cstate="screen">
            <a:extLst>
              <a:ext uri="{28A0092B-C50C-407E-A947-70E740481C1C}">
                <a14:useLocalDpi xmlns:a14="http://schemas.microsoft.com/office/drawing/2010/main"/>
              </a:ext>
            </a:extLst>
          </a:blip>
          <a:srcRect l="399"/>
          <a:stretch>
            <a:fillRect/>
          </a:stretch>
        </p:blipFill>
        <p:spPr>
          <a:xfrm>
            <a:off x="644455" y="555087"/>
            <a:ext cx="10830756" cy="5909876"/>
          </a:xfrm>
          <a:prstGeom prst="rect">
            <a:avLst/>
          </a:prstGeom>
        </p:spPr>
      </p:pic>
      <p:sp>
        <p:nvSpPr>
          <p:cNvPr id="6" name="مربع نص 5">
            <a:extLst>
              <a:ext uri="{FF2B5EF4-FFF2-40B4-BE49-F238E27FC236}">
                <a16:creationId xmlns:a16="http://schemas.microsoft.com/office/drawing/2014/main" id="{B2C2D67E-4273-E86B-0071-418919F863A3}"/>
              </a:ext>
            </a:extLst>
          </p:cNvPr>
          <p:cNvSpPr txBox="1"/>
          <p:nvPr/>
        </p:nvSpPr>
        <p:spPr>
          <a:xfrm>
            <a:off x="1756577" y="1783398"/>
            <a:ext cx="8655696" cy="3453253"/>
          </a:xfrm>
          <a:prstGeom prst="rect">
            <a:avLst/>
          </a:prstGeom>
          <a:noFill/>
        </p:spPr>
        <p:txBody>
          <a:bodyPr wrap="square" rtlCol="1">
            <a:normAutofit/>
          </a:bodyPr>
          <a:lstStyle/>
          <a:p>
            <a:pPr algn="ctr">
              <a:lnSpc>
                <a:spcPct val="130000"/>
              </a:lnSpc>
            </a:pPr>
            <a:r>
              <a:rPr lang="ar-SA"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rPr>
              <a:t>هذا نص بديل صُمم خصيصاً لاختبار الخطوط وتنسيق التصاميم ومقاسات الفقرات في المواقع الإلكترونية والمطبوعات. يتكون هذا النص من كلمات وعبارات منتقاة عشوائياً لتعطي انطباعاً حقيقياً عن شكل القراءة النهائي، دون أن تشتت انتباه الناظر بمعانٍ أو أفكار جانبية. يُستخدم هذا النموذج كأداة مرنة تتيح للمصممين والناشرين توزيع المساحات والنصوص بشكل متوازن ومتناسق تماماً قبل اعتماد المحتوى الفعلي.</a:t>
            </a:r>
            <a:endParaRPr lang="ar-EG" sz="2800" b="1" dirty="0">
              <a:solidFill>
                <a:srgbClr val="1C3325"/>
              </a:solidFill>
              <a:effectLst/>
              <a:latin typeface="Harmattan" panose="01000503000000020003" pitchFamily="2" charset="-78"/>
              <a:ea typeface="Harmattan" panose="01000503000000020003" pitchFamily="2" charset="-78"/>
              <a:cs typeface="Harmattan" panose="01000503000000020003" pitchFamily="2" charset="-78"/>
            </a:endParaRPr>
          </a:p>
        </p:txBody>
      </p:sp>
      <p:sp>
        <p:nvSpPr>
          <p:cNvPr id="9" name="زر البدء">
            <a:hlinkClick r:id="" action="ppaction://hlinkshowjump?jump=nextslide"/>
            <a:hlinkHover r:id="" action="ppaction://noaction" highlightClick="1"/>
            <a:extLst>
              <a:ext uri="{FF2B5EF4-FFF2-40B4-BE49-F238E27FC236}">
                <a16:creationId xmlns:a16="http://schemas.microsoft.com/office/drawing/2014/main" id="{CF904C64-7A9D-DB41-6662-C640C0A85A8B}"/>
              </a:ext>
            </a:extLst>
          </p:cNvPr>
          <p:cNvSpPr/>
          <p:nvPr/>
        </p:nvSpPr>
        <p:spPr>
          <a:xfrm>
            <a:off x="4951190" y="6031060"/>
            <a:ext cx="2289620" cy="399178"/>
          </a:xfrm>
          <a:prstGeom prst="roundRect">
            <a:avLst>
              <a:gd name="adj" fmla="val 0"/>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D852"/>
                </a:solidFill>
                <a:latin typeface="El Messiri" pitchFamily="2" charset="-78"/>
                <a:ea typeface="Harmattan" panose="01000503000000020003" pitchFamily="2" charset="-78"/>
                <a:cs typeface="El Messiri" pitchFamily="2" charset="-78"/>
              </a:rPr>
              <a:t>المحطة التالية</a:t>
            </a:r>
            <a:endParaRPr lang="ar-EG" b="1" dirty="0">
              <a:solidFill>
                <a:srgbClr val="FFD852"/>
              </a:solidFill>
              <a:latin typeface="El Messiri" pitchFamily="2" charset="-78"/>
              <a:ea typeface="Harmattan" panose="01000503000000020003" pitchFamily="2" charset="-78"/>
              <a:cs typeface="El Messiri" pitchFamily="2" charset="-78"/>
            </a:endParaRPr>
          </a:p>
        </p:txBody>
      </p:sp>
    </p:spTree>
    <p:extLst>
      <p:ext uri="{BB962C8B-B14F-4D97-AF65-F5344CB8AC3E}">
        <p14:creationId xmlns:p14="http://schemas.microsoft.com/office/powerpoint/2010/main" val="1210947205"/>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par>
                                <p:cTn id="12" presetID="10" presetClass="entr" presetSubtype="0" fill="hold" grpId="0" nodeType="with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theme/theme1.xml><?xml version="1.0" encoding="utf-8"?>
<a:theme xmlns:a="http://schemas.openxmlformats.org/drawingml/2006/main" name="1_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l Messiri">
      <a:majorFont>
        <a:latin typeface="El Messiri"/>
        <a:ea typeface=""/>
        <a:cs typeface="El Messiri"/>
      </a:majorFont>
      <a:minorFont>
        <a:latin typeface="El Messiri"/>
        <a:ea typeface=""/>
        <a:cs typeface="El Messi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1585</Words>
  <Application>Microsoft Office PowerPoint</Application>
  <PresentationFormat>شاشة عريضة</PresentationFormat>
  <Paragraphs>124</Paragraphs>
  <Slides>37</Slides>
  <Notes>36</Notes>
  <HiddenSlides>2</HiddenSlides>
  <MMClips>17</MMClips>
  <ScaleCrop>false</ScaleCrop>
  <HeadingPairs>
    <vt:vector size="8" baseType="variant">
      <vt:variant>
        <vt:lpstr>الخطوط المستخدمة</vt:lpstr>
      </vt:variant>
      <vt:variant>
        <vt:i4>4</vt:i4>
      </vt:variant>
      <vt:variant>
        <vt:lpstr>نسق</vt:lpstr>
      </vt:variant>
      <vt:variant>
        <vt:i4>1</vt:i4>
      </vt:variant>
      <vt:variant>
        <vt:lpstr>عناوين الشرائح</vt:lpstr>
      </vt:variant>
      <vt:variant>
        <vt:i4>37</vt:i4>
      </vt:variant>
      <vt:variant>
        <vt:lpstr>عروض مخصصة</vt:lpstr>
      </vt:variant>
      <vt:variant>
        <vt:i4>4</vt:i4>
      </vt:variant>
    </vt:vector>
  </HeadingPairs>
  <TitlesOfParts>
    <vt:vector size="46" baseType="lpstr">
      <vt:lpstr>Harmattan</vt:lpstr>
      <vt:lpstr>Calibri</vt:lpstr>
      <vt:lpstr>Arial</vt:lpstr>
      <vt:lpstr>El Messiri</vt:lpstr>
      <vt:lpstr>1_نسق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اجابة خاطئة</vt:lpstr>
      <vt:lpstr>اجابة خطأ 2</vt:lpstr>
      <vt:lpstr>اجابة خاطئة3</vt:lpstr>
      <vt:lpstr>اجابة خاطئة4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cp:lastModifiedBy>Hasan Selim</cp:lastModifiedBy>
  <cp:revision>497</cp:revision>
  <dcterms:created xsi:type="dcterms:W3CDTF">2021-02-24T13:00:27Z</dcterms:created>
  <dcterms:modified xsi:type="dcterms:W3CDTF">2026-08-08T15:42:05Z</dcterms:modified>
</cp:coreProperties>
</file>