
<file path=[Content_Types].xml><?xml version="1.0" encoding="utf-8"?>
<Types xmlns="http://schemas.openxmlformats.org/package/2006/content-types">
  <Default Extension="fntdata" ContentType="application/x-fontdata"/>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embedTrueTypeFonts="1" autoCompressPictures="0">
  <p:sldMasterIdLst>
    <p:sldMasterId id="2147483660" r:id="rId1"/>
  </p:sldMasterIdLst>
  <p:notesMasterIdLst>
    <p:notesMasterId r:id="rId47"/>
  </p:notesMasterIdLst>
  <p:sldIdLst>
    <p:sldId id="512" r:id="rId2"/>
    <p:sldId id="280" r:id="rId3"/>
    <p:sldId id="513" r:id="rId4"/>
    <p:sldId id="282" r:id="rId5"/>
    <p:sldId id="497" r:id="rId6"/>
    <p:sldId id="516" r:id="rId7"/>
    <p:sldId id="501" r:id="rId8"/>
    <p:sldId id="511" r:id="rId9"/>
    <p:sldId id="542" r:id="rId10"/>
    <p:sldId id="517" r:id="rId11"/>
    <p:sldId id="527" r:id="rId12"/>
    <p:sldId id="514" r:id="rId13"/>
    <p:sldId id="518" r:id="rId14"/>
    <p:sldId id="528" r:id="rId15"/>
    <p:sldId id="539" r:id="rId16"/>
    <p:sldId id="526" r:id="rId17"/>
    <p:sldId id="529" r:id="rId18"/>
    <p:sldId id="547" r:id="rId19"/>
    <p:sldId id="519" r:id="rId20"/>
    <p:sldId id="530" r:id="rId21"/>
    <p:sldId id="540" r:id="rId22"/>
    <p:sldId id="521" r:id="rId23"/>
    <p:sldId id="531" r:id="rId24"/>
    <p:sldId id="544" r:id="rId25"/>
    <p:sldId id="520" r:id="rId26"/>
    <p:sldId id="532" r:id="rId27"/>
    <p:sldId id="543" r:id="rId28"/>
    <p:sldId id="522" r:id="rId29"/>
    <p:sldId id="533" r:id="rId30"/>
    <p:sldId id="484" r:id="rId31"/>
    <p:sldId id="523" r:id="rId32"/>
    <p:sldId id="534" r:id="rId33"/>
    <p:sldId id="537" r:id="rId34"/>
    <p:sldId id="524" r:id="rId35"/>
    <p:sldId id="535" r:id="rId36"/>
    <p:sldId id="515" r:id="rId37"/>
    <p:sldId id="525" r:id="rId38"/>
    <p:sldId id="536" r:id="rId39"/>
    <p:sldId id="538" r:id="rId40"/>
    <p:sldId id="546" r:id="rId41"/>
    <p:sldId id="481" r:id="rId42"/>
    <p:sldId id="283" r:id="rId43"/>
    <p:sldId id="545" r:id="rId44"/>
    <p:sldId id="471" r:id="rId45"/>
    <p:sldId id="483" r:id="rId46"/>
  </p:sldIdLst>
  <p:sldSz cx="12192000" cy="6858000"/>
  <p:notesSz cx="6858000" cy="9144000"/>
  <p:embeddedFontLst>
    <p:embeddedFont>
      <p:font typeface="El Messiri" pitchFamily="2" charset="-78"/>
      <p:regular r:id="rId48"/>
      <p:bold r:id="rId49"/>
    </p:embeddedFont>
    <p:embeddedFont>
      <p:font typeface="Harmattan" panose="01000503000000020003" pitchFamily="2" charset="-78"/>
      <p:regular r:id="rId50"/>
      <p:bold r:id="rId51"/>
    </p:embeddedFont>
  </p:embeddedFontLst>
  <p:custShowLst>
    <p:custShow name="اجابة خاطئة" id="0">
      <p:sldLst/>
    </p:custShow>
    <p:custShow name="اجابة خطأ 2" id="1">
      <p:sldLst/>
    </p:custShow>
    <p:custShow name="اجابة خاطئة3" id="2">
      <p:sldLst/>
    </p:custShow>
    <p:custShow name="اجابة خاطئة4" id="3">
      <p:sldLst/>
    </p:custShow>
  </p:custShowLst>
  <p:defaultText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البداية :" id="{37F7D7D0-D62B-490E-8A6F-655CFF175584}">
          <p14:sldIdLst>
            <p14:sldId id="512"/>
            <p14:sldId id="280"/>
            <p14:sldId id="513"/>
            <p14:sldId id="282"/>
            <p14:sldId id="497"/>
            <p14:sldId id="516"/>
          </p14:sldIdLst>
        </p14:section>
        <p14:section name=" جزر الدروس:" id="{5E257FAA-E65D-4F9B-8001-75D523501378}">
          <p14:sldIdLst>
            <p14:sldId id="501"/>
            <p14:sldId id="511"/>
            <p14:sldId id="542"/>
            <p14:sldId id="517"/>
            <p14:sldId id="527"/>
            <p14:sldId id="514"/>
            <p14:sldId id="518"/>
            <p14:sldId id="528"/>
            <p14:sldId id="539"/>
            <p14:sldId id="526"/>
            <p14:sldId id="529"/>
            <p14:sldId id="547"/>
            <p14:sldId id="519"/>
            <p14:sldId id="530"/>
            <p14:sldId id="540"/>
            <p14:sldId id="521"/>
            <p14:sldId id="531"/>
            <p14:sldId id="544"/>
            <p14:sldId id="520"/>
            <p14:sldId id="532"/>
            <p14:sldId id="543"/>
            <p14:sldId id="522"/>
            <p14:sldId id="533"/>
            <p14:sldId id="484"/>
            <p14:sldId id="523"/>
            <p14:sldId id="534"/>
            <p14:sldId id="537"/>
            <p14:sldId id="524"/>
            <p14:sldId id="535"/>
            <p14:sldId id="515"/>
            <p14:sldId id="525"/>
            <p14:sldId id="536"/>
          </p14:sldIdLst>
        </p14:section>
        <p14:section name="نهاية الدرس" id="{64A9EE2B-AEF4-4495-8E12-371755A5D112}">
          <p14:sldIdLst>
            <p14:sldId id="538"/>
            <p14:sldId id="546"/>
            <p14:sldId id="481"/>
            <p14:sldId id="283"/>
            <p14:sldId id="545"/>
          </p14:sldIdLst>
        </p14:section>
        <p14:section name="تعليمات الاستخدام" id="{2198CE1F-0F48-407E-A2BA-B43E25CFC8AE}">
          <p14:sldIdLst>
            <p14:sldId id="471"/>
            <p14:sldId id="483"/>
          </p14:sldIdLst>
        </p14:section>
      </p14:sectionLst>
    </p:ext>
    <p:ext uri="{EFAFB233-063F-42B5-8137-9DF3F51BA10A}">
      <p15:sldGuideLst xmlns:p15="http://schemas.microsoft.com/office/powerpoint/2012/main">
        <p15:guide id="1" orient="horz" pos="2546" userDrawn="1">
          <p15:clr>
            <a:srgbClr val="A4A3A4"/>
          </p15:clr>
        </p15:guide>
        <p15:guide id="2" pos="688" userDrawn="1">
          <p15:clr>
            <a:srgbClr val="A4A3A4"/>
          </p15:clr>
        </p15:guide>
        <p15:guide id="3" orient="horz" pos="3475" userDrawn="1">
          <p15:clr>
            <a:srgbClr val="A4A3A4"/>
          </p15:clr>
        </p15:guide>
        <p15:guide id="4" orient="horz" pos="3317" userDrawn="1">
          <p15:clr>
            <a:srgbClr val="A4A3A4"/>
          </p15:clr>
        </p15:guide>
        <p15:guide id="5" orient="horz" pos="1888" userDrawn="1">
          <p15:clr>
            <a:srgbClr val="A4A3A4"/>
          </p15:clr>
        </p15:guide>
        <p15:guide id="6" orient="horz" pos="2682" userDrawn="1">
          <p15:clr>
            <a:srgbClr val="A4A3A4"/>
          </p15:clr>
        </p15:guide>
        <p15:guide id="7" orient="horz" pos="4110" userDrawn="1">
          <p15:clr>
            <a:srgbClr val="A4A3A4"/>
          </p15:clr>
        </p15:guide>
        <p15:guide id="8" pos="2570" userDrawn="1">
          <p15:clr>
            <a:srgbClr val="A4A3A4"/>
          </p15:clr>
        </p15:guide>
        <p15:guide id="9" pos="2978" userDrawn="1">
          <p15:clr>
            <a:srgbClr val="A4A3A4"/>
          </p15:clr>
        </p15:guide>
        <p15:guide id="10" pos="4861" userDrawn="1">
          <p15:clr>
            <a:srgbClr val="A4A3A4"/>
          </p15:clr>
        </p15:guide>
        <p15:guide id="11" pos="5246" userDrawn="1">
          <p15:clr>
            <a:srgbClr val="A4A3A4"/>
          </p15:clr>
        </p15:guide>
        <p15:guide id="12" pos="712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ssan MH" initials="hM" lastIdx="1" clrIdx="0">
    <p:extLst>
      <p:ext uri="{19B8F6BF-5375-455C-9EA6-DF929625EA0E}">
        <p15:presenceInfo xmlns:p15="http://schemas.microsoft.com/office/powerpoint/2012/main" userId="84cd2103f36ef0d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612601"/>
    <a:srgbClr val="BF4A76"/>
    <a:srgbClr val="7C2547"/>
    <a:srgbClr val="EE2647"/>
    <a:srgbClr val="93284D"/>
    <a:srgbClr val="1E71AF"/>
    <a:srgbClr val="17518A"/>
    <a:srgbClr val="69350E"/>
    <a:srgbClr val="1B5B46"/>
    <a:srgbClr val="0D4B3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29626B-A307-481A-BF9C-BF0052B0E168}" v="179" dt="2026-08-14T15:55:07.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245" autoAdjust="0"/>
    <p:restoredTop sz="95033" autoAdjust="0"/>
  </p:normalViewPr>
  <p:slideViewPr>
    <p:cSldViewPr snapToGrid="0" showGuides="1">
      <p:cViewPr>
        <p:scale>
          <a:sx n="66" d="100"/>
          <a:sy n="66" d="100"/>
        </p:scale>
        <p:origin x="562" y="413"/>
      </p:cViewPr>
      <p:guideLst>
        <p:guide orient="horz" pos="2546"/>
        <p:guide pos="688"/>
        <p:guide orient="horz" pos="3475"/>
        <p:guide orient="horz" pos="3317"/>
        <p:guide orient="horz" pos="1888"/>
        <p:guide orient="horz" pos="2682"/>
        <p:guide orient="horz" pos="4110"/>
        <p:guide pos="2570"/>
        <p:guide pos="2978"/>
        <p:guide pos="4861"/>
        <p:guide pos="5246"/>
        <p:guide pos="7129"/>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1.fntdata"/><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2.fntdata"/><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an Selim" userId="84cd2103f36ef0dc" providerId="LiveId" clId="{6ED845BA-74CA-4F74-9AC4-C2ED4D184EBF}"/>
    <pc:docChg chg="undo custSel modSld">
      <pc:chgData name="Hasan Selim" userId="84cd2103f36ef0dc" providerId="LiveId" clId="{6ED845BA-74CA-4F74-9AC4-C2ED4D184EBF}" dt="2026-08-14T15:55:07.891" v="94"/>
      <pc:docMkLst>
        <pc:docMk/>
      </pc:docMkLst>
      <pc:sldChg chg="addSp modSp">
        <pc:chgData name="Hasan Selim" userId="84cd2103f36ef0dc" providerId="LiveId" clId="{6ED845BA-74CA-4F74-9AC4-C2ED4D184EBF}" dt="2026-08-14T15:45:19.258" v="73" actId="767"/>
        <pc:sldMkLst>
          <pc:docMk/>
          <pc:sldMk cId="1091807618" sldId="280"/>
        </pc:sldMkLst>
        <pc:spChg chg="add mod">
          <ac:chgData name="Hasan Selim" userId="84cd2103f36ef0dc" providerId="LiveId" clId="{6ED845BA-74CA-4F74-9AC4-C2ED4D184EBF}" dt="2026-08-14T15:45:19.258" v="73" actId="767"/>
          <ac:spMkLst>
            <pc:docMk/>
            <pc:sldMk cId="1091807618" sldId="280"/>
            <ac:spMk id="5" creationId="{38677ED2-4591-5455-673C-A2C5E0196E9D}"/>
          </ac:spMkLst>
        </pc:spChg>
      </pc:sldChg>
      <pc:sldChg chg="modSp mod modTransition">
        <pc:chgData name="Hasan Selim" userId="84cd2103f36ef0dc" providerId="LiveId" clId="{6ED845BA-74CA-4F74-9AC4-C2ED4D184EBF}" dt="2026-08-14T15:37:37.645" v="70"/>
        <pc:sldMkLst>
          <pc:docMk/>
          <pc:sldMk cId="2341671858" sldId="501"/>
        </pc:sldMkLst>
        <pc:spChg chg="mod">
          <ac:chgData name="Hasan Selim" userId="84cd2103f36ef0dc" providerId="LiveId" clId="{6ED845BA-74CA-4F74-9AC4-C2ED4D184EBF}" dt="2026-08-14T15:04:21.721" v="38" actId="207"/>
          <ac:spMkLst>
            <pc:docMk/>
            <pc:sldMk cId="2341671858" sldId="501"/>
            <ac:spMk id="10" creationId="{3E61952F-190D-B85A-634E-03BC4F394411}"/>
          </ac:spMkLst>
        </pc:spChg>
        <pc:grpChg chg="mod">
          <ac:chgData name="Hasan Selim" userId="84cd2103f36ef0dc" providerId="LiveId" clId="{6ED845BA-74CA-4F74-9AC4-C2ED4D184EBF}" dt="2026-08-14T15:03:54.665" v="35" actId="14826"/>
          <ac:grpSpMkLst>
            <pc:docMk/>
            <pc:sldMk cId="2341671858" sldId="501"/>
            <ac:grpSpMk id="17" creationId="{9E7BB1A7-6B1A-08EC-5744-22ED6B12FA2C}"/>
          </ac:grpSpMkLst>
        </pc:grpChg>
        <pc:grpChg chg="mod">
          <ac:chgData name="Hasan Selim" userId="84cd2103f36ef0dc" providerId="LiveId" clId="{6ED845BA-74CA-4F74-9AC4-C2ED4D184EBF}" dt="2026-08-14T15:03:54.665" v="35" actId="14826"/>
          <ac:grpSpMkLst>
            <pc:docMk/>
            <pc:sldMk cId="2341671858" sldId="501"/>
            <ac:grpSpMk id="19" creationId="{7EAD98E1-C64B-25DD-3786-A3EDBF57B775}"/>
          </ac:grpSpMkLst>
        </pc:grpChg>
        <pc:grpChg chg="mod">
          <ac:chgData name="Hasan Selim" userId="84cd2103f36ef0dc" providerId="LiveId" clId="{6ED845BA-74CA-4F74-9AC4-C2ED4D184EBF}" dt="2026-08-14T15:03:54.665" v="35" actId="14826"/>
          <ac:grpSpMkLst>
            <pc:docMk/>
            <pc:sldMk cId="2341671858" sldId="501"/>
            <ac:grpSpMk id="23" creationId="{5576D42A-409A-AEFB-E7D4-47FABA3E28F5}"/>
          </ac:grpSpMkLst>
        </pc:grpChg>
        <pc:picChg chg="mod">
          <ac:chgData name="Hasan Selim" userId="84cd2103f36ef0dc" providerId="LiveId" clId="{6ED845BA-74CA-4F74-9AC4-C2ED4D184EBF}" dt="2026-08-14T15:03:54.665" v="35" actId="14826"/>
          <ac:picMkLst>
            <pc:docMk/>
            <pc:sldMk cId="2341671858" sldId="501"/>
            <ac:picMk id="14" creationId="{946B1F27-9DCB-D347-1B38-E461FC9D5FDA}"/>
          </ac:picMkLst>
        </pc:picChg>
        <pc:picChg chg="mod">
          <ac:chgData name="Hasan Selim" userId="84cd2103f36ef0dc" providerId="LiveId" clId="{6ED845BA-74CA-4F74-9AC4-C2ED4D184EBF}" dt="2026-08-14T15:03:54.665" v="35" actId="14826"/>
          <ac:picMkLst>
            <pc:docMk/>
            <pc:sldMk cId="2341671858" sldId="501"/>
            <ac:picMk id="16" creationId="{67E2602C-B030-5F27-F579-48C41BBDFD5C}"/>
          </ac:picMkLst>
        </pc:picChg>
        <pc:picChg chg="mod">
          <ac:chgData name="Hasan Selim" userId="84cd2103f36ef0dc" providerId="LiveId" clId="{6ED845BA-74CA-4F74-9AC4-C2ED4D184EBF}" dt="2026-08-14T15:03:54.665" v="35" actId="14826"/>
          <ac:picMkLst>
            <pc:docMk/>
            <pc:sldMk cId="2341671858" sldId="501"/>
            <ac:picMk id="24" creationId="{ED8176B8-D00C-A59A-050C-8DD9A10423A3}"/>
          </ac:picMkLst>
        </pc:picChg>
      </pc:sldChg>
      <pc:sldChg chg="modSp">
        <pc:chgData name="Hasan Selim" userId="84cd2103f36ef0dc" providerId="LiveId" clId="{6ED845BA-74CA-4F74-9AC4-C2ED4D184EBF}" dt="2026-08-14T15:53:45.548" v="89" actId="207"/>
        <pc:sldMkLst>
          <pc:docMk/>
          <pc:sldMk cId="2465313448" sldId="511"/>
        </pc:sldMkLst>
        <pc:spChg chg="mod">
          <ac:chgData name="Hasan Selim" userId="84cd2103f36ef0dc" providerId="LiveId" clId="{6ED845BA-74CA-4F74-9AC4-C2ED4D184EBF}" dt="2026-08-14T15:53:45.548" v="89" actId="207"/>
          <ac:spMkLst>
            <pc:docMk/>
            <pc:sldMk cId="2465313448" sldId="511"/>
            <ac:spMk id="6" creationId="{F676C536-0363-BCDA-FA57-0EDF20D602D9}"/>
          </ac:spMkLst>
        </pc:spChg>
      </pc:sldChg>
      <pc:sldChg chg="addSp modSp mod modAnim">
        <pc:chgData name="Hasan Selim" userId="84cd2103f36ef0dc" providerId="LiveId" clId="{6ED845BA-74CA-4F74-9AC4-C2ED4D184EBF}" dt="2026-08-14T15:50:23.494" v="78"/>
        <pc:sldMkLst>
          <pc:docMk/>
          <pc:sldMk cId="3197258469" sldId="515"/>
        </pc:sldMkLst>
        <pc:picChg chg="add mod">
          <ac:chgData name="Hasan Selim" userId="84cd2103f36ef0dc" providerId="LiveId" clId="{6ED845BA-74CA-4F74-9AC4-C2ED4D184EBF}" dt="2026-08-14T15:50:21.703" v="77" actId="1076"/>
          <ac:picMkLst>
            <pc:docMk/>
            <pc:sldMk cId="3197258469" sldId="515"/>
            <ac:picMk id="3" creationId="{A9EA19A1-8C6E-A0ED-4EF2-6F8A9294E921}"/>
          </ac:picMkLst>
        </pc:picChg>
      </pc:sldChg>
      <pc:sldChg chg="addSp modSp mod modAnim">
        <pc:chgData name="Hasan Selim" userId="84cd2103f36ef0dc" providerId="LiveId" clId="{6ED845BA-74CA-4F74-9AC4-C2ED4D184EBF}" dt="2026-08-14T15:54:52.689" v="93" actId="1076"/>
        <pc:sldMkLst>
          <pc:docMk/>
          <pc:sldMk cId="2607133683" sldId="516"/>
        </pc:sldMkLst>
        <pc:picChg chg="add mod">
          <ac:chgData name="Hasan Selim" userId="84cd2103f36ef0dc" providerId="LiveId" clId="{6ED845BA-74CA-4F74-9AC4-C2ED4D184EBF}" dt="2026-08-14T15:54:52.689" v="93" actId="1076"/>
          <ac:picMkLst>
            <pc:docMk/>
            <pc:sldMk cId="2607133683" sldId="516"/>
            <ac:picMk id="3" creationId="{C4EB5493-868F-9746-DB81-EF305FA2295E}"/>
          </ac:picMkLst>
        </pc:picChg>
      </pc:sldChg>
      <pc:sldChg chg="modSp mod modTransition">
        <pc:chgData name="Hasan Selim" userId="84cd2103f36ef0dc" providerId="LiveId" clId="{6ED845BA-74CA-4F74-9AC4-C2ED4D184EBF}" dt="2026-08-14T15:37:34.152" v="69"/>
        <pc:sldMkLst>
          <pc:docMk/>
          <pc:sldMk cId="3346526852" sldId="517"/>
        </pc:sldMkLst>
        <pc:spChg chg="mod">
          <ac:chgData name="Hasan Selim" userId="84cd2103f36ef0dc" providerId="LiveId" clId="{6ED845BA-74CA-4F74-9AC4-C2ED4D184EBF}" dt="2026-08-14T15:06:04.385" v="41" actId="207"/>
          <ac:spMkLst>
            <pc:docMk/>
            <pc:sldMk cId="3346526852" sldId="517"/>
            <ac:spMk id="10" creationId="{AB075F5E-4BE2-92C9-BB14-D6A84FDE789E}"/>
          </ac:spMkLst>
        </pc:spChg>
        <pc:grpChg chg="mod">
          <ac:chgData name="Hasan Selim" userId="84cd2103f36ef0dc" providerId="LiveId" clId="{6ED845BA-74CA-4F74-9AC4-C2ED4D184EBF}" dt="2026-08-14T15:05:46.875" v="39" actId="14826"/>
          <ac:grpSpMkLst>
            <pc:docMk/>
            <pc:sldMk cId="3346526852" sldId="517"/>
            <ac:grpSpMk id="17" creationId="{46510E6C-76B5-240F-C2FF-FA625F43431E}"/>
          </ac:grpSpMkLst>
        </pc:grpChg>
        <pc:grpChg chg="mod">
          <ac:chgData name="Hasan Selim" userId="84cd2103f36ef0dc" providerId="LiveId" clId="{6ED845BA-74CA-4F74-9AC4-C2ED4D184EBF}" dt="2026-08-14T15:05:46.875" v="39" actId="14826"/>
          <ac:grpSpMkLst>
            <pc:docMk/>
            <pc:sldMk cId="3346526852" sldId="517"/>
            <ac:grpSpMk id="19" creationId="{0B6A88F4-F1BA-AC79-A077-22C3CD4914EC}"/>
          </ac:grpSpMkLst>
        </pc:grpChg>
        <pc:grpChg chg="mod">
          <ac:chgData name="Hasan Selim" userId="84cd2103f36ef0dc" providerId="LiveId" clId="{6ED845BA-74CA-4F74-9AC4-C2ED4D184EBF}" dt="2026-08-14T15:05:46.875" v="39" actId="14826"/>
          <ac:grpSpMkLst>
            <pc:docMk/>
            <pc:sldMk cId="3346526852" sldId="517"/>
            <ac:grpSpMk id="23" creationId="{AFFB4A24-FC71-BD7D-3F9E-08F1C55C32BC}"/>
          </ac:grpSpMkLst>
        </pc:grpChg>
        <pc:picChg chg="mod">
          <ac:chgData name="Hasan Selim" userId="84cd2103f36ef0dc" providerId="LiveId" clId="{6ED845BA-74CA-4F74-9AC4-C2ED4D184EBF}" dt="2026-08-14T15:05:46.875" v="39" actId="14826"/>
          <ac:picMkLst>
            <pc:docMk/>
            <pc:sldMk cId="3346526852" sldId="517"/>
            <ac:picMk id="14" creationId="{B1180B64-BAA9-F71A-4783-26F864C43080}"/>
          </ac:picMkLst>
        </pc:picChg>
        <pc:picChg chg="mod">
          <ac:chgData name="Hasan Selim" userId="84cd2103f36ef0dc" providerId="LiveId" clId="{6ED845BA-74CA-4F74-9AC4-C2ED4D184EBF}" dt="2026-08-14T15:05:46.875" v="39" actId="14826"/>
          <ac:picMkLst>
            <pc:docMk/>
            <pc:sldMk cId="3346526852" sldId="517"/>
            <ac:picMk id="16" creationId="{BC756B56-6D62-23C3-31AA-58DE9333C6B7}"/>
          </ac:picMkLst>
        </pc:picChg>
        <pc:picChg chg="mod">
          <ac:chgData name="Hasan Selim" userId="84cd2103f36ef0dc" providerId="LiveId" clId="{6ED845BA-74CA-4F74-9AC4-C2ED4D184EBF}" dt="2026-08-14T15:05:46.875" v="39" actId="14826"/>
          <ac:picMkLst>
            <pc:docMk/>
            <pc:sldMk cId="3346526852" sldId="517"/>
            <ac:picMk id="24" creationId="{29DD4A14-4EA7-7E13-D6F8-000D3D2D7D21}"/>
          </ac:picMkLst>
        </pc:picChg>
      </pc:sldChg>
      <pc:sldChg chg="modSp mod modTransition">
        <pc:chgData name="Hasan Selim" userId="84cd2103f36ef0dc" providerId="LiveId" clId="{6ED845BA-74CA-4F74-9AC4-C2ED4D184EBF}" dt="2026-08-14T15:37:30.189" v="68"/>
        <pc:sldMkLst>
          <pc:docMk/>
          <pc:sldMk cId="113159165" sldId="518"/>
        </pc:sldMkLst>
        <pc:spChg chg="mod">
          <ac:chgData name="Hasan Selim" userId="84cd2103f36ef0dc" providerId="LiveId" clId="{6ED845BA-74CA-4F74-9AC4-C2ED4D184EBF}" dt="2026-08-14T15:06:23.586" v="43" actId="207"/>
          <ac:spMkLst>
            <pc:docMk/>
            <pc:sldMk cId="113159165" sldId="518"/>
            <ac:spMk id="10" creationId="{A9E976BB-2AD4-749A-5848-25316C75723E}"/>
          </ac:spMkLst>
        </pc:spChg>
      </pc:sldChg>
      <pc:sldChg chg="modSp mod modTransition">
        <pc:chgData name="Hasan Selim" userId="84cd2103f36ef0dc" providerId="LiveId" clId="{6ED845BA-74CA-4F74-9AC4-C2ED4D184EBF}" dt="2026-08-14T15:37:23.295" v="66"/>
        <pc:sldMkLst>
          <pc:docMk/>
          <pc:sldMk cId="1970926422" sldId="519"/>
        </pc:sldMkLst>
        <pc:grpChg chg="mod">
          <ac:chgData name="Hasan Selim" userId="84cd2103f36ef0dc" providerId="LiveId" clId="{6ED845BA-74CA-4F74-9AC4-C2ED4D184EBF}" dt="2026-08-14T14:54:32.265" v="32" actId="1076"/>
          <ac:grpSpMkLst>
            <pc:docMk/>
            <pc:sldMk cId="1970926422" sldId="519"/>
            <ac:grpSpMk id="23" creationId="{AFB088D4-B0E1-5B64-8050-6D3433BE0B86}"/>
          </ac:grpSpMkLst>
        </pc:grpChg>
        <pc:picChg chg="mod">
          <ac:chgData name="Hasan Selim" userId="84cd2103f36ef0dc" providerId="LiveId" clId="{6ED845BA-74CA-4F74-9AC4-C2ED4D184EBF}" dt="2026-08-14T14:54:34.296" v="34" actId="1076"/>
          <ac:picMkLst>
            <pc:docMk/>
            <pc:sldMk cId="1970926422" sldId="519"/>
            <ac:picMk id="16" creationId="{FB64CDB7-82EA-C49F-703C-635E752AF70D}"/>
          </ac:picMkLst>
        </pc:picChg>
      </pc:sldChg>
      <pc:sldChg chg="modSp modTransition">
        <pc:chgData name="Hasan Selim" userId="84cd2103f36ef0dc" providerId="LiveId" clId="{6ED845BA-74CA-4F74-9AC4-C2ED4D184EBF}" dt="2026-08-14T15:37:16.508" v="64"/>
        <pc:sldMkLst>
          <pc:docMk/>
          <pc:sldMk cId="433382786" sldId="520"/>
        </pc:sldMkLst>
        <pc:spChg chg="mod">
          <ac:chgData name="Hasan Selim" userId="84cd2103f36ef0dc" providerId="LiveId" clId="{6ED845BA-74CA-4F74-9AC4-C2ED4D184EBF}" dt="2026-08-14T15:08:39.691" v="55" actId="14826"/>
          <ac:spMkLst>
            <pc:docMk/>
            <pc:sldMk cId="433382786" sldId="520"/>
            <ac:spMk id="10" creationId="{E8D1296A-8517-7C52-1D3F-7A11D731F3D4}"/>
          </ac:spMkLst>
        </pc:spChg>
        <pc:grpChg chg="mod">
          <ac:chgData name="Hasan Selim" userId="84cd2103f36ef0dc" providerId="LiveId" clId="{6ED845BA-74CA-4F74-9AC4-C2ED4D184EBF}" dt="2026-08-14T15:08:39.691" v="55" actId="14826"/>
          <ac:grpSpMkLst>
            <pc:docMk/>
            <pc:sldMk cId="433382786" sldId="520"/>
            <ac:grpSpMk id="17" creationId="{931CD766-C901-76F7-D342-889039FD1AC6}"/>
          </ac:grpSpMkLst>
        </pc:grpChg>
        <pc:grpChg chg="mod">
          <ac:chgData name="Hasan Selim" userId="84cd2103f36ef0dc" providerId="LiveId" clId="{6ED845BA-74CA-4F74-9AC4-C2ED4D184EBF}" dt="2026-08-14T15:08:39.691" v="55" actId="14826"/>
          <ac:grpSpMkLst>
            <pc:docMk/>
            <pc:sldMk cId="433382786" sldId="520"/>
            <ac:grpSpMk id="19" creationId="{08511CC0-E557-1197-08FD-F0C9EB328064}"/>
          </ac:grpSpMkLst>
        </pc:grpChg>
        <pc:grpChg chg="mod">
          <ac:chgData name="Hasan Selim" userId="84cd2103f36ef0dc" providerId="LiveId" clId="{6ED845BA-74CA-4F74-9AC4-C2ED4D184EBF}" dt="2026-08-14T15:08:39.691" v="55" actId="14826"/>
          <ac:grpSpMkLst>
            <pc:docMk/>
            <pc:sldMk cId="433382786" sldId="520"/>
            <ac:grpSpMk id="23" creationId="{EE5F1F38-36FD-B6A5-102F-CACA1B4152FD}"/>
          </ac:grpSpMkLst>
        </pc:grpChg>
        <pc:picChg chg="mod">
          <ac:chgData name="Hasan Selim" userId="84cd2103f36ef0dc" providerId="LiveId" clId="{6ED845BA-74CA-4F74-9AC4-C2ED4D184EBF}" dt="2026-08-14T15:08:39.691" v="55" actId="14826"/>
          <ac:picMkLst>
            <pc:docMk/>
            <pc:sldMk cId="433382786" sldId="520"/>
            <ac:picMk id="14" creationId="{D89580AB-7980-53D9-4124-C435C03BEE04}"/>
          </ac:picMkLst>
        </pc:picChg>
        <pc:picChg chg="mod">
          <ac:chgData name="Hasan Selim" userId="84cd2103f36ef0dc" providerId="LiveId" clId="{6ED845BA-74CA-4F74-9AC4-C2ED4D184EBF}" dt="2026-08-14T15:08:39.691" v="55" actId="14826"/>
          <ac:picMkLst>
            <pc:docMk/>
            <pc:sldMk cId="433382786" sldId="520"/>
            <ac:picMk id="16" creationId="{19560820-E7F5-DF86-8C4C-98334FE08F92}"/>
          </ac:picMkLst>
        </pc:picChg>
        <pc:picChg chg="mod">
          <ac:chgData name="Hasan Selim" userId="84cd2103f36ef0dc" providerId="LiveId" clId="{6ED845BA-74CA-4F74-9AC4-C2ED4D184EBF}" dt="2026-08-14T15:08:39.691" v="55" actId="14826"/>
          <ac:picMkLst>
            <pc:docMk/>
            <pc:sldMk cId="433382786" sldId="520"/>
            <ac:picMk id="24" creationId="{22F4E5E5-5AC4-381B-D925-B9F25FC147D7}"/>
          </ac:picMkLst>
        </pc:picChg>
      </pc:sldChg>
      <pc:sldChg chg="modSp modTransition">
        <pc:chgData name="Hasan Selim" userId="84cd2103f36ef0dc" providerId="LiveId" clId="{6ED845BA-74CA-4F74-9AC4-C2ED4D184EBF}" dt="2026-08-14T15:37:19.743" v="65"/>
        <pc:sldMkLst>
          <pc:docMk/>
          <pc:sldMk cId="3506645893" sldId="521"/>
        </pc:sldMkLst>
        <pc:spChg chg="mod">
          <ac:chgData name="Hasan Selim" userId="84cd2103f36ef0dc" providerId="LiveId" clId="{6ED845BA-74CA-4F74-9AC4-C2ED4D184EBF}" dt="2026-08-14T15:07:34.247" v="51" actId="14826"/>
          <ac:spMkLst>
            <pc:docMk/>
            <pc:sldMk cId="3506645893" sldId="521"/>
            <ac:spMk id="10" creationId="{A017E605-D32D-B24D-AEC8-A86B33BFA49B}"/>
          </ac:spMkLst>
        </pc:spChg>
        <pc:grpChg chg="mod">
          <ac:chgData name="Hasan Selim" userId="84cd2103f36ef0dc" providerId="LiveId" clId="{6ED845BA-74CA-4F74-9AC4-C2ED4D184EBF}" dt="2026-08-14T15:07:34.247" v="51" actId="14826"/>
          <ac:grpSpMkLst>
            <pc:docMk/>
            <pc:sldMk cId="3506645893" sldId="521"/>
            <ac:grpSpMk id="17" creationId="{DEC2D107-218C-64C4-671D-13E0F2C7E19A}"/>
          </ac:grpSpMkLst>
        </pc:grpChg>
        <pc:grpChg chg="mod">
          <ac:chgData name="Hasan Selim" userId="84cd2103f36ef0dc" providerId="LiveId" clId="{6ED845BA-74CA-4F74-9AC4-C2ED4D184EBF}" dt="2026-08-14T15:07:34.247" v="51" actId="14826"/>
          <ac:grpSpMkLst>
            <pc:docMk/>
            <pc:sldMk cId="3506645893" sldId="521"/>
            <ac:grpSpMk id="19" creationId="{F9F3D3F5-A24D-B824-14DE-07CED517BC32}"/>
          </ac:grpSpMkLst>
        </pc:grpChg>
        <pc:grpChg chg="mod">
          <ac:chgData name="Hasan Selim" userId="84cd2103f36ef0dc" providerId="LiveId" clId="{6ED845BA-74CA-4F74-9AC4-C2ED4D184EBF}" dt="2026-08-14T15:07:34.247" v="51" actId="14826"/>
          <ac:grpSpMkLst>
            <pc:docMk/>
            <pc:sldMk cId="3506645893" sldId="521"/>
            <ac:grpSpMk id="23" creationId="{708836C6-951B-0A00-0062-2E1E13AAB56E}"/>
          </ac:grpSpMkLst>
        </pc:grpChg>
        <pc:picChg chg="mod">
          <ac:chgData name="Hasan Selim" userId="84cd2103f36ef0dc" providerId="LiveId" clId="{6ED845BA-74CA-4F74-9AC4-C2ED4D184EBF}" dt="2026-08-14T15:07:34.247" v="51" actId="14826"/>
          <ac:picMkLst>
            <pc:docMk/>
            <pc:sldMk cId="3506645893" sldId="521"/>
            <ac:picMk id="14" creationId="{5650C40E-A3CB-6C15-5C4E-057241576430}"/>
          </ac:picMkLst>
        </pc:picChg>
        <pc:picChg chg="mod">
          <ac:chgData name="Hasan Selim" userId="84cd2103f36ef0dc" providerId="LiveId" clId="{6ED845BA-74CA-4F74-9AC4-C2ED4D184EBF}" dt="2026-08-14T15:07:34.247" v="51" actId="14826"/>
          <ac:picMkLst>
            <pc:docMk/>
            <pc:sldMk cId="3506645893" sldId="521"/>
            <ac:picMk id="16" creationId="{9357FD5A-452D-306E-EC85-682EF0720B2E}"/>
          </ac:picMkLst>
        </pc:picChg>
        <pc:picChg chg="mod">
          <ac:chgData name="Hasan Selim" userId="84cd2103f36ef0dc" providerId="LiveId" clId="{6ED845BA-74CA-4F74-9AC4-C2ED4D184EBF}" dt="2026-08-14T15:07:34.247" v="51" actId="14826"/>
          <ac:picMkLst>
            <pc:docMk/>
            <pc:sldMk cId="3506645893" sldId="521"/>
            <ac:picMk id="24" creationId="{0744337F-8BC2-E683-E36A-003F3CD42EDE}"/>
          </ac:picMkLst>
        </pc:picChg>
      </pc:sldChg>
      <pc:sldChg chg="modTransition">
        <pc:chgData name="Hasan Selim" userId="84cd2103f36ef0dc" providerId="LiveId" clId="{6ED845BA-74CA-4F74-9AC4-C2ED4D184EBF}" dt="2026-08-14T15:37:13.247" v="63"/>
        <pc:sldMkLst>
          <pc:docMk/>
          <pc:sldMk cId="3529613747" sldId="522"/>
        </pc:sldMkLst>
      </pc:sldChg>
      <pc:sldChg chg="modSp modTransition">
        <pc:chgData name="Hasan Selim" userId="84cd2103f36ef0dc" providerId="LiveId" clId="{6ED845BA-74CA-4F74-9AC4-C2ED4D184EBF}" dt="2026-08-14T15:37:09.701" v="62"/>
        <pc:sldMkLst>
          <pc:docMk/>
          <pc:sldMk cId="2391698068" sldId="523"/>
        </pc:sldMkLst>
        <pc:spChg chg="mod">
          <ac:chgData name="Hasan Selim" userId="84cd2103f36ef0dc" providerId="LiveId" clId="{6ED845BA-74CA-4F74-9AC4-C2ED4D184EBF}" dt="2026-08-14T15:08:24.105" v="53" actId="14826"/>
          <ac:spMkLst>
            <pc:docMk/>
            <pc:sldMk cId="2391698068" sldId="523"/>
            <ac:spMk id="10" creationId="{925F1739-18D9-C389-7FFA-0B7CD6CD4744}"/>
          </ac:spMkLst>
        </pc:spChg>
        <pc:grpChg chg="mod">
          <ac:chgData name="Hasan Selim" userId="84cd2103f36ef0dc" providerId="LiveId" clId="{6ED845BA-74CA-4F74-9AC4-C2ED4D184EBF}" dt="2026-08-14T15:08:24.105" v="53" actId="14826"/>
          <ac:grpSpMkLst>
            <pc:docMk/>
            <pc:sldMk cId="2391698068" sldId="523"/>
            <ac:grpSpMk id="17" creationId="{05F3D56C-2079-37E4-2D60-DFE0E5783138}"/>
          </ac:grpSpMkLst>
        </pc:grpChg>
        <pc:grpChg chg="mod">
          <ac:chgData name="Hasan Selim" userId="84cd2103f36ef0dc" providerId="LiveId" clId="{6ED845BA-74CA-4F74-9AC4-C2ED4D184EBF}" dt="2026-08-14T15:08:24.105" v="53" actId="14826"/>
          <ac:grpSpMkLst>
            <pc:docMk/>
            <pc:sldMk cId="2391698068" sldId="523"/>
            <ac:grpSpMk id="19" creationId="{645FD453-E442-D713-A0ED-88F33D6E7341}"/>
          </ac:grpSpMkLst>
        </pc:grpChg>
        <pc:grpChg chg="mod">
          <ac:chgData name="Hasan Selim" userId="84cd2103f36ef0dc" providerId="LiveId" clId="{6ED845BA-74CA-4F74-9AC4-C2ED4D184EBF}" dt="2026-08-14T15:08:24.105" v="53" actId="14826"/>
          <ac:grpSpMkLst>
            <pc:docMk/>
            <pc:sldMk cId="2391698068" sldId="523"/>
            <ac:grpSpMk id="23" creationId="{769B6D56-8D79-346B-DDB5-2933305F7DE5}"/>
          </ac:grpSpMkLst>
        </pc:grpChg>
        <pc:picChg chg="mod">
          <ac:chgData name="Hasan Selim" userId="84cd2103f36ef0dc" providerId="LiveId" clId="{6ED845BA-74CA-4F74-9AC4-C2ED4D184EBF}" dt="2026-08-14T15:08:24.105" v="53" actId="14826"/>
          <ac:picMkLst>
            <pc:docMk/>
            <pc:sldMk cId="2391698068" sldId="523"/>
            <ac:picMk id="14" creationId="{E643BA7E-888B-36BD-FDDE-CED2E4AE604F}"/>
          </ac:picMkLst>
        </pc:picChg>
        <pc:picChg chg="mod">
          <ac:chgData name="Hasan Selim" userId="84cd2103f36ef0dc" providerId="LiveId" clId="{6ED845BA-74CA-4F74-9AC4-C2ED4D184EBF}" dt="2026-08-14T15:08:24.105" v="53" actId="14826"/>
          <ac:picMkLst>
            <pc:docMk/>
            <pc:sldMk cId="2391698068" sldId="523"/>
            <ac:picMk id="16" creationId="{C91D75D2-0F42-E177-F910-894D381BDDB9}"/>
          </ac:picMkLst>
        </pc:picChg>
        <pc:picChg chg="mod">
          <ac:chgData name="Hasan Selim" userId="84cd2103f36ef0dc" providerId="LiveId" clId="{6ED845BA-74CA-4F74-9AC4-C2ED4D184EBF}" dt="2026-08-14T15:08:24.105" v="53" actId="14826"/>
          <ac:picMkLst>
            <pc:docMk/>
            <pc:sldMk cId="2391698068" sldId="523"/>
            <ac:picMk id="24" creationId="{824A5FE5-E644-DDD8-726A-E10FEEA23B19}"/>
          </ac:picMkLst>
        </pc:picChg>
      </pc:sldChg>
      <pc:sldChg chg="modSp modTransition">
        <pc:chgData name="Hasan Selim" userId="84cd2103f36ef0dc" providerId="LiveId" clId="{6ED845BA-74CA-4F74-9AC4-C2ED4D184EBF}" dt="2026-08-14T15:37:03.959" v="61"/>
        <pc:sldMkLst>
          <pc:docMk/>
          <pc:sldMk cId="411485061" sldId="524"/>
        </pc:sldMkLst>
        <pc:spChg chg="mod">
          <ac:chgData name="Hasan Selim" userId="84cd2103f36ef0dc" providerId="LiveId" clId="{6ED845BA-74CA-4F74-9AC4-C2ED4D184EBF}" dt="2026-08-14T15:08:51.964" v="56" actId="14826"/>
          <ac:spMkLst>
            <pc:docMk/>
            <pc:sldMk cId="411485061" sldId="524"/>
            <ac:spMk id="10" creationId="{5AE54FC9-F4D1-58E7-833D-F7460377CA31}"/>
          </ac:spMkLst>
        </pc:spChg>
        <pc:grpChg chg="mod">
          <ac:chgData name="Hasan Selim" userId="84cd2103f36ef0dc" providerId="LiveId" clId="{6ED845BA-74CA-4F74-9AC4-C2ED4D184EBF}" dt="2026-08-14T15:08:51.964" v="56" actId="14826"/>
          <ac:grpSpMkLst>
            <pc:docMk/>
            <pc:sldMk cId="411485061" sldId="524"/>
            <ac:grpSpMk id="17" creationId="{9B745CA6-296F-D01A-F748-725B10B85D4F}"/>
          </ac:grpSpMkLst>
        </pc:grpChg>
        <pc:grpChg chg="mod">
          <ac:chgData name="Hasan Selim" userId="84cd2103f36ef0dc" providerId="LiveId" clId="{6ED845BA-74CA-4F74-9AC4-C2ED4D184EBF}" dt="2026-08-14T15:08:51.964" v="56" actId="14826"/>
          <ac:grpSpMkLst>
            <pc:docMk/>
            <pc:sldMk cId="411485061" sldId="524"/>
            <ac:grpSpMk id="19" creationId="{E255820D-707F-074A-C394-A14783951CEA}"/>
          </ac:grpSpMkLst>
        </pc:grpChg>
        <pc:grpChg chg="mod">
          <ac:chgData name="Hasan Selim" userId="84cd2103f36ef0dc" providerId="LiveId" clId="{6ED845BA-74CA-4F74-9AC4-C2ED4D184EBF}" dt="2026-08-14T15:08:51.964" v="56" actId="14826"/>
          <ac:grpSpMkLst>
            <pc:docMk/>
            <pc:sldMk cId="411485061" sldId="524"/>
            <ac:grpSpMk id="23" creationId="{E3DA7958-9E94-626D-BB8B-A7AEF7F94C85}"/>
          </ac:grpSpMkLst>
        </pc:grpChg>
        <pc:picChg chg="mod">
          <ac:chgData name="Hasan Selim" userId="84cd2103f36ef0dc" providerId="LiveId" clId="{6ED845BA-74CA-4F74-9AC4-C2ED4D184EBF}" dt="2026-08-14T15:08:51.964" v="56" actId="14826"/>
          <ac:picMkLst>
            <pc:docMk/>
            <pc:sldMk cId="411485061" sldId="524"/>
            <ac:picMk id="14" creationId="{26A25F23-8204-0E4E-CF81-061302C829BC}"/>
          </ac:picMkLst>
        </pc:picChg>
        <pc:picChg chg="mod">
          <ac:chgData name="Hasan Selim" userId="84cd2103f36ef0dc" providerId="LiveId" clId="{6ED845BA-74CA-4F74-9AC4-C2ED4D184EBF}" dt="2026-08-14T15:08:51.964" v="56" actId="14826"/>
          <ac:picMkLst>
            <pc:docMk/>
            <pc:sldMk cId="411485061" sldId="524"/>
            <ac:picMk id="16" creationId="{37CCCE03-CC48-B8E6-BACF-96D53AD449B0}"/>
          </ac:picMkLst>
        </pc:picChg>
        <pc:picChg chg="mod">
          <ac:chgData name="Hasan Selim" userId="84cd2103f36ef0dc" providerId="LiveId" clId="{6ED845BA-74CA-4F74-9AC4-C2ED4D184EBF}" dt="2026-08-14T15:08:51.964" v="56" actId="14826"/>
          <ac:picMkLst>
            <pc:docMk/>
            <pc:sldMk cId="411485061" sldId="524"/>
            <ac:picMk id="24" creationId="{45C4FD82-93BB-080E-CC66-C4C618BBF593}"/>
          </ac:picMkLst>
        </pc:picChg>
      </pc:sldChg>
      <pc:sldChg chg="modSp modTransition">
        <pc:chgData name="Hasan Selim" userId="84cd2103f36ef0dc" providerId="LiveId" clId="{6ED845BA-74CA-4F74-9AC4-C2ED4D184EBF}" dt="2026-08-14T15:36:23.729" v="60"/>
        <pc:sldMkLst>
          <pc:docMk/>
          <pc:sldMk cId="2142651634" sldId="525"/>
        </pc:sldMkLst>
        <pc:spChg chg="mod">
          <ac:chgData name="Hasan Selim" userId="84cd2103f36ef0dc" providerId="LiveId" clId="{6ED845BA-74CA-4F74-9AC4-C2ED4D184EBF}" dt="2026-08-14T15:09:08.068" v="57" actId="14826"/>
          <ac:spMkLst>
            <pc:docMk/>
            <pc:sldMk cId="2142651634" sldId="525"/>
            <ac:spMk id="10" creationId="{9AF104EA-BE61-BBE1-1C2A-663ABD80834E}"/>
          </ac:spMkLst>
        </pc:spChg>
        <pc:grpChg chg="mod">
          <ac:chgData name="Hasan Selim" userId="84cd2103f36ef0dc" providerId="LiveId" clId="{6ED845BA-74CA-4F74-9AC4-C2ED4D184EBF}" dt="2026-08-14T15:09:08.068" v="57" actId="14826"/>
          <ac:grpSpMkLst>
            <pc:docMk/>
            <pc:sldMk cId="2142651634" sldId="525"/>
            <ac:grpSpMk id="17" creationId="{94716879-DCBB-6E3F-E1E4-4D3467F433DD}"/>
          </ac:grpSpMkLst>
        </pc:grpChg>
        <pc:grpChg chg="mod">
          <ac:chgData name="Hasan Selim" userId="84cd2103f36ef0dc" providerId="LiveId" clId="{6ED845BA-74CA-4F74-9AC4-C2ED4D184EBF}" dt="2026-08-14T15:09:08.068" v="57" actId="14826"/>
          <ac:grpSpMkLst>
            <pc:docMk/>
            <pc:sldMk cId="2142651634" sldId="525"/>
            <ac:grpSpMk id="19" creationId="{2EC159C4-10CB-C1B6-027E-E23C190FCF3B}"/>
          </ac:grpSpMkLst>
        </pc:grpChg>
        <pc:grpChg chg="mod">
          <ac:chgData name="Hasan Selim" userId="84cd2103f36ef0dc" providerId="LiveId" clId="{6ED845BA-74CA-4F74-9AC4-C2ED4D184EBF}" dt="2026-08-14T15:09:08.068" v="57" actId="14826"/>
          <ac:grpSpMkLst>
            <pc:docMk/>
            <pc:sldMk cId="2142651634" sldId="525"/>
            <ac:grpSpMk id="23" creationId="{128986B1-F083-542F-1CE1-155B218A680C}"/>
          </ac:grpSpMkLst>
        </pc:grpChg>
        <pc:picChg chg="mod">
          <ac:chgData name="Hasan Selim" userId="84cd2103f36ef0dc" providerId="LiveId" clId="{6ED845BA-74CA-4F74-9AC4-C2ED4D184EBF}" dt="2026-08-14T15:09:08.068" v="57" actId="14826"/>
          <ac:picMkLst>
            <pc:docMk/>
            <pc:sldMk cId="2142651634" sldId="525"/>
            <ac:picMk id="14" creationId="{5C0B5F7C-AA34-D24C-69B7-F10F7C890ACD}"/>
          </ac:picMkLst>
        </pc:picChg>
        <pc:picChg chg="mod">
          <ac:chgData name="Hasan Selim" userId="84cd2103f36ef0dc" providerId="LiveId" clId="{6ED845BA-74CA-4F74-9AC4-C2ED4D184EBF}" dt="2026-08-14T15:09:08.068" v="57" actId="14826"/>
          <ac:picMkLst>
            <pc:docMk/>
            <pc:sldMk cId="2142651634" sldId="525"/>
            <ac:picMk id="16" creationId="{03B0391B-0C5A-600D-58FF-DC8F0F6DD99C}"/>
          </ac:picMkLst>
        </pc:picChg>
        <pc:picChg chg="mod">
          <ac:chgData name="Hasan Selim" userId="84cd2103f36ef0dc" providerId="LiveId" clId="{6ED845BA-74CA-4F74-9AC4-C2ED4D184EBF}" dt="2026-08-14T15:09:08.068" v="57" actId="14826"/>
          <ac:picMkLst>
            <pc:docMk/>
            <pc:sldMk cId="2142651634" sldId="525"/>
            <ac:picMk id="24" creationId="{E9CC4B64-F8BA-DFD0-DCB7-C0FD756B395F}"/>
          </ac:picMkLst>
        </pc:picChg>
      </pc:sldChg>
      <pc:sldChg chg="modSp mod modTransition">
        <pc:chgData name="Hasan Selim" userId="84cd2103f36ef0dc" providerId="LiveId" clId="{6ED845BA-74CA-4F74-9AC4-C2ED4D184EBF}" dt="2026-08-14T15:37:26.628" v="67"/>
        <pc:sldMkLst>
          <pc:docMk/>
          <pc:sldMk cId="2733089766" sldId="526"/>
        </pc:sldMkLst>
        <pc:spChg chg="mod">
          <ac:chgData name="Hasan Selim" userId="84cd2103f36ef0dc" providerId="LiveId" clId="{6ED845BA-74CA-4F74-9AC4-C2ED4D184EBF}" dt="2026-08-14T15:07:15.713" v="50" actId="207"/>
          <ac:spMkLst>
            <pc:docMk/>
            <pc:sldMk cId="2733089766" sldId="526"/>
            <ac:spMk id="10" creationId="{5307CD43-93B1-21E8-7CE8-1BFB1FCF589A}"/>
          </ac:spMkLst>
        </pc:spChg>
        <pc:grpChg chg="mod">
          <ac:chgData name="Hasan Selim" userId="84cd2103f36ef0dc" providerId="LiveId" clId="{6ED845BA-74CA-4F74-9AC4-C2ED4D184EBF}" dt="2026-08-14T15:06:41.083" v="44" actId="14826"/>
          <ac:grpSpMkLst>
            <pc:docMk/>
            <pc:sldMk cId="2733089766" sldId="526"/>
            <ac:grpSpMk id="17" creationId="{E2209EC7-7AFE-E4BE-E647-32DCED28C782}"/>
          </ac:grpSpMkLst>
        </pc:grpChg>
        <pc:grpChg chg="mod">
          <ac:chgData name="Hasan Selim" userId="84cd2103f36ef0dc" providerId="LiveId" clId="{6ED845BA-74CA-4F74-9AC4-C2ED4D184EBF}" dt="2026-08-14T15:06:41.083" v="44" actId="14826"/>
          <ac:grpSpMkLst>
            <pc:docMk/>
            <pc:sldMk cId="2733089766" sldId="526"/>
            <ac:grpSpMk id="19" creationId="{8675439F-F2B3-8E1F-0B43-6A82B9210FC7}"/>
          </ac:grpSpMkLst>
        </pc:grpChg>
        <pc:grpChg chg="mod">
          <ac:chgData name="Hasan Selim" userId="84cd2103f36ef0dc" providerId="LiveId" clId="{6ED845BA-74CA-4F74-9AC4-C2ED4D184EBF}" dt="2026-08-14T15:06:41.083" v="44" actId="14826"/>
          <ac:grpSpMkLst>
            <pc:docMk/>
            <pc:sldMk cId="2733089766" sldId="526"/>
            <ac:grpSpMk id="23" creationId="{4E7F19DF-2154-4C6E-D786-064C609B0B49}"/>
          </ac:grpSpMkLst>
        </pc:grpChg>
        <pc:picChg chg="mod">
          <ac:chgData name="Hasan Selim" userId="84cd2103f36ef0dc" providerId="LiveId" clId="{6ED845BA-74CA-4F74-9AC4-C2ED4D184EBF}" dt="2026-08-14T15:06:41.083" v="44" actId="14826"/>
          <ac:picMkLst>
            <pc:docMk/>
            <pc:sldMk cId="2733089766" sldId="526"/>
            <ac:picMk id="14" creationId="{03D33B7B-927B-BD6C-749D-F6DC1B509ABF}"/>
          </ac:picMkLst>
        </pc:picChg>
        <pc:picChg chg="mod">
          <ac:chgData name="Hasan Selim" userId="84cd2103f36ef0dc" providerId="LiveId" clId="{6ED845BA-74CA-4F74-9AC4-C2ED4D184EBF}" dt="2026-08-14T15:06:41.083" v="44" actId="14826"/>
          <ac:picMkLst>
            <pc:docMk/>
            <pc:sldMk cId="2733089766" sldId="526"/>
            <ac:picMk id="16" creationId="{D5C7901E-D09C-4A7D-DA2A-E32599D19034}"/>
          </ac:picMkLst>
        </pc:picChg>
        <pc:picChg chg="mod">
          <ac:chgData name="Hasan Selim" userId="84cd2103f36ef0dc" providerId="LiveId" clId="{6ED845BA-74CA-4F74-9AC4-C2ED4D184EBF}" dt="2026-08-14T15:06:41.083" v="44" actId="14826"/>
          <ac:picMkLst>
            <pc:docMk/>
            <pc:sldMk cId="2733089766" sldId="526"/>
            <ac:picMk id="24" creationId="{2AF04341-77FC-A63C-B66C-B5447547DFD5}"/>
          </ac:picMkLst>
        </pc:picChg>
      </pc:sldChg>
      <pc:sldChg chg="modSp">
        <pc:chgData name="Hasan Selim" userId="84cd2103f36ef0dc" providerId="LiveId" clId="{6ED845BA-74CA-4F74-9AC4-C2ED4D184EBF}" dt="2026-08-14T15:53:40.771" v="88" actId="207"/>
        <pc:sldMkLst>
          <pc:docMk/>
          <pc:sldMk cId="2845828960" sldId="527"/>
        </pc:sldMkLst>
        <pc:spChg chg="mod">
          <ac:chgData name="Hasan Selim" userId="84cd2103f36ef0dc" providerId="LiveId" clId="{6ED845BA-74CA-4F74-9AC4-C2ED4D184EBF}" dt="2026-08-14T15:53:40.771" v="88" actId="207"/>
          <ac:spMkLst>
            <pc:docMk/>
            <pc:sldMk cId="2845828960" sldId="527"/>
            <ac:spMk id="6" creationId="{5A5B3A0E-4B4A-1502-5332-8C43BCBB8709}"/>
          </ac:spMkLst>
        </pc:spChg>
      </pc:sldChg>
      <pc:sldChg chg="modSp">
        <pc:chgData name="Hasan Selim" userId="84cd2103f36ef0dc" providerId="LiveId" clId="{6ED845BA-74CA-4F74-9AC4-C2ED4D184EBF}" dt="2026-08-14T15:53:36.526" v="87" actId="207"/>
        <pc:sldMkLst>
          <pc:docMk/>
          <pc:sldMk cId="3170435834" sldId="528"/>
        </pc:sldMkLst>
        <pc:spChg chg="mod">
          <ac:chgData name="Hasan Selim" userId="84cd2103f36ef0dc" providerId="LiveId" clId="{6ED845BA-74CA-4F74-9AC4-C2ED4D184EBF}" dt="2026-08-14T15:53:36.526" v="87" actId="207"/>
          <ac:spMkLst>
            <pc:docMk/>
            <pc:sldMk cId="3170435834" sldId="528"/>
            <ac:spMk id="6" creationId="{3D5914D7-8ABE-2C8D-8EE2-228ADE4978E4}"/>
          </ac:spMkLst>
        </pc:spChg>
      </pc:sldChg>
      <pc:sldChg chg="modSp">
        <pc:chgData name="Hasan Selim" userId="84cd2103f36ef0dc" providerId="LiveId" clId="{6ED845BA-74CA-4F74-9AC4-C2ED4D184EBF}" dt="2026-08-14T15:53:32.454" v="86" actId="207"/>
        <pc:sldMkLst>
          <pc:docMk/>
          <pc:sldMk cId="3767258147" sldId="529"/>
        </pc:sldMkLst>
        <pc:spChg chg="mod">
          <ac:chgData name="Hasan Selim" userId="84cd2103f36ef0dc" providerId="LiveId" clId="{6ED845BA-74CA-4F74-9AC4-C2ED4D184EBF}" dt="2026-08-14T15:53:32.454" v="86" actId="207"/>
          <ac:spMkLst>
            <pc:docMk/>
            <pc:sldMk cId="3767258147" sldId="529"/>
            <ac:spMk id="6" creationId="{3FD12DAE-A2F3-EED6-7B56-6551EAB9E028}"/>
          </ac:spMkLst>
        </pc:spChg>
      </pc:sldChg>
      <pc:sldChg chg="modSp">
        <pc:chgData name="Hasan Selim" userId="84cd2103f36ef0dc" providerId="LiveId" clId="{6ED845BA-74CA-4F74-9AC4-C2ED4D184EBF}" dt="2026-08-14T15:53:27.184" v="85" actId="207"/>
        <pc:sldMkLst>
          <pc:docMk/>
          <pc:sldMk cId="4160070149" sldId="530"/>
        </pc:sldMkLst>
        <pc:spChg chg="mod">
          <ac:chgData name="Hasan Selim" userId="84cd2103f36ef0dc" providerId="LiveId" clId="{6ED845BA-74CA-4F74-9AC4-C2ED4D184EBF}" dt="2026-08-14T15:53:27.184" v="85" actId="207"/>
          <ac:spMkLst>
            <pc:docMk/>
            <pc:sldMk cId="4160070149" sldId="530"/>
            <ac:spMk id="6" creationId="{392DB452-664C-2440-D9C9-A350AAD91F40}"/>
          </ac:spMkLst>
        </pc:spChg>
      </pc:sldChg>
      <pc:sldChg chg="modSp">
        <pc:chgData name="Hasan Selim" userId="84cd2103f36ef0dc" providerId="LiveId" clId="{6ED845BA-74CA-4F74-9AC4-C2ED4D184EBF}" dt="2026-08-14T15:53:23.533" v="84" actId="207"/>
        <pc:sldMkLst>
          <pc:docMk/>
          <pc:sldMk cId="1661592907" sldId="531"/>
        </pc:sldMkLst>
        <pc:spChg chg="mod">
          <ac:chgData name="Hasan Selim" userId="84cd2103f36ef0dc" providerId="LiveId" clId="{6ED845BA-74CA-4F74-9AC4-C2ED4D184EBF}" dt="2026-08-14T15:53:23.533" v="84" actId="207"/>
          <ac:spMkLst>
            <pc:docMk/>
            <pc:sldMk cId="1661592907" sldId="531"/>
            <ac:spMk id="6" creationId="{901FE28F-A348-7DD6-8C59-95EC2C04EC17}"/>
          </ac:spMkLst>
        </pc:spChg>
      </pc:sldChg>
      <pc:sldChg chg="modSp">
        <pc:chgData name="Hasan Selim" userId="84cd2103f36ef0dc" providerId="LiveId" clId="{6ED845BA-74CA-4F74-9AC4-C2ED4D184EBF}" dt="2026-08-14T15:53:17.048" v="83" actId="207"/>
        <pc:sldMkLst>
          <pc:docMk/>
          <pc:sldMk cId="2835591382" sldId="532"/>
        </pc:sldMkLst>
        <pc:spChg chg="mod">
          <ac:chgData name="Hasan Selim" userId="84cd2103f36ef0dc" providerId="LiveId" clId="{6ED845BA-74CA-4F74-9AC4-C2ED4D184EBF}" dt="2026-08-14T15:53:17.048" v="83" actId="207"/>
          <ac:spMkLst>
            <pc:docMk/>
            <pc:sldMk cId="2835591382" sldId="532"/>
            <ac:spMk id="6" creationId="{2D6A1D47-F83D-ABEA-264A-EC2970E9119D}"/>
          </ac:spMkLst>
        </pc:spChg>
      </pc:sldChg>
      <pc:sldChg chg="modSp">
        <pc:chgData name="Hasan Selim" userId="84cd2103f36ef0dc" providerId="LiveId" clId="{6ED845BA-74CA-4F74-9AC4-C2ED4D184EBF}" dt="2026-08-14T15:53:11.280" v="82" actId="207"/>
        <pc:sldMkLst>
          <pc:docMk/>
          <pc:sldMk cId="2490877847" sldId="534"/>
        </pc:sldMkLst>
        <pc:spChg chg="mod">
          <ac:chgData name="Hasan Selim" userId="84cd2103f36ef0dc" providerId="LiveId" clId="{6ED845BA-74CA-4F74-9AC4-C2ED4D184EBF}" dt="2026-08-14T15:53:11.280" v="82" actId="207"/>
          <ac:spMkLst>
            <pc:docMk/>
            <pc:sldMk cId="2490877847" sldId="534"/>
            <ac:spMk id="6" creationId="{679FE283-0072-C83F-A3B8-4832E013D47D}"/>
          </ac:spMkLst>
        </pc:spChg>
      </pc:sldChg>
      <pc:sldChg chg="modSp">
        <pc:chgData name="Hasan Selim" userId="84cd2103f36ef0dc" providerId="LiveId" clId="{6ED845BA-74CA-4F74-9AC4-C2ED4D184EBF}" dt="2026-08-14T15:54:10.583" v="90" actId="207"/>
        <pc:sldMkLst>
          <pc:docMk/>
          <pc:sldMk cId="4020506097" sldId="535"/>
        </pc:sldMkLst>
        <pc:spChg chg="mod">
          <ac:chgData name="Hasan Selim" userId="84cd2103f36ef0dc" providerId="LiveId" clId="{6ED845BA-74CA-4F74-9AC4-C2ED4D184EBF}" dt="2026-08-14T15:54:10.583" v="90" actId="207"/>
          <ac:spMkLst>
            <pc:docMk/>
            <pc:sldMk cId="4020506097" sldId="535"/>
            <ac:spMk id="6" creationId="{876EE6B1-DAF9-B1C6-C7CD-0AFAF3A05476}"/>
          </ac:spMkLst>
        </pc:spChg>
      </pc:sldChg>
      <pc:sldChg chg="modSp modTransition">
        <pc:chgData name="Hasan Selim" userId="84cd2103f36ef0dc" providerId="LiveId" clId="{6ED845BA-74CA-4F74-9AC4-C2ED4D184EBF}" dt="2026-08-14T15:54:14.480" v="91" actId="207"/>
        <pc:sldMkLst>
          <pc:docMk/>
          <pc:sldMk cId="4004744582" sldId="536"/>
        </pc:sldMkLst>
        <pc:spChg chg="mod">
          <ac:chgData name="Hasan Selim" userId="84cd2103f36ef0dc" providerId="LiveId" clId="{6ED845BA-74CA-4F74-9AC4-C2ED4D184EBF}" dt="2026-08-14T15:54:14.480" v="91" actId="207"/>
          <ac:spMkLst>
            <pc:docMk/>
            <pc:sldMk cId="4004744582" sldId="536"/>
            <ac:spMk id="6" creationId="{39F0C8A7-03F9-5B3C-E109-77C4EECF1D07}"/>
          </ac:spMkLst>
        </pc:spChg>
      </pc:sldChg>
      <pc:sldChg chg="addSp modSp modAnim">
        <pc:chgData name="Hasan Selim" userId="84cd2103f36ef0dc" providerId="LiveId" clId="{6ED845BA-74CA-4F74-9AC4-C2ED4D184EBF}" dt="2026-08-14T15:50:30.042" v="79"/>
        <pc:sldMkLst>
          <pc:docMk/>
          <pc:sldMk cId="1388528732" sldId="537"/>
        </pc:sldMkLst>
        <pc:picChg chg="add mod">
          <ac:chgData name="Hasan Selim" userId="84cd2103f36ef0dc" providerId="LiveId" clId="{6ED845BA-74CA-4F74-9AC4-C2ED4D184EBF}" dt="2026-08-14T15:50:30.042" v="79"/>
          <ac:picMkLst>
            <pc:docMk/>
            <pc:sldMk cId="1388528732" sldId="537"/>
            <ac:picMk id="3" creationId="{3DDFE194-BB6F-16FF-D63F-AF4BF616B977}"/>
          </ac:picMkLst>
        </pc:picChg>
      </pc:sldChg>
      <pc:sldChg chg="addSp modSp modAnim">
        <pc:chgData name="Hasan Selim" userId="84cd2103f36ef0dc" providerId="LiveId" clId="{6ED845BA-74CA-4F74-9AC4-C2ED4D184EBF}" dt="2026-08-14T15:55:07.891" v="94"/>
        <pc:sldMkLst>
          <pc:docMk/>
          <pc:sldMk cId="1831212742" sldId="539"/>
        </pc:sldMkLst>
        <pc:picChg chg="add mod">
          <ac:chgData name="Hasan Selim" userId="84cd2103f36ef0dc" providerId="LiveId" clId="{6ED845BA-74CA-4F74-9AC4-C2ED4D184EBF}" dt="2026-08-14T15:55:07.891" v="94"/>
          <ac:picMkLst>
            <pc:docMk/>
            <pc:sldMk cId="1831212742" sldId="539"/>
            <ac:picMk id="2" creationId="{E7B76716-EB46-13AA-29BB-106B3DF113D4}"/>
          </ac:picMkLst>
        </pc:picChg>
      </pc:sldChg>
      <pc:sldChg chg="addSp modSp modAnim">
        <pc:chgData name="Hasan Selim" userId="84cd2103f36ef0dc" providerId="LiveId" clId="{6ED845BA-74CA-4F74-9AC4-C2ED4D184EBF}" dt="2026-08-14T15:50:37.753" v="81"/>
        <pc:sldMkLst>
          <pc:docMk/>
          <pc:sldMk cId="3948520530" sldId="540"/>
        </pc:sldMkLst>
        <pc:picChg chg="add mod">
          <ac:chgData name="Hasan Selim" userId="84cd2103f36ef0dc" providerId="LiveId" clId="{6ED845BA-74CA-4F74-9AC4-C2ED4D184EBF}" dt="2026-08-14T15:50:37.753" v="81"/>
          <ac:picMkLst>
            <pc:docMk/>
            <pc:sldMk cId="3948520530" sldId="540"/>
            <ac:picMk id="3" creationId="{86387873-C6B2-EB93-07E2-522AE8505274}"/>
          </ac:picMkLst>
        </pc:picChg>
      </pc:sldChg>
      <pc:sldChg chg="addSp modSp modAnim">
        <pc:chgData name="Hasan Selim" userId="84cd2103f36ef0dc" providerId="LiveId" clId="{6ED845BA-74CA-4F74-9AC4-C2ED4D184EBF}" dt="2026-08-14T15:50:34.743" v="80"/>
        <pc:sldMkLst>
          <pc:docMk/>
          <pc:sldMk cId="1156503994" sldId="543"/>
        </pc:sldMkLst>
        <pc:picChg chg="add mod">
          <ac:chgData name="Hasan Selim" userId="84cd2103f36ef0dc" providerId="LiveId" clId="{6ED845BA-74CA-4F74-9AC4-C2ED4D184EBF}" dt="2026-08-14T15:50:34.743" v="80"/>
          <ac:picMkLst>
            <pc:docMk/>
            <pc:sldMk cId="1156503994" sldId="543"/>
            <ac:picMk id="3" creationId="{18DF3EE7-BB65-D368-EA83-A5FC2C27F2CC}"/>
          </ac:picMkLst>
        </pc:picChg>
      </pc:sldChg>
      <pc:sldChg chg="addSp delSp modSp mod delAnim modAnim">
        <pc:chgData name="Hasan Selim" userId="84cd2103f36ef0dc" providerId="LiveId" clId="{6ED845BA-74CA-4F74-9AC4-C2ED4D184EBF}" dt="2026-08-14T15:50:12.319" v="75" actId="21"/>
        <pc:sldMkLst>
          <pc:docMk/>
          <pc:sldMk cId="660939601" sldId="545"/>
        </pc:sldMkLst>
        <pc:picChg chg="add mod">
          <ac:chgData name="Hasan Selim" userId="84cd2103f36ef0dc" providerId="LiveId" clId="{6ED845BA-74CA-4F74-9AC4-C2ED4D184EBF}" dt="2026-08-14T14:53:44.603" v="29"/>
          <ac:picMkLst>
            <pc:docMk/>
            <pc:sldMk cId="660939601" sldId="545"/>
            <ac:picMk id="2" creationId="{4B322EA3-AC79-5596-8008-F5962F535848}"/>
          </ac:picMkLst>
        </pc:picChg>
        <pc:picChg chg="add del mod">
          <ac:chgData name="Hasan Selim" userId="84cd2103f36ef0dc" providerId="LiveId" clId="{6ED845BA-74CA-4F74-9AC4-C2ED4D184EBF}" dt="2026-08-14T15:50:12.319" v="75" actId="21"/>
          <ac:picMkLst>
            <pc:docMk/>
            <pc:sldMk cId="660939601" sldId="545"/>
            <ac:picMk id="4" creationId="{A9EA19A1-8C6E-A0ED-4EF2-6F8A9294E921}"/>
          </ac:picMkLst>
        </pc:picChg>
      </pc:sldChg>
      <pc:sldChg chg="modTransition">
        <pc:chgData name="Hasan Selim" userId="84cd2103f36ef0dc" providerId="LiveId" clId="{6ED845BA-74CA-4F74-9AC4-C2ED4D184EBF}" dt="2026-08-14T15:43:15.302" v="72"/>
        <pc:sldMkLst>
          <pc:docMk/>
          <pc:sldMk cId="592140168" sldId="5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ar-EG"/>
          </a:p>
        </p:txBody>
      </p:sp>
      <p:sp>
        <p:nvSpPr>
          <p:cNvPr id="3" name="عنصر نائب للتاريخ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5BAA5D80-B819-4390-928E-B4D7E737AA68}" type="datetimeFigureOut">
              <a:rPr lang="ar-EG" smtClean="0"/>
              <a:t>01/03/1448</a:t>
            </a:fld>
            <a:endParaRPr lang="ar-EG"/>
          </a:p>
        </p:txBody>
      </p:sp>
      <p:sp>
        <p:nvSpPr>
          <p:cNvPr id="4" name="عنصر نائب لصورة الشريحة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ar-EG"/>
          </a:p>
        </p:txBody>
      </p:sp>
      <p:sp>
        <p:nvSpPr>
          <p:cNvPr id="5" name="عنصر نائب للملاحظا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EG"/>
          </a:p>
        </p:txBody>
      </p:sp>
      <p:sp>
        <p:nvSpPr>
          <p:cNvPr id="6" name="عنصر نائب للتذييل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ar-EG"/>
          </a:p>
        </p:txBody>
      </p:sp>
      <p:sp>
        <p:nvSpPr>
          <p:cNvPr id="7" name="عنصر نائب لرقم الشريحة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21BBE34E-00FD-4E00-AA7A-1706DD9907DB}" type="slidenum">
              <a:rPr lang="ar-EG" smtClean="0"/>
              <a:t>‹#›</a:t>
            </a:fld>
            <a:endParaRPr lang="ar-EG"/>
          </a:p>
        </p:txBody>
      </p:sp>
    </p:spTree>
    <p:extLst>
      <p:ext uri="{BB962C8B-B14F-4D97-AF65-F5344CB8AC3E}">
        <p14:creationId xmlns:p14="http://schemas.microsoft.com/office/powerpoint/2010/main" val="1497378363"/>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2</a:t>
            </a:fld>
            <a:endParaRPr lang="ar-EG"/>
          </a:p>
        </p:txBody>
      </p:sp>
    </p:spTree>
    <p:extLst>
      <p:ext uri="{BB962C8B-B14F-4D97-AF65-F5344CB8AC3E}">
        <p14:creationId xmlns:p14="http://schemas.microsoft.com/office/powerpoint/2010/main" val="1505078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4</a:t>
            </a:fld>
            <a:endParaRPr lang="ar-EG"/>
          </a:p>
        </p:txBody>
      </p:sp>
    </p:spTree>
    <p:extLst>
      <p:ext uri="{BB962C8B-B14F-4D97-AF65-F5344CB8AC3E}">
        <p14:creationId xmlns:p14="http://schemas.microsoft.com/office/powerpoint/2010/main" val="2010203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5</a:t>
            </a:fld>
            <a:endParaRPr lang="ar-EG"/>
          </a:p>
        </p:txBody>
      </p:sp>
    </p:spTree>
    <p:extLst>
      <p:ext uri="{BB962C8B-B14F-4D97-AF65-F5344CB8AC3E}">
        <p14:creationId xmlns:p14="http://schemas.microsoft.com/office/powerpoint/2010/main" val="1517358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DA356-7A55-98D5-02D2-76CF95B1FF8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73D45A8E-931B-C4EF-0235-61DC2D2BD4C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381795-7C63-8EF6-B032-DB5408AE119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47D45D2-E3CE-5A7E-AF64-F25CB2649357}"/>
              </a:ext>
            </a:extLst>
          </p:cNvPr>
          <p:cNvSpPr>
            <a:spLocks noGrp="1"/>
          </p:cNvSpPr>
          <p:nvPr>
            <p:ph type="sldNum" sz="quarter" idx="5"/>
          </p:nvPr>
        </p:nvSpPr>
        <p:spPr/>
        <p:txBody>
          <a:bodyPr/>
          <a:lstStyle/>
          <a:p>
            <a:fld id="{21BBE34E-00FD-4E00-AA7A-1706DD9907DB}" type="slidenum">
              <a:rPr lang="ar-EG" smtClean="0"/>
              <a:t>6</a:t>
            </a:fld>
            <a:endParaRPr lang="ar-EG"/>
          </a:p>
        </p:txBody>
      </p:sp>
    </p:spTree>
    <p:extLst>
      <p:ext uri="{BB962C8B-B14F-4D97-AF65-F5344CB8AC3E}">
        <p14:creationId xmlns:p14="http://schemas.microsoft.com/office/powerpoint/2010/main" val="2135588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442E8-CF69-9F1F-EDE3-110F7916B17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D55952E-4C9D-C744-0233-F6D6D542B3D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143D90-0B72-39E9-E9EF-6CC0BA429889}"/>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04DEA19A-E16D-ACD3-30E6-8D286AA18AA2}"/>
              </a:ext>
            </a:extLst>
          </p:cNvPr>
          <p:cNvSpPr>
            <a:spLocks noGrp="1"/>
          </p:cNvSpPr>
          <p:nvPr>
            <p:ph type="sldNum" sz="quarter" idx="5"/>
          </p:nvPr>
        </p:nvSpPr>
        <p:spPr/>
        <p:txBody>
          <a:bodyPr/>
          <a:lstStyle/>
          <a:p>
            <a:fld id="{21BBE34E-00FD-4E00-AA7A-1706DD9907DB}" type="slidenum">
              <a:rPr lang="ar-EG" smtClean="0"/>
              <a:t>7</a:t>
            </a:fld>
            <a:endParaRPr lang="ar-EG"/>
          </a:p>
        </p:txBody>
      </p:sp>
    </p:spTree>
    <p:extLst>
      <p:ext uri="{BB962C8B-B14F-4D97-AF65-F5344CB8AC3E}">
        <p14:creationId xmlns:p14="http://schemas.microsoft.com/office/powerpoint/2010/main" val="876939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DB7C2-AB7B-B9F3-65F1-47BB2433973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4D76ED4-4024-2F07-3D66-8E65219A21A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0794AF1B-4F2A-F726-C2A6-1B4AA0E1939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F3E6B47A-7EAF-4BAF-CA61-7373BF94B332}"/>
              </a:ext>
            </a:extLst>
          </p:cNvPr>
          <p:cNvSpPr>
            <a:spLocks noGrp="1"/>
          </p:cNvSpPr>
          <p:nvPr>
            <p:ph type="sldNum" sz="quarter" idx="5"/>
          </p:nvPr>
        </p:nvSpPr>
        <p:spPr/>
        <p:txBody>
          <a:bodyPr/>
          <a:lstStyle/>
          <a:p>
            <a:fld id="{21BBE34E-00FD-4E00-AA7A-1706DD9907DB}" type="slidenum">
              <a:rPr lang="ar-EG" smtClean="0"/>
              <a:t>8</a:t>
            </a:fld>
            <a:endParaRPr lang="ar-EG"/>
          </a:p>
        </p:txBody>
      </p:sp>
    </p:spTree>
    <p:extLst>
      <p:ext uri="{BB962C8B-B14F-4D97-AF65-F5344CB8AC3E}">
        <p14:creationId xmlns:p14="http://schemas.microsoft.com/office/powerpoint/2010/main" val="3159059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1D135-A5D2-A97D-BE4B-6F91D03EC0F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A15B392-D3F5-9770-1C06-CA3BA0C5E0D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430D147-63E7-D4A6-F744-3EE5582CCB7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A1AFA07-DDEF-0F3B-6BAA-24B3FF8D74B9}"/>
              </a:ext>
            </a:extLst>
          </p:cNvPr>
          <p:cNvSpPr>
            <a:spLocks noGrp="1"/>
          </p:cNvSpPr>
          <p:nvPr>
            <p:ph type="sldNum" sz="quarter" idx="5"/>
          </p:nvPr>
        </p:nvSpPr>
        <p:spPr/>
        <p:txBody>
          <a:bodyPr/>
          <a:lstStyle/>
          <a:p>
            <a:fld id="{21BBE34E-00FD-4E00-AA7A-1706DD9907DB}" type="slidenum">
              <a:rPr lang="ar-EG" smtClean="0"/>
              <a:t>9</a:t>
            </a:fld>
            <a:endParaRPr lang="ar-EG"/>
          </a:p>
        </p:txBody>
      </p:sp>
    </p:spTree>
    <p:extLst>
      <p:ext uri="{BB962C8B-B14F-4D97-AF65-F5344CB8AC3E}">
        <p14:creationId xmlns:p14="http://schemas.microsoft.com/office/powerpoint/2010/main" val="129001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BEEDD-CA96-CF18-CD23-17D432D0080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8B34F19B-05A9-7B04-398C-2D8BD77F692D}"/>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951F91C-F846-8EAC-B200-7C8A3D2E0AB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967DBFF-6331-1673-C924-329B72515FB6}"/>
              </a:ext>
            </a:extLst>
          </p:cNvPr>
          <p:cNvSpPr>
            <a:spLocks noGrp="1"/>
          </p:cNvSpPr>
          <p:nvPr>
            <p:ph type="sldNum" sz="quarter" idx="5"/>
          </p:nvPr>
        </p:nvSpPr>
        <p:spPr/>
        <p:txBody>
          <a:bodyPr/>
          <a:lstStyle/>
          <a:p>
            <a:fld id="{21BBE34E-00FD-4E00-AA7A-1706DD9907DB}" type="slidenum">
              <a:rPr lang="ar-EG" smtClean="0"/>
              <a:t>10</a:t>
            </a:fld>
            <a:endParaRPr lang="ar-EG"/>
          </a:p>
        </p:txBody>
      </p:sp>
    </p:spTree>
    <p:extLst>
      <p:ext uri="{BB962C8B-B14F-4D97-AF65-F5344CB8AC3E}">
        <p14:creationId xmlns:p14="http://schemas.microsoft.com/office/powerpoint/2010/main" val="399863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451DD-0F2D-876A-2C2E-8B2B5892379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5B2F76ED-5FC5-43DD-CAB9-414A520025BD}"/>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F5117BAA-472A-93E3-9A45-1DE1E06E6B7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333E5D6-DF84-7C9F-6867-9B68A9181552}"/>
              </a:ext>
            </a:extLst>
          </p:cNvPr>
          <p:cNvSpPr>
            <a:spLocks noGrp="1"/>
          </p:cNvSpPr>
          <p:nvPr>
            <p:ph type="sldNum" sz="quarter" idx="5"/>
          </p:nvPr>
        </p:nvSpPr>
        <p:spPr/>
        <p:txBody>
          <a:bodyPr/>
          <a:lstStyle/>
          <a:p>
            <a:fld id="{21BBE34E-00FD-4E00-AA7A-1706DD9907DB}" type="slidenum">
              <a:rPr lang="ar-EG" smtClean="0"/>
              <a:t>11</a:t>
            </a:fld>
            <a:endParaRPr lang="ar-EG"/>
          </a:p>
        </p:txBody>
      </p:sp>
    </p:spTree>
    <p:extLst>
      <p:ext uri="{BB962C8B-B14F-4D97-AF65-F5344CB8AC3E}">
        <p14:creationId xmlns:p14="http://schemas.microsoft.com/office/powerpoint/2010/main" val="89958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12</a:t>
            </a:fld>
            <a:endParaRPr lang="ar-EG"/>
          </a:p>
        </p:txBody>
      </p:sp>
    </p:spTree>
    <p:extLst>
      <p:ext uri="{BB962C8B-B14F-4D97-AF65-F5344CB8AC3E}">
        <p14:creationId xmlns:p14="http://schemas.microsoft.com/office/powerpoint/2010/main" val="1969372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A3CB7-81C8-0FB3-4781-21275B3BBB2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E2B328C-EE82-323B-783A-C55FC5CE6289}"/>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1C2748-1EA8-9E22-2137-F77BF0DB5756}"/>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17436FE-9235-2B7A-63A4-E807513829DF}"/>
              </a:ext>
            </a:extLst>
          </p:cNvPr>
          <p:cNvSpPr>
            <a:spLocks noGrp="1"/>
          </p:cNvSpPr>
          <p:nvPr>
            <p:ph type="sldNum" sz="quarter" idx="5"/>
          </p:nvPr>
        </p:nvSpPr>
        <p:spPr/>
        <p:txBody>
          <a:bodyPr/>
          <a:lstStyle/>
          <a:p>
            <a:fld id="{21BBE34E-00FD-4E00-AA7A-1706DD9907DB}" type="slidenum">
              <a:rPr lang="ar-EG" smtClean="0"/>
              <a:t>13</a:t>
            </a:fld>
            <a:endParaRPr lang="ar-EG"/>
          </a:p>
        </p:txBody>
      </p:sp>
    </p:spTree>
    <p:extLst>
      <p:ext uri="{BB962C8B-B14F-4D97-AF65-F5344CB8AC3E}">
        <p14:creationId xmlns:p14="http://schemas.microsoft.com/office/powerpoint/2010/main" val="1270475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66EBA-A436-2B24-ABED-2B530B8CC12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16B5771-56D5-5D16-FE03-683249E6F42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8E855BC2-31E5-8762-2FA4-3561FB1B4639}"/>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4D5B3A62-0E3A-8A45-A1CC-45B58B74FB79}"/>
              </a:ext>
            </a:extLst>
          </p:cNvPr>
          <p:cNvSpPr>
            <a:spLocks noGrp="1"/>
          </p:cNvSpPr>
          <p:nvPr>
            <p:ph type="sldNum" sz="quarter" idx="5"/>
          </p:nvPr>
        </p:nvSpPr>
        <p:spPr/>
        <p:txBody>
          <a:bodyPr/>
          <a:lstStyle/>
          <a:p>
            <a:fld id="{21BBE34E-00FD-4E00-AA7A-1706DD9907DB}" type="slidenum">
              <a:rPr lang="ar-EG" smtClean="0"/>
              <a:t>14</a:t>
            </a:fld>
            <a:endParaRPr lang="ar-EG"/>
          </a:p>
        </p:txBody>
      </p:sp>
    </p:spTree>
    <p:extLst>
      <p:ext uri="{BB962C8B-B14F-4D97-AF65-F5344CB8AC3E}">
        <p14:creationId xmlns:p14="http://schemas.microsoft.com/office/powerpoint/2010/main" val="180075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15</a:t>
            </a:fld>
            <a:endParaRPr lang="ar-EG"/>
          </a:p>
        </p:txBody>
      </p:sp>
    </p:spTree>
    <p:extLst>
      <p:ext uri="{BB962C8B-B14F-4D97-AF65-F5344CB8AC3E}">
        <p14:creationId xmlns:p14="http://schemas.microsoft.com/office/powerpoint/2010/main" val="6545907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48626-7853-A1F8-5493-2F343677D45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F9BDC9FE-FFB4-4ECF-C466-68DEFD28D67E}"/>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73C0879C-1C45-6193-0406-C0028DA449F5}"/>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6602DA92-5892-665E-08F2-33C3E88E9D80}"/>
              </a:ext>
            </a:extLst>
          </p:cNvPr>
          <p:cNvSpPr>
            <a:spLocks noGrp="1"/>
          </p:cNvSpPr>
          <p:nvPr>
            <p:ph type="sldNum" sz="quarter" idx="5"/>
          </p:nvPr>
        </p:nvSpPr>
        <p:spPr/>
        <p:txBody>
          <a:bodyPr/>
          <a:lstStyle/>
          <a:p>
            <a:fld id="{21BBE34E-00FD-4E00-AA7A-1706DD9907DB}" type="slidenum">
              <a:rPr lang="ar-EG" smtClean="0"/>
              <a:t>16</a:t>
            </a:fld>
            <a:endParaRPr lang="ar-EG"/>
          </a:p>
        </p:txBody>
      </p:sp>
    </p:spTree>
    <p:extLst>
      <p:ext uri="{BB962C8B-B14F-4D97-AF65-F5344CB8AC3E}">
        <p14:creationId xmlns:p14="http://schemas.microsoft.com/office/powerpoint/2010/main" val="3752780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10250-97B9-515E-BEEA-7DFD45ABEFE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DCBA179B-9AEE-84F6-B986-66F7D4FCF1E7}"/>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A26EE33-9D28-8D95-6267-B2E80DDF36E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18B4D9ED-4A4D-FBC0-14DE-0E722859EF50}"/>
              </a:ext>
            </a:extLst>
          </p:cNvPr>
          <p:cNvSpPr>
            <a:spLocks noGrp="1"/>
          </p:cNvSpPr>
          <p:nvPr>
            <p:ph type="sldNum" sz="quarter" idx="5"/>
          </p:nvPr>
        </p:nvSpPr>
        <p:spPr/>
        <p:txBody>
          <a:bodyPr/>
          <a:lstStyle/>
          <a:p>
            <a:fld id="{21BBE34E-00FD-4E00-AA7A-1706DD9907DB}" type="slidenum">
              <a:rPr lang="ar-EG" smtClean="0"/>
              <a:t>17</a:t>
            </a:fld>
            <a:endParaRPr lang="ar-EG"/>
          </a:p>
        </p:txBody>
      </p:sp>
    </p:spTree>
    <p:extLst>
      <p:ext uri="{BB962C8B-B14F-4D97-AF65-F5344CB8AC3E}">
        <p14:creationId xmlns:p14="http://schemas.microsoft.com/office/powerpoint/2010/main" val="5536328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4E9D5-730A-BA90-AC7D-2781A2D9BA6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F64F024-D7C1-A795-F105-F78C970579B1}"/>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B366C6AF-3CFA-552F-AB2A-3279CC717D9D}"/>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33DA9B04-E6C0-F17A-9661-42B66E2BABA9}"/>
              </a:ext>
            </a:extLst>
          </p:cNvPr>
          <p:cNvSpPr>
            <a:spLocks noGrp="1"/>
          </p:cNvSpPr>
          <p:nvPr>
            <p:ph type="sldNum" sz="quarter" idx="5"/>
          </p:nvPr>
        </p:nvSpPr>
        <p:spPr/>
        <p:txBody>
          <a:bodyPr/>
          <a:lstStyle/>
          <a:p>
            <a:fld id="{21BBE34E-00FD-4E00-AA7A-1706DD9907DB}" type="slidenum">
              <a:rPr lang="ar-EG" smtClean="0"/>
              <a:t>18</a:t>
            </a:fld>
            <a:endParaRPr lang="ar-EG"/>
          </a:p>
        </p:txBody>
      </p:sp>
    </p:spTree>
    <p:extLst>
      <p:ext uri="{BB962C8B-B14F-4D97-AF65-F5344CB8AC3E}">
        <p14:creationId xmlns:p14="http://schemas.microsoft.com/office/powerpoint/2010/main" val="42906182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30572-9135-3C57-1BC1-DF3C71D40B6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8586B99D-EF2D-D287-69B5-D9132A8B078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A5DCBCA0-A7C6-0E0A-057A-F8846C71706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7F5461B-0A20-CA3A-C1BE-267C65C5C072}"/>
              </a:ext>
            </a:extLst>
          </p:cNvPr>
          <p:cNvSpPr>
            <a:spLocks noGrp="1"/>
          </p:cNvSpPr>
          <p:nvPr>
            <p:ph type="sldNum" sz="quarter" idx="5"/>
          </p:nvPr>
        </p:nvSpPr>
        <p:spPr/>
        <p:txBody>
          <a:bodyPr/>
          <a:lstStyle/>
          <a:p>
            <a:fld id="{21BBE34E-00FD-4E00-AA7A-1706DD9907DB}" type="slidenum">
              <a:rPr lang="ar-EG" smtClean="0"/>
              <a:t>19</a:t>
            </a:fld>
            <a:endParaRPr lang="ar-EG"/>
          </a:p>
        </p:txBody>
      </p:sp>
    </p:spTree>
    <p:extLst>
      <p:ext uri="{BB962C8B-B14F-4D97-AF65-F5344CB8AC3E}">
        <p14:creationId xmlns:p14="http://schemas.microsoft.com/office/powerpoint/2010/main" val="2604918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C5174-64AE-802B-97C8-FF5793D3287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817319E3-3742-31B6-E0FA-9E3769D2ED73}"/>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4F77BDA6-536D-EC63-E6D7-58B92175AFA7}"/>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F71B37C-D697-602A-76A9-D8AAE12B0719}"/>
              </a:ext>
            </a:extLst>
          </p:cNvPr>
          <p:cNvSpPr>
            <a:spLocks noGrp="1"/>
          </p:cNvSpPr>
          <p:nvPr>
            <p:ph type="sldNum" sz="quarter" idx="5"/>
          </p:nvPr>
        </p:nvSpPr>
        <p:spPr/>
        <p:txBody>
          <a:bodyPr/>
          <a:lstStyle/>
          <a:p>
            <a:fld id="{21BBE34E-00FD-4E00-AA7A-1706DD9907DB}" type="slidenum">
              <a:rPr lang="ar-EG" smtClean="0"/>
              <a:t>20</a:t>
            </a:fld>
            <a:endParaRPr lang="ar-EG"/>
          </a:p>
        </p:txBody>
      </p:sp>
    </p:spTree>
    <p:extLst>
      <p:ext uri="{BB962C8B-B14F-4D97-AF65-F5344CB8AC3E}">
        <p14:creationId xmlns:p14="http://schemas.microsoft.com/office/powerpoint/2010/main" val="919138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21</a:t>
            </a:fld>
            <a:endParaRPr lang="ar-EG"/>
          </a:p>
        </p:txBody>
      </p:sp>
    </p:spTree>
    <p:extLst>
      <p:ext uri="{BB962C8B-B14F-4D97-AF65-F5344CB8AC3E}">
        <p14:creationId xmlns:p14="http://schemas.microsoft.com/office/powerpoint/2010/main" val="4297419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2A5CD-7C3F-A0BC-431C-9D423D888B2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5B09E3B-AD74-6F1D-5808-296B4AD31DA0}"/>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D08D4DD5-66B9-E20E-3040-17352B293032}"/>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C66261E7-6930-BC51-6081-4430FE7CED37}"/>
              </a:ext>
            </a:extLst>
          </p:cNvPr>
          <p:cNvSpPr>
            <a:spLocks noGrp="1"/>
          </p:cNvSpPr>
          <p:nvPr>
            <p:ph type="sldNum" sz="quarter" idx="5"/>
          </p:nvPr>
        </p:nvSpPr>
        <p:spPr/>
        <p:txBody>
          <a:bodyPr/>
          <a:lstStyle/>
          <a:p>
            <a:fld id="{21BBE34E-00FD-4E00-AA7A-1706DD9907DB}" type="slidenum">
              <a:rPr lang="ar-EG" smtClean="0"/>
              <a:t>22</a:t>
            </a:fld>
            <a:endParaRPr lang="ar-EG"/>
          </a:p>
        </p:txBody>
      </p:sp>
    </p:spTree>
    <p:extLst>
      <p:ext uri="{BB962C8B-B14F-4D97-AF65-F5344CB8AC3E}">
        <p14:creationId xmlns:p14="http://schemas.microsoft.com/office/powerpoint/2010/main" val="538945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5B715-F082-FF84-7AD3-05920646E12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4C52940D-9970-009B-9076-A746560B69FD}"/>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3FD3BCB8-7A54-A2E2-DD1D-11E33C2A5DA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BB42A6E-EE8B-E24D-3A7E-FB49041D46F1}"/>
              </a:ext>
            </a:extLst>
          </p:cNvPr>
          <p:cNvSpPr>
            <a:spLocks noGrp="1"/>
          </p:cNvSpPr>
          <p:nvPr>
            <p:ph type="sldNum" sz="quarter" idx="5"/>
          </p:nvPr>
        </p:nvSpPr>
        <p:spPr/>
        <p:txBody>
          <a:bodyPr/>
          <a:lstStyle/>
          <a:p>
            <a:fld id="{21BBE34E-00FD-4E00-AA7A-1706DD9907DB}" type="slidenum">
              <a:rPr lang="ar-EG" smtClean="0"/>
              <a:t>23</a:t>
            </a:fld>
            <a:endParaRPr lang="ar-EG"/>
          </a:p>
        </p:txBody>
      </p:sp>
    </p:spTree>
    <p:extLst>
      <p:ext uri="{BB962C8B-B14F-4D97-AF65-F5344CB8AC3E}">
        <p14:creationId xmlns:p14="http://schemas.microsoft.com/office/powerpoint/2010/main" val="4251670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DA356-7A55-98D5-02D2-76CF95B1FF8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73D45A8E-931B-C4EF-0235-61DC2D2BD4C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381795-7C63-8EF6-B032-DB5408AE119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47D45D2-E3CE-5A7E-AF64-F25CB2649357}"/>
              </a:ext>
            </a:extLst>
          </p:cNvPr>
          <p:cNvSpPr>
            <a:spLocks noGrp="1"/>
          </p:cNvSpPr>
          <p:nvPr>
            <p:ph type="sldNum" sz="quarter" idx="5"/>
          </p:nvPr>
        </p:nvSpPr>
        <p:spPr/>
        <p:txBody>
          <a:bodyPr/>
          <a:lstStyle/>
          <a:p>
            <a:fld id="{21BBE34E-00FD-4E00-AA7A-1706DD9907DB}" type="slidenum">
              <a:rPr lang="ar-EG" smtClean="0"/>
              <a:t>24</a:t>
            </a:fld>
            <a:endParaRPr lang="ar-EG"/>
          </a:p>
        </p:txBody>
      </p:sp>
    </p:spTree>
    <p:extLst>
      <p:ext uri="{BB962C8B-B14F-4D97-AF65-F5344CB8AC3E}">
        <p14:creationId xmlns:p14="http://schemas.microsoft.com/office/powerpoint/2010/main" val="41211837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99F6A-ED92-18F8-987E-CE445E6A4A18}"/>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42E92DDF-23C0-C89F-10E5-CE255331784D}"/>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CB97611-14F9-3B7B-4FB7-53F098E25E6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1972BDB7-AC13-64B2-E285-925668D1743B}"/>
              </a:ext>
            </a:extLst>
          </p:cNvPr>
          <p:cNvSpPr>
            <a:spLocks noGrp="1"/>
          </p:cNvSpPr>
          <p:nvPr>
            <p:ph type="sldNum" sz="quarter" idx="5"/>
          </p:nvPr>
        </p:nvSpPr>
        <p:spPr/>
        <p:txBody>
          <a:bodyPr/>
          <a:lstStyle/>
          <a:p>
            <a:fld id="{21BBE34E-00FD-4E00-AA7A-1706DD9907DB}" type="slidenum">
              <a:rPr lang="ar-EG" smtClean="0"/>
              <a:t>25</a:t>
            </a:fld>
            <a:endParaRPr lang="ar-EG"/>
          </a:p>
        </p:txBody>
      </p:sp>
    </p:spTree>
    <p:extLst>
      <p:ext uri="{BB962C8B-B14F-4D97-AF65-F5344CB8AC3E}">
        <p14:creationId xmlns:p14="http://schemas.microsoft.com/office/powerpoint/2010/main" val="3853925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B7DAB-B093-7965-8CE1-DF6A9BA7BF2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B475BFB-C8D7-1C3A-4FC7-9953DA3A5642}"/>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8CF6354E-6923-ECE1-F6A3-513FF2A6126D}"/>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944334A-9773-A114-BBBF-B2F3F9F90902}"/>
              </a:ext>
            </a:extLst>
          </p:cNvPr>
          <p:cNvSpPr>
            <a:spLocks noGrp="1"/>
          </p:cNvSpPr>
          <p:nvPr>
            <p:ph type="sldNum" sz="quarter" idx="5"/>
          </p:nvPr>
        </p:nvSpPr>
        <p:spPr/>
        <p:txBody>
          <a:bodyPr/>
          <a:lstStyle/>
          <a:p>
            <a:fld id="{21BBE34E-00FD-4E00-AA7A-1706DD9907DB}" type="slidenum">
              <a:rPr lang="ar-EG" smtClean="0"/>
              <a:t>26</a:t>
            </a:fld>
            <a:endParaRPr lang="ar-EG"/>
          </a:p>
        </p:txBody>
      </p:sp>
    </p:spTree>
    <p:extLst>
      <p:ext uri="{BB962C8B-B14F-4D97-AF65-F5344CB8AC3E}">
        <p14:creationId xmlns:p14="http://schemas.microsoft.com/office/powerpoint/2010/main" val="2604805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1D135-A5D2-A97D-BE4B-6F91D03EC0F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A15B392-D3F5-9770-1C06-CA3BA0C5E0D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430D147-63E7-D4A6-F744-3EE5582CCB7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A1AFA07-DDEF-0F3B-6BAA-24B3FF8D74B9}"/>
              </a:ext>
            </a:extLst>
          </p:cNvPr>
          <p:cNvSpPr>
            <a:spLocks noGrp="1"/>
          </p:cNvSpPr>
          <p:nvPr>
            <p:ph type="sldNum" sz="quarter" idx="5"/>
          </p:nvPr>
        </p:nvSpPr>
        <p:spPr/>
        <p:txBody>
          <a:bodyPr/>
          <a:lstStyle/>
          <a:p>
            <a:fld id="{21BBE34E-00FD-4E00-AA7A-1706DD9907DB}" type="slidenum">
              <a:rPr lang="ar-EG" smtClean="0"/>
              <a:t>27</a:t>
            </a:fld>
            <a:endParaRPr lang="ar-EG"/>
          </a:p>
        </p:txBody>
      </p:sp>
    </p:spTree>
    <p:extLst>
      <p:ext uri="{BB962C8B-B14F-4D97-AF65-F5344CB8AC3E}">
        <p14:creationId xmlns:p14="http://schemas.microsoft.com/office/powerpoint/2010/main" val="20874294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EC782-8868-B484-B5CE-684008989283}"/>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FC6D5D21-771D-3730-5DAA-63429BE2A2B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2CE4AF42-71CE-02FD-2247-C8B86680BDA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1E7257A5-DB1B-AE7D-9DD1-D41753F7E761}"/>
              </a:ext>
            </a:extLst>
          </p:cNvPr>
          <p:cNvSpPr>
            <a:spLocks noGrp="1"/>
          </p:cNvSpPr>
          <p:nvPr>
            <p:ph type="sldNum" sz="quarter" idx="5"/>
          </p:nvPr>
        </p:nvSpPr>
        <p:spPr/>
        <p:txBody>
          <a:bodyPr/>
          <a:lstStyle/>
          <a:p>
            <a:fld id="{21BBE34E-00FD-4E00-AA7A-1706DD9907DB}" type="slidenum">
              <a:rPr lang="ar-EG" smtClean="0"/>
              <a:t>28</a:t>
            </a:fld>
            <a:endParaRPr lang="ar-EG"/>
          </a:p>
        </p:txBody>
      </p:sp>
    </p:spTree>
    <p:extLst>
      <p:ext uri="{BB962C8B-B14F-4D97-AF65-F5344CB8AC3E}">
        <p14:creationId xmlns:p14="http://schemas.microsoft.com/office/powerpoint/2010/main" val="806215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CF572-E3AA-6CAF-04FA-FF16D9B2029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6C8EB9A0-2AAE-7F82-CF7A-C3EC4EFB12D5}"/>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71D36A5-26B9-054C-0FC6-FF2D3DE280DD}"/>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1DE51F2-B495-78A8-04C5-2F0EDFB896AD}"/>
              </a:ext>
            </a:extLst>
          </p:cNvPr>
          <p:cNvSpPr>
            <a:spLocks noGrp="1"/>
          </p:cNvSpPr>
          <p:nvPr>
            <p:ph type="sldNum" sz="quarter" idx="5"/>
          </p:nvPr>
        </p:nvSpPr>
        <p:spPr/>
        <p:txBody>
          <a:bodyPr/>
          <a:lstStyle/>
          <a:p>
            <a:fld id="{21BBE34E-00FD-4E00-AA7A-1706DD9907DB}" type="slidenum">
              <a:rPr lang="ar-EG" smtClean="0"/>
              <a:t>29</a:t>
            </a:fld>
            <a:endParaRPr lang="ar-EG"/>
          </a:p>
        </p:txBody>
      </p:sp>
    </p:spTree>
    <p:extLst>
      <p:ext uri="{BB962C8B-B14F-4D97-AF65-F5344CB8AC3E}">
        <p14:creationId xmlns:p14="http://schemas.microsoft.com/office/powerpoint/2010/main" val="28962175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30</a:t>
            </a:fld>
            <a:endParaRPr lang="ar-EG"/>
          </a:p>
        </p:txBody>
      </p:sp>
    </p:spTree>
    <p:extLst>
      <p:ext uri="{BB962C8B-B14F-4D97-AF65-F5344CB8AC3E}">
        <p14:creationId xmlns:p14="http://schemas.microsoft.com/office/powerpoint/2010/main" val="15214067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34D48-52EA-B889-359D-F2ABA84086C8}"/>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31F291E-24F0-01DF-63BE-4A470DD9CC4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07AE1D9F-5D7F-11B8-77EF-1D9415FDF58F}"/>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ED2BCF9B-77A3-64CB-6667-5CA99C42DB12}"/>
              </a:ext>
            </a:extLst>
          </p:cNvPr>
          <p:cNvSpPr>
            <a:spLocks noGrp="1"/>
          </p:cNvSpPr>
          <p:nvPr>
            <p:ph type="sldNum" sz="quarter" idx="5"/>
          </p:nvPr>
        </p:nvSpPr>
        <p:spPr/>
        <p:txBody>
          <a:bodyPr/>
          <a:lstStyle/>
          <a:p>
            <a:fld id="{21BBE34E-00FD-4E00-AA7A-1706DD9907DB}" type="slidenum">
              <a:rPr lang="ar-EG" smtClean="0"/>
              <a:t>31</a:t>
            </a:fld>
            <a:endParaRPr lang="ar-EG"/>
          </a:p>
        </p:txBody>
      </p:sp>
    </p:spTree>
    <p:extLst>
      <p:ext uri="{BB962C8B-B14F-4D97-AF65-F5344CB8AC3E}">
        <p14:creationId xmlns:p14="http://schemas.microsoft.com/office/powerpoint/2010/main" val="19575491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EED23-7C2C-4721-3C15-15B179A3432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B75C8AEA-8ADA-D35E-387C-A3E8779F1DD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7CDFFD96-0AB7-8EAE-E869-7B3C0284EF3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74BAA7DD-A6D4-A89F-8354-E7428582C68C}"/>
              </a:ext>
            </a:extLst>
          </p:cNvPr>
          <p:cNvSpPr>
            <a:spLocks noGrp="1"/>
          </p:cNvSpPr>
          <p:nvPr>
            <p:ph type="sldNum" sz="quarter" idx="5"/>
          </p:nvPr>
        </p:nvSpPr>
        <p:spPr/>
        <p:txBody>
          <a:bodyPr/>
          <a:lstStyle/>
          <a:p>
            <a:fld id="{21BBE34E-00FD-4E00-AA7A-1706DD9907DB}" type="slidenum">
              <a:rPr lang="ar-EG" smtClean="0"/>
              <a:t>32</a:t>
            </a:fld>
            <a:endParaRPr lang="ar-EG"/>
          </a:p>
        </p:txBody>
      </p:sp>
    </p:spTree>
    <p:extLst>
      <p:ext uri="{BB962C8B-B14F-4D97-AF65-F5344CB8AC3E}">
        <p14:creationId xmlns:p14="http://schemas.microsoft.com/office/powerpoint/2010/main" val="35452090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DA356-7A55-98D5-02D2-76CF95B1FF8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73D45A8E-931B-C4EF-0235-61DC2D2BD4C8}"/>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E0381795-7C63-8EF6-B032-DB5408AE119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D47D45D2-E3CE-5A7E-AF64-F25CB2649357}"/>
              </a:ext>
            </a:extLst>
          </p:cNvPr>
          <p:cNvSpPr>
            <a:spLocks noGrp="1"/>
          </p:cNvSpPr>
          <p:nvPr>
            <p:ph type="sldNum" sz="quarter" idx="5"/>
          </p:nvPr>
        </p:nvSpPr>
        <p:spPr/>
        <p:txBody>
          <a:bodyPr/>
          <a:lstStyle/>
          <a:p>
            <a:fld id="{21BBE34E-00FD-4E00-AA7A-1706DD9907DB}" type="slidenum">
              <a:rPr lang="ar-EG" smtClean="0"/>
              <a:t>33</a:t>
            </a:fld>
            <a:endParaRPr lang="ar-EG"/>
          </a:p>
        </p:txBody>
      </p:sp>
    </p:spTree>
    <p:extLst>
      <p:ext uri="{BB962C8B-B14F-4D97-AF65-F5344CB8AC3E}">
        <p14:creationId xmlns:p14="http://schemas.microsoft.com/office/powerpoint/2010/main" val="16265770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AB19D-4E77-7CB2-6E99-0ED2CAEC9D97}"/>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C7AE3A9-0B25-F62A-2F28-4A6EC0DF9FEC}"/>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B9DE588A-BD3B-1679-4164-9712C98031D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9B4247C-8A0D-5F60-519E-0EC14DDA3C29}"/>
              </a:ext>
            </a:extLst>
          </p:cNvPr>
          <p:cNvSpPr>
            <a:spLocks noGrp="1"/>
          </p:cNvSpPr>
          <p:nvPr>
            <p:ph type="sldNum" sz="quarter" idx="5"/>
          </p:nvPr>
        </p:nvSpPr>
        <p:spPr/>
        <p:txBody>
          <a:bodyPr/>
          <a:lstStyle/>
          <a:p>
            <a:fld id="{21BBE34E-00FD-4E00-AA7A-1706DD9907DB}" type="slidenum">
              <a:rPr lang="ar-EG" smtClean="0"/>
              <a:t>34</a:t>
            </a:fld>
            <a:endParaRPr lang="ar-EG"/>
          </a:p>
        </p:txBody>
      </p:sp>
    </p:spTree>
    <p:extLst>
      <p:ext uri="{BB962C8B-B14F-4D97-AF65-F5344CB8AC3E}">
        <p14:creationId xmlns:p14="http://schemas.microsoft.com/office/powerpoint/2010/main" val="40773980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F1417-3FE8-F139-59DE-718AEB3E0813}"/>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5A84E02-F086-1EED-C350-E447A9708D74}"/>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1E0FD536-1FE8-C7A8-7440-082E9A378C44}"/>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9FFEC574-8040-C99C-7D13-B76682F486A2}"/>
              </a:ext>
            </a:extLst>
          </p:cNvPr>
          <p:cNvSpPr>
            <a:spLocks noGrp="1"/>
          </p:cNvSpPr>
          <p:nvPr>
            <p:ph type="sldNum" sz="quarter" idx="5"/>
          </p:nvPr>
        </p:nvSpPr>
        <p:spPr/>
        <p:txBody>
          <a:bodyPr/>
          <a:lstStyle/>
          <a:p>
            <a:fld id="{21BBE34E-00FD-4E00-AA7A-1706DD9907DB}" type="slidenum">
              <a:rPr lang="ar-EG" smtClean="0"/>
              <a:t>35</a:t>
            </a:fld>
            <a:endParaRPr lang="ar-EG"/>
          </a:p>
        </p:txBody>
      </p:sp>
    </p:spTree>
    <p:extLst>
      <p:ext uri="{BB962C8B-B14F-4D97-AF65-F5344CB8AC3E}">
        <p14:creationId xmlns:p14="http://schemas.microsoft.com/office/powerpoint/2010/main" val="13910627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1D135-A5D2-A97D-BE4B-6F91D03EC0F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A15B392-D3F5-9770-1C06-CA3BA0C5E0DF}"/>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6430D147-63E7-D4A6-F744-3EE5582CCB7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5A1AFA07-DDEF-0F3B-6BAA-24B3FF8D74B9}"/>
              </a:ext>
            </a:extLst>
          </p:cNvPr>
          <p:cNvSpPr>
            <a:spLocks noGrp="1"/>
          </p:cNvSpPr>
          <p:nvPr>
            <p:ph type="sldNum" sz="quarter" idx="5"/>
          </p:nvPr>
        </p:nvSpPr>
        <p:spPr/>
        <p:txBody>
          <a:bodyPr/>
          <a:lstStyle/>
          <a:p>
            <a:fld id="{21BBE34E-00FD-4E00-AA7A-1706DD9907DB}" type="slidenum">
              <a:rPr lang="ar-EG" smtClean="0"/>
              <a:t>36</a:t>
            </a:fld>
            <a:endParaRPr lang="ar-EG"/>
          </a:p>
        </p:txBody>
      </p:sp>
    </p:spTree>
    <p:extLst>
      <p:ext uri="{BB962C8B-B14F-4D97-AF65-F5344CB8AC3E}">
        <p14:creationId xmlns:p14="http://schemas.microsoft.com/office/powerpoint/2010/main" val="34474304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B9D4E-DBC9-DCA2-51C9-C300510E5F6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039F42B-A5D1-FA68-1FD8-C8EBB87A9BD6}"/>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7DDB58A1-8510-B1E8-B18C-B339849AFCCD}"/>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B3DF683D-2B63-7714-DCF1-EF61C98B1BF4}"/>
              </a:ext>
            </a:extLst>
          </p:cNvPr>
          <p:cNvSpPr>
            <a:spLocks noGrp="1"/>
          </p:cNvSpPr>
          <p:nvPr>
            <p:ph type="sldNum" sz="quarter" idx="5"/>
          </p:nvPr>
        </p:nvSpPr>
        <p:spPr/>
        <p:txBody>
          <a:bodyPr/>
          <a:lstStyle/>
          <a:p>
            <a:fld id="{21BBE34E-00FD-4E00-AA7A-1706DD9907DB}" type="slidenum">
              <a:rPr lang="ar-EG" smtClean="0"/>
              <a:t>37</a:t>
            </a:fld>
            <a:endParaRPr lang="ar-EG"/>
          </a:p>
        </p:txBody>
      </p:sp>
    </p:spTree>
    <p:extLst>
      <p:ext uri="{BB962C8B-B14F-4D97-AF65-F5344CB8AC3E}">
        <p14:creationId xmlns:p14="http://schemas.microsoft.com/office/powerpoint/2010/main" val="3542054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71C94-442B-AE82-DB43-D32EEC7E790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C15DAE6-8882-F0B4-070D-4DE90ACE970E}"/>
              </a:ext>
            </a:extLst>
          </p:cNvPr>
          <p:cNvSpPr>
            <a:spLocks noGrp="1" noRot="1" noChangeAspect="1"/>
          </p:cNvSpPr>
          <p:nvPr>
            <p:ph type="sldImg"/>
          </p:nvPr>
        </p:nvSpPr>
        <p:spPr/>
        <p:txBody>
          <a:bodyPr/>
          <a:lstStyle/>
          <a:p>
            <a:endParaRPr lang="ar-EG"/>
          </a:p>
        </p:txBody>
      </p:sp>
      <p:sp>
        <p:nvSpPr>
          <p:cNvPr id="3" name="عنصر نائب للملاحظات 2">
            <a:extLst>
              <a:ext uri="{FF2B5EF4-FFF2-40B4-BE49-F238E27FC236}">
                <a16:creationId xmlns:a16="http://schemas.microsoft.com/office/drawing/2014/main" id="{F011E4AE-EDCB-148B-F4EA-5483C6E3B1EE}"/>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24BFB78-130D-5D2D-11D9-2B54236A7B64}"/>
              </a:ext>
            </a:extLst>
          </p:cNvPr>
          <p:cNvSpPr>
            <a:spLocks noGrp="1"/>
          </p:cNvSpPr>
          <p:nvPr>
            <p:ph type="sldNum" sz="quarter" idx="5"/>
          </p:nvPr>
        </p:nvSpPr>
        <p:spPr/>
        <p:txBody>
          <a:bodyPr/>
          <a:lstStyle/>
          <a:p>
            <a:fld id="{21BBE34E-00FD-4E00-AA7A-1706DD9907DB}" type="slidenum">
              <a:rPr lang="ar-EG" smtClean="0"/>
              <a:t>38</a:t>
            </a:fld>
            <a:endParaRPr lang="ar-EG"/>
          </a:p>
        </p:txBody>
      </p:sp>
    </p:spTree>
    <p:extLst>
      <p:ext uri="{BB962C8B-B14F-4D97-AF65-F5344CB8AC3E}">
        <p14:creationId xmlns:p14="http://schemas.microsoft.com/office/powerpoint/2010/main" val="39753661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39</a:t>
            </a:fld>
            <a:endParaRPr lang="ar-EG"/>
          </a:p>
        </p:txBody>
      </p:sp>
    </p:spTree>
    <p:extLst>
      <p:ext uri="{BB962C8B-B14F-4D97-AF65-F5344CB8AC3E}">
        <p14:creationId xmlns:p14="http://schemas.microsoft.com/office/powerpoint/2010/main" val="35173596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E8D08-5E55-D3A6-E536-955AAD017C4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90B9236-F223-D5C9-DF24-6F4B2074FB7F}"/>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78B8E8AF-701E-A088-09C0-74B6F28BA1E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a:extLst>
              <a:ext uri="{FF2B5EF4-FFF2-40B4-BE49-F238E27FC236}">
                <a16:creationId xmlns:a16="http://schemas.microsoft.com/office/drawing/2014/main" id="{AF50D151-896E-68A8-FA6C-4F1235A6955A}"/>
              </a:ext>
            </a:extLst>
          </p:cNvPr>
          <p:cNvSpPr>
            <a:spLocks noGrp="1"/>
          </p:cNvSpPr>
          <p:nvPr>
            <p:ph type="sldNum" sz="quarter" idx="5"/>
          </p:nvPr>
        </p:nvSpPr>
        <p:spPr/>
        <p:txBody>
          <a:bodyPr/>
          <a:lstStyle/>
          <a:p>
            <a:fld id="{21BBE34E-00FD-4E00-AA7A-1706DD9907DB}" type="slidenum">
              <a:rPr lang="ar-EG" smtClean="0"/>
              <a:t>41</a:t>
            </a:fld>
            <a:endParaRPr lang="ar-EG"/>
          </a:p>
        </p:txBody>
      </p:sp>
    </p:spTree>
    <p:extLst>
      <p:ext uri="{BB962C8B-B14F-4D97-AF65-F5344CB8AC3E}">
        <p14:creationId xmlns:p14="http://schemas.microsoft.com/office/powerpoint/2010/main" val="7656591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a:p>
            <a:endParaRPr lang="ar-SA" dirty="0"/>
          </a:p>
          <a:p>
            <a:endParaRPr lang="ar-SA" dirty="0"/>
          </a:p>
        </p:txBody>
      </p:sp>
      <p:sp>
        <p:nvSpPr>
          <p:cNvPr id="4" name="عنصر نائب لرقم الشريحة 3"/>
          <p:cNvSpPr>
            <a:spLocks noGrp="1"/>
          </p:cNvSpPr>
          <p:nvPr>
            <p:ph type="sldNum" sz="quarter" idx="5"/>
          </p:nvPr>
        </p:nvSpPr>
        <p:spPr/>
        <p:txBody>
          <a:bodyPr/>
          <a:lstStyle/>
          <a:p>
            <a:fld id="{21BBE34E-00FD-4E00-AA7A-1706DD9907DB}" type="slidenum">
              <a:rPr lang="ar-EG" smtClean="0"/>
              <a:t>42</a:t>
            </a:fld>
            <a:endParaRPr lang="ar-EG"/>
          </a:p>
        </p:txBody>
      </p:sp>
    </p:spTree>
    <p:extLst>
      <p:ext uri="{BB962C8B-B14F-4D97-AF65-F5344CB8AC3E}">
        <p14:creationId xmlns:p14="http://schemas.microsoft.com/office/powerpoint/2010/main" val="7725282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txBody>
          <a:bodyPr/>
          <a:lstStyle/>
          <a:p>
            <a:endParaRPr lang="ar-EG"/>
          </a:p>
        </p:txBody>
      </p:sp>
      <p:sp>
        <p:nvSpPr>
          <p:cNvPr id="3" name="عنصر نائب للملاحظات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dirty="0"/>
              <a:t>هذا القالب من تصميم موقع انجز ( </a:t>
            </a:r>
            <a:r>
              <a:rPr lang="en-US" dirty="0"/>
              <a:t>ingez-ppt.com</a:t>
            </a:r>
            <a:r>
              <a:rPr lang="ar-SA" dirty="0"/>
              <a:t> ) : موقع عربي متخصص بتصميم قوالب البوربوينت باللغة العربية</a:t>
            </a:r>
            <a:endParaRPr lang="ar-EG" dirty="0"/>
          </a:p>
        </p:txBody>
      </p:sp>
      <p:sp>
        <p:nvSpPr>
          <p:cNvPr id="4" name="عنصر نائب لرقم الشريحة 3"/>
          <p:cNvSpPr>
            <a:spLocks noGrp="1"/>
          </p:cNvSpPr>
          <p:nvPr>
            <p:ph type="sldNum" sz="quarter" idx="5"/>
          </p:nvPr>
        </p:nvSpPr>
        <p:spPr/>
        <p:txBody>
          <a:bodyPr/>
          <a:lstStyle/>
          <a:p>
            <a:pPr marL="0" marR="0" lvl="0" indent="0" algn="l" defTabSz="914400" rtl="1" eaLnBrk="1" fontAlgn="auto" latinLnBrk="0" hangingPunct="1">
              <a:lnSpc>
                <a:spcPct val="100000"/>
              </a:lnSpc>
              <a:spcBef>
                <a:spcPts val="0"/>
              </a:spcBef>
              <a:spcAft>
                <a:spcPts val="0"/>
              </a:spcAft>
              <a:buClrTx/>
              <a:buSzTx/>
              <a:buFontTx/>
              <a:buNone/>
              <a:tabLst/>
              <a:defRPr/>
            </a:pPr>
            <a:fld id="{21BBE34E-00FD-4E00-AA7A-1706DD9907DB}" type="slidenum">
              <a:rPr kumimoji="0" lang="ar-EG" sz="1200" b="0" i="0" u="none" strike="noStrike" kern="1200" cap="none" spc="0" normalizeH="0" baseline="0" noProof="0" smtClean="0">
                <a:ln>
                  <a:noFill/>
                </a:ln>
                <a:solidFill>
                  <a:prstClr val="black"/>
                </a:solidFill>
                <a:effectLst/>
                <a:uLnTx/>
                <a:uFillTx/>
                <a:latin typeface="Calibri" panose="020F0502020204030204"/>
                <a:ea typeface="+mn-ea"/>
                <a:cs typeface="Harmattan" panose="01000503000000020003" pitchFamily="2" charset="-78"/>
              </a:rPr>
              <a:pPr marL="0" marR="0" lvl="0" indent="0" algn="l" defTabSz="914400" rtl="1" eaLnBrk="1" fontAlgn="auto" latinLnBrk="0" hangingPunct="1">
                <a:lnSpc>
                  <a:spcPct val="100000"/>
                </a:lnSpc>
                <a:spcBef>
                  <a:spcPts val="0"/>
                </a:spcBef>
                <a:spcAft>
                  <a:spcPts val="0"/>
                </a:spcAft>
                <a:buClrTx/>
                <a:buSzTx/>
                <a:buFontTx/>
                <a:buNone/>
                <a:tabLst/>
                <a:defRPr/>
              </a:pPr>
              <a:t>45</a:t>
            </a:fld>
            <a:endParaRPr kumimoji="0" lang="ar-EG" sz="1200" b="0" i="0" u="none" strike="noStrike" kern="1200" cap="none" spc="0" normalizeH="0" baseline="0" noProof="0" dirty="0">
              <a:ln>
                <a:noFill/>
              </a:ln>
              <a:solidFill>
                <a:prstClr val="black"/>
              </a:solidFill>
              <a:effectLst/>
              <a:uLnTx/>
              <a:uFillTx/>
              <a:latin typeface="Calibri" panose="020F0502020204030204"/>
              <a:ea typeface="+mn-ea"/>
              <a:cs typeface="Harmattan" panose="01000503000000020003" pitchFamily="2" charset="-78"/>
            </a:endParaRPr>
          </a:p>
        </p:txBody>
      </p:sp>
    </p:spTree>
    <p:extLst>
      <p:ext uri="{BB962C8B-B14F-4D97-AF65-F5344CB8AC3E}">
        <p14:creationId xmlns:p14="http://schemas.microsoft.com/office/powerpoint/2010/main" val="996308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شريحة عنوان">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3240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عنوان ومحتوى">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6122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مربع نص 7">
            <a:extLst>
              <a:ext uri="{FF2B5EF4-FFF2-40B4-BE49-F238E27FC236}">
                <a16:creationId xmlns:a16="http://schemas.microsoft.com/office/drawing/2014/main" id="{E3263395-9781-4794-BD81-7A0DB6855226}"/>
              </a:ext>
            </a:extLst>
          </p:cNvPr>
          <p:cNvSpPr txBox="1"/>
          <p:nvPr userDrawn="1"/>
        </p:nvSpPr>
        <p:spPr>
          <a:xfrm>
            <a:off x="2141220" y="-416143"/>
            <a:ext cx="7909560" cy="276999"/>
          </a:xfrm>
          <a:prstGeom prst="rect">
            <a:avLst/>
          </a:prstGeom>
          <a:noFill/>
        </p:spPr>
        <p:txBody>
          <a:bodyPr wrap="square">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200" dirty="0">
                <a:solidFill>
                  <a:schemeClr val="tx1">
                    <a:lumMod val="75000"/>
                    <a:lumOff val="25000"/>
                  </a:schemeClr>
                </a:solidFill>
                <a:latin typeface="El Messiri" pitchFamily="2" charset="-78"/>
                <a:cs typeface="El Messiri" pitchFamily="2" charset="-78"/>
              </a:rPr>
              <a:t>هذا القالب من تصميم موقع انجز ( </a:t>
            </a:r>
            <a:r>
              <a:rPr lang="en-US" sz="1200" dirty="0">
                <a:solidFill>
                  <a:schemeClr val="tx1">
                    <a:lumMod val="75000"/>
                    <a:lumOff val="25000"/>
                  </a:schemeClr>
                </a:solidFill>
                <a:latin typeface="El Messiri" pitchFamily="2" charset="-78"/>
                <a:cs typeface="El Messiri" pitchFamily="2" charset="-78"/>
              </a:rPr>
              <a:t>ingez-ppt.com</a:t>
            </a:r>
            <a:r>
              <a:rPr lang="ar-SA" sz="1200" dirty="0">
                <a:solidFill>
                  <a:schemeClr val="tx1">
                    <a:lumMod val="75000"/>
                    <a:lumOff val="25000"/>
                  </a:schemeClr>
                </a:solidFill>
                <a:latin typeface="El Messiri" pitchFamily="2" charset="-78"/>
                <a:cs typeface="El Messiri" pitchFamily="2" charset="-78"/>
              </a:rPr>
              <a:t> ) : موقع عربي متخصص بتصميم قوالب البوربوينت باللغة العربية</a:t>
            </a:r>
            <a:endParaRPr lang="ar-EG" sz="1200" dirty="0">
              <a:solidFill>
                <a:schemeClr val="tx1">
                  <a:lumMod val="75000"/>
                  <a:lumOff val="25000"/>
                </a:schemeClr>
              </a:solidFill>
              <a:latin typeface="El Messiri" pitchFamily="2" charset="-78"/>
              <a:cs typeface="El Messiri" pitchFamily="2" charset="-78"/>
            </a:endParaRPr>
          </a:p>
        </p:txBody>
      </p:sp>
    </p:spTree>
    <p:extLst>
      <p:ext uri="{BB962C8B-B14F-4D97-AF65-F5344CB8AC3E}">
        <p14:creationId xmlns:p14="http://schemas.microsoft.com/office/powerpoint/2010/main" val="3969453130"/>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5.png"/><Relationship Id="rId3" Type="http://schemas.microsoft.com/office/2007/relationships/media" Target="../media/media3.wav"/><Relationship Id="rId7" Type="http://schemas.openxmlformats.org/officeDocument/2006/relationships/audio" Target="../media/audio1.wav"/><Relationship Id="rId12" Type="http://schemas.openxmlformats.org/officeDocument/2006/relationships/image" Target="../media/image4.png"/><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notesSlide" Target="../notesSlides/notesSlide1.xml"/><Relationship Id="rId11" Type="http://schemas.openxmlformats.org/officeDocument/2006/relationships/audio" Target="../media/audio3.wav"/><Relationship Id="rId5" Type="http://schemas.openxmlformats.org/officeDocument/2006/relationships/slideLayout" Target="../slideLayouts/slideLayout2.xml"/><Relationship Id="rId10" Type="http://schemas.openxmlformats.org/officeDocument/2006/relationships/image" Target="../media/image3.png"/><Relationship Id="rId4" Type="http://schemas.openxmlformats.org/officeDocument/2006/relationships/audio" Target="../media/media3.wav"/><Relationship Id="rId9" Type="http://schemas.openxmlformats.org/officeDocument/2006/relationships/audio" Target="../media/audio2.wav"/><Relationship Id="rId1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microsoft.com/office/2007/relationships/media" Target="../media/media5.mp3"/><Relationship Id="rId7" Type="http://schemas.openxmlformats.org/officeDocument/2006/relationships/image" Target="../media/image5.png"/><Relationship Id="rId2" Type="http://schemas.microsoft.com/office/2007/relationships/media" Target="../media/media4.mp4"/><Relationship Id="rId1" Type="http://schemas.openxmlformats.org/officeDocument/2006/relationships/video" Target="NULL" TargetMode="External"/><Relationship Id="rId6" Type="http://schemas.openxmlformats.org/officeDocument/2006/relationships/image" Target="../media/image7.png"/><Relationship Id="rId5" Type="http://schemas.openxmlformats.org/officeDocument/2006/relationships/slideLayout" Target="../slideLayouts/slideLayout2.xml"/><Relationship Id="rId4" Type="http://schemas.openxmlformats.org/officeDocument/2006/relationships/audio" Target="../media/media5.mp3"/></Relationships>
</file>

<file path=ppt/slides/_rels/slide4.xml.rels><?xml version="1.0" encoding="UTF-8" standalone="yes"?>
<Relationships xmlns="http://schemas.openxmlformats.org/package/2006/relationships"><Relationship Id="rId8" Type="http://schemas.openxmlformats.org/officeDocument/2006/relationships/audio" Target="../media/audio2.wav"/><Relationship Id="rId13" Type="http://schemas.openxmlformats.org/officeDocument/2006/relationships/audio" Target="../media/audio4.wav"/><Relationship Id="rId3" Type="http://schemas.openxmlformats.org/officeDocument/2006/relationships/slideLayout" Target="../slideLayouts/slideLayout2.xml"/><Relationship Id="rId7" Type="http://schemas.openxmlformats.org/officeDocument/2006/relationships/image" Target="../media/image9.png"/><Relationship Id="rId12" Type="http://schemas.openxmlformats.org/officeDocument/2006/relationships/image" Target="../media/image4.png"/><Relationship Id="rId2" Type="http://schemas.microsoft.com/office/2007/relationships/media" Target="../media/media6.mp4"/><Relationship Id="rId1" Type="http://schemas.openxmlformats.org/officeDocument/2006/relationships/video" Target="NULL" TargetMode="External"/><Relationship Id="rId6" Type="http://schemas.openxmlformats.org/officeDocument/2006/relationships/image" Target="../media/image8.png"/><Relationship Id="rId11" Type="http://schemas.openxmlformats.org/officeDocument/2006/relationships/audio" Target="../media/audio3.wav"/><Relationship Id="rId5" Type="http://schemas.openxmlformats.org/officeDocument/2006/relationships/audio" Target="../media/audio4.wav"/><Relationship Id="rId10" Type="http://schemas.openxmlformats.org/officeDocument/2006/relationships/image" Target="../media/image11.png"/><Relationship Id="rId4" Type="http://schemas.openxmlformats.org/officeDocument/2006/relationships/notesSlide" Target="../notesSlides/notesSlide2.xml"/><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audio" Target="../media/audio2.wav"/><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image" Target="../media/image15.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audio" Target="../media/audio3.wav"/><Relationship Id="rId11" Type="http://schemas.openxmlformats.org/officeDocument/2006/relationships/image" Target="../media/image14.png"/><Relationship Id="rId5" Type="http://schemas.openxmlformats.org/officeDocument/2006/relationships/image" Target="../media/image12.png"/><Relationship Id="rId15" Type="http://schemas.openxmlformats.org/officeDocument/2006/relationships/image" Target="../media/image18.png"/><Relationship Id="rId10" Type="http://schemas.openxmlformats.org/officeDocument/2006/relationships/image" Target="../media/image13.png"/><Relationship Id="rId4" Type="http://schemas.openxmlformats.org/officeDocument/2006/relationships/notesSlide" Target="../notesSlides/notesSlide3.xml"/><Relationship Id="rId9" Type="http://schemas.openxmlformats.org/officeDocument/2006/relationships/image" Target="../media/image10.png"/><Relationship Id="rId14"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wav"/><Relationship Id="rId7" Type="http://schemas.openxmlformats.org/officeDocument/2006/relationships/image" Target="../media/image19.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audio" Target="../media/media9.wav"/></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21.png"/><Relationship Id="rId12"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23.png"/><Relationship Id="rId4" Type="http://schemas.openxmlformats.org/officeDocument/2006/relationships/image" Target="../media/image20.png"/><Relationship Id="rId9" Type="http://schemas.openxmlformats.org/officeDocument/2006/relationships/image" Target="../media/image22.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7.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7.png"/><Relationship Id="rId5" Type="http://schemas.openxmlformats.org/officeDocument/2006/relationships/audio" Target="../media/audio3.wav"/><Relationship Id="rId10" Type="http://schemas.openxmlformats.org/officeDocument/2006/relationships/image" Target="../media/image30.png"/><Relationship Id="rId4" Type="http://schemas.openxmlformats.org/officeDocument/2006/relationships/image" Target="../media/image28.png"/><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1.png"/><Relationship Id="rId7"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2.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34.png"/><Relationship Id="rId12"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35.png"/><Relationship Id="rId4" Type="http://schemas.openxmlformats.org/officeDocument/2006/relationships/image" Target="../media/image33.png"/><Relationship Id="rId9" Type="http://schemas.openxmlformats.org/officeDocument/2006/relationships/image" Target="../media/image22.png"/></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6.png"/><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wav"/><Relationship Id="rId7" Type="http://schemas.openxmlformats.org/officeDocument/2006/relationships/image" Target="../media/image37.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notesSlide" Target="../notesSlides/notesSlide13.xml"/><Relationship Id="rId5" Type="http://schemas.openxmlformats.org/officeDocument/2006/relationships/slideLayout" Target="../slideLayouts/slideLayout2.xml"/><Relationship Id="rId4" Type="http://schemas.openxmlformats.org/officeDocument/2006/relationships/audio" Target="../media/media9.wav"/></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39.png"/><Relationship Id="rId12"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41.png"/><Relationship Id="rId5" Type="http://schemas.openxmlformats.org/officeDocument/2006/relationships/audio" Target="../media/audio3.wav"/><Relationship Id="rId10" Type="http://schemas.openxmlformats.org/officeDocument/2006/relationships/image" Target="../media/image40.png"/><Relationship Id="rId4" Type="http://schemas.openxmlformats.org/officeDocument/2006/relationships/image" Target="../media/image38.png"/><Relationship Id="rId9" Type="http://schemas.openxmlformats.org/officeDocument/2006/relationships/image" Target="../media/image22.png"/></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42.png"/><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34.png"/><Relationship Id="rId12"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44.png"/><Relationship Id="rId4" Type="http://schemas.openxmlformats.org/officeDocument/2006/relationships/image" Target="../media/image43.png"/><Relationship Id="rId9" Type="http://schemas.openxmlformats.org/officeDocument/2006/relationships/image" Target="../media/image22.png"/></Relationships>
</file>

<file path=ppt/slides/_rels/slide2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45.png"/><Relationship Id="rId7"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wav"/><Relationship Id="rId7" Type="http://schemas.openxmlformats.org/officeDocument/2006/relationships/image" Target="../media/image32.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notesSlide" Target="../notesSlides/notesSlide19.xml"/><Relationship Id="rId5" Type="http://schemas.openxmlformats.org/officeDocument/2006/relationships/slideLayout" Target="../slideLayouts/slideLayout2.xml"/><Relationship Id="rId4" Type="http://schemas.openxmlformats.org/officeDocument/2006/relationships/audio" Target="../media/media9.wav"/></Relationships>
</file>

<file path=ppt/slides/_rels/slide2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7.png"/><Relationship Id="rId5" Type="http://schemas.openxmlformats.org/officeDocument/2006/relationships/audio" Target="../media/audio3.wav"/><Relationship Id="rId10" Type="http://schemas.openxmlformats.org/officeDocument/2006/relationships/image" Target="../media/image18.png"/><Relationship Id="rId4" Type="http://schemas.openxmlformats.org/officeDocument/2006/relationships/image" Target="../media/image46.png"/><Relationship Id="rId9" Type="http://schemas.openxmlformats.org/officeDocument/2006/relationships/image" Target="../media/image22.png"/></Relationships>
</file>

<file path=ppt/slides/_rels/slide2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47.png"/><Relationship Id="rId7"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9.png"/><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49.png"/><Relationship Id="rId12"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50.png"/><Relationship Id="rId5" Type="http://schemas.openxmlformats.org/officeDocument/2006/relationships/audio" Target="../media/audio3.wav"/><Relationship Id="rId10" Type="http://schemas.openxmlformats.org/officeDocument/2006/relationships/image" Target="../media/image40.png"/><Relationship Id="rId4" Type="http://schemas.openxmlformats.org/officeDocument/2006/relationships/image" Target="../media/image48.png"/><Relationship Id="rId9" Type="http://schemas.openxmlformats.org/officeDocument/2006/relationships/image" Target="../media/image22.png"/></Relationships>
</file>

<file path=ppt/slides/_rels/slide2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51.png"/><Relationship Id="rId7"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wav"/><Relationship Id="rId7" Type="http://schemas.openxmlformats.org/officeDocument/2006/relationships/image" Target="../media/image27.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notesSlide" Target="../notesSlides/notesSlide25.xml"/><Relationship Id="rId5" Type="http://schemas.openxmlformats.org/officeDocument/2006/relationships/slideLayout" Target="../slideLayouts/slideLayout2.xml"/><Relationship Id="rId4" Type="http://schemas.openxmlformats.org/officeDocument/2006/relationships/audio" Target="../media/media9.wav"/></Relationships>
</file>

<file path=ppt/slides/_rels/slide2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34.png"/><Relationship Id="rId12"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53.png"/><Relationship Id="rId4" Type="http://schemas.openxmlformats.org/officeDocument/2006/relationships/image" Target="../media/image52.png"/><Relationship Id="rId9" Type="http://schemas.openxmlformats.org/officeDocument/2006/relationships/image" Target="../media/image22.png"/></Relationships>
</file>

<file path=ppt/slides/_rels/slide2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54.png"/><Relationship Id="rId7"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37.png"/><Relationship Id="rId4" Type="http://schemas.openxmlformats.org/officeDocument/2006/relationships/notesSlide" Target="../notesSlides/notesSlide28.xml"/></Relationships>
</file>

<file path=ppt/slides/_rels/slide3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49.png"/><Relationship Id="rId12"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image" Target="../media/image22.png"/></Relationships>
</file>

<file path=ppt/slides/_rels/slide3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57.png"/><Relationship Id="rId7"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wav"/><Relationship Id="rId7" Type="http://schemas.openxmlformats.org/officeDocument/2006/relationships/image" Target="../media/image19.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notesSlide" Target="../notesSlides/notesSlide31.xml"/><Relationship Id="rId5" Type="http://schemas.openxmlformats.org/officeDocument/2006/relationships/slideLayout" Target="../slideLayouts/slideLayout2.xml"/><Relationship Id="rId4" Type="http://schemas.openxmlformats.org/officeDocument/2006/relationships/audio" Target="../media/media9.wav"/></Relationships>
</file>

<file path=ppt/slides/_rels/slide3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59.png"/><Relationship Id="rId12"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60.png"/><Relationship Id="rId4" Type="http://schemas.openxmlformats.org/officeDocument/2006/relationships/image" Target="../media/image58.png"/><Relationship Id="rId9" Type="http://schemas.openxmlformats.org/officeDocument/2006/relationships/image" Target="../media/image22.png"/></Relationships>
</file>

<file path=ppt/slides/_rels/slide3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1.png"/><Relationship Id="rId7"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wav"/><Relationship Id="rId7" Type="http://schemas.openxmlformats.org/officeDocument/2006/relationships/image" Target="../media/image27.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notesSlide" Target="../notesSlides/notesSlide34.xml"/><Relationship Id="rId5" Type="http://schemas.openxmlformats.org/officeDocument/2006/relationships/slideLayout" Target="../slideLayouts/slideLayout2.xml"/><Relationship Id="rId4" Type="http://schemas.openxmlformats.org/officeDocument/2006/relationships/audio" Target="../media/media9.wav"/></Relationships>
</file>

<file path=ppt/slides/_rels/slide3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audio5.wav"/><Relationship Id="rId7" Type="http://schemas.openxmlformats.org/officeDocument/2006/relationships/image" Target="../media/image29.png"/><Relationship Id="rId12"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audio" Target="../media/audio3.wav"/><Relationship Id="rId10" Type="http://schemas.openxmlformats.org/officeDocument/2006/relationships/image" Target="../media/image63.png"/><Relationship Id="rId4" Type="http://schemas.openxmlformats.org/officeDocument/2006/relationships/image" Target="../media/image62.png"/><Relationship Id="rId9" Type="http://schemas.openxmlformats.org/officeDocument/2006/relationships/image" Target="../media/image22.png"/></Relationships>
</file>

<file path=ppt/slides/_rels/slide3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4.png"/><Relationship Id="rId7" Type="http://schemas.openxmlformats.org/officeDocument/2006/relationships/image" Target="../media/image26.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audio" Target="../media/audio3.wav"/><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37.png"/><Relationship Id="rId4" Type="http://schemas.openxmlformats.org/officeDocument/2006/relationships/notesSlide" Target="../notesSlides/notesSlide37.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66.png"/><Relationship Id="rId4" Type="http://schemas.openxmlformats.org/officeDocument/2006/relationships/notesSlide" Target="../notesSlides/notesSlide38.xml"/></Relationships>
</file>

<file path=ppt/slides/_rels/slide42.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72.png"/><Relationship Id="rId3" Type="http://schemas.openxmlformats.org/officeDocument/2006/relationships/slideLayout" Target="../slideLayouts/slideLayout2.xml"/><Relationship Id="rId7" Type="http://schemas.openxmlformats.org/officeDocument/2006/relationships/audio" Target="../media/audio3.wav"/><Relationship Id="rId12" Type="http://schemas.openxmlformats.org/officeDocument/2006/relationships/image" Target="../media/image71.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68.png"/><Relationship Id="rId11" Type="http://schemas.openxmlformats.org/officeDocument/2006/relationships/image" Target="../media/image17.png"/><Relationship Id="rId5" Type="http://schemas.openxmlformats.org/officeDocument/2006/relationships/image" Target="../media/image67.png"/><Relationship Id="rId10" Type="http://schemas.openxmlformats.org/officeDocument/2006/relationships/image" Target="../media/image70.png"/><Relationship Id="rId4" Type="http://schemas.openxmlformats.org/officeDocument/2006/relationships/notesSlide" Target="../notesSlides/notesSlide39.xml"/><Relationship Id="rId9" Type="http://schemas.openxmlformats.org/officeDocument/2006/relationships/image" Target="../media/image69.png"/></Relationships>
</file>

<file path=ppt/slides/_rels/slide43.xml.rels><?xml version="1.0" encoding="UTF-8" standalone="yes"?>
<Relationships xmlns="http://schemas.openxmlformats.org/package/2006/relationships"><Relationship Id="rId8" Type="http://schemas.openxmlformats.org/officeDocument/2006/relationships/image" Target="../media/image74.png"/><Relationship Id="rId3" Type="http://schemas.microsoft.com/office/2007/relationships/media" Target="../media/media15.mp3"/><Relationship Id="rId7" Type="http://schemas.openxmlformats.org/officeDocument/2006/relationships/image" Target="../media/image73.png"/><Relationship Id="rId12" Type="http://schemas.openxmlformats.org/officeDocument/2006/relationships/image" Target="../media/image5.png"/><Relationship Id="rId2" Type="http://schemas.microsoft.com/office/2007/relationships/media" Target="../media/media6.mp4"/><Relationship Id="rId1" Type="http://schemas.openxmlformats.org/officeDocument/2006/relationships/video" Target="NULL" TargetMode="External"/><Relationship Id="rId6" Type="http://schemas.openxmlformats.org/officeDocument/2006/relationships/image" Target="../media/image8.png"/><Relationship Id="rId11" Type="http://schemas.openxmlformats.org/officeDocument/2006/relationships/image" Target="../media/image4.png"/><Relationship Id="rId5" Type="http://schemas.openxmlformats.org/officeDocument/2006/relationships/slideLayout" Target="../slideLayouts/slideLayout2.xml"/><Relationship Id="rId10" Type="http://schemas.openxmlformats.org/officeDocument/2006/relationships/audio" Target="../media/audio3.wav"/><Relationship Id="rId4" Type="http://schemas.openxmlformats.org/officeDocument/2006/relationships/audio" Target="../media/media15.mp3"/><Relationship Id="rId9" Type="http://schemas.openxmlformats.org/officeDocument/2006/relationships/image" Target="../media/image75.png"/></Relationships>
</file>

<file path=ppt/slides/_rels/slide44.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hyperlink" Target="https://fonts.google.com/specimen/El+Messiri" TargetMode="External"/><Relationship Id="rId7" Type="http://schemas.openxmlformats.org/officeDocument/2006/relationships/image" Target="../media/image79.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svg"/><Relationship Id="rId4" Type="http://schemas.openxmlformats.org/officeDocument/2006/relationships/hyperlink" Target="https://fonts.google.com/specimen/Harmatt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لؤلؤة وكنز المعرفة (2)">
            <a:hlinkClick r:id="" action="ppaction://media"/>
            <a:extLst>
              <a:ext uri="{FF2B5EF4-FFF2-40B4-BE49-F238E27FC236}">
                <a16:creationId xmlns:a16="http://schemas.microsoft.com/office/drawing/2014/main" id="{FE8DD095-B8D8-0B20-87A2-6DC82045573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C3498EA2-A23A-D683-AC20-AA721B959417}"/>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729511134"/>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لؤلؤة وكنز المعرفة">
            <a:hlinkClick r:id="" action="ppaction://media"/>
            <a:extLst>
              <a:ext uri="{FF2B5EF4-FFF2-40B4-BE49-F238E27FC236}">
                <a16:creationId xmlns:a16="http://schemas.microsoft.com/office/drawing/2014/main" id="{53A4B26A-7469-64C7-EB5E-F1D62776C4C4}"/>
              </a:ext>
            </a:extLst>
          </p:cNvPr>
          <p:cNvPicPr>
            <a:picLocks noChangeAspect="1"/>
          </p:cNvPicPr>
          <p:nvPr>
            <a:videoFile r:link="rId1"/>
            <p:extLst>
              <p:ext uri="{DAA4B4D4-6D71-4841-9C94-3DE7FCFB9230}">
                <p14:media xmlns:p14="http://schemas.microsoft.com/office/powerpoint/2010/main" r:embed="rId2">
                  <p14:trim st="82" end="210"/>
                </p14:media>
              </p:ext>
            </p:extLst>
          </p:nvPr>
        </p:nvPicPr>
        <p:blipFill>
          <a:blip r:embed="rId8"/>
          <a:stretch>
            <a:fillRect/>
          </a:stretch>
        </p:blipFill>
        <p:spPr>
          <a:xfrm>
            <a:off x="0" y="0"/>
            <a:ext cx="12192000" cy="6858000"/>
          </a:xfrm>
          <a:prstGeom prst="rect">
            <a:avLst/>
          </a:prstGeom>
        </p:spPr>
      </p:pic>
      <p:sp>
        <p:nvSpPr>
          <p:cNvPr id="9" name="frame">
            <a:extLst>
              <a:ext uri="{FF2B5EF4-FFF2-40B4-BE49-F238E27FC236}">
                <a16:creationId xmlns:a16="http://schemas.microsoft.com/office/drawing/2014/main" id="{9A606AFC-A221-BC4E-6885-A0FF4BBA0E57}"/>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2" name="زر البدء">
            <a:hlinkClick r:id="" action="ppaction://hlinkshowjump?jump=nextslide">
              <a:snd r:embed="rId9" name="arrow.wav"/>
            </a:hlinkClick>
            <a:hlinkHover r:id="" action="ppaction://noaction">
              <a:snd r:embed="rId9" name="arrow.wav"/>
            </a:hlinkHover>
            <a:extLst>
              <a:ext uri="{FF2B5EF4-FFF2-40B4-BE49-F238E27FC236}">
                <a16:creationId xmlns:a16="http://schemas.microsoft.com/office/drawing/2014/main" id="{AA84CA97-3F55-41DF-3A33-B75570BE2222}"/>
              </a:ext>
            </a:extLst>
          </p:cNvPr>
          <p:cNvSpPr/>
          <p:nvPr/>
        </p:nvSpPr>
        <p:spPr>
          <a:xfrm>
            <a:off x="5308922" y="6091107"/>
            <a:ext cx="1878956" cy="468610"/>
          </a:xfrm>
          <a:prstGeom prst="roundRect">
            <a:avLst>
              <a:gd name="adj" fmla="val 0"/>
            </a:avLst>
          </a:prstGeom>
          <a:blipFill>
            <a:blip r:embed="rId10"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1600" b="1" dirty="0">
                <a:solidFill>
                  <a:srgbClr val="FFD852"/>
                </a:solidFill>
                <a:latin typeface="El Messiri" pitchFamily="2" charset="-78"/>
                <a:ea typeface="Harmattan" panose="01000503000000020003" pitchFamily="2" charset="-78"/>
                <a:cs typeface="El Messiri" pitchFamily="2" charset="-78"/>
              </a:rPr>
              <a:t>اضغط هنا للبدء</a:t>
            </a:r>
            <a:endParaRPr lang="ar-EG" sz="1600" b="1" dirty="0">
              <a:solidFill>
                <a:srgbClr val="FFD852"/>
              </a:solidFill>
              <a:latin typeface="El Messiri" pitchFamily="2" charset="-78"/>
              <a:ea typeface="Harmattan" panose="01000503000000020003" pitchFamily="2" charset="-78"/>
              <a:cs typeface="El Messiri" pitchFamily="2" charset="-78"/>
            </a:endParaRPr>
          </a:p>
        </p:txBody>
      </p:sp>
      <p:pic>
        <p:nvPicPr>
          <p:cNvPr id="4" name="x">
            <a:hlinkClick r:id="" action="ppaction://hlinkshowjump?jump=endshow"/>
            <a:hlinkHover r:id="" action="ppaction://noaction">
              <a:snd r:embed="rId11" name="click.wav"/>
            </a:hlinkHover>
            <a:extLst>
              <a:ext uri="{FF2B5EF4-FFF2-40B4-BE49-F238E27FC236}">
                <a16:creationId xmlns:a16="http://schemas.microsoft.com/office/drawing/2014/main" id="{F6260664-FBA2-C1AE-3FCB-25DF9A5FD3BD}"/>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pic>
        <p:nvPicPr>
          <p:cNvPr id="11" name="birds sound">
            <a:hlinkClick r:id="" action="ppaction://media"/>
            <a:extLst>
              <a:ext uri="{FF2B5EF4-FFF2-40B4-BE49-F238E27FC236}">
                <a16:creationId xmlns:a16="http://schemas.microsoft.com/office/drawing/2014/main" id="{901A796B-6507-8937-7826-D73A88D0030C}"/>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608637" y="-965041"/>
            <a:ext cx="487363" cy="487363"/>
          </a:xfrm>
          <a:prstGeom prst="rect">
            <a:avLst/>
          </a:prstGeom>
        </p:spPr>
      </p:pic>
      <p:grpSp>
        <p:nvGrpSpPr>
          <p:cNvPr id="10" name="مجموعة 9">
            <a:extLst>
              <a:ext uri="{FF2B5EF4-FFF2-40B4-BE49-F238E27FC236}">
                <a16:creationId xmlns:a16="http://schemas.microsoft.com/office/drawing/2014/main" id="{63A0A9B6-7356-1987-376D-E6477948AE65}"/>
              </a:ext>
            </a:extLst>
          </p:cNvPr>
          <p:cNvGrpSpPr/>
          <p:nvPr/>
        </p:nvGrpSpPr>
        <p:grpSpPr>
          <a:xfrm>
            <a:off x="1995604" y="679291"/>
            <a:ext cx="8482442" cy="5177498"/>
            <a:chOff x="1678138" y="714016"/>
            <a:chExt cx="8482442" cy="5177498"/>
          </a:xfrm>
        </p:grpSpPr>
        <p:pic>
          <p:nvPicPr>
            <p:cNvPr id="6" name="title">
              <a:extLst>
                <a:ext uri="{FF2B5EF4-FFF2-40B4-BE49-F238E27FC236}">
                  <a16:creationId xmlns:a16="http://schemas.microsoft.com/office/drawing/2014/main" id="{E8AFB58B-E37A-A16A-5ABD-D16A95CFB90C}"/>
                </a:ext>
              </a:extLst>
            </p:cNvPr>
            <p:cNvPicPr>
              <a:picLocks noChangeAspect="1"/>
            </p:cNvPicPr>
            <p:nvPr/>
          </p:nvPicPr>
          <p:blipFill>
            <a:blip r:embed="rId14" cstate="screen">
              <a:extLst>
                <a:ext uri="{28A0092B-C50C-407E-A947-70E740481C1C}">
                  <a14:useLocalDpi xmlns:a14="http://schemas.microsoft.com/office/drawing/2010/main"/>
                </a:ext>
              </a:extLst>
            </a:blip>
            <a:srcRect/>
            <a:stretch/>
          </p:blipFill>
          <p:spPr>
            <a:xfrm>
              <a:off x="1678138" y="714016"/>
              <a:ext cx="8482442" cy="5177498"/>
            </a:xfrm>
            <a:prstGeom prst="rect">
              <a:avLst/>
            </a:prstGeom>
            <a:effectLst>
              <a:outerShdw blurRad="50800" dist="38100" dir="2700000" algn="tl" rotWithShape="0">
                <a:prstClr val="black">
                  <a:alpha val="40000"/>
                </a:prstClr>
              </a:outerShdw>
            </a:effectLst>
          </p:spPr>
        </p:pic>
        <p:sp>
          <p:nvSpPr>
            <p:cNvPr id="7" name="مربع نص 6">
              <a:extLst>
                <a:ext uri="{FF2B5EF4-FFF2-40B4-BE49-F238E27FC236}">
                  <a16:creationId xmlns:a16="http://schemas.microsoft.com/office/drawing/2014/main" id="{EB7B6583-A384-DB8E-C853-FE0E71AE793D}"/>
                </a:ext>
              </a:extLst>
            </p:cNvPr>
            <p:cNvSpPr txBox="1"/>
            <p:nvPr/>
          </p:nvSpPr>
          <p:spPr>
            <a:xfrm>
              <a:off x="4120587" y="4906866"/>
              <a:ext cx="3831221" cy="369332"/>
            </a:xfrm>
            <a:prstGeom prst="rect">
              <a:avLst/>
            </a:prstGeom>
            <a:noFill/>
          </p:spPr>
          <p:txBody>
            <a:bodyPr wrap="square" rtlCol="1">
              <a:prstTxWarp prst="textArchUp">
                <a:avLst/>
              </a:prstTxWarp>
              <a:spAutoFit/>
            </a:bodyPr>
            <a:lstStyle/>
            <a:p>
              <a:pPr algn="ctr"/>
              <a:r>
                <a:rPr lang="ar-SA" sz="2400" b="1" dirty="0"/>
                <a:t>تعديل النص</a:t>
              </a:r>
            </a:p>
          </p:txBody>
        </p:sp>
      </p:grpSp>
      <p:sp>
        <p:nvSpPr>
          <p:cNvPr id="5" name="مربع نص 4">
            <a:extLst>
              <a:ext uri="{FF2B5EF4-FFF2-40B4-BE49-F238E27FC236}">
                <a16:creationId xmlns:a16="http://schemas.microsoft.com/office/drawing/2014/main" id="{38677ED2-4591-5455-673C-A2C5E0196E9D}"/>
              </a:ext>
            </a:extLst>
          </p:cNvPr>
          <p:cNvSpPr txBox="1"/>
          <p:nvPr/>
        </p:nvSpPr>
        <p:spPr>
          <a:xfrm>
            <a:off x="12769269" y="-1341120"/>
            <a:ext cx="184731" cy="369332"/>
          </a:xfrm>
          <a:prstGeom prst="rect">
            <a:avLst/>
          </a:prstGeom>
          <a:noFill/>
        </p:spPr>
        <p:txBody>
          <a:bodyPr wrap="none" rtlCol="1">
            <a:spAutoFit/>
          </a:bodyPr>
          <a:lstStyle/>
          <a:p>
            <a:endParaRPr lang="ar-SA" dirty="0"/>
          </a:p>
        </p:txBody>
      </p:sp>
    </p:spTree>
    <p:extLst>
      <p:ext uri="{BB962C8B-B14F-4D97-AF65-F5344CB8AC3E}">
        <p14:creationId xmlns:p14="http://schemas.microsoft.com/office/powerpoint/2010/main" val="10918076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11"/>
                                        </p:tgtEl>
                                      </p:cBhvr>
                                    </p:cmd>
                                  </p:childTnLst>
                                </p:cTn>
                              </p:par>
                              <p:par>
                                <p:cTn id="7" presetID="1" presetClass="mediacall" presetSubtype="0" fill="hold" nodeType="withEffect">
                                  <p:stCondLst>
                                    <p:cond delay="0"/>
                                  </p:stCondLst>
                                  <p:childTnLst>
                                    <p:cmd type="call" cmd="playFrom(0.0)">
                                      <p:cBhvr>
                                        <p:cTn id="8" dur="7708" fill="hold"/>
                                        <p:tgtEl>
                                          <p:spTgt spid="3"/>
                                        </p:tgtEl>
                                      </p:cBhvr>
                                    </p:cmd>
                                  </p:childTnLst>
                                </p:cTn>
                              </p:par>
                              <p:par>
                                <p:cTn id="9" presetID="53" presetClass="entr" presetSubtype="16" fill="hold" nodeType="withEffect">
                                  <p:stCondLst>
                                    <p:cond delay="2000"/>
                                  </p:stCondLst>
                                  <p:childTnLst>
                                    <p:set>
                                      <p:cBhvr>
                                        <p:cTn id="10" dur="1" fill="hold">
                                          <p:stCondLst>
                                            <p:cond delay="0"/>
                                          </p:stCondLst>
                                        </p:cTn>
                                        <p:tgtEl>
                                          <p:spTgt spid="10"/>
                                        </p:tgtEl>
                                        <p:attrNameLst>
                                          <p:attrName>style.visibility</p:attrName>
                                        </p:attrNameLst>
                                      </p:cBhvr>
                                      <p:to>
                                        <p:strVal val="visible"/>
                                      </p:to>
                                    </p:set>
                                    <p:anim calcmode="lin" valueType="num">
                                      <p:cBhvr>
                                        <p:cTn id="11" dur="2000" fill="hold"/>
                                        <p:tgtEl>
                                          <p:spTgt spid="10"/>
                                        </p:tgtEl>
                                        <p:attrNameLst>
                                          <p:attrName>ppt_w</p:attrName>
                                        </p:attrNameLst>
                                      </p:cBhvr>
                                      <p:tavLst>
                                        <p:tav tm="0">
                                          <p:val>
                                            <p:fltVal val="0"/>
                                          </p:val>
                                        </p:tav>
                                        <p:tav tm="100000">
                                          <p:val>
                                            <p:strVal val="#ppt_w"/>
                                          </p:val>
                                        </p:tav>
                                      </p:tavLst>
                                    </p:anim>
                                    <p:anim calcmode="lin" valueType="num">
                                      <p:cBhvr>
                                        <p:cTn id="12" dur="2000" fill="hold"/>
                                        <p:tgtEl>
                                          <p:spTgt spid="10"/>
                                        </p:tgtEl>
                                        <p:attrNameLst>
                                          <p:attrName>ppt_h</p:attrName>
                                        </p:attrNameLst>
                                      </p:cBhvr>
                                      <p:tavLst>
                                        <p:tav tm="0">
                                          <p:val>
                                            <p:fltVal val="0"/>
                                          </p:val>
                                        </p:tav>
                                        <p:tav tm="100000">
                                          <p:val>
                                            <p:strVal val="#ppt_h"/>
                                          </p:val>
                                        </p:tav>
                                      </p:tavLst>
                                    </p:anim>
                                    <p:animEffect transition="in" filter="fade">
                                      <p:cBhvr>
                                        <p:cTn id="13" dur="2000"/>
                                        <p:tgtEl>
                                          <p:spTgt spid="10"/>
                                        </p:tgtEl>
                                      </p:cBhvr>
                                    </p:animEffect>
                                  </p:childTnLst>
                                  <p:subTnLst>
                                    <p:audio>
                                      <p:cMediaNode vol="6000">
                                        <p:cTn display="0" masterRel="sameClick">
                                          <p:stCondLst>
                                            <p:cond evt="begin" delay="0">
                                              <p:tn val="9"/>
                                            </p:cond>
                                          </p:stCondLst>
                                          <p:endCondLst>
                                            <p:cond evt="onStopAudio" delay="0">
                                              <p:tgtEl>
                                                <p:sldTgt/>
                                              </p:tgtEl>
                                            </p:cond>
                                          </p:endCondLst>
                                        </p:cTn>
                                        <p:tgtEl>
                                          <p:sndTgt r:embed="rId7" name="Untitled_1.wav"/>
                                        </p:tgtEl>
                                      </p:cMediaNode>
                                    </p:audio>
                                  </p:subTnLst>
                                </p:cTn>
                              </p:par>
                              <p:par>
                                <p:cTn id="14" presetID="10" presetClass="entr" presetSubtype="0" fill="hold" grpId="0" nodeType="withEffect">
                                  <p:stCondLst>
                                    <p:cond delay="390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par>
                                <p:cTn id="17" presetID="10" presetClass="entr" presetSubtype="0" fill="hold" nodeType="withEffect">
                                  <p:stCondLst>
                                    <p:cond delay="390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par>
                                <p:cTn id="20" presetID="32" presetClass="emph" presetSubtype="0" repeatCount="2000" fill="hold" nodeType="withEffect">
                                  <p:stCondLst>
                                    <p:cond delay="5500"/>
                                  </p:stCondLst>
                                  <p:childTnLst>
                                    <p:animRot by="120000">
                                      <p:cBhvr>
                                        <p:cTn id="21" dur="100" fill="hold">
                                          <p:stCondLst>
                                            <p:cond delay="0"/>
                                          </p:stCondLst>
                                        </p:cTn>
                                        <p:tgtEl>
                                          <p:spTgt spid="10"/>
                                        </p:tgtEl>
                                        <p:attrNameLst>
                                          <p:attrName>r</p:attrName>
                                        </p:attrNameLst>
                                      </p:cBhvr>
                                    </p:animRot>
                                    <p:animRot by="-240000">
                                      <p:cBhvr>
                                        <p:cTn id="22" dur="200" fill="hold">
                                          <p:stCondLst>
                                            <p:cond delay="200"/>
                                          </p:stCondLst>
                                        </p:cTn>
                                        <p:tgtEl>
                                          <p:spTgt spid="10"/>
                                        </p:tgtEl>
                                        <p:attrNameLst>
                                          <p:attrName>r</p:attrName>
                                        </p:attrNameLst>
                                      </p:cBhvr>
                                    </p:animRot>
                                    <p:animRot by="240000">
                                      <p:cBhvr>
                                        <p:cTn id="23" dur="200" fill="hold">
                                          <p:stCondLst>
                                            <p:cond delay="400"/>
                                          </p:stCondLst>
                                        </p:cTn>
                                        <p:tgtEl>
                                          <p:spTgt spid="10"/>
                                        </p:tgtEl>
                                        <p:attrNameLst>
                                          <p:attrName>r</p:attrName>
                                        </p:attrNameLst>
                                      </p:cBhvr>
                                    </p:animRot>
                                    <p:animRot by="-240000">
                                      <p:cBhvr>
                                        <p:cTn id="24" dur="200" fill="hold">
                                          <p:stCondLst>
                                            <p:cond delay="600"/>
                                          </p:stCondLst>
                                        </p:cTn>
                                        <p:tgtEl>
                                          <p:spTgt spid="10"/>
                                        </p:tgtEl>
                                        <p:attrNameLst>
                                          <p:attrName>r</p:attrName>
                                        </p:attrNameLst>
                                      </p:cBhvr>
                                    </p:animRot>
                                    <p:animRot by="120000">
                                      <p:cBhvr>
                                        <p:cTn id="25" dur="200" fill="hold">
                                          <p:stCondLst>
                                            <p:cond delay="800"/>
                                          </p:stCondLst>
                                        </p:cTn>
                                        <p:tgtEl>
                                          <p:spTgt spid="1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p:cMediaNode vol="60976" numSld="999" showWhenStopped="0">
                <p:cTn id="26" repeatCount="indefinite" fill="hold" display="0">
                  <p:stCondLst>
                    <p:cond delay="indefinite"/>
                  </p:stCondLst>
                  <p:endCondLst>
                    <p:cond evt="onStopAudio" delay="0">
                      <p:tgtEl>
                        <p:sldTgt/>
                      </p:tgtEl>
                    </p:cond>
                  </p:endCondLst>
                </p:cTn>
                <p:tgtEl>
                  <p:spTgt spid="11"/>
                </p:tgtEl>
              </p:cMediaNode>
            </p:audio>
            <p:video>
              <p:cMediaNode vol="100000">
                <p:cTn id="27" repeatCount="indefinite" fill="hold" display="0">
                  <p:stCondLst>
                    <p:cond delay="indefinite"/>
                  </p:stCondLst>
                </p:cTn>
                <p:tgtEl>
                  <p:spTgt spid="3"/>
                </p:tgtEl>
              </p:cMediaNode>
            </p:video>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لؤلؤة وكنز المعرفة (4)">
            <a:hlinkClick r:id="" action="ppaction://media"/>
            <a:extLst>
              <a:ext uri="{FF2B5EF4-FFF2-40B4-BE49-F238E27FC236}">
                <a16:creationId xmlns:a16="http://schemas.microsoft.com/office/drawing/2014/main" id="{1483A36E-C1F9-BD68-D70D-8E4C10142AFA}"/>
              </a:ext>
            </a:extLst>
          </p:cNvPr>
          <p:cNvPicPr>
            <a:picLocks noChangeAspect="1"/>
          </p:cNvPicPr>
          <p:nvPr>
            <a:videoFile r:link="rId1"/>
            <p:extLst>
              <p:ext uri="{DAA4B4D4-6D71-4841-9C94-3DE7FCFB9230}">
                <p14:media xmlns:p14="http://schemas.microsoft.com/office/powerpoint/2010/main" r:embed="rId2">
                  <p14:trim st="246" end="661"/>
                </p14:media>
              </p:ext>
            </p:extLst>
          </p:nvPr>
        </p:nvPicPr>
        <p:blipFill>
          <a:blip r:embed="rId6"/>
          <a:stretch>
            <a:fillRect/>
          </a:stretch>
        </p:blipFill>
        <p:spPr>
          <a:xfrm>
            <a:off x="0" y="0"/>
            <a:ext cx="12192000" cy="6858000"/>
          </a:xfrm>
          <a:prstGeom prst="rect">
            <a:avLst/>
          </a:prstGeom>
        </p:spPr>
      </p:pic>
      <p:sp>
        <p:nvSpPr>
          <p:cNvPr id="7" name="frame">
            <a:extLst>
              <a:ext uri="{FF2B5EF4-FFF2-40B4-BE49-F238E27FC236}">
                <a16:creationId xmlns:a16="http://schemas.microsoft.com/office/drawing/2014/main" id="{88D9052F-90A6-64B7-F1B5-251F8224BAC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5" name="sEA">
            <a:hlinkClick r:id="" action="ppaction://media"/>
            <a:extLst>
              <a:ext uri="{FF2B5EF4-FFF2-40B4-BE49-F238E27FC236}">
                <a16:creationId xmlns:a16="http://schemas.microsoft.com/office/drawing/2014/main" id="{733378BD-2BCD-7947-42C1-37AB8E1A98E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699322" y="-1087278"/>
            <a:ext cx="609600" cy="609600"/>
          </a:xfrm>
          <a:prstGeom prst="rect">
            <a:avLst/>
          </a:prstGeom>
        </p:spPr>
      </p:pic>
    </p:spTree>
    <p:extLst>
      <p:ext uri="{BB962C8B-B14F-4D97-AF65-F5344CB8AC3E}">
        <p14:creationId xmlns:p14="http://schemas.microsoft.com/office/powerpoint/2010/main" val="1194982215"/>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93" fill="hold"/>
                                        <p:tgtEl>
                                          <p:spTgt spid="3"/>
                                        </p:tgtEl>
                                      </p:cBhvr>
                                    </p:cmd>
                                  </p:childTnLst>
                                </p:cTn>
                              </p:par>
                              <p:par>
                                <p:cTn id="7" presetID="1" presetClass="mediacall" presetSubtype="0" fill="hold" nodeType="withEffect">
                                  <p:stCondLst>
                                    <p:cond delay="0"/>
                                  </p:stCondLst>
                                  <p:childTnLst>
                                    <p:cmd type="call" cmd="playFrom(0.0)">
                                      <p:cBhvr>
                                        <p:cTn id="8"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3"/>
                </p:tgtEl>
              </p:cMediaNode>
            </p:video>
            <p:audio>
              <p:cMediaNode vol="26829" numSld="999" showWhenStopped="0">
                <p:cTn id="10"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لؤلؤة وكنز المعرفة (6)">
            <a:hlinkClick r:id="" action="ppaction://media"/>
            <a:extLst>
              <a:ext uri="{FF2B5EF4-FFF2-40B4-BE49-F238E27FC236}">
                <a16:creationId xmlns:a16="http://schemas.microsoft.com/office/drawing/2014/main" id="{CE1003CC-FA5D-25DA-6DC2-3253FE879714}"/>
              </a:ext>
            </a:extLst>
          </p:cNvPr>
          <p:cNvPicPr>
            <a:picLocks noChangeAspect="1"/>
          </p:cNvPicPr>
          <p:nvPr>
            <a:videoFile r:link="rId1"/>
            <p:extLst>
              <p:ext uri="{DAA4B4D4-6D71-4841-9C94-3DE7FCFB9230}">
                <p14:media xmlns:p14="http://schemas.microsoft.com/office/powerpoint/2010/main" r:embed="rId2">
                  <p14:trim st="246" end="153"/>
                </p14:media>
              </p:ext>
            </p:extLst>
          </p:nvPr>
        </p:nvPicPr>
        <p:blipFill>
          <a:blip r:embed="rId6"/>
          <a:stretch>
            <a:fillRect/>
          </a:stretch>
        </p:blipFill>
        <p:spPr>
          <a:xfrm>
            <a:off x="0" y="0"/>
            <a:ext cx="12192000" cy="6858000"/>
          </a:xfrm>
          <a:prstGeom prst="rect">
            <a:avLst/>
          </a:prstGeom>
        </p:spPr>
      </p:pic>
      <p:sp>
        <p:nvSpPr>
          <p:cNvPr id="19" name="frame">
            <a:extLst>
              <a:ext uri="{FF2B5EF4-FFF2-40B4-BE49-F238E27FC236}">
                <a16:creationId xmlns:a16="http://schemas.microsoft.com/office/drawing/2014/main" id="{5EF4EEC2-7937-22DF-607A-7D9E2B5E570C}"/>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nvGrpSpPr>
          <p:cNvPr id="11" name="مجموعة 10">
            <a:extLst>
              <a:ext uri="{FF2B5EF4-FFF2-40B4-BE49-F238E27FC236}">
                <a16:creationId xmlns:a16="http://schemas.microsoft.com/office/drawing/2014/main" id="{094380C6-AF92-27D3-46B4-C9B2048865DF}"/>
              </a:ext>
            </a:extLst>
          </p:cNvPr>
          <p:cNvGrpSpPr/>
          <p:nvPr/>
        </p:nvGrpSpPr>
        <p:grpSpPr>
          <a:xfrm>
            <a:off x="-60932" y="3471441"/>
            <a:ext cx="4887576" cy="3393638"/>
            <a:chOff x="-60932" y="3471441"/>
            <a:chExt cx="4887576" cy="3393638"/>
          </a:xfrm>
        </p:grpSpPr>
        <p:pic>
          <p:nvPicPr>
            <p:cNvPr id="14" name="صورة 13">
              <a:extLst>
                <a:ext uri="{FF2B5EF4-FFF2-40B4-BE49-F238E27FC236}">
                  <a16:creationId xmlns:a16="http://schemas.microsoft.com/office/drawing/2014/main" id="{10D63D3A-3441-FB63-2171-311E0807CDA9}"/>
                </a:ext>
              </a:extLst>
            </p:cNvPr>
            <p:cNvPicPr>
              <a:picLocks noChangeAspect="1"/>
            </p:cNvPicPr>
            <p:nvPr/>
          </p:nvPicPr>
          <p:blipFill>
            <a:blip r:embed="rId7"/>
            <a:srcRect/>
            <a:stretch/>
          </p:blipFill>
          <p:spPr>
            <a:xfrm>
              <a:off x="-60932" y="3471441"/>
              <a:ext cx="4887576" cy="3393638"/>
            </a:xfrm>
            <a:prstGeom prst="rect">
              <a:avLst/>
            </a:prstGeom>
          </p:spPr>
        </p:pic>
        <p:sp>
          <p:nvSpPr>
            <p:cNvPr id="36" name="مربع نص 35">
              <a:extLst>
                <a:ext uri="{FF2B5EF4-FFF2-40B4-BE49-F238E27FC236}">
                  <a16:creationId xmlns:a16="http://schemas.microsoft.com/office/drawing/2014/main" id="{37F4DFBB-C469-48F8-A0B4-0E627C132E44}"/>
                </a:ext>
              </a:extLst>
            </p:cNvPr>
            <p:cNvSpPr txBox="1"/>
            <p:nvPr/>
          </p:nvSpPr>
          <p:spPr>
            <a:xfrm>
              <a:off x="605512" y="4596248"/>
              <a:ext cx="3245222" cy="1292662"/>
            </a:xfrm>
            <a:prstGeom prst="rect">
              <a:avLst/>
            </a:prstGeom>
            <a:noFill/>
          </p:spPr>
          <p:txBody>
            <a:bodyPr wrap="square" rtlCol="1">
              <a:spAutoFit/>
            </a:bodyPr>
            <a:lstStyle/>
            <a:p>
              <a:pPr algn="ctr">
                <a:lnSpc>
                  <a:spcPct val="130000"/>
                </a:lnSpc>
              </a:pPr>
              <a:r>
                <a:rPr lang="ar-SA" sz="2000" b="1" dirty="0">
                  <a:solidFill>
                    <a:srgbClr val="5C2507"/>
                  </a:solidFill>
                  <a:latin typeface="El Messiri" pitchFamily="2" charset="-78"/>
                  <a:ea typeface="Harmattan" panose="01000503000000020003" pitchFamily="2" charset="-78"/>
                  <a:cs typeface="El Messiri" pitchFamily="2" charset="-78"/>
                </a:rPr>
                <a:t>وجدت </a:t>
              </a:r>
              <a:r>
                <a:rPr lang="ar-SA" sz="2000" b="1" dirty="0">
                  <a:solidFill>
                    <a:srgbClr val="BD281D"/>
                  </a:solidFill>
                  <a:latin typeface="El Messiri" pitchFamily="2" charset="-78"/>
                  <a:ea typeface="Harmattan" panose="01000503000000020003" pitchFamily="2" charset="-78"/>
                  <a:cs typeface="El Messiri" pitchFamily="2" charset="-78"/>
                </a:rPr>
                <a:t>خريطة</a:t>
              </a:r>
              <a:r>
                <a:rPr lang="ar-SA" sz="2000" b="1" dirty="0">
                  <a:solidFill>
                    <a:srgbClr val="5C2507"/>
                  </a:solidFill>
                  <a:latin typeface="El Messiri" pitchFamily="2" charset="-78"/>
                  <a:ea typeface="Harmattan" panose="01000503000000020003" pitchFamily="2" charset="-78"/>
                  <a:cs typeface="El Messiri" pitchFamily="2" charset="-78"/>
                </a:rPr>
                <a:t> تقودنا </a:t>
              </a:r>
            </a:p>
            <a:p>
              <a:pPr algn="ctr">
                <a:lnSpc>
                  <a:spcPct val="130000"/>
                </a:lnSpc>
              </a:pPr>
              <a:r>
                <a:rPr lang="ar-SA" sz="2000" b="1" dirty="0">
                  <a:solidFill>
                    <a:srgbClr val="5C2507"/>
                  </a:solidFill>
                  <a:latin typeface="El Messiri" pitchFamily="2" charset="-78"/>
                  <a:ea typeface="Harmattan" panose="01000503000000020003" pitchFamily="2" charset="-78"/>
                  <a:cs typeface="El Messiri" pitchFamily="2" charset="-78"/>
                </a:rPr>
                <a:t>إلى كنز غامض... هل أنتم مستعدون للمغامرة؟</a:t>
              </a:r>
              <a:endParaRPr lang="ar-EG" sz="2000" b="1" dirty="0">
                <a:solidFill>
                  <a:srgbClr val="5C2507"/>
                </a:solidFill>
                <a:effectLst/>
                <a:latin typeface="El Messiri" pitchFamily="2" charset="-78"/>
                <a:ea typeface="Harmattan" panose="01000503000000020003" pitchFamily="2" charset="-78"/>
                <a:cs typeface="El Messiri" pitchFamily="2" charset="-78"/>
              </a:endParaRPr>
            </a:p>
          </p:txBody>
        </p:sp>
      </p:grpSp>
      <p:sp>
        <p:nvSpPr>
          <p:cNvPr id="15" name="زر البدء">
            <a:hlinkClick r:id="" action="ppaction://hlinkshowjump?jump=nextslide">
              <a:snd r:embed="rId8" name="arrow.wav"/>
            </a:hlinkClick>
            <a:hlinkHover r:id="" action="ppaction://noaction" highlightClick="1">
              <a:snd r:embed="rId8" name="arrow.wav"/>
            </a:hlinkHover>
            <a:extLst>
              <a:ext uri="{FF2B5EF4-FFF2-40B4-BE49-F238E27FC236}">
                <a16:creationId xmlns:a16="http://schemas.microsoft.com/office/drawing/2014/main" id="{A1F8E2D1-E2B3-2BF6-1C0D-5AC9CB8DD215}"/>
              </a:ext>
            </a:extLst>
          </p:cNvPr>
          <p:cNvSpPr/>
          <p:nvPr/>
        </p:nvSpPr>
        <p:spPr>
          <a:xfrm>
            <a:off x="1166866" y="5831035"/>
            <a:ext cx="1988200" cy="484021"/>
          </a:xfrm>
          <a:prstGeom prst="roundRect">
            <a:avLst>
              <a:gd name="adj" fmla="val 0"/>
            </a:avLst>
          </a:prstGeom>
          <a:blipFill>
            <a:blip r:embed="rId9"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ابدأ المغامرة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0" name="صورة 9">
            <a:extLst>
              <a:ext uri="{FF2B5EF4-FFF2-40B4-BE49-F238E27FC236}">
                <a16:creationId xmlns:a16="http://schemas.microsoft.com/office/drawing/2014/main" id="{C6BF8AB3-3569-FC25-23CD-8A6EDB625BDC}"/>
              </a:ext>
            </a:extLst>
          </p:cNvPr>
          <p:cNvPicPr>
            <a:picLocks noChangeAspect="1"/>
          </p:cNvPicPr>
          <p:nvPr/>
        </p:nvPicPr>
        <p:blipFill>
          <a:blip r:embed="rId10" cstate="screen">
            <a:extLst>
              <a:ext uri="{28A0092B-C50C-407E-A947-70E740481C1C}">
                <a14:useLocalDpi xmlns:a14="http://schemas.microsoft.com/office/drawing/2010/main"/>
              </a:ext>
            </a:extLst>
          </a:blip>
          <a:srcRect l="1158" r="1158"/>
          <a:stretch/>
        </p:blipFill>
        <p:spPr>
          <a:xfrm>
            <a:off x="7029464" y="1698368"/>
            <a:ext cx="909187" cy="1993201"/>
          </a:xfrm>
          <a:prstGeom prst="rect">
            <a:avLst/>
          </a:prstGeom>
          <a:effectLst>
            <a:glow rad="228600">
              <a:schemeClr val="accent4">
                <a:satMod val="175000"/>
                <a:alpha val="40000"/>
              </a:schemeClr>
            </a:glow>
          </a:effectLst>
        </p:spPr>
      </p:pic>
      <p:pic>
        <p:nvPicPr>
          <p:cNvPr id="16" name="x">
            <a:hlinkClick r:id="" action="ppaction://hlinkshowjump?jump=endshow"/>
            <a:hlinkHover r:id="" action="ppaction://noaction">
              <a:snd r:embed="rId11" name="click.wav"/>
            </a:hlinkHover>
            <a:extLst>
              <a:ext uri="{FF2B5EF4-FFF2-40B4-BE49-F238E27FC236}">
                <a16:creationId xmlns:a16="http://schemas.microsoft.com/office/drawing/2014/main" id="{4F4DC8FC-3076-2C7A-ED96-AD08DC348A27}"/>
              </a:ext>
            </a:extLst>
          </p:cNvPr>
          <p:cNvPicPr>
            <a:picLocks noChangeAspect="1"/>
          </p:cNvPicPr>
          <p:nvPr/>
        </p:nvPicPr>
        <p:blipFill>
          <a:blip r:embed="rId12"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Tree>
    <p:extLst>
      <p:ext uri="{BB962C8B-B14F-4D97-AF65-F5344CB8AC3E}">
        <p14:creationId xmlns:p14="http://schemas.microsoft.com/office/powerpoint/2010/main" val="4103877078"/>
      </p:ext>
    </p:extLst>
  </p:cSld>
  <p:clrMapOvr>
    <a:masterClrMapping/>
  </p:clrMapOvr>
  <mc:AlternateContent xmlns:mc="http://schemas.openxmlformats.org/markup-compatibility/2006" xmlns:p14="http://schemas.microsoft.com/office/powerpoint/2010/main">
    <mc:Choice Requires="p14">
      <p:transition spd="slow" p14:dur="2000">
        <p:sndAc>
          <p:stSnd>
            <p:snd r:embed="rId5" name="magic-notification-ring-2344.wav"/>
          </p:stSnd>
        </p:sndAc>
      </p:transition>
    </mc:Choice>
    <mc:Fallback xmlns="">
      <p:transition spd="slow">
        <p:sndAc>
          <p:stSnd>
            <p:snd r:embed="rId13" name="magic-notification-ring-2344.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 calcmode="lin" valueType="num">
                                      <p:cBhvr>
                                        <p:cTn id="9" dur="1750" fill="hold"/>
                                        <p:tgtEl>
                                          <p:spTgt spid="10"/>
                                        </p:tgtEl>
                                        <p:attrNameLst>
                                          <p:attrName>style.rotation</p:attrName>
                                        </p:attrNameLst>
                                      </p:cBhvr>
                                      <p:tavLst>
                                        <p:tav tm="0">
                                          <p:val>
                                            <p:fltVal val="90"/>
                                          </p:val>
                                        </p:tav>
                                        <p:tav tm="100000">
                                          <p:val>
                                            <p:fltVal val="0"/>
                                          </p:val>
                                        </p:tav>
                                      </p:tavLst>
                                    </p:anim>
                                    <p:animEffect transition="in" filter="fade">
                                      <p:cBhvr>
                                        <p:cTn id="10" dur="1750"/>
                                        <p:tgtEl>
                                          <p:spTgt spid="10"/>
                                        </p:tgtEl>
                                      </p:cBhvr>
                                    </p:animEffect>
                                  </p:childTnLst>
                                </p:cTn>
                              </p:par>
                              <p:par>
                                <p:cTn id="11" presetID="42" presetClass="path" presetSubtype="0" accel="50000" decel="50000" fill="hold" nodeType="withEffect">
                                  <p:stCondLst>
                                    <p:cond delay="1600"/>
                                  </p:stCondLst>
                                  <p:childTnLst>
                                    <p:animMotion origin="layout" path="M -2.08333E-6 -4.07407E-6 L -0.42018 0.14537 " pathEditMode="relative" rAng="0" ptsTypes="AA">
                                      <p:cBhvr>
                                        <p:cTn id="12" dur="2000" fill="hold"/>
                                        <p:tgtEl>
                                          <p:spTgt spid="10"/>
                                        </p:tgtEl>
                                        <p:attrNameLst>
                                          <p:attrName>ppt_x</p:attrName>
                                          <p:attrName>ppt_y</p:attrName>
                                        </p:attrNameLst>
                                      </p:cBhvr>
                                      <p:rCtr x="-21016" y="7269"/>
                                    </p:animMotion>
                                  </p:childTnLst>
                                </p:cTn>
                              </p:par>
                              <p:par>
                                <p:cTn id="13" presetID="10" presetClass="entr" presetSubtype="0" fill="hold" nodeType="withEffect">
                                  <p:stCondLst>
                                    <p:cond delay="340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par>
                                <p:cTn id="16" presetID="10" presetClass="entr" presetSubtype="0" fill="hold" grpId="0" nodeType="withEffect">
                                  <p:stCondLst>
                                    <p:cond delay="340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000"/>
                                        <p:tgtEl>
                                          <p:spTgt spid="15"/>
                                        </p:tgtEl>
                                      </p:cBhvr>
                                    </p:animEffect>
                                  </p:childTnLst>
                                </p:cTn>
                              </p:par>
                              <p:par>
                                <p:cTn id="19" presetID="1" presetClass="mediacall" presetSubtype="0" fill="hold" nodeType="withEffect">
                                  <p:stCondLst>
                                    <p:cond delay="0"/>
                                  </p:stCondLst>
                                  <p:childTnLst>
                                    <p:cmd type="call" cmd="playFrom(0.0)">
                                      <p:cBhvr>
                                        <p:cTn id="20" dur="5617"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21" repeatCount="indefinite" fill="hold" display="0">
                  <p:stCondLst>
                    <p:cond delay="indefinite"/>
                  </p:stCondLst>
                </p:cTn>
                <p:tgtEl>
                  <p:spTgt spid="20"/>
                </p:tgtEl>
              </p:cMediaNode>
            </p:video>
          </p:childTnLst>
        </p:cTn>
      </p:par>
    </p:tnLst>
    <p:bldLst>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map">
            <a:hlinkClick r:id="" action="ppaction://media"/>
            <a:extLst>
              <a:ext uri="{FF2B5EF4-FFF2-40B4-BE49-F238E27FC236}">
                <a16:creationId xmlns:a16="http://schemas.microsoft.com/office/drawing/2014/main" id="{43725A26-E428-0494-1C31-746C93754F7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28" name="frame">
            <a:extLst>
              <a:ext uri="{FF2B5EF4-FFF2-40B4-BE49-F238E27FC236}">
                <a16:creationId xmlns:a16="http://schemas.microsoft.com/office/drawing/2014/main" id="{652C584C-E702-8928-C0BA-38A6309896C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20" name="x">
            <a:hlinkClick r:id="" action="ppaction://hlinkshowjump?jump=endshow"/>
            <a:hlinkHover r:id="" action="ppaction://noaction">
              <a:snd r:embed="rId6" name="click.wav"/>
            </a:hlinkHover>
            <a:extLst>
              <a:ext uri="{FF2B5EF4-FFF2-40B4-BE49-F238E27FC236}">
                <a16:creationId xmlns:a16="http://schemas.microsoft.com/office/drawing/2014/main" id="{EED0B1CB-9F10-4EBD-9F2B-80C96758B16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21" name="زر البدء">
            <a:hlinkClick r:id="" action="ppaction://hlinkshowjump?jump=nextslide">
              <a:snd r:embed="rId8" name="arrow.wav"/>
            </a:hlinkClick>
            <a:hlinkHover r:id="" action="ppaction://noaction" highlightClick="1">
              <a:snd r:embed="rId8" name="arrow.wav"/>
            </a:hlinkHover>
            <a:extLst>
              <a:ext uri="{FF2B5EF4-FFF2-40B4-BE49-F238E27FC236}">
                <a16:creationId xmlns:a16="http://schemas.microsoft.com/office/drawing/2014/main" id="{2B468CD8-5518-0932-72ED-9060B0D54EC1}"/>
              </a:ext>
            </a:extLst>
          </p:cNvPr>
          <p:cNvSpPr/>
          <p:nvPr/>
        </p:nvSpPr>
        <p:spPr>
          <a:xfrm>
            <a:off x="5101900" y="6088285"/>
            <a:ext cx="1988200" cy="484021"/>
          </a:xfrm>
          <a:prstGeom prst="roundRect">
            <a:avLst>
              <a:gd name="adj" fmla="val 0"/>
            </a:avLst>
          </a:prstGeom>
          <a:blipFill>
            <a:blip r:embed="rId9"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ابدأ الابحار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6" name="مجموعة 25">
            <a:extLst>
              <a:ext uri="{FF2B5EF4-FFF2-40B4-BE49-F238E27FC236}">
                <a16:creationId xmlns:a16="http://schemas.microsoft.com/office/drawing/2014/main" id="{09367C7C-E4F8-0D93-E9A5-451BFB6B7DFA}"/>
              </a:ext>
            </a:extLst>
          </p:cNvPr>
          <p:cNvGrpSpPr/>
          <p:nvPr/>
        </p:nvGrpSpPr>
        <p:grpSpPr>
          <a:xfrm>
            <a:off x="4910358" y="4053929"/>
            <a:ext cx="2371284" cy="2122548"/>
            <a:chOff x="4280127" y="2679554"/>
            <a:chExt cx="3631746" cy="3250794"/>
          </a:xfrm>
        </p:grpSpPr>
        <p:pic>
          <p:nvPicPr>
            <p:cNvPr id="23" name="صورة 22">
              <a:extLst>
                <a:ext uri="{FF2B5EF4-FFF2-40B4-BE49-F238E27FC236}">
                  <a16:creationId xmlns:a16="http://schemas.microsoft.com/office/drawing/2014/main" id="{1413B5CF-B573-66E8-51C9-5956945D7DB2}"/>
                </a:ext>
              </a:extLst>
            </p:cNvPr>
            <p:cNvPicPr>
              <a:picLocks noChangeAspect="1"/>
            </p:cNvPicPr>
            <p:nvPr/>
          </p:nvPicPr>
          <p:blipFill>
            <a:blip r:embed="rId10"/>
            <a:stretch>
              <a:fillRect/>
            </a:stretch>
          </p:blipFill>
          <p:spPr>
            <a:xfrm>
              <a:off x="4280127" y="2679554"/>
              <a:ext cx="3631746" cy="3250794"/>
            </a:xfrm>
            <a:prstGeom prst="rect">
              <a:avLst/>
            </a:prstGeom>
          </p:spPr>
        </p:pic>
        <p:pic>
          <p:nvPicPr>
            <p:cNvPr id="25" name="صورة 24">
              <a:extLst>
                <a:ext uri="{FF2B5EF4-FFF2-40B4-BE49-F238E27FC236}">
                  <a16:creationId xmlns:a16="http://schemas.microsoft.com/office/drawing/2014/main" id="{3B9749F0-5456-3372-5C00-E4930F7AAE6A}"/>
                </a:ext>
              </a:extLst>
            </p:cNvPr>
            <p:cNvPicPr>
              <a:picLocks noChangeAspect="1"/>
            </p:cNvPicPr>
            <p:nvPr/>
          </p:nvPicPr>
          <p:blipFill>
            <a:blip r:embed="rId11"/>
            <a:stretch>
              <a:fillRect/>
            </a:stretch>
          </p:blipFill>
          <p:spPr>
            <a:xfrm>
              <a:off x="5130920" y="3283574"/>
              <a:ext cx="1930159" cy="1993651"/>
            </a:xfrm>
            <a:prstGeom prst="rect">
              <a:avLst/>
            </a:prstGeom>
          </p:spPr>
        </p:pic>
      </p:grpSp>
      <p:grpSp>
        <p:nvGrpSpPr>
          <p:cNvPr id="44" name="مجموعة 43">
            <a:extLst>
              <a:ext uri="{FF2B5EF4-FFF2-40B4-BE49-F238E27FC236}">
                <a16:creationId xmlns:a16="http://schemas.microsoft.com/office/drawing/2014/main" id="{F391236B-20F9-BA0A-5402-83D114E4717F}"/>
              </a:ext>
            </a:extLst>
          </p:cNvPr>
          <p:cNvGrpSpPr/>
          <p:nvPr/>
        </p:nvGrpSpPr>
        <p:grpSpPr>
          <a:xfrm>
            <a:off x="7037408" y="1820560"/>
            <a:ext cx="5154593" cy="5037440"/>
            <a:chOff x="7037408" y="1820560"/>
            <a:chExt cx="5154593" cy="5037440"/>
          </a:xfrm>
        </p:grpSpPr>
        <p:grpSp>
          <p:nvGrpSpPr>
            <p:cNvPr id="17" name="مجموعة 16">
              <a:extLst>
                <a:ext uri="{FF2B5EF4-FFF2-40B4-BE49-F238E27FC236}">
                  <a16:creationId xmlns:a16="http://schemas.microsoft.com/office/drawing/2014/main" id="{1B8A1309-E1B1-3D6E-5856-2FD65A05AFC9}"/>
                </a:ext>
              </a:extLst>
            </p:cNvPr>
            <p:cNvGrpSpPr/>
            <p:nvPr/>
          </p:nvGrpSpPr>
          <p:grpSpPr>
            <a:xfrm>
              <a:off x="7037408" y="1821314"/>
              <a:ext cx="5154593" cy="5036686"/>
              <a:chOff x="7037408" y="1821314"/>
              <a:chExt cx="5154593" cy="5036686"/>
            </a:xfrm>
          </p:grpSpPr>
          <p:pic>
            <p:nvPicPr>
              <p:cNvPr id="3" name="صورة 2">
                <a:extLst>
                  <a:ext uri="{FF2B5EF4-FFF2-40B4-BE49-F238E27FC236}">
                    <a16:creationId xmlns:a16="http://schemas.microsoft.com/office/drawing/2014/main" id="{64E2C151-4BE9-4B06-DA90-8C875C68AF95}"/>
                  </a:ext>
                </a:extLst>
              </p:cNvPr>
              <p:cNvPicPr>
                <a:picLocks noChangeAspect="1"/>
              </p:cNvPicPr>
              <p:nvPr/>
            </p:nvPicPr>
            <p:blipFill>
              <a:blip r:embed="rId12" cstate="screen">
                <a:extLst>
                  <a:ext uri="{28A0092B-C50C-407E-A947-70E740481C1C}">
                    <a14:useLocalDpi xmlns:a14="http://schemas.microsoft.com/office/drawing/2010/main"/>
                  </a:ext>
                </a:extLst>
              </a:blip>
              <a:srcRect/>
              <a:stretch>
                <a:fillRect/>
              </a:stretch>
            </p:blipFill>
            <p:spPr>
              <a:xfrm>
                <a:off x="9150805" y="3243677"/>
                <a:ext cx="3041196" cy="3614323"/>
              </a:xfrm>
              <a:prstGeom prst="rect">
                <a:avLst/>
              </a:prstGeom>
            </p:spPr>
          </p:pic>
          <p:grpSp>
            <p:nvGrpSpPr>
              <p:cNvPr id="12" name="مجموعة 11">
                <a:extLst>
                  <a:ext uri="{FF2B5EF4-FFF2-40B4-BE49-F238E27FC236}">
                    <a16:creationId xmlns:a16="http://schemas.microsoft.com/office/drawing/2014/main" id="{B33BC14D-0B70-AA0E-6414-D9E56BAED8C0}"/>
                  </a:ext>
                </a:extLst>
              </p:cNvPr>
              <p:cNvGrpSpPr/>
              <p:nvPr/>
            </p:nvGrpSpPr>
            <p:grpSpPr>
              <a:xfrm>
                <a:off x="7037408" y="1821314"/>
                <a:ext cx="3746338" cy="2588642"/>
                <a:chOff x="5472165" y="2226427"/>
                <a:chExt cx="5065746" cy="3377164"/>
              </a:xfrm>
            </p:grpSpPr>
            <p:pic>
              <p:nvPicPr>
                <p:cNvPr id="5" name="صورة 4">
                  <a:extLst>
                    <a:ext uri="{FF2B5EF4-FFF2-40B4-BE49-F238E27FC236}">
                      <a16:creationId xmlns:a16="http://schemas.microsoft.com/office/drawing/2014/main" id="{D886A865-ACCE-EA6C-60CB-5A177FD2EB11}"/>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5472165" y="2226427"/>
                  <a:ext cx="5065746" cy="3377164"/>
                </a:xfrm>
                <a:prstGeom prst="rect">
                  <a:avLst/>
                </a:prstGeom>
              </p:spPr>
            </p:pic>
            <p:sp>
              <p:nvSpPr>
                <p:cNvPr id="10" name="مربع نص 9">
                  <a:extLst>
                    <a:ext uri="{FF2B5EF4-FFF2-40B4-BE49-F238E27FC236}">
                      <a16:creationId xmlns:a16="http://schemas.microsoft.com/office/drawing/2014/main" id="{7A527B5C-F359-1D20-E38A-251724D950B2}"/>
                    </a:ext>
                  </a:extLst>
                </p:cNvPr>
                <p:cNvSpPr txBox="1"/>
                <p:nvPr/>
              </p:nvSpPr>
              <p:spPr>
                <a:xfrm>
                  <a:off x="6519242" y="3346095"/>
                  <a:ext cx="3276930" cy="1325042"/>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أمامنا عدة جزر، وفي كل جزيرة سر جديد علينا اكتشافه.</a:t>
                  </a:r>
                </a:p>
              </p:txBody>
            </p:sp>
          </p:grpSp>
        </p:grpSp>
        <p:grpSp>
          <p:nvGrpSpPr>
            <p:cNvPr id="35" name="مجموعة 34">
              <a:extLst>
                <a:ext uri="{FF2B5EF4-FFF2-40B4-BE49-F238E27FC236}">
                  <a16:creationId xmlns:a16="http://schemas.microsoft.com/office/drawing/2014/main" id="{CC6C234F-6A75-8973-16B4-0B9564D6F010}"/>
                </a:ext>
              </a:extLst>
            </p:cNvPr>
            <p:cNvGrpSpPr/>
            <p:nvPr/>
          </p:nvGrpSpPr>
          <p:grpSpPr>
            <a:xfrm>
              <a:off x="8319355" y="1820560"/>
              <a:ext cx="1408254" cy="858994"/>
              <a:chOff x="8751155" y="481160"/>
              <a:chExt cx="1408254" cy="858994"/>
            </a:xfrm>
          </p:grpSpPr>
          <p:pic>
            <p:nvPicPr>
              <p:cNvPr id="30" name="صورة 29">
                <a:extLst>
                  <a:ext uri="{FF2B5EF4-FFF2-40B4-BE49-F238E27FC236}">
                    <a16:creationId xmlns:a16="http://schemas.microsoft.com/office/drawing/2014/main" id="{894685BF-1FB1-B20D-AC3F-9BD7C2983E32}"/>
                  </a:ext>
                </a:extLst>
              </p:cNvPr>
              <p:cNvPicPr>
                <a:picLocks noChangeAspect="1"/>
              </p:cNvPicPr>
              <p:nvPr/>
            </p:nvPicPr>
            <p:blipFill>
              <a:blip r:embed="rId14"/>
              <a:stretch>
                <a:fillRect/>
              </a:stretch>
            </p:blipFill>
            <p:spPr>
              <a:xfrm>
                <a:off x="8751155" y="481160"/>
                <a:ext cx="1408254" cy="858994"/>
              </a:xfrm>
              <a:prstGeom prst="rect">
                <a:avLst/>
              </a:prstGeom>
            </p:spPr>
          </p:pic>
          <p:sp>
            <p:nvSpPr>
              <p:cNvPr id="34" name="مربع نص 33">
                <a:extLst>
                  <a:ext uri="{FF2B5EF4-FFF2-40B4-BE49-F238E27FC236}">
                    <a16:creationId xmlns:a16="http://schemas.microsoft.com/office/drawing/2014/main" id="{E9CE6373-88E1-F751-6B28-0BC753BC9CCA}"/>
                  </a:ext>
                </a:extLst>
              </p:cNvPr>
              <p:cNvSpPr txBox="1"/>
              <p:nvPr/>
            </p:nvSpPr>
            <p:spPr>
              <a:xfrm>
                <a:off x="8984243" y="906521"/>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grpSp>
      <p:grpSp>
        <p:nvGrpSpPr>
          <p:cNvPr id="48" name="مجموعة 47">
            <a:extLst>
              <a:ext uri="{FF2B5EF4-FFF2-40B4-BE49-F238E27FC236}">
                <a16:creationId xmlns:a16="http://schemas.microsoft.com/office/drawing/2014/main" id="{BE5D56DA-DD17-4B0F-4A95-4C0D107A2ADB}"/>
              </a:ext>
            </a:extLst>
          </p:cNvPr>
          <p:cNvGrpSpPr/>
          <p:nvPr/>
        </p:nvGrpSpPr>
        <p:grpSpPr>
          <a:xfrm>
            <a:off x="-68359" y="3790606"/>
            <a:ext cx="4455164" cy="3067395"/>
            <a:chOff x="-68359" y="3790606"/>
            <a:chExt cx="4455164" cy="3067395"/>
          </a:xfrm>
        </p:grpSpPr>
        <p:grpSp>
          <p:nvGrpSpPr>
            <p:cNvPr id="18" name="مجموعة 17">
              <a:extLst>
                <a:ext uri="{FF2B5EF4-FFF2-40B4-BE49-F238E27FC236}">
                  <a16:creationId xmlns:a16="http://schemas.microsoft.com/office/drawing/2014/main" id="{DD04744E-AD71-1576-BD37-0FAC4C684245}"/>
                </a:ext>
              </a:extLst>
            </p:cNvPr>
            <p:cNvGrpSpPr/>
            <p:nvPr/>
          </p:nvGrpSpPr>
          <p:grpSpPr>
            <a:xfrm>
              <a:off x="-68359" y="3887891"/>
              <a:ext cx="4455164" cy="2970110"/>
              <a:chOff x="-68359" y="3887891"/>
              <a:chExt cx="4455164" cy="2970110"/>
            </a:xfrm>
          </p:grpSpPr>
          <p:pic>
            <p:nvPicPr>
              <p:cNvPr id="14" name="صورة 13">
                <a:extLst>
                  <a:ext uri="{FF2B5EF4-FFF2-40B4-BE49-F238E27FC236}">
                    <a16:creationId xmlns:a16="http://schemas.microsoft.com/office/drawing/2014/main" id="{4116498F-F130-B05E-A860-09D210CF29C8}"/>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68359" y="3887891"/>
                <a:ext cx="4455164" cy="2970110"/>
              </a:xfrm>
              <a:prstGeom prst="rect">
                <a:avLst/>
              </a:prstGeom>
            </p:spPr>
          </p:pic>
          <p:sp>
            <p:nvSpPr>
              <p:cNvPr id="16" name="مربع نص 15">
                <a:extLst>
                  <a:ext uri="{FF2B5EF4-FFF2-40B4-BE49-F238E27FC236}">
                    <a16:creationId xmlns:a16="http://schemas.microsoft.com/office/drawing/2014/main" id="{02CB56F6-E72D-F9B6-A113-E0150AD81C4C}"/>
                  </a:ext>
                </a:extLst>
              </p:cNvPr>
              <p:cNvSpPr txBox="1"/>
              <p:nvPr/>
            </p:nvSpPr>
            <p:spPr>
              <a:xfrm>
                <a:off x="1811388" y="4892249"/>
                <a:ext cx="2065980" cy="707886"/>
              </a:xfrm>
              <a:prstGeom prst="rect">
                <a:avLst/>
              </a:prstGeom>
              <a:noFill/>
            </p:spPr>
            <p:txBody>
              <a:bodyPr wrap="square">
                <a:spAutoFit/>
              </a:bodyPr>
              <a:lstStyle/>
              <a:p>
                <a:pPr algn="ctr"/>
                <a:r>
                  <a:rPr lang="ar-SA" sz="2000" b="1" dirty="0">
                    <a:solidFill>
                      <a:srgbClr val="2C6C1A"/>
                    </a:solidFill>
                    <a:latin typeface="El Messiri" pitchFamily="2" charset="-78"/>
                    <a:ea typeface="Harmattan" panose="01000503000000020003" pitchFamily="2" charset="-78"/>
                    <a:cs typeface="El Messiri" pitchFamily="2" charset="-78"/>
                  </a:rPr>
                  <a:t>سأراقب الخريطة! </a:t>
                </a:r>
              </a:p>
              <a:p>
                <a:pPr algn="ctr"/>
                <a:r>
                  <a:rPr lang="ar-SA" sz="2000" b="1" dirty="0">
                    <a:solidFill>
                      <a:srgbClr val="2C6C1A"/>
                    </a:solidFill>
                    <a:latin typeface="El Messiri" pitchFamily="2" charset="-78"/>
                    <a:ea typeface="Harmattan" panose="01000503000000020003" pitchFamily="2" charset="-78"/>
                    <a:cs typeface="El Messiri" pitchFamily="2" charset="-78"/>
                  </a:rPr>
                  <a:t>لا أريد أن نضيع!</a:t>
                </a:r>
              </a:p>
            </p:txBody>
          </p:sp>
        </p:grpSp>
        <p:grpSp>
          <p:nvGrpSpPr>
            <p:cNvPr id="36" name="مجموعة 35">
              <a:extLst>
                <a:ext uri="{FF2B5EF4-FFF2-40B4-BE49-F238E27FC236}">
                  <a16:creationId xmlns:a16="http://schemas.microsoft.com/office/drawing/2014/main" id="{95821C03-40B1-3D5E-31E0-CEF2F8B25E25}"/>
                </a:ext>
              </a:extLst>
            </p:cNvPr>
            <p:cNvGrpSpPr/>
            <p:nvPr/>
          </p:nvGrpSpPr>
          <p:grpSpPr>
            <a:xfrm>
              <a:off x="2140251" y="3790606"/>
              <a:ext cx="1408254" cy="858994"/>
              <a:chOff x="8751155" y="481160"/>
              <a:chExt cx="1408254" cy="858994"/>
            </a:xfrm>
          </p:grpSpPr>
          <p:pic>
            <p:nvPicPr>
              <p:cNvPr id="37" name="صورة 36">
                <a:extLst>
                  <a:ext uri="{FF2B5EF4-FFF2-40B4-BE49-F238E27FC236}">
                    <a16:creationId xmlns:a16="http://schemas.microsoft.com/office/drawing/2014/main" id="{221D72AC-473C-5AE5-A24D-A9781A68B2BE}"/>
                  </a:ext>
                </a:extLst>
              </p:cNvPr>
              <p:cNvPicPr>
                <a:picLocks noChangeAspect="1"/>
              </p:cNvPicPr>
              <p:nvPr/>
            </p:nvPicPr>
            <p:blipFill>
              <a:blip r:embed="rId14"/>
              <a:stretch>
                <a:fillRect/>
              </a:stretch>
            </p:blipFill>
            <p:spPr>
              <a:xfrm>
                <a:off x="8751155" y="481160"/>
                <a:ext cx="1408254" cy="858994"/>
              </a:xfrm>
              <a:prstGeom prst="rect">
                <a:avLst/>
              </a:prstGeom>
            </p:spPr>
          </p:pic>
          <p:sp>
            <p:nvSpPr>
              <p:cNvPr id="38" name="مربع نص 37">
                <a:extLst>
                  <a:ext uri="{FF2B5EF4-FFF2-40B4-BE49-F238E27FC236}">
                    <a16:creationId xmlns:a16="http://schemas.microsoft.com/office/drawing/2014/main" id="{ED2B414D-383D-C296-5618-1A8978336E64}"/>
                  </a:ext>
                </a:extLst>
              </p:cNvPr>
              <p:cNvSpPr txBox="1"/>
              <p:nvPr/>
            </p:nvSpPr>
            <p:spPr>
              <a:xfrm>
                <a:off x="8984243" y="906521"/>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ريشة</a:t>
                </a:r>
              </a:p>
            </p:txBody>
          </p:sp>
        </p:grpSp>
      </p:grpSp>
    </p:spTree>
    <p:extLst>
      <p:ext uri="{BB962C8B-B14F-4D97-AF65-F5344CB8AC3E}">
        <p14:creationId xmlns:p14="http://schemas.microsoft.com/office/powerpoint/2010/main" val="2546315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818" fill="hold"/>
                                        <p:tgtEl>
                                          <p:spTgt spid="11"/>
                                        </p:tgtEl>
                                      </p:cBhvr>
                                    </p:cmd>
                                  </p:childTnLst>
                                </p:cTn>
                              </p:par>
                              <p:par>
                                <p:cTn id="7" presetID="10" presetClass="entr" presetSubtype="0" fill="hold" grpId="0" nodeType="withEffect">
                                  <p:stCondLst>
                                    <p:cond delay="760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000"/>
                                        <p:tgtEl>
                                          <p:spTgt spid="21"/>
                                        </p:tgtEl>
                                      </p:cBhvr>
                                    </p:animEffect>
                                  </p:childTnLst>
                                </p:cTn>
                              </p:par>
                              <p:par>
                                <p:cTn id="10" presetID="10" presetClass="entr" presetSubtype="0" fill="hold" nodeType="withEffect">
                                  <p:stCondLst>
                                    <p:cond delay="76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1100"/>
                                        <p:tgtEl>
                                          <p:spTgt spid="26"/>
                                        </p:tgtEl>
                                      </p:cBhvr>
                                    </p:animEffect>
                                  </p:childTnLst>
                                </p:cTn>
                              </p:par>
                              <p:par>
                                <p:cTn id="13" presetID="10" presetClass="entr" presetSubtype="0" fill="hold" nodeType="withEffect">
                                  <p:stCondLst>
                                    <p:cond delay="5000"/>
                                  </p:stCondLst>
                                  <p:childTnLst>
                                    <p:set>
                                      <p:cBhvr>
                                        <p:cTn id="14" dur="1" fill="hold">
                                          <p:stCondLst>
                                            <p:cond delay="0"/>
                                          </p:stCondLst>
                                        </p:cTn>
                                        <p:tgtEl>
                                          <p:spTgt spid="48"/>
                                        </p:tgtEl>
                                        <p:attrNameLst>
                                          <p:attrName>style.visibility</p:attrName>
                                        </p:attrNameLst>
                                      </p:cBhvr>
                                      <p:to>
                                        <p:strVal val="visible"/>
                                      </p:to>
                                    </p:set>
                                    <p:animEffect transition="in" filter="fade">
                                      <p:cBhvr>
                                        <p:cTn id="15" dur="1250"/>
                                        <p:tgtEl>
                                          <p:spTgt spid="48"/>
                                        </p:tgtEl>
                                      </p:cBhvr>
                                    </p:animEffect>
                                  </p:childTnLst>
                                </p:cTn>
                              </p:par>
                              <p:par>
                                <p:cTn id="16" presetID="10" presetClass="entr" presetSubtype="0" fill="hold" nodeType="withEffect">
                                  <p:stCondLst>
                                    <p:cond delay="2500"/>
                                  </p:stCondLst>
                                  <p:childTnLst>
                                    <p:set>
                                      <p:cBhvr>
                                        <p:cTn id="17" dur="1" fill="hold">
                                          <p:stCondLst>
                                            <p:cond delay="0"/>
                                          </p:stCondLst>
                                        </p:cTn>
                                        <p:tgtEl>
                                          <p:spTgt spid="44"/>
                                        </p:tgtEl>
                                        <p:attrNameLst>
                                          <p:attrName>style.visibility</p:attrName>
                                        </p:attrNameLst>
                                      </p:cBhvr>
                                      <p:to>
                                        <p:strVal val="visible"/>
                                      </p:to>
                                    </p:set>
                                    <p:animEffect transition="in" filter="fade">
                                      <p:cBhvr>
                                        <p:cTn id="18" dur="125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11"/>
                </p:tgtEl>
              </p:cMediaNode>
            </p:video>
          </p:childTnLst>
        </p:cTn>
      </p:par>
    </p:tnLst>
    <p:bldLst>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51907-B124-7C18-DBC4-E5069CC2FD75}"/>
            </a:ext>
          </a:extLst>
        </p:cNvPr>
        <p:cNvGrpSpPr/>
        <p:nvPr/>
      </p:nvGrpSpPr>
      <p:grpSpPr>
        <a:xfrm>
          <a:off x="0" y="0"/>
          <a:ext cx="0" cy="0"/>
          <a:chOff x="0" y="0"/>
          <a:chExt cx="0" cy="0"/>
        </a:xfrm>
      </p:grpSpPr>
      <p:pic>
        <p:nvPicPr>
          <p:cNvPr id="2" name="لؤلؤة وكنز المعرفة (7)">
            <a:hlinkClick r:id="" action="ppaction://media"/>
            <a:extLst>
              <a:ext uri="{FF2B5EF4-FFF2-40B4-BE49-F238E27FC236}">
                <a16:creationId xmlns:a16="http://schemas.microsoft.com/office/drawing/2014/main" id="{543D20E1-1EDF-D511-3026-339F229C424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A6BF1250-4112-3CD8-E7E8-9C697AF5D54C}"/>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3" name="mixkit-short-creaking-floorboard-176">
            <a:hlinkClick r:id="" action="ppaction://media"/>
            <a:extLst>
              <a:ext uri="{FF2B5EF4-FFF2-40B4-BE49-F238E27FC236}">
                <a16:creationId xmlns:a16="http://schemas.microsoft.com/office/drawing/2014/main" id="{C4EB5493-868F-9746-DB81-EF305FA2295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180042" y="-864834"/>
            <a:ext cx="487362" cy="487363"/>
          </a:xfrm>
          <a:prstGeom prst="rect">
            <a:avLst/>
          </a:prstGeom>
        </p:spPr>
      </p:pic>
    </p:spTree>
    <p:extLst>
      <p:ext uri="{BB962C8B-B14F-4D97-AF65-F5344CB8AC3E}">
        <p14:creationId xmlns:p14="http://schemas.microsoft.com/office/powerpoint/2010/main" val="260713368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0"/>
                                  </p:stCondLst>
                                  <p:childTnLst>
                                    <p:cmd type="call" cmd="playFrom(0.0)">
                                      <p:cBhvr>
                                        <p:cTn id="8" dur="1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
                </p:tgtEl>
              </p:cMediaNode>
            </p:video>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A5949-F97B-E4AB-4239-BF82598D0515}"/>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50D7ACD2-49B6-7EFC-59AE-BC836E55E80D}"/>
              </a:ext>
            </a:extLst>
          </p:cNvPr>
          <p:cNvPicPr>
            <a:picLocks noChangeAspect="1"/>
          </p:cNvPicPr>
          <p:nvPr/>
        </p:nvPicPr>
        <p:blipFill>
          <a:blip r:embed="rId4"/>
          <a:stretch>
            <a:fillRect/>
          </a:stretch>
        </p:blipFill>
        <p:spPr>
          <a:xfrm>
            <a:off x="0" y="1"/>
            <a:ext cx="12192000" cy="6857999"/>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2B671116-739D-57C6-BE8A-35101B2D2638}"/>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5576D42A-409A-AEFB-E7D4-47FABA3E28F5}"/>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9E7BB1A7-6B1A-08EC-5744-22ED6B12FA2C}"/>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67E2602C-B030-5F27-F579-48C41BBDFD5C}"/>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3E61952F-190D-B85A-634E-03BC4F394411}"/>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1B5B46"/>
                    </a:solidFill>
                  </a:rPr>
                  <a:t>جزيرة </a:t>
                </a:r>
              </a:p>
              <a:p>
                <a:pPr algn="ctr"/>
                <a:r>
                  <a:rPr lang="ar-SA" sz="4400" b="1" dirty="0">
                    <a:solidFill>
                      <a:srgbClr val="1B5B46"/>
                    </a:solidFill>
                  </a:rPr>
                  <a:t>الاكتشاف</a:t>
                </a:r>
              </a:p>
            </p:txBody>
          </p:sp>
        </p:grpSp>
        <p:grpSp>
          <p:nvGrpSpPr>
            <p:cNvPr id="19" name="مجموعة 18">
              <a:extLst>
                <a:ext uri="{FF2B5EF4-FFF2-40B4-BE49-F238E27FC236}">
                  <a16:creationId xmlns:a16="http://schemas.microsoft.com/office/drawing/2014/main" id="{7EAD98E1-C64B-25DD-3786-A3EDBF57B775}"/>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946B1F27-9DCB-D347-1B38-E461FC9D5FDA}"/>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ED8176B8-D00C-A59A-050C-8DD9A10423A3}"/>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DEEC1F68-017A-EB49-1F9D-C339F74CD583}"/>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43" name="مجموعة 42">
            <a:extLst>
              <a:ext uri="{FF2B5EF4-FFF2-40B4-BE49-F238E27FC236}">
                <a16:creationId xmlns:a16="http://schemas.microsoft.com/office/drawing/2014/main" id="{5D22F19B-E322-C645-21F3-F98538B61612}"/>
              </a:ext>
            </a:extLst>
          </p:cNvPr>
          <p:cNvGrpSpPr/>
          <p:nvPr/>
        </p:nvGrpSpPr>
        <p:grpSpPr>
          <a:xfrm>
            <a:off x="7037408" y="1704482"/>
            <a:ext cx="5154592" cy="5153518"/>
            <a:chOff x="7037408" y="1704482"/>
            <a:chExt cx="5154592" cy="5153518"/>
          </a:xfrm>
        </p:grpSpPr>
        <p:grpSp>
          <p:nvGrpSpPr>
            <p:cNvPr id="26" name="مجموعة 25">
              <a:extLst>
                <a:ext uri="{FF2B5EF4-FFF2-40B4-BE49-F238E27FC236}">
                  <a16:creationId xmlns:a16="http://schemas.microsoft.com/office/drawing/2014/main" id="{B6A330D5-93BC-047A-B5C2-34883050981A}"/>
                </a:ext>
              </a:extLst>
            </p:cNvPr>
            <p:cNvGrpSpPr/>
            <p:nvPr/>
          </p:nvGrpSpPr>
          <p:grpSpPr>
            <a:xfrm>
              <a:off x="7037408" y="1821314"/>
              <a:ext cx="5154592" cy="5036686"/>
              <a:chOff x="7037408" y="1821314"/>
              <a:chExt cx="5154592" cy="5036686"/>
            </a:xfrm>
          </p:grpSpPr>
          <p:pic>
            <p:nvPicPr>
              <p:cNvPr id="27" name="صورة 26">
                <a:extLst>
                  <a:ext uri="{FF2B5EF4-FFF2-40B4-BE49-F238E27FC236}">
                    <a16:creationId xmlns:a16="http://schemas.microsoft.com/office/drawing/2014/main" id="{258D3EB7-2449-6D9B-D095-B37F88F15922}"/>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a:xfrm>
                <a:off x="9365479" y="3243677"/>
                <a:ext cx="2826521" cy="3614323"/>
              </a:xfrm>
              <a:prstGeom prst="rect">
                <a:avLst/>
              </a:prstGeom>
            </p:spPr>
          </p:pic>
          <p:grpSp>
            <p:nvGrpSpPr>
              <p:cNvPr id="28" name="مجموعة 27">
                <a:extLst>
                  <a:ext uri="{FF2B5EF4-FFF2-40B4-BE49-F238E27FC236}">
                    <a16:creationId xmlns:a16="http://schemas.microsoft.com/office/drawing/2014/main" id="{CE8312E5-8948-7378-74A7-06A1F67718C7}"/>
                  </a:ext>
                </a:extLst>
              </p:cNvPr>
              <p:cNvGrpSpPr/>
              <p:nvPr/>
            </p:nvGrpSpPr>
            <p:grpSpPr>
              <a:xfrm>
                <a:off x="7037408" y="1821314"/>
                <a:ext cx="3746338" cy="2588642"/>
                <a:chOff x="5472165" y="2226427"/>
                <a:chExt cx="5065746" cy="3377164"/>
              </a:xfrm>
            </p:grpSpPr>
            <p:pic>
              <p:nvPicPr>
                <p:cNvPr id="29" name="صورة 28">
                  <a:extLst>
                    <a:ext uri="{FF2B5EF4-FFF2-40B4-BE49-F238E27FC236}">
                      <a16:creationId xmlns:a16="http://schemas.microsoft.com/office/drawing/2014/main" id="{6F16F43D-C57F-04ED-297B-FE94CE3E73C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472165" y="2226427"/>
                  <a:ext cx="5065746" cy="3377164"/>
                </a:xfrm>
                <a:prstGeom prst="rect">
                  <a:avLst/>
                </a:prstGeom>
              </p:spPr>
            </p:pic>
            <p:sp>
              <p:nvSpPr>
                <p:cNvPr id="30" name="مربع نص 29">
                  <a:extLst>
                    <a:ext uri="{FF2B5EF4-FFF2-40B4-BE49-F238E27FC236}">
                      <a16:creationId xmlns:a16="http://schemas.microsoft.com/office/drawing/2014/main" id="{D8FEAEA4-352B-E69C-C2D4-F477FCF070F3}"/>
                    </a:ext>
                  </a:extLst>
                </p:cNvPr>
                <p:cNvSpPr txBox="1"/>
                <p:nvPr/>
              </p:nvSpPr>
              <p:spPr>
                <a:xfrm>
                  <a:off x="6359841" y="3300005"/>
                  <a:ext cx="3557245" cy="1325042"/>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وصلنا إلى أولى جزر رحلتنا. لنكتشف موضوع اليوم!</a:t>
                  </a:r>
                </a:p>
              </p:txBody>
            </p:sp>
          </p:grpSp>
        </p:grpSp>
        <p:pic>
          <p:nvPicPr>
            <p:cNvPr id="35" name="صورة 34">
              <a:extLst>
                <a:ext uri="{FF2B5EF4-FFF2-40B4-BE49-F238E27FC236}">
                  <a16:creationId xmlns:a16="http://schemas.microsoft.com/office/drawing/2014/main" id="{351F8F4A-F613-922B-66CE-EC6DD5F3543F}"/>
                </a:ext>
              </a:extLst>
            </p:cNvPr>
            <p:cNvPicPr>
              <a:picLocks noChangeAspect="1"/>
            </p:cNvPicPr>
            <p:nvPr/>
          </p:nvPicPr>
          <p:blipFill>
            <a:blip r:embed="rId12"/>
            <a:stretch>
              <a:fillRect/>
            </a:stretch>
          </p:blipFill>
          <p:spPr>
            <a:xfrm>
              <a:off x="8354079" y="1704482"/>
              <a:ext cx="1408254" cy="858994"/>
            </a:xfrm>
            <a:prstGeom prst="rect">
              <a:avLst/>
            </a:prstGeom>
          </p:spPr>
        </p:pic>
      </p:grpSp>
      <p:sp>
        <p:nvSpPr>
          <p:cNvPr id="37" name="مربع نص 36">
            <a:extLst>
              <a:ext uri="{FF2B5EF4-FFF2-40B4-BE49-F238E27FC236}">
                <a16:creationId xmlns:a16="http://schemas.microsoft.com/office/drawing/2014/main" id="{514E3866-AB38-F46F-6433-C8992D78456D}"/>
              </a:ext>
            </a:extLst>
          </p:cNvPr>
          <p:cNvSpPr txBox="1"/>
          <p:nvPr/>
        </p:nvSpPr>
        <p:spPr>
          <a:xfrm>
            <a:off x="8587167" y="2129843"/>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spTree>
    <p:extLst>
      <p:ext uri="{BB962C8B-B14F-4D97-AF65-F5344CB8AC3E}">
        <p14:creationId xmlns:p14="http://schemas.microsoft.com/office/powerpoint/2010/main" val="2341671858"/>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43"/>
                                        </p:tgtEl>
                                        <p:attrNameLst>
                                          <p:attrName>style.visibility</p:attrName>
                                        </p:attrNameLst>
                                      </p:cBhvr>
                                      <p:to>
                                        <p:strVal val="visible"/>
                                      </p:to>
                                    </p:set>
                                    <p:animEffect transition="in" filter="fade">
                                      <p:cBhvr>
                                        <p:cTn id="18" dur="125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AB4DE-B49A-EF98-9A72-6EB60C817D0C}"/>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C824A136-5BF2-A9AA-E87F-0FF966F89AC2}"/>
              </a:ext>
            </a:extLst>
          </p:cNvPr>
          <p:cNvPicPr>
            <a:picLocks noChangeAspect="1"/>
          </p:cNvPicPr>
          <p:nvPr/>
        </p:nvPicPr>
        <p:blipFill>
          <a:blip r:embed="rId3"/>
          <a:stretch>
            <a:fillRect/>
          </a:stretch>
        </p:blipFill>
        <p:spPr>
          <a:xfrm>
            <a:off x="0" y="-26582"/>
            <a:ext cx="12192000" cy="6884581"/>
          </a:xfrm>
          <a:prstGeom prst="rect">
            <a:avLst/>
          </a:prstGeom>
        </p:spPr>
      </p:pic>
      <p:pic>
        <p:nvPicPr>
          <p:cNvPr id="4" name="صورة 3">
            <a:extLst>
              <a:ext uri="{FF2B5EF4-FFF2-40B4-BE49-F238E27FC236}">
                <a16:creationId xmlns:a16="http://schemas.microsoft.com/office/drawing/2014/main" id="{87E72152-D07E-68EE-59AE-98054BCC3B8F}"/>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F676C536-0363-BCDA-FA57-0EDF20D602D9}"/>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EB3F1E14-5765-53FB-224C-BD4A83C86FF3}"/>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62DDA88B-214C-9B70-BF7B-BDD36E037017}"/>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4B9EE8F8-639F-BBF2-C49F-81C308910832}"/>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2465313448"/>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4ABAE-48F1-F316-72CF-71A26936D5E6}"/>
            </a:ext>
          </a:extLst>
        </p:cNvPr>
        <p:cNvGrpSpPr/>
        <p:nvPr/>
      </p:nvGrpSpPr>
      <p:grpSpPr>
        <a:xfrm>
          <a:off x="0" y="0"/>
          <a:ext cx="0" cy="0"/>
          <a:chOff x="0" y="0"/>
          <a:chExt cx="0" cy="0"/>
        </a:xfrm>
      </p:grpSpPr>
      <p:pic>
        <p:nvPicPr>
          <p:cNvPr id="2" name="لؤلؤة وكنز المعرفة (8)">
            <a:hlinkClick r:id="" action="ppaction://media"/>
            <a:extLst>
              <a:ext uri="{FF2B5EF4-FFF2-40B4-BE49-F238E27FC236}">
                <a16:creationId xmlns:a16="http://schemas.microsoft.com/office/drawing/2014/main" id="{E6532CF2-19B0-1522-1232-D6D8EFC1A7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C8C6920E-1A3B-AA08-410B-1534C5D06D4A}"/>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21012101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A0757-169F-9DA2-A07E-484E84DC74D5}"/>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A5AC5876-ADE2-835A-3B1A-D4D25B0C06F1}"/>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A4937C24-F8F6-4B24-D817-589043D57323}"/>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AFFB4A24-FC71-BD7D-3F9E-08F1C55C32BC}"/>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46510E6C-76B5-240F-C2FF-FA625F43431E}"/>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BC756B56-6D62-23C3-31AA-58DE9333C6B7}"/>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AB075F5E-4BE2-92C9-BB14-D6A84FDE789E}"/>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69350E"/>
                    </a:solidFill>
                  </a:rPr>
                  <a:t>جزيرة </a:t>
                </a:r>
              </a:p>
              <a:p>
                <a:pPr algn="ctr"/>
                <a:r>
                  <a:rPr lang="ar-SA" sz="4400" b="1" dirty="0">
                    <a:solidFill>
                      <a:srgbClr val="69350E"/>
                    </a:solidFill>
                  </a:rPr>
                  <a:t>التفكير</a:t>
                </a:r>
              </a:p>
            </p:txBody>
          </p:sp>
        </p:grpSp>
        <p:grpSp>
          <p:nvGrpSpPr>
            <p:cNvPr id="19" name="مجموعة 18">
              <a:extLst>
                <a:ext uri="{FF2B5EF4-FFF2-40B4-BE49-F238E27FC236}">
                  <a16:creationId xmlns:a16="http://schemas.microsoft.com/office/drawing/2014/main" id="{0B6A88F4-F1BA-AC79-A077-22C3CD4914EC}"/>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B1180B64-BAA9-F71A-4783-26F864C43080}"/>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29DD4A14-4EA7-7E13-D6F8-000D3D2D7D21}"/>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26950231-A740-9D9D-D19C-1135001CA338}"/>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3" name="مجموعة 12">
            <a:extLst>
              <a:ext uri="{FF2B5EF4-FFF2-40B4-BE49-F238E27FC236}">
                <a16:creationId xmlns:a16="http://schemas.microsoft.com/office/drawing/2014/main" id="{BE614BAE-7B09-5E08-71C1-CD753EB53249}"/>
              </a:ext>
            </a:extLst>
          </p:cNvPr>
          <p:cNvGrpSpPr/>
          <p:nvPr/>
        </p:nvGrpSpPr>
        <p:grpSpPr>
          <a:xfrm>
            <a:off x="5095127" y="1893618"/>
            <a:ext cx="4291366" cy="2927448"/>
            <a:chOff x="5095127" y="1893618"/>
            <a:chExt cx="4291366" cy="2927448"/>
          </a:xfrm>
        </p:grpSpPr>
        <p:grpSp>
          <p:nvGrpSpPr>
            <p:cNvPr id="12" name="مجموعة 11">
              <a:extLst>
                <a:ext uri="{FF2B5EF4-FFF2-40B4-BE49-F238E27FC236}">
                  <a16:creationId xmlns:a16="http://schemas.microsoft.com/office/drawing/2014/main" id="{3378ADD4-13EB-F870-C901-196DE5A59B42}"/>
                </a:ext>
              </a:extLst>
            </p:cNvPr>
            <p:cNvGrpSpPr/>
            <p:nvPr/>
          </p:nvGrpSpPr>
          <p:grpSpPr>
            <a:xfrm>
              <a:off x="5095127" y="1893618"/>
              <a:ext cx="4291366" cy="2927448"/>
              <a:chOff x="5095127" y="1893618"/>
              <a:chExt cx="4291366" cy="2927448"/>
            </a:xfrm>
          </p:grpSpPr>
          <p:grpSp>
            <p:nvGrpSpPr>
              <p:cNvPr id="31" name="مجموعة 30">
                <a:extLst>
                  <a:ext uri="{FF2B5EF4-FFF2-40B4-BE49-F238E27FC236}">
                    <a16:creationId xmlns:a16="http://schemas.microsoft.com/office/drawing/2014/main" id="{9C79844E-6262-8317-DFAE-BD50A2762DA7}"/>
                  </a:ext>
                </a:extLst>
              </p:cNvPr>
              <p:cNvGrpSpPr/>
              <p:nvPr/>
            </p:nvGrpSpPr>
            <p:grpSpPr>
              <a:xfrm>
                <a:off x="5095127" y="1960155"/>
                <a:ext cx="4291366" cy="2860911"/>
                <a:chOff x="-68359" y="3887891"/>
                <a:chExt cx="4455164" cy="2970110"/>
              </a:xfrm>
            </p:grpSpPr>
            <p:pic>
              <p:nvPicPr>
                <p:cNvPr id="32" name="صورة 31">
                  <a:extLst>
                    <a:ext uri="{FF2B5EF4-FFF2-40B4-BE49-F238E27FC236}">
                      <a16:creationId xmlns:a16="http://schemas.microsoft.com/office/drawing/2014/main" id="{930EC521-0C4C-6B72-84BC-89E2BCE922D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8359" y="3887891"/>
                  <a:ext cx="4455164" cy="2970110"/>
                </a:xfrm>
                <a:prstGeom prst="rect">
                  <a:avLst/>
                </a:prstGeom>
              </p:spPr>
            </p:pic>
            <p:sp>
              <p:nvSpPr>
                <p:cNvPr id="33" name="مربع نص 32">
                  <a:extLst>
                    <a:ext uri="{FF2B5EF4-FFF2-40B4-BE49-F238E27FC236}">
                      <a16:creationId xmlns:a16="http://schemas.microsoft.com/office/drawing/2014/main" id="{4DA44FFF-1979-C838-3732-A0B0CB81617B}"/>
                    </a:ext>
                  </a:extLst>
                </p:cNvPr>
                <p:cNvSpPr txBox="1"/>
                <p:nvPr/>
              </p:nvSpPr>
              <p:spPr>
                <a:xfrm>
                  <a:off x="2148788" y="4725446"/>
                  <a:ext cx="1557949" cy="584817"/>
                </a:xfrm>
                <a:prstGeom prst="rect">
                  <a:avLst/>
                </a:prstGeom>
                <a:noFill/>
              </p:spPr>
              <p:txBody>
                <a:bodyPr wrap="square">
                  <a:spAutoFit/>
                </a:bodyPr>
                <a:lstStyle/>
                <a:p>
                  <a:pPr algn="ctr"/>
                  <a:r>
                    <a:rPr lang="ar-SA" sz="2000" b="1" dirty="0">
                      <a:solidFill>
                        <a:srgbClr val="2C6C1A"/>
                      </a:solidFill>
                      <a:latin typeface="El Messiri" pitchFamily="2" charset="-78"/>
                      <a:ea typeface="Harmattan" panose="01000503000000020003" pitchFamily="2" charset="-78"/>
                      <a:cs typeface="El Messiri" pitchFamily="2" charset="-78"/>
                    </a:rPr>
                    <a:t>سأحفظ أهم معلومة!</a:t>
                  </a:r>
                </a:p>
              </p:txBody>
            </p:sp>
          </p:grpSp>
          <p:pic>
            <p:nvPicPr>
              <p:cNvPr id="3" name="صورة 2">
                <a:extLst>
                  <a:ext uri="{FF2B5EF4-FFF2-40B4-BE49-F238E27FC236}">
                    <a16:creationId xmlns:a16="http://schemas.microsoft.com/office/drawing/2014/main" id="{88900405-0E55-03FB-4B3D-E249BBA8A6F3}"/>
                  </a:ext>
                </a:extLst>
              </p:cNvPr>
              <p:cNvPicPr>
                <a:picLocks noChangeAspect="1"/>
              </p:cNvPicPr>
              <p:nvPr/>
            </p:nvPicPr>
            <p:blipFill>
              <a:blip r:embed="rId11"/>
              <a:stretch>
                <a:fillRect/>
              </a:stretch>
            </p:blipFill>
            <p:spPr>
              <a:xfrm>
                <a:off x="7230759" y="1893618"/>
                <a:ext cx="1408254" cy="858994"/>
              </a:xfrm>
              <a:prstGeom prst="rect">
                <a:avLst/>
              </a:prstGeom>
            </p:spPr>
          </p:pic>
        </p:grpSp>
        <p:sp>
          <p:nvSpPr>
            <p:cNvPr id="7" name="مربع نص 6">
              <a:extLst>
                <a:ext uri="{FF2B5EF4-FFF2-40B4-BE49-F238E27FC236}">
                  <a16:creationId xmlns:a16="http://schemas.microsoft.com/office/drawing/2014/main" id="{D4FA9E49-5448-DF18-B3F2-8B73C9AA41FD}"/>
                </a:ext>
              </a:extLst>
            </p:cNvPr>
            <p:cNvSpPr txBox="1"/>
            <p:nvPr/>
          </p:nvSpPr>
          <p:spPr>
            <a:xfrm>
              <a:off x="7463847" y="231897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ريشة</a:t>
              </a:r>
            </a:p>
          </p:txBody>
        </p:sp>
      </p:grpSp>
    </p:spTree>
    <p:extLst>
      <p:ext uri="{BB962C8B-B14F-4D97-AF65-F5344CB8AC3E}">
        <p14:creationId xmlns:p14="http://schemas.microsoft.com/office/powerpoint/2010/main" val="3346526852"/>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19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8AAA7-4654-0621-600E-C6DF311E8749}"/>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53CC283E-B8F5-4F27-32AC-9B20D8982761}"/>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C2A000B7-A5DB-ABA7-43FC-E1770FD92A99}"/>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5A5B3A0E-4B4A-1502-5332-8C43BCBB8709}"/>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49E9C0FA-601F-EE99-56CC-1C7097FB5B07}"/>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F1DF4CFA-9C87-44D6-6A58-481E4C4ECBF7}"/>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9F3E48D5-FDA1-D441-2BEC-77E10D9DCDBB}"/>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2845828960"/>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لؤلؤة وكنز المعرفة (9)">
            <a:hlinkClick r:id="" action="ppaction://media"/>
            <a:extLst>
              <a:ext uri="{FF2B5EF4-FFF2-40B4-BE49-F238E27FC236}">
                <a16:creationId xmlns:a16="http://schemas.microsoft.com/office/drawing/2014/main" id="{3D8B0A74-567E-35B9-4AEF-E2C710A3FA1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B7239188-F568-1A7F-2CAB-FC3CC93CA5E8}"/>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64127744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7DB9F-2EAD-ADD9-7AF0-BA77212C629F}"/>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06D35200-6050-7875-E55A-04919DC2ED66}"/>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D425C4C7-0D2C-B47F-1779-4FA32A3A170A}"/>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8546DA05-87B2-4CBB-BE5F-EB34FA1EEA6F}"/>
              </a:ext>
            </a:extLst>
          </p:cNvPr>
          <p:cNvGrpSpPr/>
          <p:nvPr/>
        </p:nvGrpSpPr>
        <p:grpSpPr>
          <a:xfrm>
            <a:off x="3482995" y="4062714"/>
            <a:ext cx="5226010" cy="2410708"/>
            <a:chOff x="3482995" y="4062714"/>
            <a:chExt cx="5226010" cy="2410708"/>
          </a:xfrm>
        </p:grpSpPr>
        <p:grpSp>
          <p:nvGrpSpPr>
            <p:cNvPr id="17" name="مجموعة 16">
              <a:extLst>
                <a:ext uri="{FF2B5EF4-FFF2-40B4-BE49-F238E27FC236}">
                  <a16:creationId xmlns:a16="http://schemas.microsoft.com/office/drawing/2014/main" id="{977053AC-DBD9-1E78-69A5-6E05D666A311}"/>
                </a:ext>
              </a:extLst>
            </p:cNvPr>
            <p:cNvGrpSpPr/>
            <p:nvPr/>
          </p:nvGrpSpPr>
          <p:grpSpPr>
            <a:xfrm>
              <a:off x="3482995" y="4062714"/>
              <a:ext cx="5226010" cy="2410708"/>
              <a:chOff x="3122972" y="1997667"/>
              <a:chExt cx="5946051" cy="2742854"/>
            </a:xfrm>
          </p:grpSpPr>
          <p:pic>
            <p:nvPicPr>
              <p:cNvPr id="16" name="صورة 15">
                <a:extLst>
                  <a:ext uri="{FF2B5EF4-FFF2-40B4-BE49-F238E27FC236}">
                    <a16:creationId xmlns:a16="http://schemas.microsoft.com/office/drawing/2014/main" id="{146D84DB-A736-AE23-A864-2F6DE0B32701}"/>
                  </a:ext>
                </a:extLst>
              </p:cNvPr>
              <p:cNvPicPr>
                <a:picLocks noChangeAspect="1"/>
              </p:cNvPicPr>
              <p:nvPr/>
            </p:nvPicPr>
            <p:blipFill>
              <a:blip r:embed="rId7"/>
              <a:srcRect/>
              <a:stretch/>
            </p:blipFill>
            <p:spPr>
              <a:xfrm>
                <a:off x="3122972" y="1997667"/>
                <a:ext cx="5946051" cy="2742854"/>
              </a:xfrm>
              <a:prstGeom prst="rect">
                <a:avLst/>
              </a:prstGeom>
            </p:spPr>
          </p:pic>
          <p:sp>
            <p:nvSpPr>
              <p:cNvPr id="10" name="مربع نص 9">
                <a:extLst>
                  <a:ext uri="{FF2B5EF4-FFF2-40B4-BE49-F238E27FC236}">
                    <a16:creationId xmlns:a16="http://schemas.microsoft.com/office/drawing/2014/main" id="{A9E976BB-2AD4-749A-5848-25316C75723E}"/>
                  </a:ext>
                </a:extLst>
              </p:cNvPr>
              <p:cNvSpPr txBox="1"/>
              <p:nvPr/>
            </p:nvSpPr>
            <p:spPr>
              <a:xfrm>
                <a:off x="3905478" y="2695926"/>
                <a:ext cx="4328360" cy="1500138"/>
              </a:xfrm>
              <a:prstGeom prst="rect">
                <a:avLst/>
              </a:prstGeom>
              <a:noFill/>
              <a:effectLst/>
            </p:spPr>
            <p:txBody>
              <a:bodyPr wrap="square" rtlCol="1" anchor="ctr" anchorCtr="0">
                <a:normAutofit lnSpcReduction="10000"/>
              </a:bodyPr>
              <a:lstStyle/>
              <a:p>
                <a:pPr algn="ctr"/>
                <a:r>
                  <a:rPr lang="ar-SA" sz="4400" b="1" dirty="0">
                    <a:solidFill>
                      <a:srgbClr val="1E71AF"/>
                    </a:solidFill>
                  </a:rPr>
                  <a:t>جزيرة </a:t>
                </a:r>
              </a:p>
              <a:p>
                <a:pPr algn="ctr"/>
                <a:r>
                  <a:rPr lang="ar-SA" sz="4400" b="1" dirty="0">
                    <a:solidFill>
                      <a:srgbClr val="1E71AF"/>
                    </a:solidFill>
                  </a:rPr>
                  <a:t>التطبيق</a:t>
                </a:r>
              </a:p>
            </p:txBody>
          </p:sp>
        </p:grpSp>
        <p:grpSp>
          <p:nvGrpSpPr>
            <p:cNvPr id="19" name="مجموعة 18">
              <a:extLst>
                <a:ext uri="{FF2B5EF4-FFF2-40B4-BE49-F238E27FC236}">
                  <a16:creationId xmlns:a16="http://schemas.microsoft.com/office/drawing/2014/main" id="{56CBB2A3-5D1F-D31E-811E-083B304630B8}"/>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7C0EBFBC-0965-4A8F-859E-C334421AFAC1}"/>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E9D9B0F1-DB6D-BE74-E1CD-71B8E2E4FE56}"/>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F36B848C-80CC-BDB5-A890-E921BC31294D}"/>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5" name="مجموعة 14">
            <a:extLst>
              <a:ext uri="{FF2B5EF4-FFF2-40B4-BE49-F238E27FC236}">
                <a16:creationId xmlns:a16="http://schemas.microsoft.com/office/drawing/2014/main" id="{BA875C60-2650-067F-75A3-D7D6369D05E1}"/>
              </a:ext>
            </a:extLst>
          </p:cNvPr>
          <p:cNvGrpSpPr/>
          <p:nvPr/>
        </p:nvGrpSpPr>
        <p:grpSpPr>
          <a:xfrm>
            <a:off x="-116503" y="1714065"/>
            <a:ext cx="5487138" cy="5117353"/>
            <a:chOff x="-116503" y="1714065"/>
            <a:chExt cx="5487138" cy="5117353"/>
          </a:xfrm>
        </p:grpSpPr>
        <p:grpSp>
          <p:nvGrpSpPr>
            <p:cNvPr id="26" name="مجموعة 25">
              <a:extLst>
                <a:ext uri="{FF2B5EF4-FFF2-40B4-BE49-F238E27FC236}">
                  <a16:creationId xmlns:a16="http://schemas.microsoft.com/office/drawing/2014/main" id="{4F81950C-544D-4DFC-9E58-C9C55E88E58B}"/>
                </a:ext>
              </a:extLst>
            </p:cNvPr>
            <p:cNvGrpSpPr/>
            <p:nvPr/>
          </p:nvGrpSpPr>
          <p:grpSpPr>
            <a:xfrm>
              <a:off x="-116503" y="1768401"/>
              <a:ext cx="5487138" cy="5063017"/>
              <a:chOff x="-1292456" y="1794983"/>
              <a:chExt cx="5487138" cy="5063017"/>
            </a:xfrm>
          </p:grpSpPr>
          <p:pic>
            <p:nvPicPr>
              <p:cNvPr id="27" name="صورة 26">
                <a:extLst>
                  <a:ext uri="{FF2B5EF4-FFF2-40B4-BE49-F238E27FC236}">
                    <a16:creationId xmlns:a16="http://schemas.microsoft.com/office/drawing/2014/main" id="{7D801245-EC71-7AF4-087A-BFC5661FB537}"/>
                  </a:ext>
                </a:extLst>
              </p:cNvPr>
              <p:cNvPicPr>
                <a:picLocks noChangeAspect="1"/>
              </p:cNvPicPr>
              <p:nvPr/>
            </p:nvPicPr>
            <p:blipFill>
              <a:blip r:embed="rId10" cstate="screen">
                <a:extLst>
                  <a:ext uri="{28A0092B-C50C-407E-A947-70E740481C1C}">
                    <a14:useLocalDpi xmlns:a14="http://schemas.microsoft.com/office/drawing/2010/main"/>
                  </a:ext>
                </a:extLst>
              </a:blip>
              <a:srcRect l="3415"/>
              <a:stretch>
                <a:fillRect/>
              </a:stretch>
            </p:blipFill>
            <p:spPr>
              <a:xfrm flipH="1">
                <a:off x="-1292456" y="3243677"/>
                <a:ext cx="3277992" cy="3614323"/>
              </a:xfrm>
              <a:prstGeom prst="rect">
                <a:avLst/>
              </a:prstGeom>
            </p:spPr>
          </p:pic>
          <p:grpSp>
            <p:nvGrpSpPr>
              <p:cNvPr id="28" name="مجموعة 27">
                <a:extLst>
                  <a:ext uri="{FF2B5EF4-FFF2-40B4-BE49-F238E27FC236}">
                    <a16:creationId xmlns:a16="http://schemas.microsoft.com/office/drawing/2014/main" id="{59DD2A58-93AA-B32C-A526-4DDC680BFD11}"/>
                  </a:ext>
                </a:extLst>
              </p:cNvPr>
              <p:cNvGrpSpPr/>
              <p:nvPr/>
            </p:nvGrpSpPr>
            <p:grpSpPr>
              <a:xfrm>
                <a:off x="448344" y="1794983"/>
                <a:ext cx="3746338" cy="2588642"/>
                <a:chOff x="-3437476" y="2192075"/>
                <a:chExt cx="5065746" cy="3377164"/>
              </a:xfrm>
            </p:grpSpPr>
            <p:pic>
              <p:nvPicPr>
                <p:cNvPr id="29" name="صورة 28">
                  <a:extLst>
                    <a:ext uri="{FF2B5EF4-FFF2-40B4-BE49-F238E27FC236}">
                      <a16:creationId xmlns:a16="http://schemas.microsoft.com/office/drawing/2014/main" id="{DB296658-9D45-C6A5-2592-0AA38F1C53A6}"/>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flipH="1">
                  <a:off x="-3437476" y="2192075"/>
                  <a:ext cx="5065746" cy="3377164"/>
                </a:xfrm>
                <a:prstGeom prst="rect">
                  <a:avLst/>
                </a:prstGeom>
              </p:spPr>
            </p:pic>
            <p:sp>
              <p:nvSpPr>
                <p:cNvPr id="30" name="مربع نص 29">
                  <a:extLst>
                    <a:ext uri="{FF2B5EF4-FFF2-40B4-BE49-F238E27FC236}">
                      <a16:creationId xmlns:a16="http://schemas.microsoft.com/office/drawing/2014/main" id="{BE0F9CD2-BE9E-B91B-2206-7F0544EE59C8}"/>
                    </a:ext>
                  </a:extLst>
                </p:cNvPr>
                <p:cNvSpPr txBox="1"/>
                <p:nvPr/>
              </p:nvSpPr>
              <p:spPr>
                <a:xfrm>
                  <a:off x="-2753874" y="3497079"/>
                  <a:ext cx="3405060" cy="923514"/>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افتحوا عيونكم... ربما نجد دليل!</a:t>
                  </a:r>
                </a:p>
              </p:txBody>
            </p:sp>
          </p:grpSp>
        </p:grpSp>
        <p:pic>
          <p:nvPicPr>
            <p:cNvPr id="3" name="صورة 2">
              <a:extLst>
                <a:ext uri="{FF2B5EF4-FFF2-40B4-BE49-F238E27FC236}">
                  <a16:creationId xmlns:a16="http://schemas.microsoft.com/office/drawing/2014/main" id="{B03A2678-A808-941E-08DF-541D5EC0D875}"/>
                </a:ext>
              </a:extLst>
            </p:cNvPr>
            <p:cNvPicPr>
              <a:picLocks noChangeAspect="1"/>
            </p:cNvPicPr>
            <p:nvPr/>
          </p:nvPicPr>
          <p:blipFill>
            <a:blip r:embed="rId12"/>
            <a:stretch>
              <a:fillRect/>
            </a:stretch>
          </p:blipFill>
          <p:spPr>
            <a:xfrm>
              <a:off x="2762489" y="1714065"/>
              <a:ext cx="1408254" cy="858994"/>
            </a:xfrm>
            <a:prstGeom prst="rect">
              <a:avLst/>
            </a:prstGeom>
          </p:spPr>
        </p:pic>
        <p:sp>
          <p:nvSpPr>
            <p:cNvPr id="7" name="مربع نص 6">
              <a:extLst>
                <a:ext uri="{FF2B5EF4-FFF2-40B4-BE49-F238E27FC236}">
                  <a16:creationId xmlns:a16="http://schemas.microsoft.com/office/drawing/2014/main" id="{C08CC38E-C17F-261C-6CCB-36F9D524F6FC}"/>
                </a:ext>
              </a:extLst>
            </p:cNvPr>
            <p:cNvSpPr txBox="1"/>
            <p:nvPr/>
          </p:nvSpPr>
          <p:spPr>
            <a:xfrm>
              <a:off x="2995577" y="2139426"/>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113159165"/>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6F4E9-F17D-F5B1-3212-D9758902EDF0}"/>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C39273A7-2AE9-A7F8-5F4D-F7CFAB0AD824}"/>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1109078C-8C8B-EADB-758A-0A6ABEB0897C}"/>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3D5914D7-8ABE-2C8D-8EE2-228ADE4978E4}"/>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DF51F719-0739-42BD-9996-72840762102E}"/>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B1EFEE9A-26AB-4870-7CFC-12DFA27C846A}"/>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FB0E2DA6-F0BC-8613-83C7-8A5C8158A0AC}"/>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3170435834"/>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لؤلؤة وكنز المعرفة (3)">
            <a:hlinkClick r:id="" action="ppaction://media"/>
            <a:extLst>
              <a:ext uri="{FF2B5EF4-FFF2-40B4-BE49-F238E27FC236}">
                <a16:creationId xmlns:a16="http://schemas.microsoft.com/office/drawing/2014/main" id="{AD37A1AA-A729-D16D-8DE3-3F6D4D57B3BE}"/>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
        <p:nvSpPr>
          <p:cNvPr id="3" name="frame">
            <a:extLst>
              <a:ext uri="{FF2B5EF4-FFF2-40B4-BE49-F238E27FC236}">
                <a16:creationId xmlns:a16="http://schemas.microsoft.com/office/drawing/2014/main" id="{1ED3738B-15A1-B524-BD93-ACBC2A3A5443}"/>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2" name="mixkit-short-creaking-floorboard-176">
            <a:hlinkClick r:id="" action="ppaction://media"/>
            <a:extLst>
              <a:ext uri="{FF2B5EF4-FFF2-40B4-BE49-F238E27FC236}">
                <a16:creationId xmlns:a16="http://schemas.microsoft.com/office/drawing/2014/main" id="{E7B76716-EB46-13AA-29BB-106B3DF113D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492558" y="-1096328"/>
            <a:ext cx="487362" cy="487363"/>
          </a:xfrm>
          <a:prstGeom prst="rect">
            <a:avLst/>
          </a:prstGeom>
        </p:spPr>
      </p:pic>
    </p:spTree>
    <p:extLst>
      <p:ext uri="{BB962C8B-B14F-4D97-AF65-F5344CB8AC3E}">
        <p14:creationId xmlns:p14="http://schemas.microsoft.com/office/powerpoint/2010/main" val="183121274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6"/>
                                        </p:tgtEl>
                                      </p:cBhvr>
                                    </p:cmd>
                                  </p:childTnLst>
                                </p:cTn>
                              </p:par>
                              <p:par>
                                <p:cTn id="7" presetID="1" presetClass="mediacall" presetSubtype="0" fill="hold" nodeType="withEffect">
                                  <p:stCondLst>
                                    <p:cond delay="0"/>
                                  </p:stCondLst>
                                  <p:childTnLst>
                                    <p:cmd type="call" cmd="playFrom(0.0)">
                                      <p:cBhvr>
                                        <p:cTn id="8" dur="1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6"/>
                </p:tgtEl>
              </p:cMediaNode>
            </p:video>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D37E9F-8F60-7B3E-B38F-C27DB10E06EE}"/>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20207E8F-DE79-78A9-B78D-BAFE70BFF036}"/>
              </a:ext>
            </a:extLst>
          </p:cNvPr>
          <p:cNvPicPr>
            <a:picLocks noChangeAspect="1"/>
          </p:cNvPicPr>
          <p:nvPr/>
        </p:nvPicPr>
        <p:blipFill>
          <a:blip r:embed="rId4"/>
          <a:srcRect/>
          <a:stretch/>
        </p:blipFill>
        <p:spPr>
          <a:xfrm>
            <a:off x="1" y="1"/>
            <a:ext cx="12191998" cy="6857999"/>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C7BF5A15-CD61-2E77-F4DE-8646EB210FA9}"/>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4E7F19DF-2154-4C6E-D786-064C609B0B49}"/>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E2209EC7-7AFE-E4BE-E647-32DCED28C782}"/>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D5C7901E-D09C-4A7D-DA2A-E32599D19034}"/>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5307CD43-93B1-21E8-7CE8-1BFB1FCF589A}"/>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BF4A76"/>
                    </a:solidFill>
                  </a:rPr>
                  <a:t>جزيرة </a:t>
                </a:r>
              </a:p>
              <a:p>
                <a:pPr algn="ctr"/>
                <a:r>
                  <a:rPr lang="ar-SA" sz="4400" b="1" dirty="0">
                    <a:solidFill>
                      <a:srgbClr val="BF4A76"/>
                    </a:solidFill>
                  </a:rPr>
                  <a:t>التجربة</a:t>
                </a:r>
              </a:p>
            </p:txBody>
          </p:sp>
        </p:grpSp>
        <p:grpSp>
          <p:nvGrpSpPr>
            <p:cNvPr id="19" name="مجموعة 18">
              <a:extLst>
                <a:ext uri="{FF2B5EF4-FFF2-40B4-BE49-F238E27FC236}">
                  <a16:creationId xmlns:a16="http://schemas.microsoft.com/office/drawing/2014/main" id="{8675439F-F2B3-8E1F-0B43-6A82B9210FC7}"/>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03D33B7B-927B-BD6C-749D-F6DC1B509ABF}"/>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2AF04341-77FC-A63C-B66C-B5447547DFD5}"/>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3329DAE4-89B7-0D55-57C0-A83A70564FBC}"/>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37" name="مجموعة 36">
            <a:extLst>
              <a:ext uri="{FF2B5EF4-FFF2-40B4-BE49-F238E27FC236}">
                <a16:creationId xmlns:a16="http://schemas.microsoft.com/office/drawing/2014/main" id="{98070874-4630-B67C-02AB-0478591F40EB}"/>
              </a:ext>
            </a:extLst>
          </p:cNvPr>
          <p:cNvGrpSpPr/>
          <p:nvPr/>
        </p:nvGrpSpPr>
        <p:grpSpPr>
          <a:xfrm>
            <a:off x="4550644" y="744107"/>
            <a:ext cx="5136049" cy="4071837"/>
            <a:chOff x="4550644" y="744107"/>
            <a:chExt cx="5136049" cy="4071837"/>
          </a:xfrm>
        </p:grpSpPr>
        <p:grpSp>
          <p:nvGrpSpPr>
            <p:cNvPr id="13" name="مجموعة 12">
              <a:extLst>
                <a:ext uri="{FF2B5EF4-FFF2-40B4-BE49-F238E27FC236}">
                  <a16:creationId xmlns:a16="http://schemas.microsoft.com/office/drawing/2014/main" id="{B6CC84F1-D8B5-E9ED-63B9-D575BA06C887}"/>
                </a:ext>
              </a:extLst>
            </p:cNvPr>
            <p:cNvGrpSpPr/>
            <p:nvPr/>
          </p:nvGrpSpPr>
          <p:grpSpPr>
            <a:xfrm>
              <a:off x="4550644" y="1010703"/>
              <a:ext cx="5136049" cy="3805241"/>
              <a:chOff x="4871619" y="1395617"/>
              <a:chExt cx="5136049" cy="3805241"/>
            </a:xfrm>
          </p:grpSpPr>
          <p:pic>
            <p:nvPicPr>
              <p:cNvPr id="3" name="صورة 2">
                <a:extLst>
                  <a:ext uri="{FF2B5EF4-FFF2-40B4-BE49-F238E27FC236}">
                    <a16:creationId xmlns:a16="http://schemas.microsoft.com/office/drawing/2014/main" id="{34D11C08-DC1F-6208-1BBE-8D8C25D92A8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84196" y="1395617"/>
                <a:ext cx="3423472" cy="2405508"/>
              </a:xfrm>
              <a:prstGeom prst="rect">
                <a:avLst/>
              </a:prstGeom>
            </p:spPr>
          </p:pic>
          <p:pic>
            <p:nvPicPr>
              <p:cNvPr id="7" name="صورة 6">
                <a:extLst>
                  <a:ext uri="{FF2B5EF4-FFF2-40B4-BE49-F238E27FC236}">
                    <a16:creationId xmlns:a16="http://schemas.microsoft.com/office/drawing/2014/main" id="{09DF6620-A183-703F-0E91-002A006283B8}"/>
                  </a:ext>
                </a:extLst>
              </p:cNvPr>
              <p:cNvPicPr>
                <a:picLocks noChangeAspect="1"/>
              </p:cNvPicPr>
              <p:nvPr/>
            </p:nvPicPr>
            <p:blipFill>
              <a:blip r:embed="rId11" cstate="screen">
                <a:extLst>
                  <a:ext uri="{28A0092B-C50C-407E-A947-70E740481C1C}">
                    <a14:useLocalDpi xmlns:a14="http://schemas.microsoft.com/office/drawing/2010/main"/>
                  </a:ext>
                </a:extLst>
              </a:blip>
              <a:srcRect/>
              <a:stretch>
                <a:fillRect/>
              </a:stretch>
            </p:blipFill>
            <p:spPr>
              <a:xfrm>
                <a:off x="4871619" y="2409444"/>
                <a:ext cx="2071312" cy="2791414"/>
              </a:xfrm>
              <a:prstGeom prst="rect">
                <a:avLst/>
              </a:prstGeom>
            </p:spPr>
          </p:pic>
          <p:sp>
            <p:nvSpPr>
              <p:cNvPr id="12" name="مربع نص 11">
                <a:extLst>
                  <a:ext uri="{FF2B5EF4-FFF2-40B4-BE49-F238E27FC236}">
                    <a16:creationId xmlns:a16="http://schemas.microsoft.com/office/drawing/2014/main" id="{BBCDB458-B882-20A1-8DB5-AA7BCC9748D8}"/>
                  </a:ext>
                </a:extLst>
              </p:cNvPr>
              <p:cNvSpPr txBox="1"/>
              <p:nvPr/>
            </p:nvSpPr>
            <p:spPr>
              <a:xfrm>
                <a:off x="7038305" y="2171990"/>
                <a:ext cx="2500747" cy="1015663"/>
              </a:xfrm>
              <a:prstGeom prst="rect">
                <a:avLst/>
              </a:prstGeom>
              <a:noFill/>
            </p:spPr>
            <p:txBody>
              <a:bodyPr wrap="square">
                <a:spAutoFit/>
              </a:bodyPr>
              <a:lstStyle/>
              <a:p>
                <a:pPr algn="ctr"/>
                <a:r>
                  <a:rPr lang="ar-SA" sz="2000" b="1" dirty="0">
                    <a:solidFill>
                      <a:srgbClr val="2C6C1A"/>
                    </a:solidFill>
                    <a:latin typeface="El Messiri" pitchFamily="2" charset="-78"/>
                    <a:ea typeface="Harmattan" panose="01000503000000020003" pitchFamily="2" charset="-78"/>
                    <a:cs typeface="El Messiri" pitchFamily="2" charset="-78"/>
                  </a:rPr>
                  <a:t>وجدت شيئًا! لكنني لن أخبركم به... اكتشفوه بأنفسكم!</a:t>
                </a:r>
              </a:p>
            </p:txBody>
          </p:sp>
        </p:grpSp>
        <p:pic>
          <p:nvPicPr>
            <p:cNvPr id="18" name="صورة 17">
              <a:extLst>
                <a:ext uri="{FF2B5EF4-FFF2-40B4-BE49-F238E27FC236}">
                  <a16:creationId xmlns:a16="http://schemas.microsoft.com/office/drawing/2014/main" id="{EDFB44E6-4C22-D526-4611-1B70C0835740}"/>
                </a:ext>
              </a:extLst>
            </p:cNvPr>
            <p:cNvPicPr>
              <a:picLocks noChangeAspect="1"/>
            </p:cNvPicPr>
            <p:nvPr/>
          </p:nvPicPr>
          <p:blipFill>
            <a:blip r:embed="rId12"/>
            <a:stretch>
              <a:fillRect/>
            </a:stretch>
          </p:blipFill>
          <p:spPr>
            <a:xfrm>
              <a:off x="7240810" y="744107"/>
              <a:ext cx="1408254" cy="858994"/>
            </a:xfrm>
            <a:prstGeom prst="rect">
              <a:avLst/>
            </a:prstGeom>
          </p:spPr>
        </p:pic>
        <p:sp>
          <p:nvSpPr>
            <p:cNvPr id="21" name="مربع نص 20">
              <a:extLst>
                <a:ext uri="{FF2B5EF4-FFF2-40B4-BE49-F238E27FC236}">
                  <a16:creationId xmlns:a16="http://schemas.microsoft.com/office/drawing/2014/main" id="{9DD115E7-81CF-39C3-9365-4372EEA58E53}"/>
                </a:ext>
              </a:extLst>
            </p:cNvPr>
            <p:cNvSpPr txBox="1"/>
            <p:nvPr/>
          </p:nvSpPr>
          <p:spPr>
            <a:xfrm>
              <a:off x="7473898" y="1169468"/>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ريشة</a:t>
              </a:r>
            </a:p>
          </p:txBody>
        </p:sp>
      </p:grpSp>
    </p:spTree>
    <p:extLst>
      <p:ext uri="{BB962C8B-B14F-4D97-AF65-F5344CB8AC3E}">
        <p14:creationId xmlns:p14="http://schemas.microsoft.com/office/powerpoint/2010/main" val="2733089766"/>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2000"/>
                                  </p:stCondLst>
                                  <p:childTnLst>
                                    <p:set>
                                      <p:cBhvr>
                                        <p:cTn id="17" dur="1" fill="hold">
                                          <p:stCondLst>
                                            <p:cond delay="0"/>
                                          </p:stCondLst>
                                        </p:cTn>
                                        <p:tgtEl>
                                          <p:spTgt spid="37"/>
                                        </p:tgtEl>
                                        <p:attrNameLst>
                                          <p:attrName>style.visibility</p:attrName>
                                        </p:attrNameLst>
                                      </p:cBhvr>
                                      <p:to>
                                        <p:strVal val="visible"/>
                                      </p:to>
                                    </p:set>
                                    <p:animEffect transition="in" filter="fade">
                                      <p:cBhvr>
                                        <p:cTn id="18" dur="125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58AB8-558B-0956-8FA3-74328C8A93B0}"/>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58CB493F-9A0C-4DB6-A40F-D5648AD08DE1}"/>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BFB4B16C-FDEF-8865-F624-ED43B8718A1A}"/>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3FD12DAE-A2F3-EED6-7B56-6551EAB9E028}"/>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558AF663-71B3-4C3F-91B8-82D71E726E49}"/>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BFDD24EB-3051-B7DE-61A6-21006CB7D9A8}"/>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73CC29CD-A655-7014-5D33-B4EAB801C6E0}"/>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3767258147"/>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D94FF-10F4-7BDC-D1F8-F185C4B5017B}"/>
            </a:ext>
          </a:extLst>
        </p:cNvPr>
        <p:cNvGrpSpPr/>
        <p:nvPr/>
      </p:nvGrpSpPr>
      <p:grpSpPr>
        <a:xfrm>
          <a:off x="0" y="0"/>
          <a:ext cx="0" cy="0"/>
          <a:chOff x="0" y="0"/>
          <a:chExt cx="0" cy="0"/>
        </a:xfrm>
      </p:grpSpPr>
      <p:pic>
        <p:nvPicPr>
          <p:cNvPr id="2" name="لؤلؤة وكنز المعرفة (7)">
            <a:hlinkClick r:id="" action="ppaction://media"/>
            <a:extLst>
              <a:ext uri="{FF2B5EF4-FFF2-40B4-BE49-F238E27FC236}">
                <a16:creationId xmlns:a16="http://schemas.microsoft.com/office/drawing/2014/main" id="{C244B9AF-DC33-C429-EAC0-67CA4726820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E1D618D7-11C4-5737-DB5E-4FB09B62C1F3}"/>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49728591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BAFE9-0986-04CA-7D18-35809CCE4F00}"/>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7A75C4B4-BD53-EC8E-50A0-0043B9B2695A}"/>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B56EB83B-2D12-260A-11B3-13EEEFD02DE6}"/>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AFB088D4-B0E1-5B64-8050-6D3433BE0B86}"/>
              </a:ext>
            </a:extLst>
          </p:cNvPr>
          <p:cNvGrpSpPr/>
          <p:nvPr/>
        </p:nvGrpSpPr>
        <p:grpSpPr>
          <a:xfrm>
            <a:off x="3482995" y="4062714"/>
            <a:ext cx="5226010" cy="2410708"/>
            <a:chOff x="3482995" y="4062714"/>
            <a:chExt cx="5226010" cy="2410708"/>
          </a:xfrm>
        </p:grpSpPr>
        <p:grpSp>
          <p:nvGrpSpPr>
            <p:cNvPr id="17" name="مجموعة 16">
              <a:extLst>
                <a:ext uri="{FF2B5EF4-FFF2-40B4-BE49-F238E27FC236}">
                  <a16:creationId xmlns:a16="http://schemas.microsoft.com/office/drawing/2014/main" id="{D33EF9C4-CC33-236D-0913-AC6D59258EE4}"/>
                </a:ext>
              </a:extLst>
            </p:cNvPr>
            <p:cNvGrpSpPr/>
            <p:nvPr/>
          </p:nvGrpSpPr>
          <p:grpSpPr>
            <a:xfrm>
              <a:off x="3482995" y="4062714"/>
              <a:ext cx="5226010" cy="2410708"/>
              <a:chOff x="3122972" y="1997667"/>
              <a:chExt cx="5946051" cy="2742854"/>
            </a:xfrm>
          </p:grpSpPr>
          <p:pic>
            <p:nvPicPr>
              <p:cNvPr id="16" name="صورة 15">
                <a:extLst>
                  <a:ext uri="{FF2B5EF4-FFF2-40B4-BE49-F238E27FC236}">
                    <a16:creationId xmlns:a16="http://schemas.microsoft.com/office/drawing/2014/main" id="{FB64CDB7-82EA-C49F-703C-635E752AF70D}"/>
                  </a:ext>
                </a:extLst>
              </p:cNvPr>
              <p:cNvPicPr>
                <a:picLocks noChangeAspect="1"/>
              </p:cNvPicPr>
              <p:nvPr/>
            </p:nvPicPr>
            <p:blipFill>
              <a:blip r:embed="rId7"/>
              <a:srcRect/>
              <a:stretch/>
            </p:blipFill>
            <p:spPr>
              <a:xfrm>
                <a:off x="3122972" y="1997667"/>
                <a:ext cx="5946051" cy="2742854"/>
              </a:xfrm>
              <a:prstGeom prst="rect">
                <a:avLst/>
              </a:prstGeom>
            </p:spPr>
          </p:pic>
          <p:sp>
            <p:nvSpPr>
              <p:cNvPr id="10" name="مربع نص 9">
                <a:extLst>
                  <a:ext uri="{FF2B5EF4-FFF2-40B4-BE49-F238E27FC236}">
                    <a16:creationId xmlns:a16="http://schemas.microsoft.com/office/drawing/2014/main" id="{DBB228E8-A024-873A-1D1F-94435140B923}"/>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24619A"/>
                    </a:solidFill>
                  </a:rPr>
                  <a:t>جزيرة </a:t>
                </a:r>
              </a:p>
              <a:p>
                <a:pPr algn="ctr"/>
                <a:r>
                  <a:rPr lang="ar-SA" sz="4400" b="1" dirty="0">
                    <a:solidFill>
                      <a:srgbClr val="24619A"/>
                    </a:solidFill>
                  </a:rPr>
                  <a:t>المعرفة</a:t>
                </a:r>
              </a:p>
            </p:txBody>
          </p:sp>
        </p:grpSp>
        <p:grpSp>
          <p:nvGrpSpPr>
            <p:cNvPr id="19" name="مجموعة 18">
              <a:extLst>
                <a:ext uri="{FF2B5EF4-FFF2-40B4-BE49-F238E27FC236}">
                  <a16:creationId xmlns:a16="http://schemas.microsoft.com/office/drawing/2014/main" id="{F8E70DC9-BBDC-6493-8CA3-19FD888D7A3C}"/>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18F0A91F-D299-F41A-0C1B-4A9884066DE6}"/>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7E2FAA90-E349-F17B-49E4-781815512951}"/>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ED62D707-A4C4-E6BF-A680-7D3792120CE5}"/>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2" name="مجموعة 21">
            <a:extLst>
              <a:ext uri="{FF2B5EF4-FFF2-40B4-BE49-F238E27FC236}">
                <a16:creationId xmlns:a16="http://schemas.microsoft.com/office/drawing/2014/main" id="{B3D8C1A1-E790-BF8C-208B-23CDC173784C}"/>
              </a:ext>
            </a:extLst>
          </p:cNvPr>
          <p:cNvGrpSpPr/>
          <p:nvPr/>
        </p:nvGrpSpPr>
        <p:grpSpPr>
          <a:xfrm>
            <a:off x="7037408" y="1756805"/>
            <a:ext cx="5154593" cy="5101195"/>
            <a:chOff x="7037408" y="1756805"/>
            <a:chExt cx="5154593" cy="5101195"/>
          </a:xfrm>
        </p:grpSpPr>
        <p:grpSp>
          <p:nvGrpSpPr>
            <p:cNvPr id="26" name="مجموعة 25">
              <a:extLst>
                <a:ext uri="{FF2B5EF4-FFF2-40B4-BE49-F238E27FC236}">
                  <a16:creationId xmlns:a16="http://schemas.microsoft.com/office/drawing/2014/main" id="{66BCE37C-DC76-A024-FAF0-AD24E979E4F5}"/>
                </a:ext>
              </a:extLst>
            </p:cNvPr>
            <p:cNvGrpSpPr/>
            <p:nvPr/>
          </p:nvGrpSpPr>
          <p:grpSpPr>
            <a:xfrm>
              <a:off x="7037408" y="1821314"/>
              <a:ext cx="5154593" cy="5036686"/>
              <a:chOff x="7037408" y="1821314"/>
              <a:chExt cx="5154593" cy="5036686"/>
            </a:xfrm>
          </p:grpSpPr>
          <p:pic>
            <p:nvPicPr>
              <p:cNvPr id="27" name="صورة 26">
                <a:extLst>
                  <a:ext uri="{FF2B5EF4-FFF2-40B4-BE49-F238E27FC236}">
                    <a16:creationId xmlns:a16="http://schemas.microsoft.com/office/drawing/2014/main" id="{A2DF31A3-EC84-5EF0-AD57-0B350AE2B701}"/>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a:xfrm>
                <a:off x="8662705" y="3243677"/>
                <a:ext cx="3529296" cy="3614323"/>
              </a:xfrm>
              <a:prstGeom prst="rect">
                <a:avLst/>
              </a:prstGeom>
            </p:spPr>
          </p:pic>
          <p:grpSp>
            <p:nvGrpSpPr>
              <p:cNvPr id="28" name="مجموعة 27">
                <a:extLst>
                  <a:ext uri="{FF2B5EF4-FFF2-40B4-BE49-F238E27FC236}">
                    <a16:creationId xmlns:a16="http://schemas.microsoft.com/office/drawing/2014/main" id="{386A865B-1C3A-8DE2-A42B-036950CEC74B}"/>
                  </a:ext>
                </a:extLst>
              </p:cNvPr>
              <p:cNvGrpSpPr/>
              <p:nvPr/>
            </p:nvGrpSpPr>
            <p:grpSpPr>
              <a:xfrm>
                <a:off x="7037408" y="1821314"/>
                <a:ext cx="3746338" cy="2588642"/>
                <a:chOff x="5472165" y="2226427"/>
                <a:chExt cx="5065746" cy="3377164"/>
              </a:xfrm>
            </p:grpSpPr>
            <p:pic>
              <p:nvPicPr>
                <p:cNvPr id="29" name="صورة 28">
                  <a:extLst>
                    <a:ext uri="{FF2B5EF4-FFF2-40B4-BE49-F238E27FC236}">
                      <a16:creationId xmlns:a16="http://schemas.microsoft.com/office/drawing/2014/main" id="{F366D22E-C814-0B51-FC4C-97BBDC2794D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472165" y="2226427"/>
                  <a:ext cx="5065746" cy="3377164"/>
                </a:xfrm>
                <a:prstGeom prst="rect">
                  <a:avLst/>
                </a:prstGeom>
              </p:spPr>
            </p:pic>
            <p:sp>
              <p:nvSpPr>
                <p:cNvPr id="30" name="مربع نص 29">
                  <a:extLst>
                    <a:ext uri="{FF2B5EF4-FFF2-40B4-BE49-F238E27FC236}">
                      <a16:creationId xmlns:a16="http://schemas.microsoft.com/office/drawing/2014/main" id="{DA66F6A9-D943-5D40-E699-82E41796EA01}"/>
                    </a:ext>
                  </a:extLst>
                </p:cNvPr>
                <p:cNvSpPr txBox="1"/>
                <p:nvPr/>
              </p:nvSpPr>
              <p:spPr>
                <a:xfrm>
                  <a:off x="6388980" y="3436240"/>
                  <a:ext cx="3405060" cy="923514"/>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ركزوا جيدًا... هل تلاحظون شيئًا؟</a:t>
                  </a:r>
                </a:p>
              </p:txBody>
            </p:sp>
          </p:grpSp>
        </p:grpSp>
        <p:pic>
          <p:nvPicPr>
            <p:cNvPr id="3" name="صورة 2">
              <a:extLst>
                <a:ext uri="{FF2B5EF4-FFF2-40B4-BE49-F238E27FC236}">
                  <a16:creationId xmlns:a16="http://schemas.microsoft.com/office/drawing/2014/main" id="{8C217E16-0255-7D6D-D6FA-FE53CFE9AC21}"/>
                </a:ext>
              </a:extLst>
            </p:cNvPr>
            <p:cNvPicPr>
              <a:picLocks noChangeAspect="1"/>
            </p:cNvPicPr>
            <p:nvPr/>
          </p:nvPicPr>
          <p:blipFill>
            <a:blip r:embed="rId12"/>
            <a:stretch>
              <a:fillRect/>
            </a:stretch>
          </p:blipFill>
          <p:spPr>
            <a:xfrm>
              <a:off x="8314514" y="1756805"/>
              <a:ext cx="1408254" cy="858994"/>
            </a:xfrm>
            <a:prstGeom prst="rect">
              <a:avLst/>
            </a:prstGeom>
          </p:spPr>
        </p:pic>
        <p:sp>
          <p:nvSpPr>
            <p:cNvPr id="7" name="مربع نص 6">
              <a:extLst>
                <a:ext uri="{FF2B5EF4-FFF2-40B4-BE49-F238E27FC236}">
                  <a16:creationId xmlns:a16="http://schemas.microsoft.com/office/drawing/2014/main" id="{972B1EFF-DE4D-483D-1D10-C0E1E70AE475}"/>
                </a:ext>
              </a:extLst>
            </p:cNvPr>
            <p:cNvSpPr txBox="1"/>
            <p:nvPr/>
          </p:nvSpPr>
          <p:spPr>
            <a:xfrm>
              <a:off x="8547602" y="2182166"/>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1970926422"/>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125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CF485-4A6A-24F5-2FCC-CE25B073AEBD}"/>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36D5C803-4CD6-1221-6DA3-13A41E02213C}"/>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ADF36B57-F687-C9C7-EE33-C7C3A77A2279}"/>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392DB452-664C-2440-D9C9-A350AAD91F40}"/>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C90FA3D8-A5A6-5EE0-4B4C-18A106269EB4}"/>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7C0276DF-97E4-CAF2-2106-6061815241ED}"/>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676AFDE0-6F44-3E74-6968-383056A8691F}"/>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4160070149"/>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لؤلؤة وكنز المعرفة (9)">
            <a:hlinkClick r:id="" action="ppaction://media"/>
            <a:extLst>
              <a:ext uri="{FF2B5EF4-FFF2-40B4-BE49-F238E27FC236}">
                <a16:creationId xmlns:a16="http://schemas.microsoft.com/office/drawing/2014/main" id="{3D8B0A74-567E-35B9-4AEF-E2C710A3FA1B}"/>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3092C96E-47CE-C537-7EB7-0A18A6015BB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3" name="mixkit-short-creaking-floorboard-176">
            <a:hlinkClick r:id="" action="ppaction://media"/>
            <a:extLst>
              <a:ext uri="{FF2B5EF4-FFF2-40B4-BE49-F238E27FC236}">
                <a16:creationId xmlns:a16="http://schemas.microsoft.com/office/drawing/2014/main" id="{86387873-C6B2-EB93-07E2-522AE850527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492558" y="-1096328"/>
            <a:ext cx="487362" cy="487363"/>
          </a:xfrm>
          <a:prstGeom prst="rect">
            <a:avLst/>
          </a:prstGeom>
        </p:spPr>
      </p:pic>
    </p:spTree>
    <p:extLst>
      <p:ext uri="{BB962C8B-B14F-4D97-AF65-F5344CB8AC3E}">
        <p14:creationId xmlns:p14="http://schemas.microsoft.com/office/powerpoint/2010/main" val="394852053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0"/>
                                  </p:stCondLst>
                                  <p:childTnLst>
                                    <p:cmd type="call" cmd="playFrom(0.0)">
                                      <p:cBhvr>
                                        <p:cTn id="8" dur="1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
                </p:tgtEl>
              </p:cMediaNode>
            </p:video>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5DA5B-E876-B709-0717-84249F1C8502}"/>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6C15E74A-507E-C272-2123-D85ECBDFACF2}"/>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269FE30E-7875-D4F8-44D1-52700D3EED34}"/>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708836C6-951B-0A00-0062-2E1E13AAB56E}"/>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DEC2D107-218C-64C4-671D-13E0F2C7E19A}"/>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9357FD5A-452D-306E-EC85-682EF0720B2E}"/>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A017E605-D32D-B24D-AEC8-A86B33BFA49B}"/>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F3647C"/>
                    </a:solidFill>
                  </a:rPr>
                  <a:t>جزيرة </a:t>
                </a:r>
              </a:p>
              <a:p>
                <a:pPr algn="ctr"/>
                <a:r>
                  <a:rPr lang="ar-SA" sz="4400" b="1" dirty="0">
                    <a:solidFill>
                      <a:srgbClr val="F3647C"/>
                    </a:solidFill>
                  </a:rPr>
                  <a:t>التعلم</a:t>
                </a:r>
              </a:p>
            </p:txBody>
          </p:sp>
        </p:grpSp>
        <p:grpSp>
          <p:nvGrpSpPr>
            <p:cNvPr id="19" name="مجموعة 18">
              <a:extLst>
                <a:ext uri="{FF2B5EF4-FFF2-40B4-BE49-F238E27FC236}">
                  <a16:creationId xmlns:a16="http://schemas.microsoft.com/office/drawing/2014/main" id="{F9F3D3F5-A24D-B824-14DE-07CED517BC32}"/>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5650C40E-A3CB-6C15-5C4E-057241576430}"/>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0744337F-8BC2-E683-E36A-003F3CD42EDE}"/>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D9E3F881-8404-E982-6CB2-8448809A3E7B}"/>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2" name="مجموعة 11">
            <a:extLst>
              <a:ext uri="{FF2B5EF4-FFF2-40B4-BE49-F238E27FC236}">
                <a16:creationId xmlns:a16="http://schemas.microsoft.com/office/drawing/2014/main" id="{EBC39D51-C705-39BD-C682-97AF65B292C6}"/>
              </a:ext>
            </a:extLst>
          </p:cNvPr>
          <p:cNvGrpSpPr/>
          <p:nvPr/>
        </p:nvGrpSpPr>
        <p:grpSpPr>
          <a:xfrm>
            <a:off x="4540164" y="1723825"/>
            <a:ext cx="4455164" cy="3042641"/>
            <a:chOff x="4540164" y="1723825"/>
            <a:chExt cx="4455164" cy="3042641"/>
          </a:xfrm>
        </p:grpSpPr>
        <p:grpSp>
          <p:nvGrpSpPr>
            <p:cNvPr id="31" name="مجموعة 30">
              <a:extLst>
                <a:ext uri="{FF2B5EF4-FFF2-40B4-BE49-F238E27FC236}">
                  <a16:creationId xmlns:a16="http://schemas.microsoft.com/office/drawing/2014/main" id="{D7D271F6-E307-993F-CF77-DF880AF6246B}"/>
                </a:ext>
              </a:extLst>
            </p:cNvPr>
            <p:cNvGrpSpPr/>
            <p:nvPr/>
          </p:nvGrpSpPr>
          <p:grpSpPr>
            <a:xfrm>
              <a:off x="4540164" y="1796356"/>
              <a:ext cx="4455164" cy="2970110"/>
              <a:chOff x="-68359" y="3887891"/>
              <a:chExt cx="4455164" cy="2970110"/>
            </a:xfrm>
          </p:grpSpPr>
          <p:pic>
            <p:nvPicPr>
              <p:cNvPr id="32" name="صورة 31">
                <a:extLst>
                  <a:ext uri="{FF2B5EF4-FFF2-40B4-BE49-F238E27FC236}">
                    <a16:creationId xmlns:a16="http://schemas.microsoft.com/office/drawing/2014/main" id="{BA55A1D0-1389-3F8C-799C-20A6DE98244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8359" y="3887891"/>
                <a:ext cx="4455164" cy="2970110"/>
              </a:xfrm>
              <a:prstGeom prst="rect">
                <a:avLst/>
              </a:prstGeom>
            </p:spPr>
          </p:pic>
          <p:sp>
            <p:nvSpPr>
              <p:cNvPr id="33" name="مربع نص 32">
                <a:extLst>
                  <a:ext uri="{FF2B5EF4-FFF2-40B4-BE49-F238E27FC236}">
                    <a16:creationId xmlns:a16="http://schemas.microsoft.com/office/drawing/2014/main" id="{4D053FD8-E71E-D738-34FD-8A5F3AACC33A}"/>
                  </a:ext>
                </a:extLst>
              </p:cNvPr>
              <p:cNvSpPr txBox="1"/>
              <p:nvPr/>
            </p:nvSpPr>
            <p:spPr>
              <a:xfrm>
                <a:off x="1834690" y="4845610"/>
                <a:ext cx="2065980" cy="707886"/>
              </a:xfrm>
              <a:prstGeom prst="rect">
                <a:avLst/>
              </a:prstGeom>
              <a:noFill/>
            </p:spPr>
            <p:txBody>
              <a:bodyPr wrap="square">
                <a:spAutoFit/>
              </a:bodyPr>
              <a:lstStyle/>
              <a:p>
                <a:pPr algn="ctr"/>
                <a:r>
                  <a:rPr lang="ar-SA" sz="2000" b="1" dirty="0">
                    <a:solidFill>
                      <a:srgbClr val="2C6C1A"/>
                    </a:solidFill>
                    <a:latin typeface="El Messiri" pitchFamily="2" charset="-78"/>
                    <a:ea typeface="Harmattan" panose="01000503000000020003" pitchFamily="2" charset="-78"/>
                    <a:cs typeface="El Messiri" pitchFamily="2" charset="-78"/>
                  </a:rPr>
                  <a:t>وجدنا لغزًا جديدًا... حان وقت التفكير!</a:t>
                </a:r>
              </a:p>
            </p:txBody>
          </p:sp>
        </p:grpSp>
        <p:pic>
          <p:nvPicPr>
            <p:cNvPr id="3" name="صورة 2">
              <a:extLst>
                <a:ext uri="{FF2B5EF4-FFF2-40B4-BE49-F238E27FC236}">
                  <a16:creationId xmlns:a16="http://schemas.microsoft.com/office/drawing/2014/main" id="{2A595016-9F84-9567-5857-613D87D34C1B}"/>
                </a:ext>
              </a:extLst>
            </p:cNvPr>
            <p:cNvPicPr>
              <a:picLocks noChangeAspect="1"/>
            </p:cNvPicPr>
            <p:nvPr/>
          </p:nvPicPr>
          <p:blipFill>
            <a:blip r:embed="rId11"/>
            <a:stretch>
              <a:fillRect/>
            </a:stretch>
          </p:blipFill>
          <p:spPr>
            <a:xfrm>
              <a:off x="6770125" y="1723825"/>
              <a:ext cx="1408254" cy="858994"/>
            </a:xfrm>
            <a:prstGeom prst="rect">
              <a:avLst/>
            </a:prstGeom>
          </p:spPr>
        </p:pic>
        <p:sp>
          <p:nvSpPr>
            <p:cNvPr id="7" name="مربع نص 6">
              <a:extLst>
                <a:ext uri="{FF2B5EF4-FFF2-40B4-BE49-F238E27FC236}">
                  <a16:creationId xmlns:a16="http://schemas.microsoft.com/office/drawing/2014/main" id="{3D5A0E89-684A-54B5-A680-BC34BFF975A4}"/>
                </a:ext>
              </a:extLst>
            </p:cNvPr>
            <p:cNvSpPr txBox="1"/>
            <p:nvPr/>
          </p:nvSpPr>
          <p:spPr>
            <a:xfrm>
              <a:off x="7003213" y="2149186"/>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ريشة</a:t>
              </a:r>
            </a:p>
          </p:txBody>
        </p:sp>
      </p:grpSp>
    </p:spTree>
    <p:extLst>
      <p:ext uri="{BB962C8B-B14F-4D97-AF65-F5344CB8AC3E}">
        <p14:creationId xmlns:p14="http://schemas.microsoft.com/office/powerpoint/2010/main" val="3506645893"/>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190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DC177-127E-94EC-6604-AD267A30845F}"/>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9F296902-6837-E8F3-1730-1917044170CB}"/>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26ADF629-1617-743F-A358-E0E4450A1000}"/>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901FE28F-A348-7DD6-8C59-95EC2C04EC17}"/>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D38EF550-5852-EBFC-94AC-38167530406A}"/>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AC4D0EF1-6434-E747-E342-D0388EE42987}"/>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852E9B88-D564-B1EC-59B3-8B61C10D574C}"/>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1661592907"/>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51907-B124-7C18-DBC4-E5069CC2FD75}"/>
            </a:ext>
          </a:extLst>
        </p:cNvPr>
        <p:cNvGrpSpPr/>
        <p:nvPr/>
      </p:nvGrpSpPr>
      <p:grpSpPr>
        <a:xfrm>
          <a:off x="0" y="0"/>
          <a:ext cx="0" cy="0"/>
          <a:chOff x="0" y="0"/>
          <a:chExt cx="0" cy="0"/>
        </a:xfrm>
      </p:grpSpPr>
      <p:pic>
        <p:nvPicPr>
          <p:cNvPr id="2" name="لؤلؤة وكنز المعرفة (7)">
            <a:hlinkClick r:id="" action="ppaction://media"/>
            <a:extLst>
              <a:ext uri="{FF2B5EF4-FFF2-40B4-BE49-F238E27FC236}">
                <a16:creationId xmlns:a16="http://schemas.microsoft.com/office/drawing/2014/main" id="{543D20E1-1EDF-D511-3026-339F229C424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D9E86A1C-7083-3D6E-6F14-373D3FEB28CB}"/>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32058125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10B81-F224-25C1-7AD6-A7329DFFCCE7}"/>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72015EC5-9B3C-17D8-F0BF-8982684C8D79}"/>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2EC39168-23F1-A864-4E3F-F7D25D883AA8}"/>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EE5F1F38-36FD-B6A5-102F-CACA1B4152FD}"/>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931CD766-C901-76F7-D342-889039FD1AC6}"/>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19560820-E7F5-DF86-8C4C-98334FE08F92}"/>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E8D1296A-8517-7C52-1D3F-7A11D731F3D4}"/>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B92043"/>
                    </a:solidFill>
                  </a:rPr>
                  <a:t>جزيرة </a:t>
                </a:r>
              </a:p>
              <a:p>
                <a:pPr algn="ctr"/>
                <a:r>
                  <a:rPr lang="ar-SA" sz="4400" b="1" dirty="0">
                    <a:solidFill>
                      <a:srgbClr val="B92043"/>
                    </a:solidFill>
                  </a:rPr>
                  <a:t>شارك</a:t>
                </a:r>
              </a:p>
            </p:txBody>
          </p:sp>
        </p:grpSp>
        <p:grpSp>
          <p:nvGrpSpPr>
            <p:cNvPr id="19" name="مجموعة 18">
              <a:extLst>
                <a:ext uri="{FF2B5EF4-FFF2-40B4-BE49-F238E27FC236}">
                  <a16:creationId xmlns:a16="http://schemas.microsoft.com/office/drawing/2014/main" id="{08511CC0-E557-1197-08FD-F0C9EB328064}"/>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D89580AB-7980-53D9-4124-C435C03BEE04}"/>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22F4E5E5-5AC4-381B-D925-B9F25FC147D7}"/>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85A88E78-A6F8-59F7-5220-F166F211947F}"/>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21" name="مجموعة 20">
            <a:extLst>
              <a:ext uri="{FF2B5EF4-FFF2-40B4-BE49-F238E27FC236}">
                <a16:creationId xmlns:a16="http://schemas.microsoft.com/office/drawing/2014/main" id="{E6775A9E-E255-A4C6-0B7C-BF52249D4EC9}"/>
              </a:ext>
            </a:extLst>
          </p:cNvPr>
          <p:cNvGrpSpPr/>
          <p:nvPr/>
        </p:nvGrpSpPr>
        <p:grpSpPr>
          <a:xfrm>
            <a:off x="4520326" y="507497"/>
            <a:ext cx="5717664" cy="4063304"/>
            <a:chOff x="4520326" y="507497"/>
            <a:chExt cx="5717664" cy="4063304"/>
          </a:xfrm>
        </p:grpSpPr>
        <p:grpSp>
          <p:nvGrpSpPr>
            <p:cNvPr id="2" name="مجموعة 1">
              <a:extLst>
                <a:ext uri="{FF2B5EF4-FFF2-40B4-BE49-F238E27FC236}">
                  <a16:creationId xmlns:a16="http://schemas.microsoft.com/office/drawing/2014/main" id="{374671A1-0C8A-FBA5-4825-962A54361B34}"/>
                </a:ext>
              </a:extLst>
            </p:cNvPr>
            <p:cNvGrpSpPr/>
            <p:nvPr/>
          </p:nvGrpSpPr>
          <p:grpSpPr>
            <a:xfrm>
              <a:off x="4520326" y="765560"/>
              <a:ext cx="5717664" cy="3805241"/>
              <a:chOff x="4290004" y="1395617"/>
              <a:chExt cx="5717664" cy="3805241"/>
            </a:xfrm>
          </p:grpSpPr>
          <p:pic>
            <p:nvPicPr>
              <p:cNvPr id="3" name="صورة 2">
                <a:extLst>
                  <a:ext uri="{FF2B5EF4-FFF2-40B4-BE49-F238E27FC236}">
                    <a16:creationId xmlns:a16="http://schemas.microsoft.com/office/drawing/2014/main" id="{37EB0BB2-A69E-B4C4-8A53-BE1C5F9B6499}"/>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84196" y="1395617"/>
                <a:ext cx="3423472" cy="2405508"/>
              </a:xfrm>
              <a:prstGeom prst="rect">
                <a:avLst/>
              </a:prstGeom>
            </p:spPr>
          </p:pic>
          <p:pic>
            <p:nvPicPr>
              <p:cNvPr id="4" name="صورة 3">
                <a:extLst>
                  <a:ext uri="{FF2B5EF4-FFF2-40B4-BE49-F238E27FC236}">
                    <a16:creationId xmlns:a16="http://schemas.microsoft.com/office/drawing/2014/main" id="{CB62AA29-E21D-2731-DA95-288D817643F6}"/>
                  </a:ext>
                </a:extLst>
              </p:cNvPr>
              <p:cNvPicPr>
                <a:picLocks noChangeAspect="1"/>
              </p:cNvPicPr>
              <p:nvPr/>
            </p:nvPicPr>
            <p:blipFill>
              <a:blip r:embed="rId11" cstate="screen">
                <a:extLst>
                  <a:ext uri="{28A0092B-C50C-407E-A947-70E740481C1C}">
                    <a14:useLocalDpi xmlns:a14="http://schemas.microsoft.com/office/drawing/2010/main"/>
                  </a:ext>
                </a:extLst>
              </a:blip>
              <a:srcRect t="8405"/>
              <a:stretch>
                <a:fillRect/>
              </a:stretch>
            </p:blipFill>
            <p:spPr>
              <a:xfrm>
                <a:off x="4290004" y="2644052"/>
                <a:ext cx="2652927" cy="2556806"/>
              </a:xfrm>
              <a:prstGeom prst="rect">
                <a:avLst/>
              </a:prstGeom>
            </p:spPr>
          </p:pic>
          <p:sp>
            <p:nvSpPr>
              <p:cNvPr id="7" name="مربع نص 6">
                <a:extLst>
                  <a:ext uri="{FF2B5EF4-FFF2-40B4-BE49-F238E27FC236}">
                    <a16:creationId xmlns:a16="http://schemas.microsoft.com/office/drawing/2014/main" id="{34D591CF-78F3-D430-C3A8-EA7CA1017F87}"/>
                  </a:ext>
                </a:extLst>
              </p:cNvPr>
              <p:cNvSpPr txBox="1"/>
              <p:nvPr/>
            </p:nvSpPr>
            <p:spPr>
              <a:xfrm>
                <a:off x="7045558" y="2320762"/>
                <a:ext cx="2500747" cy="707886"/>
              </a:xfrm>
              <a:prstGeom prst="rect">
                <a:avLst/>
              </a:prstGeom>
              <a:noFill/>
            </p:spPr>
            <p:txBody>
              <a:bodyPr wrap="square">
                <a:spAutoFit/>
              </a:bodyPr>
              <a:lstStyle/>
              <a:p>
                <a:pPr algn="ctr"/>
                <a:r>
                  <a:rPr lang="ar-SA" sz="2000" b="1" dirty="0">
                    <a:solidFill>
                      <a:srgbClr val="2C6C1A"/>
                    </a:solidFill>
                    <a:latin typeface="El Messiri" pitchFamily="2" charset="-78"/>
                    <a:ea typeface="Harmattan" panose="01000503000000020003" pitchFamily="2" charset="-78"/>
                    <a:cs typeface="El Messiri" pitchFamily="2" charset="-78"/>
                  </a:rPr>
                  <a:t>فكروا جيدًا... فالكنز لا يُكشف بسهولة!</a:t>
                </a:r>
              </a:p>
            </p:txBody>
          </p:sp>
        </p:grpSp>
        <p:pic>
          <p:nvPicPr>
            <p:cNvPr id="9" name="صورة 8">
              <a:extLst>
                <a:ext uri="{FF2B5EF4-FFF2-40B4-BE49-F238E27FC236}">
                  <a16:creationId xmlns:a16="http://schemas.microsoft.com/office/drawing/2014/main" id="{90A6F765-341D-AEDC-3C87-4F5E3487706B}"/>
                </a:ext>
              </a:extLst>
            </p:cNvPr>
            <p:cNvPicPr>
              <a:picLocks noChangeAspect="1"/>
            </p:cNvPicPr>
            <p:nvPr/>
          </p:nvPicPr>
          <p:blipFill>
            <a:blip r:embed="rId12"/>
            <a:stretch>
              <a:fillRect/>
            </a:stretch>
          </p:blipFill>
          <p:spPr>
            <a:xfrm>
              <a:off x="7753972" y="507497"/>
              <a:ext cx="1408254" cy="858994"/>
            </a:xfrm>
            <a:prstGeom prst="rect">
              <a:avLst/>
            </a:prstGeom>
          </p:spPr>
        </p:pic>
        <p:sp>
          <p:nvSpPr>
            <p:cNvPr id="12" name="مربع نص 11">
              <a:extLst>
                <a:ext uri="{FF2B5EF4-FFF2-40B4-BE49-F238E27FC236}">
                  <a16:creationId xmlns:a16="http://schemas.microsoft.com/office/drawing/2014/main" id="{1BCCF65F-51A1-2124-7726-CB5BA8931054}"/>
                </a:ext>
              </a:extLst>
            </p:cNvPr>
            <p:cNvSpPr txBox="1"/>
            <p:nvPr/>
          </p:nvSpPr>
          <p:spPr>
            <a:xfrm>
              <a:off x="7987060" y="932858"/>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ريشة</a:t>
              </a:r>
            </a:p>
          </p:txBody>
        </p:sp>
      </p:grpSp>
    </p:spTree>
    <p:extLst>
      <p:ext uri="{BB962C8B-B14F-4D97-AF65-F5344CB8AC3E}">
        <p14:creationId xmlns:p14="http://schemas.microsoft.com/office/powerpoint/2010/main" val="433382786"/>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200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125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64C95-0154-553C-3D62-4B4400AF76F6}"/>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E21807E5-DD27-5D16-1D3E-DC2FDDFB8A2F}"/>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BC33E352-F027-0FBB-DEAE-1FEB7E0C67A3}"/>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2D6A1D47-F83D-ABEA-264A-EC2970E9119D}"/>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453687D2-6A8B-8DB4-84F1-B1C1EF75A2DF}"/>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452D91DF-D1B6-EC23-3194-A5C71C674BEE}"/>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C5852BC7-0913-4C25-FBC3-E7239E940724}"/>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2835591382"/>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4ABAE-48F1-F316-72CF-71A26936D5E6}"/>
            </a:ext>
          </a:extLst>
        </p:cNvPr>
        <p:cNvGrpSpPr/>
        <p:nvPr/>
      </p:nvGrpSpPr>
      <p:grpSpPr>
        <a:xfrm>
          <a:off x="0" y="0"/>
          <a:ext cx="0" cy="0"/>
          <a:chOff x="0" y="0"/>
          <a:chExt cx="0" cy="0"/>
        </a:xfrm>
      </p:grpSpPr>
      <p:pic>
        <p:nvPicPr>
          <p:cNvPr id="2" name="لؤلؤة وكنز المعرفة (8)">
            <a:hlinkClick r:id="" action="ppaction://media"/>
            <a:extLst>
              <a:ext uri="{FF2B5EF4-FFF2-40B4-BE49-F238E27FC236}">
                <a16:creationId xmlns:a16="http://schemas.microsoft.com/office/drawing/2014/main" id="{E6532CF2-19B0-1522-1232-D6D8EFC1A73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6385A472-713A-BFC2-AE50-55D1C75E4648}"/>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3" name="mixkit-short-creaking-floorboard-176">
            <a:hlinkClick r:id="" action="ppaction://media"/>
            <a:extLst>
              <a:ext uri="{FF2B5EF4-FFF2-40B4-BE49-F238E27FC236}">
                <a16:creationId xmlns:a16="http://schemas.microsoft.com/office/drawing/2014/main" id="{18DF3EE7-BB65-D368-EA83-A5FC2C27F2CC}"/>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492558" y="-1096328"/>
            <a:ext cx="487362" cy="487363"/>
          </a:xfrm>
          <a:prstGeom prst="rect">
            <a:avLst/>
          </a:prstGeom>
        </p:spPr>
      </p:pic>
    </p:spTree>
    <p:extLst>
      <p:ext uri="{BB962C8B-B14F-4D97-AF65-F5344CB8AC3E}">
        <p14:creationId xmlns:p14="http://schemas.microsoft.com/office/powerpoint/2010/main" val="115650399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0"/>
                                  </p:stCondLst>
                                  <p:childTnLst>
                                    <p:cmd type="call" cmd="playFrom(0.0)">
                                      <p:cBhvr>
                                        <p:cTn id="8" dur="1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
                </p:tgtEl>
              </p:cMediaNode>
            </p:video>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03B1E-76C4-52D3-13E7-88EDC959FF66}"/>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0F5E4521-263E-9164-1F37-B1AEF96EE03C}"/>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B88FCFF8-7D90-71DA-0C64-AAA0A590F0A6}"/>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55C68DBE-CAF5-B7DB-A852-AC6D8B8105DC}"/>
              </a:ext>
            </a:extLst>
          </p:cNvPr>
          <p:cNvGrpSpPr/>
          <p:nvPr/>
        </p:nvGrpSpPr>
        <p:grpSpPr>
          <a:xfrm>
            <a:off x="3482995" y="4062714"/>
            <a:ext cx="5226010" cy="2410708"/>
            <a:chOff x="3482995" y="4062714"/>
            <a:chExt cx="5226010" cy="2410708"/>
          </a:xfrm>
        </p:grpSpPr>
        <p:grpSp>
          <p:nvGrpSpPr>
            <p:cNvPr id="17" name="مجموعة 16">
              <a:extLst>
                <a:ext uri="{FF2B5EF4-FFF2-40B4-BE49-F238E27FC236}">
                  <a16:creationId xmlns:a16="http://schemas.microsoft.com/office/drawing/2014/main" id="{0A40081B-7D55-997E-3297-1E53AC777417}"/>
                </a:ext>
              </a:extLst>
            </p:cNvPr>
            <p:cNvGrpSpPr/>
            <p:nvPr/>
          </p:nvGrpSpPr>
          <p:grpSpPr>
            <a:xfrm>
              <a:off x="3482995" y="4062714"/>
              <a:ext cx="5226010" cy="2410708"/>
              <a:chOff x="3122972" y="1997667"/>
              <a:chExt cx="5946051" cy="2742854"/>
            </a:xfrm>
          </p:grpSpPr>
          <p:pic>
            <p:nvPicPr>
              <p:cNvPr id="16" name="صورة 15">
                <a:extLst>
                  <a:ext uri="{FF2B5EF4-FFF2-40B4-BE49-F238E27FC236}">
                    <a16:creationId xmlns:a16="http://schemas.microsoft.com/office/drawing/2014/main" id="{54E081B9-FB1D-6810-498D-DEB21F3B7E33}"/>
                  </a:ext>
                </a:extLst>
              </p:cNvPr>
              <p:cNvPicPr>
                <a:picLocks noChangeAspect="1"/>
              </p:cNvPicPr>
              <p:nvPr/>
            </p:nvPicPr>
            <p:blipFill>
              <a:blip r:embed="rId7"/>
              <a:srcRect/>
              <a:stretch/>
            </p:blipFill>
            <p:spPr>
              <a:xfrm>
                <a:off x="3122972" y="1997667"/>
                <a:ext cx="5946051" cy="2742854"/>
              </a:xfrm>
              <a:prstGeom prst="rect">
                <a:avLst/>
              </a:prstGeom>
            </p:spPr>
          </p:pic>
          <p:sp>
            <p:nvSpPr>
              <p:cNvPr id="10" name="مربع نص 9">
                <a:extLst>
                  <a:ext uri="{FF2B5EF4-FFF2-40B4-BE49-F238E27FC236}">
                    <a16:creationId xmlns:a16="http://schemas.microsoft.com/office/drawing/2014/main" id="{9C69E39D-4157-09AC-E851-9284B6F80883}"/>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24619A"/>
                    </a:solidFill>
                  </a:rPr>
                  <a:t>جزيرة </a:t>
                </a:r>
              </a:p>
              <a:p>
                <a:pPr algn="ctr"/>
                <a:r>
                  <a:rPr lang="ar-SA" sz="4400" b="1" dirty="0">
                    <a:solidFill>
                      <a:srgbClr val="24619A"/>
                    </a:solidFill>
                  </a:rPr>
                  <a:t>المراجعة</a:t>
                </a:r>
              </a:p>
            </p:txBody>
          </p:sp>
        </p:grpSp>
        <p:grpSp>
          <p:nvGrpSpPr>
            <p:cNvPr id="19" name="مجموعة 18">
              <a:extLst>
                <a:ext uri="{FF2B5EF4-FFF2-40B4-BE49-F238E27FC236}">
                  <a16:creationId xmlns:a16="http://schemas.microsoft.com/office/drawing/2014/main" id="{39BC0D36-5D8F-E886-E587-DD7A7C803867}"/>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AE1E82DE-8207-A6F2-9C32-D9C42E90232A}"/>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7F8FF2F1-75BE-4747-6F59-F61FEB3C4483}"/>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AA494D04-7D26-4ED3-60A6-BC2DCD06EC1B}"/>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5" name="مجموعة 14">
            <a:extLst>
              <a:ext uri="{FF2B5EF4-FFF2-40B4-BE49-F238E27FC236}">
                <a16:creationId xmlns:a16="http://schemas.microsoft.com/office/drawing/2014/main" id="{4578043E-3921-2057-F19F-88F81F3431AE}"/>
              </a:ext>
            </a:extLst>
          </p:cNvPr>
          <p:cNvGrpSpPr/>
          <p:nvPr/>
        </p:nvGrpSpPr>
        <p:grpSpPr>
          <a:xfrm>
            <a:off x="6101788" y="1070376"/>
            <a:ext cx="6090213" cy="5787624"/>
            <a:chOff x="6101788" y="1070376"/>
            <a:chExt cx="6090213" cy="5787624"/>
          </a:xfrm>
        </p:grpSpPr>
        <p:grpSp>
          <p:nvGrpSpPr>
            <p:cNvPr id="26" name="مجموعة 25">
              <a:extLst>
                <a:ext uri="{FF2B5EF4-FFF2-40B4-BE49-F238E27FC236}">
                  <a16:creationId xmlns:a16="http://schemas.microsoft.com/office/drawing/2014/main" id="{D5567126-71A3-D2C1-21D6-02E432ED543E}"/>
                </a:ext>
              </a:extLst>
            </p:cNvPr>
            <p:cNvGrpSpPr/>
            <p:nvPr/>
          </p:nvGrpSpPr>
          <p:grpSpPr>
            <a:xfrm>
              <a:off x="6101788" y="1149858"/>
              <a:ext cx="6090213" cy="5708142"/>
              <a:chOff x="6101788" y="1149858"/>
              <a:chExt cx="6090213" cy="5708142"/>
            </a:xfrm>
          </p:grpSpPr>
          <p:pic>
            <p:nvPicPr>
              <p:cNvPr id="27" name="صورة 26">
                <a:extLst>
                  <a:ext uri="{FF2B5EF4-FFF2-40B4-BE49-F238E27FC236}">
                    <a16:creationId xmlns:a16="http://schemas.microsoft.com/office/drawing/2014/main" id="{4EDF46F5-617F-AAF7-65A7-9BCE9DA3E9A5}"/>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a:xfrm>
                <a:off x="8662705" y="3243677"/>
                <a:ext cx="3529296" cy="3614323"/>
              </a:xfrm>
              <a:prstGeom prst="rect">
                <a:avLst/>
              </a:prstGeom>
            </p:spPr>
          </p:pic>
          <p:grpSp>
            <p:nvGrpSpPr>
              <p:cNvPr id="28" name="مجموعة 27">
                <a:extLst>
                  <a:ext uri="{FF2B5EF4-FFF2-40B4-BE49-F238E27FC236}">
                    <a16:creationId xmlns:a16="http://schemas.microsoft.com/office/drawing/2014/main" id="{318C30A6-F987-4AC5-2A60-1AD4D5D93D92}"/>
                  </a:ext>
                </a:extLst>
              </p:cNvPr>
              <p:cNvGrpSpPr/>
              <p:nvPr/>
            </p:nvGrpSpPr>
            <p:grpSpPr>
              <a:xfrm>
                <a:off x="6101788" y="1149858"/>
                <a:ext cx="3746338" cy="2588642"/>
                <a:chOff x="4207033" y="1350440"/>
                <a:chExt cx="5065746" cy="3377164"/>
              </a:xfrm>
            </p:grpSpPr>
            <p:pic>
              <p:nvPicPr>
                <p:cNvPr id="29" name="صورة 28">
                  <a:extLst>
                    <a:ext uri="{FF2B5EF4-FFF2-40B4-BE49-F238E27FC236}">
                      <a16:creationId xmlns:a16="http://schemas.microsoft.com/office/drawing/2014/main" id="{F62C2A18-F74F-C034-DE13-C96D587BB0E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207033" y="1350440"/>
                  <a:ext cx="5065746" cy="3377164"/>
                </a:xfrm>
                <a:prstGeom prst="rect">
                  <a:avLst/>
                </a:prstGeom>
              </p:spPr>
            </p:pic>
            <p:sp>
              <p:nvSpPr>
                <p:cNvPr id="30" name="مربع نص 29">
                  <a:extLst>
                    <a:ext uri="{FF2B5EF4-FFF2-40B4-BE49-F238E27FC236}">
                      <a16:creationId xmlns:a16="http://schemas.microsoft.com/office/drawing/2014/main" id="{B82A0D63-7F09-BB82-CCE4-B8A6163DCCC4}"/>
                    </a:ext>
                  </a:extLst>
                </p:cNvPr>
                <p:cNvSpPr txBox="1"/>
                <p:nvPr/>
              </p:nvSpPr>
              <p:spPr>
                <a:xfrm>
                  <a:off x="5161644" y="2485642"/>
                  <a:ext cx="3405060" cy="1325042"/>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لقد عرفنا الفكرة، والآن لنراجع على</a:t>
                  </a:r>
                </a:p>
                <a:p>
                  <a:pPr algn="ctr"/>
                  <a:r>
                    <a:rPr lang="ar-SA" sz="2000" b="1" dirty="0">
                      <a:solidFill>
                        <a:srgbClr val="85010A"/>
                      </a:solidFill>
                      <a:latin typeface="El Messiri" pitchFamily="2" charset="-78"/>
                      <a:ea typeface="Harmattan" panose="01000503000000020003" pitchFamily="2" charset="-78"/>
                      <a:cs typeface="El Messiri" pitchFamily="2" charset="-78"/>
                    </a:rPr>
                    <a:t> ما تعلمناه.</a:t>
                  </a:r>
                </a:p>
              </p:txBody>
            </p:sp>
          </p:grpSp>
        </p:grpSp>
        <p:pic>
          <p:nvPicPr>
            <p:cNvPr id="3" name="صورة 2">
              <a:extLst>
                <a:ext uri="{FF2B5EF4-FFF2-40B4-BE49-F238E27FC236}">
                  <a16:creationId xmlns:a16="http://schemas.microsoft.com/office/drawing/2014/main" id="{E1566339-7A70-B413-F9C5-9972AE31FBF2}"/>
                </a:ext>
              </a:extLst>
            </p:cNvPr>
            <p:cNvPicPr>
              <a:picLocks noChangeAspect="1"/>
            </p:cNvPicPr>
            <p:nvPr/>
          </p:nvPicPr>
          <p:blipFill>
            <a:blip r:embed="rId12"/>
            <a:stretch>
              <a:fillRect/>
            </a:stretch>
          </p:blipFill>
          <p:spPr>
            <a:xfrm>
              <a:off x="7372436" y="1070376"/>
              <a:ext cx="1408254" cy="858994"/>
            </a:xfrm>
            <a:prstGeom prst="rect">
              <a:avLst/>
            </a:prstGeom>
          </p:spPr>
        </p:pic>
        <p:sp>
          <p:nvSpPr>
            <p:cNvPr id="7" name="مربع نص 6">
              <a:extLst>
                <a:ext uri="{FF2B5EF4-FFF2-40B4-BE49-F238E27FC236}">
                  <a16:creationId xmlns:a16="http://schemas.microsoft.com/office/drawing/2014/main" id="{113BDD0D-A36F-23D6-3A77-4BD73FDB6EE2}"/>
                </a:ext>
              </a:extLst>
            </p:cNvPr>
            <p:cNvSpPr txBox="1"/>
            <p:nvPr/>
          </p:nvSpPr>
          <p:spPr>
            <a:xfrm>
              <a:off x="7605524" y="1495737"/>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3529613747"/>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CC98E-F702-4876-63C2-6C433FE4FFA7}"/>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5E39172D-0270-1583-1A3A-15D84ABBAE17}"/>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C1FE444F-1BA5-4220-6A22-308F02161DB5}"/>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B9F99DDC-D11E-DBE4-40DF-174A5A3E05D0}"/>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42C0A84B-1214-2CE8-4C85-B49000C56754}"/>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4A1435CC-AB52-0B31-CB36-E7B3A3226718}"/>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90C40F1C-19CF-4586-B77B-699B873A997A}"/>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351426281"/>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لؤلؤة وكنز المعرفة (3)">
            <a:hlinkClick r:id="" action="ppaction://media"/>
            <a:extLst>
              <a:ext uri="{FF2B5EF4-FFF2-40B4-BE49-F238E27FC236}">
                <a16:creationId xmlns:a16="http://schemas.microsoft.com/office/drawing/2014/main" id="{AD37A1AA-A729-D16D-8DE3-3F6D4D57B3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3" name="frame">
            <a:extLst>
              <a:ext uri="{FF2B5EF4-FFF2-40B4-BE49-F238E27FC236}">
                <a16:creationId xmlns:a16="http://schemas.microsoft.com/office/drawing/2014/main" id="{AF57F1D7-83EA-E506-660F-4AE00E962F85}"/>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50708102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A6285-7E69-C4F5-CA25-72DDECEDA244}"/>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9098F41E-BA8C-F3E6-5366-9B631F88780D}"/>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3CBB3B26-073D-DEB8-11F3-D350D3C1ADFE}"/>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769B6D56-8D79-346B-DDB5-2933305F7DE5}"/>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05F3D56C-2079-37E4-2D60-DFE0E5783138}"/>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C91D75D2-0F42-E177-F910-894D381BDDB9}"/>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925F1739-18D9-C389-7FFA-0B7CD6CD4744}"/>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B92043"/>
                    </a:solidFill>
                  </a:rPr>
                  <a:t>جزيرة </a:t>
                </a:r>
              </a:p>
              <a:p>
                <a:pPr algn="ctr"/>
                <a:r>
                  <a:rPr lang="ar-SA" sz="4400" b="1" dirty="0">
                    <a:solidFill>
                      <a:srgbClr val="B92043"/>
                    </a:solidFill>
                  </a:rPr>
                  <a:t>تذكر</a:t>
                </a:r>
              </a:p>
            </p:txBody>
          </p:sp>
        </p:grpSp>
        <p:grpSp>
          <p:nvGrpSpPr>
            <p:cNvPr id="19" name="مجموعة 18">
              <a:extLst>
                <a:ext uri="{FF2B5EF4-FFF2-40B4-BE49-F238E27FC236}">
                  <a16:creationId xmlns:a16="http://schemas.microsoft.com/office/drawing/2014/main" id="{645FD453-E442-D713-A0ED-88F33D6E7341}"/>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E643BA7E-888B-36BD-FDDE-CED2E4AE604F}"/>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824A5FE5-E644-DDD8-726A-E10FEEA23B19}"/>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2777506F-D737-75FE-4FC4-75BA49D6177F}"/>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5" name="مجموعة 14">
            <a:extLst>
              <a:ext uri="{FF2B5EF4-FFF2-40B4-BE49-F238E27FC236}">
                <a16:creationId xmlns:a16="http://schemas.microsoft.com/office/drawing/2014/main" id="{B9593708-DBCA-10BF-6F5A-CA04333B45D7}"/>
              </a:ext>
            </a:extLst>
          </p:cNvPr>
          <p:cNvGrpSpPr/>
          <p:nvPr/>
        </p:nvGrpSpPr>
        <p:grpSpPr>
          <a:xfrm>
            <a:off x="198573" y="1368261"/>
            <a:ext cx="5402465" cy="5489740"/>
            <a:chOff x="198573" y="1368261"/>
            <a:chExt cx="5402465" cy="5489740"/>
          </a:xfrm>
        </p:grpSpPr>
        <p:grpSp>
          <p:nvGrpSpPr>
            <p:cNvPr id="26" name="مجموعة 25">
              <a:extLst>
                <a:ext uri="{FF2B5EF4-FFF2-40B4-BE49-F238E27FC236}">
                  <a16:creationId xmlns:a16="http://schemas.microsoft.com/office/drawing/2014/main" id="{FE4AEDED-88F4-572B-A703-1AEB94CCBB60}"/>
                </a:ext>
              </a:extLst>
            </p:cNvPr>
            <p:cNvGrpSpPr/>
            <p:nvPr/>
          </p:nvGrpSpPr>
          <p:grpSpPr>
            <a:xfrm>
              <a:off x="198573" y="1447490"/>
              <a:ext cx="5402465" cy="5410511"/>
              <a:chOff x="198573" y="1447490"/>
              <a:chExt cx="5402465" cy="5410511"/>
            </a:xfrm>
          </p:grpSpPr>
          <p:pic>
            <p:nvPicPr>
              <p:cNvPr id="27" name="صورة 26">
                <a:extLst>
                  <a:ext uri="{FF2B5EF4-FFF2-40B4-BE49-F238E27FC236}">
                    <a16:creationId xmlns:a16="http://schemas.microsoft.com/office/drawing/2014/main" id="{EB744B4B-3F09-F644-79DF-C997CDD5DB19}"/>
                  </a:ext>
                </a:extLst>
              </p:cNvPr>
              <p:cNvPicPr>
                <a:picLocks noChangeAspect="1"/>
              </p:cNvPicPr>
              <p:nvPr/>
            </p:nvPicPr>
            <p:blipFill>
              <a:blip r:embed="rId10" cstate="screen">
                <a:extLst>
                  <a:ext uri="{28A0092B-C50C-407E-A947-70E740481C1C}">
                    <a14:useLocalDpi xmlns:a14="http://schemas.microsoft.com/office/drawing/2010/main"/>
                  </a:ext>
                </a:extLst>
              </a:blip>
              <a:srcRect t="-13679"/>
              <a:stretch>
                <a:fillRect/>
              </a:stretch>
            </p:blipFill>
            <p:spPr>
              <a:xfrm flipH="1">
                <a:off x="198573" y="2637533"/>
                <a:ext cx="3529296" cy="4220468"/>
              </a:xfrm>
              <a:prstGeom prst="rect">
                <a:avLst/>
              </a:prstGeom>
            </p:spPr>
          </p:pic>
          <p:grpSp>
            <p:nvGrpSpPr>
              <p:cNvPr id="28" name="مجموعة 27">
                <a:extLst>
                  <a:ext uri="{FF2B5EF4-FFF2-40B4-BE49-F238E27FC236}">
                    <a16:creationId xmlns:a16="http://schemas.microsoft.com/office/drawing/2014/main" id="{0CC14D8F-F037-721D-3A32-A67957A6BAF8}"/>
                  </a:ext>
                </a:extLst>
              </p:cNvPr>
              <p:cNvGrpSpPr/>
              <p:nvPr/>
            </p:nvGrpSpPr>
            <p:grpSpPr>
              <a:xfrm>
                <a:off x="1854700" y="1447490"/>
                <a:ext cx="3746338" cy="2588642"/>
                <a:chOff x="-1535821" y="1738733"/>
                <a:chExt cx="5065746" cy="3377164"/>
              </a:xfrm>
            </p:grpSpPr>
            <p:pic>
              <p:nvPicPr>
                <p:cNvPr id="29" name="صورة 28">
                  <a:extLst>
                    <a:ext uri="{FF2B5EF4-FFF2-40B4-BE49-F238E27FC236}">
                      <a16:creationId xmlns:a16="http://schemas.microsoft.com/office/drawing/2014/main" id="{FB5800FC-C249-65DA-BF80-88B95DCCDE22}"/>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flipH="1">
                  <a:off x="-1535821" y="1738733"/>
                  <a:ext cx="5065746" cy="3377164"/>
                </a:xfrm>
                <a:prstGeom prst="rect">
                  <a:avLst/>
                </a:prstGeom>
              </p:spPr>
            </p:pic>
            <p:sp>
              <p:nvSpPr>
                <p:cNvPr id="30" name="مربع نص 29">
                  <a:extLst>
                    <a:ext uri="{FF2B5EF4-FFF2-40B4-BE49-F238E27FC236}">
                      <a16:creationId xmlns:a16="http://schemas.microsoft.com/office/drawing/2014/main" id="{5848304C-539F-7F25-9A81-9A5327E065D9}"/>
                    </a:ext>
                  </a:extLst>
                </p:cNvPr>
                <p:cNvSpPr txBox="1"/>
                <p:nvPr/>
              </p:nvSpPr>
              <p:spPr>
                <a:xfrm>
                  <a:off x="-844670" y="2786528"/>
                  <a:ext cx="3405060" cy="1325042"/>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اقتربنا من الكنز! لكن قبل أن نكمل، لنتذكر أهم ما تعلمناه</a:t>
                  </a:r>
                </a:p>
              </p:txBody>
            </p:sp>
          </p:grpSp>
        </p:grpSp>
        <p:pic>
          <p:nvPicPr>
            <p:cNvPr id="3" name="صورة 2">
              <a:extLst>
                <a:ext uri="{FF2B5EF4-FFF2-40B4-BE49-F238E27FC236}">
                  <a16:creationId xmlns:a16="http://schemas.microsoft.com/office/drawing/2014/main" id="{11D2183E-C184-483F-CEF1-D86501925D46}"/>
                </a:ext>
              </a:extLst>
            </p:cNvPr>
            <p:cNvPicPr>
              <a:picLocks noChangeAspect="1"/>
            </p:cNvPicPr>
            <p:nvPr/>
          </p:nvPicPr>
          <p:blipFill>
            <a:blip r:embed="rId12"/>
            <a:stretch>
              <a:fillRect/>
            </a:stretch>
          </p:blipFill>
          <p:spPr>
            <a:xfrm>
              <a:off x="2917119" y="1368261"/>
              <a:ext cx="1408254" cy="858994"/>
            </a:xfrm>
            <a:prstGeom prst="rect">
              <a:avLst/>
            </a:prstGeom>
          </p:spPr>
        </p:pic>
        <p:sp>
          <p:nvSpPr>
            <p:cNvPr id="7" name="مربع نص 6">
              <a:extLst>
                <a:ext uri="{FF2B5EF4-FFF2-40B4-BE49-F238E27FC236}">
                  <a16:creationId xmlns:a16="http://schemas.microsoft.com/office/drawing/2014/main" id="{FC9A9657-169C-8729-E2EF-0874EBBD14F9}"/>
                </a:ext>
              </a:extLst>
            </p:cNvPr>
            <p:cNvSpPr txBox="1"/>
            <p:nvPr/>
          </p:nvSpPr>
          <p:spPr>
            <a:xfrm>
              <a:off x="3150207" y="1793622"/>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2391698068"/>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6877A-9EDF-AE55-A5E0-34EDB5D01526}"/>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45D4B926-85C2-CEA7-11F0-03E3933A3058}"/>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625B8C60-0D4C-4E21-0525-94B0C0874D34}"/>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679FE283-0072-C83F-A3B8-4832E013D47D}"/>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6CAE2525-CDAC-7FEE-843A-6DD184822847}"/>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4A21F84C-8446-4B54-968A-57A0D40119B5}"/>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BBD34675-0428-3A41-4968-8C83D056F68D}"/>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2490877847"/>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51907-B124-7C18-DBC4-E5069CC2FD75}"/>
            </a:ext>
          </a:extLst>
        </p:cNvPr>
        <p:cNvGrpSpPr/>
        <p:nvPr/>
      </p:nvGrpSpPr>
      <p:grpSpPr>
        <a:xfrm>
          <a:off x="0" y="0"/>
          <a:ext cx="0" cy="0"/>
          <a:chOff x="0" y="0"/>
          <a:chExt cx="0" cy="0"/>
        </a:xfrm>
      </p:grpSpPr>
      <p:pic>
        <p:nvPicPr>
          <p:cNvPr id="2" name="لؤلؤة وكنز المعرفة (7)">
            <a:hlinkClick r:id="" action="ppaction://media"/>
            <a:extLst>
              <a:ext uri="{FF2B5EF4-FFF2-40B4-BE49-F238E27FC236}">
                <a16:creationId xmlns:a16="http://schemas.microsoft.com/office/drawing/2014/main" id="{543D20E1-1EDF-D511-3026-339F229C424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0B70489D-94D3-2B10-BF6B-556EC044E648}"/>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3" name="mixkit-short-creaking-floorboard-176">
            <a:hlinkClick r:id="" action="ppaction://media"/>
            <a:extLst>
              <a:ext uri="{FF2B5EF4-FFF2-40B4-BE49-F238E27FC236}">
                <a16:creationId xmlns:a16="http://schemas.microsoft.com/office/drawing/2014/main" id="{3DDFE194-BB6F-16FF-D63F-AF4BF616B97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492558" y="-1096328"/>
            <a:ext cx="487362" cy="487363"/>
          </a:xfrm>
          <a:prstGeom prst="rect">
            <a:avLst/>
          </a:prstGeom>
        </p:spPr>
      </p:pic>
    </p:spTree>
    <p:extLst>
      <p:ext uri="{BB962C8B-B14F-4D97-AF65-F5344CB8AC3E}">
        <p14:creationId xmlns:p14="http://schemas.microsoft.com/office/powerpoint/2010/main" val="138852873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0"/>
                                  </p:stCondLst>
                                  <p:childTnLst>
                                    <p:cmd type="call" cmd="playFrom(0.0)">
                                      <p:cBhvr>
                                        <p:cTn id="8" dur="1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
                </p:tgtEl>
              </p:cMediaNode>
            </p:video>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F97F3F-CE69-DB59-389E-D5523F73CDAB}"/>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6DF515A8-8458-E472-CFFF-13C4AE9C61DA}"/>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2887642A-26CF-08EB-4D0A-01F11109147E}"/>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E3DA7958-9E94-626D-BB8B-A7AEF7F94C85}"/>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9B745CA6-296F-D01A-F748-725B10B85D4F}"/>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37CCCE03-CC48-B8E6-BACF-96D53AD449B0}"/>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5AE54FC9-F4D1-58E7-833D-F7460377CA31}"/>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7030A0"/>
                    </a:solidFill>
                  </a:rPr>
                  <a:t>جزيرة </a:t>
                </a:r>
              </a:p>
              <a:p>
                <a:pPr algn="ctr"/>
                <a:r>
                  <a:rPr lang="ar-SA" sz="4400" b="1" dirty="0">
                    <a:solidFill>
                      <a:srgbClr val="7030A0"/>
                    </a:solidFill>
                  </a:rPr>
                  <a:t>النشاط</a:t>
                </a:r>
              </a:p>
            </p:txBody>
          </p:sp>
        </p:grpSp>
        <p:grpSp>
          <p:nvGrpSpPr>
            <p:cNvPr id="19" name="مجموعة 18">
              <a:extLst>
                <a:ext uri="{FF2B5EF4-FFF2-40B4-BE49-F238E27FC236}">
                  <a16:creationId xmlns:a16="http://schemas.microsoft.com/office/drawing/2014/main" id="{E255820D-707F-074A-C394-A14783951CEA}"/>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26A25F23-8204-0E4E-CF81-061302C829BC}"/>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45C4FD82-93BB-080E-CC66-C4C618BBF593}"/>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93462517-2DEF-0A06-CD8D-7D1AEB9E3CE0}"/>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5" name="مجموعة 14">
            <a:extLst>
              <a:ext uri="{FF2B5EF4-FFF2-40B4-BE49-F238E27FC236}">
                <a16:creationId xmlns:a16="http://schemas.microsoft.com/office/drawing/2014/main" id="{F129931E-FBC3-8A20-435B-2046618B4B2B}"/>
              </a:ext>
            </a:extLst>
          </p:cNvPr>
          <p:cNvGrpSpPr/>
          <p:nvPr/>
        </p:nvGrpSpPr>
        <p:grpSpPr>
          <a:xfrm>
            <a:off x="7037408" y="1717115"/>
            <a:ext cx="5154593" cy="5140885"/>
            <a:chOff x="7037408" y="1717115"/>
            <a:chExt cx="5154593" cy="5140885"/>
          </a:xfrm>
        </p:grpSpPr>
        <p:grpSp>
          <p:nvGrpSpPr>
            <p:cNvPr id="26" name="مجموعة 25">
              <a:extLst>
                <a:ext uri="{FF2B5EF4-FFF2-40B4-BE49-F238E27FC236}">
                  <a16:creationId xmlns:a16="http://schemas.microsoft.com/office/drawing/2014/main" id="{6F4B5387-3F53-A85A-EADC-0FEF96635DA5}"/>
                </a:ext>
              </a:extLst>
            </p:cNvPr>
            <p:cNvGrpSpPr/>
            <p:nvPr/>
          </p:nvGrpSpPr>
          <p:grpSpPr>
            <a:xfrm>
              <a:off x="7037408" y="1821314"/>
              <a:ext cx="5154593" cy="5036686"/>
              <a:chOff x="7037408" y="1821314"/>
              <a:chExt cx="5154593" cy="5036686"/>
            </a:xfrm>
          </p:grpSpPr>
          <p:pic>
            <p:nvPicPr>
              <p:cNvPr id="27" name="صورة 26">
                <a:extLst>
                  <a:ext uri="{FF2B5EF4-FFF2-40B4-BE49-F238E27FC236}">
                    <a16:creationId xmlns:a16="http://schemas.microsoft.com/office/drawing/2014/main" id="{F0C78FA5-DDD2-EDBA-C95F-3CFF574CAC13}"/>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a:xfrm>
                <a:off x="8662705" y="3243677"/>
                <a:ext cx="3529296" cy="3614323"/>
              </a:xfrm>
              <a:prstGeom prst="rect">
                <a:avLst/>
              </a:prstGeom>
            </p:spPr>
          </p:pic>
          <p:grpSp>
            <p:nvGrpSpPr>
              <p:cNvPr id="28" name="مجموعة 27">
                <a:extLst>
                  <a:ext uri="{FF2B5EF4-FFF2-40B4-BE49-F238E27FC236}">
                    <a16:creationId xmlns:a16="http://schemas.microsoft.com/office/drawing/2014/main" id="{2BC76626-A0DB-64DA-2912-80C8F7E32BD4}"/>
                  </a:ext>
                </a:extLst>
              </p:cNvPr>
              <p:cNvGrpSpPr/>
              <p:nvPr/>
            </p:nvGrpSpPr>
            <p:grpSpPr>
              <a:xfrm>
                <a:off x="7037408" y="1821314"/>
                <a:ext cx="3746338" cy="2588642"/>
                <a:chOff x="5472165" y="2226427"/>
                <a:chExt cx="5065746" cy="3377164"/>
              </a:xfrm>
            </p:grpSpPr>
            <p:pic>
              <p:nvPicPr>
                <p:cNvPr id="29" name="صورة 28">
                  <a:extLst>
                    <a:ext uri="{FF2B5EF4-FFF2-40B4-BE49-F238E27FC236}">
                      <a16:creationId xmlns:a16="http://schemas.microsoft.com/office/drawing/2014/main" id="{E04BAAA6-4D8F-B0FC-BF55-AAB1E7013746}"/>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472165" y="2226427"/>
                  <a:ext cx="5065746" cy="3377164"/>
                </a:xfrm>
                <a:prstGeom prst="rect">
                  <a:avLst/>
                </a:prstGeom>
              </p:spPr>
            </p:pic>
            <p:sp>
              <p:nvSpPr>
                <p:cNvPr id="30" name="مربع نص 29">
                  <a:extLst>
                    <a:ext uri="{FF2B5EF4-FFF2-40B4-BE49-F238E27FC236}">
                      <a16:creationId xmlns:a16="http://schemas.microsoft.com/office/drawing/2014/main" id="{A0F1C04B-003C-3291-731C-88B1EA5B4CFC}"/>
                    </a:ext>
                  </a:extLst>
                </p:cNvPr>
                <p:cNvSpPr txBox="1"/>
                <p:nvPr/>
              </p:nvSpPr>
              <p:spPr>
                <a:xfrm>
                  <a:off x="6382432" y="3436240"/>
                  <a:ext cx="3405060" cy="923514"/>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رائع! حان الوقت لنجمع الأدلة</a:t>
                  </a:r>
                </a:p>
              </p:txBody>
            </p:sp>
          </p:grpSp>
        </p:grpSp>
        <p:pic>
          <p:nvPicPr>
            <p:cNvPr id="3" name="صورة 2">
              <a:extLst>
                <a:ext uri="{FF2B5EF4-FFF2-40B4-BE49-F238E27FC236}">
                  <a16:creationId xmlns:a16="http://schemas.microsoft.com/office/drawing/2014/main" id="{F9198070-264B-3254-2F69-B50565784E8F}"/>
                </a:ext>
              </a:extLst>
            </p:cNvPr>
            <p:cNvPicPr>
              <a:picLocks noChangeAspect="1"/>
            </p:cNvPicPr>
            <p:nvPr/>
          </p:nvPicPr>
          <p:blipFill>
            <a:blip r:embed="rId12"/>
            <a:stretch>
              <a:fillRect/>
            </a:stretch>
          </p:blipFill>
          <p:spPr>
            <a:xfrm>
              <a:off x="8314514" y="1717115"/>
              <a:ext cx="1408254" cy="858994"/>
            </a:xfrm>
            <a:prstGeom prst="rect">
              <a:avLst/>
            </a:prstGeom>
          </p:spPr>
        </p:pic>
        <p:sp>
          <p:nvSpPr>
            <p:cNvPr id="7" name="مربع نص 6">
              <a:extLst>
                <a:ext uri="{FF2B5EF4-FFF2-40B4-BE49-F238E27FC236}">
                  <a16:creationId xmlns:a16="http://schemas.microsoft.com/office/drawing/2014/main" id="{439B5EB9-D2AF-C7A8-EE8D-3419784852D2}"/>
                </a:ext>
              </a:extLst>
            </p:cNvPr>
            <p:cNvSpPr txBox="1"/>
            <p:nvPr/>
          </p:nvSpPr>
          <p:spPr>
            <a:xfrm>
              <a:off x="8547602" y="2142476"/>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411485061"/>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9C1E3-D07D-702F-1762-55FC34D6F7E8}"/>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9760150C-6C9E-1FBB-9BB5-F01688ED31E0}"/>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EBD539E4-B360-7E8C-D8E7-2C967D85C7C0}"/>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876EE6B1-DAF9-B1C6-C7CD-0AFAF3A05476}"/>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600F01B5-590B-FAB6-19B9-2B84B674A847}"/>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F3CA681C-C903-9B93-208D-9F52E128924D}"/>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26C3BD83-A6FA-CA00-1830-C98841C90938}"/>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4020506097"/>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4ABAE-48F1-F316-72CF-71A26936D5E6}"/>
            </a:ext>
          </a:extLst>
        </p:cNvPr>
        <p:cNvGrpSpPr/>
        <p:nvPr/>
      </p:nvGrpSpPr>
      <p:grpSpPr>
        <a:xfrm>
          <a:off x="0" y="0"/>
          <a:ext cx="0" cy="0"/>
          <a:chOff x="0" y="0"/>
          <a:chExt cx="0" cy="0"/>
        </a:xfrm>
      </p:grpSpPr>
      <p:pic>
        <p:nvPicPr>
          <p:cNvPr id="2" name="لؤلؤة وكنز المعرفة (8)">
            <a:hlinkClick r:id="" action="ppaction://media"/>
            <a:extLst>
              <a:ext uri="{FF2B5EF4-FFF2-40B4-BE49-F238E27FC236}">
                <a16:creationId xmlns:a16="http://schemas.microsoft.com/office/drawing/2014/main" id="{E6532CF2-19B0-1522-1232-D6D8EFC1A73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8000"/>
          </a:xfrm>
          <a:prstGeom prst="rect">
            <a:avLst/>
          </a:prstGeom>
        </p:spPr>
      </p:pic>
      <p:sp>
        <p:nvSpPr>
          <p:cNvPr id="4" name="frame">
            <a:extLst>
              <a:ext uri="{FF2B5EF4-FFF2-40B4-BE49-F238E27FC236}">
                <a16:creationId xmlns:a16="http://schemas.microsoft.com/office/drawing/2014/main" id="{B9D247CE-A51E-4719-BE5D-5B5D208A0BAD}"/>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3" name="mixkit-short-creaking-floorboard-176">
            <a:hlinkClick r:id="" action="ppaction://media"/>
            <a:extLst>
              <a:ext uri="{FF2B5EF4-FFF2-40B4-BE49-F238E27FC236}">
                <a16:creationId xmlns:a16="http://schemas.microsoft.com/office/drawing/2014/main" id="{A9EA19A1-8C6E-A0ED-4EF2-6F8A9294E921}"/>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492558" y="-1096328"/>
            <a:ext cx="487362" cy="487363"/>
          </a:xfrm>
          <a:prstGeom prst="rect">
            <a:avLst/>
          </a:prstGeom>
        </p:spPr>
      </p:pic>
    </p:spTree>
    <p:extLst>
      <p:ext uri="{BB962C8B-B14F-4D97-AF65-F5344CB8AC3E}">
        <p14:creationId xmlns:p14="http://schemas.microsoft.com/office/powerpoint/2010/main" val="319725846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
                                        </p:tgtEl>
                                      </p:cBhvr>
                                    </p:cmd>
                                  </p:childTnLst>
                                </p:cTn>
                              </p:par>
                              <p:par>
                                <p:cTn id="7" presetID="1" presetClass="mediacall" presetSubtype="0" fill="hold" nodeType="withEffect">
                                  <p:stCondLst>
                                    <p:cond delay="0"/>
                                  </p:stCondLst>
                                  <p:childTnLst>
                                    <p:cmd type="call" cmd="playFrom(0.0)">
                                      <p:cBhvr>
                                        <p:cTn id="8" dur="1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
                </p:tgtEl>
              </p:cMediaNode>
            </p:video>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1D23B-BE25-261A-D545-E653C8049810}"/>
            </a:ext>
          </a:extLst>
        </p:cNvPr>
        <p:cNvGrpSpPr/>
        <p:nvPr/>
      </p:nvGrpSpPr>
      <p:grpSpPr>
        <a:xfrm>
          <a:off x="0" y="0"/>
          <a:ext cx="0" cy="0"/>
          <a:chOff x="0" y="0"/>
          <a:chExt cx="0" cy="0"/>
        </a:xfrm>
      </p:grpSpPr>
      <p:pic>
        <p:nvPicPr>
          <p:cNvPr id="6" name="صورة 5">
            <a:extLst>
              <a:ext uri="{FF2B5EF4-FFF2-40B4-BE49-F238E27FC236}">
                <a16:creationId xmlns:a16="http://schemas.microsoft.com/office/drawing/2014/main" id="{B4EE38B3-97B3-3025-B3FD-DE6CD8BEC9F7}"/>
              </a:ext>
            </a:extLst>
          </p:cNvPr>
          <p:cNvPicPr>
            <a:picLocks noChangeAspect="1"/>
          </p:cNvPicPr>
          <p:nvPr/>
        </p:nvPicPr>
        <p:blipFill>
          <a:blip r:embed="rId4"/>
          <a:srcRect/>
          <a:stretch/>
        </p:blipFill>
        <p:spPr>
          <a:xfrm>
            <a:off x="0" y="26582"/>
            <a:ext cx="12192000" cy="6804837"/>
          </a:xfrm>
          <a:prstGeom prst="rect">
            <a:avLst/>
          </a:prstGeom>
        </p:spPr>
      </p:pic>
      <p:pic>
        <p:nvPicPr>
          <p:cNvPr id="5" name="x">
            <a:hlinkClick r:id="" action="ppaction://hlinkshowjump?jump=endshow"/>
            <a:hlinkHover r:id="" action="ppaction://noaction">
              <a:snd r:embed="rId5" name="click.wav"/>
            </a:hlinkHover>
            <a:extLst>
              <a:ext uri="{FF2B5EF4-FFF2-40B4-BE49-F238E27FC236}">
                <a16:creationId xmlns:a16="http://schemas.microsoft.com/office/drawing/2014/main" id="{3555707C-1059-29F6-4B29-B74879CC7BAC}"/>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23" name="مجموعة 22">
            <a:extLst>
              <a:ext uri="{FF2B5EF4-FFF2-40B4-BE49-F238E27FC236}">
                <a16:creationId xmlns:a16="http://schemas.microsoft.com/office/drawing/2014/main" id="{128986B1-F083-542F-1CE1-155B218A680C}"/>
              </a:ext>
            </a:extLst>
          </p:cNvPr>
          <p:cNvGrpSpPr/>
          <p:nvPr/>
        </p:nvGrpSpPr>
        <p:grpSpPr>
          <a:xfrm>
            <a:off x="3482995" y="4063382"/>
            <a:ext cx="5226010" cy="2409371"/>
            <a:chOff x="3482995" y="4063382"/>
            <a:chExt cx="5226010" cy="2409371"/>
          </a:xfrm>
        </p:grpSpPr>
        <p:grpSp>
          <p:nvGrpSpPr>
            <p:cNvPr id="17" name="مجموعة 16">
              <a:extLst>
                <a:ext uri="{FF2B5EF4-FFF2-40B4-BE49-F238E27FC236}">
                  <a16:creationId xmlns:a16="http://schemas.microsoft.com/office/drawing/2014/main" id="{94716879-DCBB-6E3F-E1E4-4D3467F433DD}"/>
                </a:ext>
              </a:extLst>
            </p:cNvPr>
            <p:cNvGrpSpPr/>
            <p:nvPr/>
          </p:nvGrpSpPr>
          <p:grpSpPr>
            <a:xfrm>
              <a:off x="3482995" y="4063382"/>
              <a:ext cx="5226010" cy="2409371"/>
              <a:chOff x="3122972" y="1998427"/>
              <a:chExt cx="5946051" cy="2741333"/>
            </a:xfrm>
          </p:grpSpPr>
          <p:pic>
            <p:nvPicPr>
              <p:cNvPr id="16" name="صورة 15">
                <a:extLst>
                  <a:ext uri="{FF2B5EF4-FFF2-40B4-BE49-F238E27FC236}">
                    <a16:creationId xmlns:a16="http://schemas.microsoft.com/office/drawing/2014/main" id="{03B0391B-0C5A-600D-58FF-DC8F0F6DD99C}"/>
                  </a:ext>
                </a:extLst>
              </p:cNvPr>
              <p:cNvPicPr>
                <a:picLocks noChangeAspect="1"/>
              </p:cNvPicPr>
              <p:nvPr/>
            </p:nvPicPr>
            <p:blipFill>
              <a:blip r:embed="rId7"/>
              <a:srcRect/>
              <a:stretch/>
            </p:blipFill>
            <p:spPr>
              <a:xfrm>
                <a:off x="3122972" y="1998427"/>
                <a:ext cx="5946051" cy="2741333"/>
              </a:xfrm>
              <a:prstGeom prst="rect">
                <a:avLst/>
              </a:prstGeom>
            </p:spPr>
          </p:pic>
          <p:sp>
            <p:nvSpPr>
              <p:cNvPr id="10" name="مربع نص 9">
                <a:extLst>
                  <a:ext uri="{FF2B5EF4-FFF2-40B4-BE49-F238E27FC236}">
                    <a16:creationId xmlns:a16="http://schemas.microsoft.com/office/drawing/2014/main" id="{9AF104EA-BE61-BBE1-1C2A-663ABD80834E}"/>
                  </a:ext>
                </a:extLst>
              </p:cNvPr>
              <p:cNvSpPr txBox="1"/>
              <p:nvPr/>
            </p:nvSpPr>
            <p:spPr>
              <a:xfrm>
                <a:off x="3905478" y="2735435"/>
                <a:ext cx="4328360" cy="1500138"/>
              </a:xfrm>
              <a:prstGeom prst="rect">
                <a:avLst/>
              </a:prstGeom>
              <a:noFill/>
              <a:effectLst/>
            </p:spPr>
            <p:txBody>
              <a:bodyPr wrap="square" rtlCol="1" anchor="ctr" anchorCtr="0">
                <a:normAutofit lnSpcReduction="10000"/>
              </a:bodyPr>
              <a:lstStyle/>
              <a:p>
                <a:pPr algn="ctr"/>
                <a:r>
                  <a:rPr lang="ar-SA" sz="4400" b="1" dirty="0">
                    <a:solidFill>
                      <a:srgbClr val="612601"/>
                    </a:solidFill>
                  </a:rPr>
                  <a:t>جزيرة </a:t>
                </a:r>
              </a:p>
              <a:p>
                <a:pPr algn="ctr"/>
                <a:r>
                  <a:rPr lang="ar-SA" sz="4400" b="1" dirty="0">
                    <a:solidFill>
                      <a:srgbClr val="612601"/>
                    </a:solidFill>
                  </a:rPr>
                  <a:t>الواجب</a:t>
                </a:r>
              </a:p>
            </p:txBody>
          </p:sp>
        </p:grpSp>
        <p:grpSp>
          <p:nvGrpSpPr>
            <p:cNvPr id="19" name="مجموعة 18">
              <a:extLst>
                <a:ext uri="{FF2B5EF4-FFF2-40B4-BE49-F238E27FC236}">
                  <a16:creationId xmlns:a16="http://schemas.microsoft.com/office/drawing/2014/main" id="{2EC159C4-10CB-C1B6-027E-E23C190FCF3B}"/>
                </a:ext>
              </a:extLst>
            </p:cNvPr>
            <p:cNvGrpSpPr/>
            <p:nvPr/>
          </p:nvGrpSpPr>
          <p:grpSpPr>
            <a:xfrm>
              <a:off x="3621246" y="4526788"/>
              <a:ext cx="4926356" cy="1230795"/>
              <a:chOff x="3159210" y="4495906"/>
              <a:chExt cx="3620850" cy="904629"/>
            </a:xfrm>
          </p:grpSpPr>
          <p:pic>
            <p:nvPicPr>
              <p:cNvPr id="14" name="صورة 13">
                <a:extLst>
                  <a:ext uri="{FF2B5EF4-FFF2-40B4-BE49-F238E27FC236}">
                    <a16:creationId xmlns:a16="http://schemas.microsoft.com/office/drawing/2014/main" id="{5C0B5F7C-AA34-D24C-69B7-F10F7C890ACD}"/>
                  </a:ext>
                </a:extLst>
              </p:cNvPr>
              <p:cNvPicPr>
                <a:picLocks noChangeAspect="1"/>
              </p:cNvPicPr>
              <p:nvPr/>
            </p:nvPicPr>
            <p:blipFill>
              <a:blip r:embed="rId8"/>
              <a:stretch>
                <a:fillRect/>
              </a:stretch>
            </p:blipFill>
            <p:spPr>
              <a:xfrm>
                <a:off x="5904241" y="4495906"/>
                <a:ext cx="875819" cy="904629"/>
              </a:xfrm>
              <a:prstGeom prst="rect">
                <a:avLst/>
              </a:prstGeom>
            </p:spPr>
          </p:pic>
          <p:pic>
            <p:nvPicPr>
              <p:cNvPr id="24" name="صورة 23">
                <a:extLst>
                  <a:ext uri="{FF2B5EF4-FFF2-40B4-BE49-F238E27FC236}">
                    <a16:creationId xmlns:a16="http://schemas.microsoft.com/office/drawing/2014/main" id="{E9CC4B64-F8BA-DFD0-DCB7-C0FD756B395F}"/>
                  </a:ext>
                </a:extLst>
              </p:cNvPr>
              <p:cNvPicPr>
                <a:picLocks noChangeAspect="1"/>
              </p:cNvPicPr>
              <p:nvPr/>
            </p:nvPicPr>
            <p:blipFill>
              <a:blip r:embed="rId8"/>
              <a:stretch>
                <a:fillRect/>
              </a:stretch>
            </p:blipFill>
            <p:spPr>
              <a:xfrm>
                <a:off x="3159210" y="4495906"/>
                <a:ext cx="875819" cy="904629"/>
              </a:xfrm>
              <a:prstGeom prst="rect">
                <a:avLst/>
              </a:prstGeom>
            </p:spPr>
          </p:pic>
        </p:grpSp>
      </p:grpSp>
      <p:sp>
        <p:nvSpPr>
          <p:cNvPr id="25" name="زر البدء">
            <a:hlinkClick r:id="" action="ppaction://hlinkshowjump?jump=nextslide"/>
            <a:hlinkHover r:id="" action="ppaction://noaction" highlightClick="1"/>
            <a:extLst>
              <a:ext uri="{FF2B5EF4-FFF2-40B4-BE49-F238E27FC236}">
                <a16:creationId xmlns:a16="http://schemas.microsoft.com/office/drawing/2014/main" id="{7B008BB5-4A03-C0E0-0D2C-E68A41DC8562}"/>
              </a:ext>
            </a:extLst>
          </p:cNvPr>
          <p:cNvSpPr/>
          <p:nvPr/>
        </p:nvSpPr>
        <p:spPr>
          <a:xfrm>
            <a:off x="4951190" y="5951374"/>
            <a:ext cx="2289620" cy="522047"/>
          </a:xfrm>
          <a:prstGeom prst="roundRect">
            <a:avLst>
              <a:gd name="adj" fmla="val 0"/>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زيارة الجزيرة ⚓</a:t>
            </a:r>
            <a:endParaRPr lang="ar-EG" b="1" dirty="0">
              <a:solidFill>
                <a:srgbClr val="FFD852"/>
              </a:solidFill>
              <a:latin typeface="El Messiri" pitchFamily="2" charset="-78"/>
              <a:ea typeface="Harmattan" panose="01000503000000020003" pitchFamily="2" charset="-78"/>
              <a:cs typeface="El Messiri" pitchFamily="2" charset="-78"/>
            </a:endParaRPr>
          </a:p>
        </p:txBody>
      </p:sp>
      <p:grpSp>
        <p:nvGrpSpPr>
          <p:cNvPr id="15" name="مجموعة 14">
            <a:extLst>
              <a:ext uri="{FF2B5EF4-FFF2-40B4-BE49-F238E27FC236}">
                <a16:creationId xmlns:a16="http://schemas.microsoft.com/office/drawing/2014/main" id="{47DDC5DE-C557-2C51-90B0-5E92F7855F55}"/>
              </a:ext>
            </a:extLst>
          </p:cNvPr>
          <p:cNvGrpSpPr/>
          <p:nvPr/>
        </p:nvGrpSpPr>
        <p:grpSpPr>
          <a:xfrm>
            <a:off x="7037408" y="1756754"/>
            <a:ext cx="5154593" cy="5101246"/>
            <a:chOff x="7037408" y="1756754"/>
            <a:chExt cx="5154593" cy="5101246"/>
          </a:xfrm>
        </p:grpSpPr>
        <p:grpSp>
          <p:nvGrpSpPr>
            <p:cNvPr id="26" name="مجموعة 25">
              <a:extLst>
                <a:ext uri="{FF2B5EF4-FFF2-40B4-BE49-F238E27FC236}">
                  <a16:creationId xmlns:a16="http://schemas.microsoft.com/office/drawing/2014/main" id="{D6701E70-AD99-C3DA-A0FF-772B66921743}"/>
                </a:ext>
              </a:extLst>
            </p:cNvPr>
            <p:cNvGrpSpPr/>
            <p:nvPr/>
          </p:nvGrpSpPr>
          <p:grpSpPr>
            <a:xfrm>
              <a:off x="7037408" y="1821314"/>
              <a:ext cx="5154593" cy="5036686"/>
              <a:chOff x="7037408" y="1821314"/>
              <a:chExt cx="5154593" cy="5036686"/>
            </a:xfrm>
          </p:grpSpPr>
          <p:pic>
            <p:nvPicPr>
              <p:cNvPr id="27" name="صورة 26">
                <a:extLst>
                  <a:ext uri="{FF2B5EF4-FFF2-40B4-BE49-F238E27FC236}">
                    <a16:creationId xmlns:a16="http://schemas.microsoft.com/office/drawing/2014/main" id="{613F8093-476D-BEFE-2BA9-3FCE9A31262B}"/>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a:xfrm>
                <a:off x="9396753" y="3709033"/>
                <a:ext cx="2795248" cy="3148967"/>
              </a:xfrm>
              <a:prstGeom prst="rect">
                <a:avLst/>
              </a:prstGeom>
            </p:spPr>
          </p:pic>
          <p:grpSp>
            <p:nvGrpSpPr>
              <p:cNvPr id="28" name="مجموعة 27">
                <a:extLst>
                  <a:ext uri="{FF2B5EF4-FFF2-40B4-BE49-F238E27FC236}">
                    <a16:creationId xmlns:a16="http://schemas.microsoft.com/office/drawing/2014/main" id="{BC0A726F-8BA2-26B1-1CAE-707F7BE7A0D2}"/>
                  </a:ext>
                </a:extLst>
              </p:cNvPr>
              <p:cNvGrpSpPr/>
              <p:nvPr/>
            </p:nvGrpSpPr>
            <p:grpSpPr>
              <a:xfrm>
                <a:off x="7037408" y="1821314"/>
                <a:ext cx="3746338" cy="2588642"/>
                <a:chOff x="5472165" y="2226427"/>
                <a:chExt cx="5065746" cy="3377164"/>
              </a:xfrm>
            </p:grpSpPr>
            <p:pic>
              <p:nvPicPr>
                <p:cNvPr id="29" name="صورة 28">
                  <a:extLst>
                    <a:ext uri="{FF2B5EF4-FFF2-40B4-BE49-F238E27FC236}">
                      <a16:creationId xmlns:a16="http://schemas.microsoft.com/office/drawing/2014/main" id="{4A11A892-A25C-2472-9321-49D3017C875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472165" y="2226427"/>
                  <a:ext cx="5065746" cy="3377164"/>
                </a:xfrm>
                <a:prstGeom prst="rect">
                  <a:avLst/>
                </a:prstGeom>
              </p:spPr>
            </p:pic>
            <p:sp>
              <p:nvSpPr>
                <p:cNvPr id="30" name="مربع نص 29">
                  <a:extLst>
                    <a:ext uri="{FF2B5EF4-FFF2-40B4-BE49-F238E27FC236}">
                      <a16:creationId xmlns:a16="http://schemas.microsoft.com/office/drawing/2014/main" id="{114F172F-2FBC-F120-C033-143103F23AA9}"/>
                    </a:ext>
                  </a:extLst>
                </p:cNvPr>
                <p:cNvSpPr txBox="1"/>
                <p:nvPr/>
              </p:nvSpPr>
              <p:spPr>
                <a:xfrm>
                  <a:off x="6428215" y="3442927"/>
                  <a:ext cx="3405060" cy="923514"/>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وجدنا لغزًا جديدًا... حان وقت التفكير!</a:t>
                  </a:r>
                </a:p>
              </p:txBody>
            </p:sp>
          </p:grpSp>
        </p:grpSp>
        <p:pic>
          <p:nvPicPr>
            <p:cNvPr id="3" name="صورة 2">
              <a:extLst>
                <a:ext uri="{FF2B5EF4-FFF2-40B4-BE49-F238E27FC236}">
                  <a16:creationId xmlns:a16="http://schemas.microsoft.com/office/drawing/2014/main" id="{52DF7F27-AD09-38BE-EE62-1594E44F8DFE}"/>
                </a:ext>
              </a:extLst>
            </p:cNvPr>
            <p:cNvPicPr>
              <a:picLocks noChangeAspect="1"/>
            </p:cNvPicPr>
            <p:nvPr/>
          </p:nvPicPr>
          <p:blipFill>
            <a:blip r:embed="rId12"/>
            <a:stretch>
              <a:fillRect/>
            </a:stretch>
          </p:blipFill>
          <p:spPr>
            <a:xfrm>
              <a:off x="8314514" y="1756754"/>
              <a:ext cx="1408254" cy="858994"/>
            </a:xfrm>
            <a:prstGeom prst="rect">
              <a:avLst/>
            </a:prstGeom>
          </p:spPr>
        </p:pic>
        <p:sp>
          <p:nvSpPr>
            <p:cNvPr id="7" name="مربع نص 6">
              <a:extLst>
                <a:ext uri="{FF2B5EF4-FFF2-40B4-BE49-F238E27FC236}">
                  <a16:creationId xmlns:a16="http://schemas.microsoft.com/office/drawing/2014/main" id="{D0612B16-5361-A1A3-DF1C-8B5CEE43C80E}"/>
                </a:ext>
              </a:extLst>
            </p:cNvPr>
            <p:cNvSpPr txBox="1"/>
            <p:nvPr/>
          </p:nvSpPr>
          <p:spPr>
            <a:xfrm>
              <a:off x="8547602" y="2182115"/>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2142651634"/>
      </p:ext>
    </p:extLst>
  </p:cSld>
  <p:clrMapOvr>
    <a:masterClrMapping/>
  </p:clrMapOvr>
  <mc:AlternateContent xmlns:mc="http://schemas.openxmlformats.org/markup-compatibility/2006">
    <mc:Choice xmlns:p14="http://schemas.microsoft.com/office/powerpoint/2010/main" Requires="p14">
      <p:transition p14:dur="0" advClick="0">
        <p:sndAc>
          <p:stSnd>
            <p:snd r:embed="rId3" name="mixkit-sea-water-splash-1198.wav"/>
          </p:stSnd>
        </p:sndAc>
      </p:transition>
    </mc:Choice>
    <mc:Fallback>
      <p:transition advClick="0">
        <p:sndAc>
          <p:stSnd>
            <p:snd r:embed="rId3" name="mixkit-sea-water-splash-1198.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50"/>
                                        <p:tgtEl>
                                          <p:spTgt spid="25"/>
                                        </p:tgtEl>
                                      </p:cBhvr>
                                    </p:animEffect>
                                  </p:childTnLst>
                                </p:cTn>
                              </p:par>
                              <p:par>
                                <p:cTn id="8" presetID="6" presetClass="emph" presetSubtype="0" repeatCount="indefinite" autoRev="1" fill="hold" nodeType="withEffect">
                                  <p:stCondLst>
                                    <p:cond delay="0"/>
                                  </p:stCondLst>
                                  <p:childTnLst>
                                    <p:animScale>
                                      <p:cBhvr>
                                        <p:cTn id="9" dur="20000" fill="hold"/>
                                        <p:tgtEl>
                                          <p:spTgt spid="6"/>
                                        </p:tgtEl>
                                      </p:cBhvr>
                                      <p:by x="150000" y="150000"/>
                                    </p:animScale>
                                  </p:childTnLst>
                                </p:cTn>
                              </p:par>
                              <p:par>
                                <p:cTn id="10" presetID="31" presetClass="entr" presetSubtype="0" fill="hold" nodeType="withEffect">
                                  <p:stCondLst>
                                    <p:cond delay="2000"/>
                                  </p:stCondLst>
                                  <p:childTnLst>
                                    <p:set>
                                      <p:cBhvr>
                                        <p:cTn id="11" dur="1" fill="hold">
                                          <p:stCondLst>
                                            <p:cond delay="0"/>
                                          </p:stCondLst>
                                        </p:cTn>
                                        <p:tgtEl>
                                          <p:spTgt spid="23"/>
                                        </p:tgtEl>
                                        <p:attrNameLst>
                                          <p:attrName>style.visibility</p:attrName>
                                        </p:attrNameLst>
                                      </p:cBhvr>
                                      <p:to>
                                        <p:strVal val="visible"/>
                                      </p:to>
                                    </p:set>
                                    <p:anim calcmode="lin" valueType="num">
                                      <p:cBhvr>
                                        <p:cTn id="12" dur="1000" fill="hold"/>
                                        <p:tgtEl>
                                          <p:spTgt spid="23"/>
                                        </p:tgtEl>
                                        <p:attrNameLst>
                                          <p:attrName>ppt_w</p:attrName>
                                        </p:attrNameLst>
                                      </p:cBhvr>
                                      <p:tavLst>
                                        <p:tav tm="0">
                                          <p:val>
                                            <p:fltVal val="0"/>
                                          </p:val>
                                        </p:tav>
                                        <p:tav tm="100000">
                                          <p:val>
                                            <p:strVal val="#ppt_w"/>
                                          </p:val>
                                        </p:tav>
                                      </p:tavLst>
                                    </p:anim>
                                    <p:anim calcmode="lin" valueType="num">
                                      <p:cBhvr>
                                        <p:cTn id="13" dur="1000" fill="hold"/>
                                        <p:tgtEl>
                                          <p:spTgt spid="23"/>
                                        </p:tgtEl>
                                        <p:attrNameLst>
                                          <p:attrName>ppt_h</p:attrName>
                                        </p:attrNameLst>
                                      </p:cBhvr>
                                      <p:tavLst>
                                        <p:tav tm="0">
                                          <p:val>
                                            <p:fltVal val="0"/>
                                          </p:val>
                                        </p:tav>
                                        <p:tav tm="100000">
                                          <p:val>
                                            <p:strVal val="#ppt_h"/>
                                          </p:val>
                                        </p:tav>
                                      </p:tavLst>
                                    </p:anim>
                                    <p:anim calcmode="lin" valueType="num">
                                      <p:cBhvr>
                                        <p:cTn id="14" dur="1000" fill="hold"/>
                                        <p:tgtEl>
                                          <p:spTgt spid="23"/>
                                        </p:tgtEl>
                                        <p:attrNameLst>
                                          <p:attrName>style.rotation</p:attrName>
                                        </p:attrNameLst>
                                      </p:cBhvr>
                                      <p:tavLst>
                                        <p:tav tm="0">
                                          <p:val>
                                            <p:fltVal val="90"/>
                                          </p:val>
                                        </p:tav>
                                        <p:tav tm="100000">
                                          <p:val>
                                            <p:fltVal val="0"/>
                                          </p:val>
                                        </p:tav>
                                      </p:tavLst>
                                    </p:anim>
                                    <p:animEffect transition="in" filter="fade">
                                      <p:cBhvr>
                                        <p:cTn id="15" dur="10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CE55A-3229-1C08-D0E3-029ABB495668}"/>
            </a:ext>
          </a:extLst>
        </p:cNvPr>
        <p:cNvGrpSpPr/>
        <p:nvPr/>
      </p:nvGrpSpPr>
      <p:grpSpPr>
        <a:xfrm>
          <a:off x="0" y="0"/>
          <a:ext cx="0" cy="0"/>
          <a:chOff x="0" y="0"/>
          <a:chExt cx="0" cy="0"/>
        </a:xfrm>
      </p:grpSpPr>
      <p:pic>
        <p:nvPicPr>
          <p:cNvPr id="8" name="صورة 7">
            <a:extLst>
              <a:ext uri="{FF2B5EF4-FFF2-40B4-BE49-F238E27FC236}">
                <a16:creationId xmlns:a16="http://schemas.microsoft.com/office/drawing/2014/main" id="{0AF5A6F7-0748-8AA0-4C3D-4E112ECA386E}"/>
              </a:ext>
            </a:extLst>
          </p:cNvPr>
          <p:cNvPicPr>
            <a:picLocks noChangeAspect="1"/>
          </p:cNvPicPr>
          <p:nvPr/>
        </p:nvPicPr>
        <p:blipFill>
          <a:blip r:embed="rId3"/>
          <a:srcRect/>
          <a:stretch/>
        </p:blipFill>
        <p:spPr>
          <a:xfrm>
            <a:off x="0" y="13290"/>
            <a:ext cx="12192000" cy="6804837"/>
          </a:xfrm>
          <a:prstGeom prst="rect">
            <a:avLst/>
          </a:prstGeom>
        </p:spPr>
      </p:pic>
      <p:pic>
        <p:nvPicPr>
          <p:cNvPr id="4" name="صورة 3">
            <a:extLst>
              <a:ext uri="{FF2B5EF4-FFF2-40B4-BE49-F238E27FC236}">
                <a16:creationId xmlns:a16="http://schemas.microsoft.com/office/drawing/2014/main" id="{1C3EBAFD-0461-D5FD-881B-DA8320CA9AB9}"/>
              </a:ext>
            </a:extLst>
          </p:cNvPr>
          <p:cNvPicPr>
            <a:picLocks noChangeAspect="1"/>
          </p:cNvPicPr>
          <p:nvPr/>
        </p:nvPicPr>
        <p:blipFill>
          <a:blip r:embed="rId4" cstate="screen">
            <a:extLst>
              <a:ext uri="{28A0092B-C50C-407E-A947-70E740481C1C}">
                <a14:useLocalDpi xmlns:a14="http://schemas.microsoft.com/office/drawing/2010/main"/>
              </a:ext>
            </a:extLst>
          </a:blip>
          <a:srcRect l="5791" t="1552" b="1552"/>
          <a:stretch>
            <a:fillRect/>
          </a:stretch>
        </p:blipFill>
        <p:spPr>
          <a:xfrm>
            <a:off x="312196" y="0"/>
            <a:ext cx="11847470" cy="6858000"/>
          </a:xfrm>
          <a:prstGeom prst="rect">
            <a:avLst/>
          </a:prstGeom>
        </p:spPr>
      </p:pic>
      <p:sp>
        <p:nvSpPr>
          <p:cNvPr id="6" name="مربع نص 5">
            <a:extLst>
              <a:ext uri="{FF2B5EF4-FFF2-40B4-BE49-F238E27FC236}">
                <a16:creationId xmlns:a16="http://schemas.microsoft.com/office/drawing/2014/main" id="{39F0C8A7-03F9-5B3C-E109-77C4EECF1D07}"/>
              </a:ext>
            </a:extLst>
          </p:cNvPr>
          <p:cNvSpPr txBox="1"/>
          <p:nvPr/>
        </p:nvSpPr>
        <p:spPr>
          <a:xfrm>
            <a:off x="1756577" y="1499966"/>
            <a:ext cx="8655696" cy="3453253"/>
          </a:xfrm>
          <a:prstGeom prst="rect">
            <a:avLst/>
          </a:prstGeom>
          <a:noFill/>
        </p:spPr>
        <p:txBody>
          <a:bodyPr wrap="square" rtlCol="1">
            <a:normAutofit/>
          </a:bodyPr>
          <a:lstStyle/>
          <a:p>
            <a:pPr algn="ctr">
              <a:lnSpc>
                <a:spcPct val="130000"/>
              </a:lnSpc>
            </a:pPr>
            <a:r>
              <a:rPr lang="ar-SA"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rPr>
              <a:t>هذا نص بديل صُمم خصيصاً لاختبار الخطوط وتنسيق التصاميم ومقاسات الفقرات في المواقع الإلكترونية والمطبوعات. يتكون هذا النص من كلمات وعبارات منتقاة عشوائياً لتعطي انطباعاً حقيقياً عن شكل القراءة النهائي، دون أن تشتت انتباه الناظر بمعانٍ أو أفكار جانبية. يُستخدم هذا النموذج كأداة مرنة تتيح للمصممين والناشرين توزيع المساحات والنصوص بشكل متوازن ومتناسق تماماً قبل اعتماد المحتوى الفعلي.</a:t>
            </a:r>
            <a:endParaRPr lang="ar-EG" sz="2800" b="1" dirty="0">
              <a:solidFill>
                <a:srgbClr val="612601"/>
              </a:solidFill>
              <a:effectLst/>
              <a:latin typeface="Harmattan" panose="01000503000000020003" pitchFamily="2" charset="-78"/>
              <a:ea typeface="Harmattan" panose="01000503000000020003" pitchFamily="2" charset="-78"/>
              <a:cs typeface="Harmattan" panose="01000503000000020003" pitchFamily="2" charset="-78"/>
            </a:endParaRPr>
          </a:p>
        </p:txBody>
      </p:sp>
      <p:pic>
        <p:nvPicPr>
          <p:cNvPr id="3" name="x">
            <a:hlinkClick r:id="" action="ppaction://hlinkshowjump?jump=endshow"/>
            <a:hlinkHover r:id="" action="ppaction://noaction">
              <a:snd r:embed="rId5" name="click.wav"/>
            </a:hlinkHover>
            <a:extLst>
              <a:ext uri="{FF2B5EF4-FFF2-40B4-BE49-F238E27FC236}">
                <a16:creationId xmlns:a16="http://schemas.microsoft.com/office/drawing/2014/main" id="{B700038E-E06D-AFAB-974C-849F38E76BC4}"/>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sp>
        <p:nvSpPr>
          <p:cNvPr id="7" name="زر البدء">
            <a:hlinkClick r:id="" action="ppaction://hlinkshowjump?jump=nextslide"/>
            <a:hlinkHover r:id="" action="ppaction://noaction" highlightClick="1"/>
            <a:extLst>
              <a:ext uri="{FF2B5EF4-FFF2-40B4-BE49-F238E27FC236}">
                <a16:creationId xmlns:a16="http://schemas.microsoft.com/office/drawing/2014/main" id="{7B781CF7-D810-9D7B-CAF7-AEA27B21C405}"/>
              </a:ext>
            </a:extLst>
          </p:cNvPr>
          <p:cNvSpPr/>
          <p:nvPr/>
        </p:nvSpPr>
        <p:spPr>
          <a:xfrm>
            <a:off x="10438894" y="6219160"/>
            <a:ext cx="1720772" cy="522047"/>
          </a:xfrm>
          <a:prstGeom prst="roundRect">
            <a:avLst>
              <a:gd name="adj" fmla="val 0"/>
            </a:avLst>
          </a:prstGeom>
          <a:blipFill>
            <a:blip r:embed="rId7"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b="1" dirty="0">
                <a:solidFill>
                  <a:srgbClr val="FFD852"/>
                </a:solidFill>
                <a:latin typeface="El Messiri" pitchFamily="2" charset="-78"/>
                <a:ea typeface="Harmattan" panose="01000503000000020003" pitchFamily="2" charset="-78"/>
                <a:cs typeface="El Messiri" pitchFamily="2" charset="-78"/>
              </a:rPr>
              <a:t>الجزيرة التالية</a:t>
            </a:r>
            <a:endParaRPr lang="ar-EG" b="1" dirty="0">
              <a:solidFill>
                <a:srgbClr val="FFD852"/>
              </a:solidFill>
              <a:latin typeface="El Messiri" pitchFamily="2" charset="-78"/>
              <a:ea typeface="Harmattan" panose="01000503000000020003" pitchFamily="2" charset="-78"/>
              <a:cs typeface="El Messiri" pitchFamily="2" charset="-78"/>
            </a:endParaRPr>
          </a:p>
        </p:txBody>
      </p:sp>
      <p:pic>
        <p:nvPicPr>
          <p:cNvPr id="16" name="صورة 15">
            <a:extLst>
              <a:ext uri="{FF2B5EF4-FFF2-40B4-BE49-F238E27FC236}">
                <a16:creationId xmlns:a16="http://schemas.microsoft.com/office/drawing/2014/main" id="{92C823D3-080D-7277-5C76-7B8122A81112}"/>
              </a:ext>
            </a:extLst>
          </p:cNvPr>
          <p:cNvPicPr>
            <a:picLocks noChangeAspect="1"/>
          </p:cNvPicPr>
          <p:nvPr/>
        </p:nvPicPr>
        <p:blipFill>
          <a:blip r:embed="rId8"/>
          <a:stretch>
            <a:fillRect/>
          </a:stretch>
        </p:blipFill>
        <p:spPr>
          <a:xfrm>
            <a:off x="10816740" y="5362761"/>
            <a:ext cx="965080" cy="996826"/>
          </a:xfrm>
          <a:prstGeom prst="rect">
            <a:avLst/>
          </a:prstGeom>
        </p:spPr>
      </p:pic>
    </p:spTree>
    <p:extLst>
      <p:ext uri="{BB962C8B-B14F-4D97-AF65-F5344CB8AC3E}">
        <p14:creationId xmlns:p14="http://schemas.microsoft.com/office/powerpoint/2010/main" val="4004744582"/>
      </p:ext>
    </p:extLst>
  </p:cSld>
  <p:clrMapOvr>
    <a:masterClrMapping/>
  </p:clrMapOvr>
  <mc:AlternateContent xmlns:mc="http://schemas.openxmlformats.org/markup-compatibility/2006">
    <mc:Choice xmlns:p14="http://schemas.microsoft.com/office/powerpoint/2010/main" Requires="p14">
      <p:transition spd="slow" p14:dur="800" advClick="0">
        <p:circle/>
      </p:transition>
    </mc:Choice>
    <mc:Fallback>
      <p:transition spd="slow" advClick="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4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30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750"/>
                                        <p:tgtEl>
                                          <p:spTgt spid="7"/>
                                        </p:tgtEl>
                                      </p:cBhvr>
                                    </p:animEffect>
                                  </p:childTnLst>
                                </p:cTn>
                              </p:par>
                              <p:par>
                                <p:cTn id="15" presetID="10" presetClass="entr" presetSubtype="0" fill="hold" nodeType="withEffect">
                                  <p:stCondLst>
                                    <p:cond delay="300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لؤلؤة وكنز المعرفة (3)">
            <a:hlinkClick r:id="" action="ppaction://media"/>
            <a:extLst>
              <a:ext uri="{FF2B5EF4-FFF2-40B4-BE49-F238E27FC236}">
                <a16:creationId xmlns:a16="http://schemas.microsoft.com/office/drawing/2014/main" id="{AD37A1AA-A729-D16D-8DE3-3F6D4D57B3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3" name="frame">
            <a:extLst>
              <a:ext uri="{FF2B5EF4-FFF2-40B4-BE49-F238E27FC236}">
                <a16:creationId xmlns:a16="http://schemas.microsoft.com/office/drawing/2014/main" id="{DE056606-1414-8E76-714D-549C9E1C6120}"/>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85113771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صورة 3">
            <a:extLst>
              <a:ext uri="{FF2B5EF4-FFF2-40B4-BE49-F238E27FC236}">
                <a16:creationId xmlns:a16="http://schemas.microsoft.com/office/drawing/2014/main" id="{6466A431-F823-7423-329A-E056EF561DA7}"/>
              </a:ext>
            </a:extLst>
          </p:cNvPr>
          <p:cNvPicPr>
            <a:picLocks noChangeAspect="1"/>
          </p:cNvPicPr>
          <p:nvPr/>
        </p:nvPicPr>
        <p:blipFill>
          <a:blip r:embed="rId2"/>
          <a:stretch>
            <a:fillRect/>
          </a:stretch>
        </p:blipFill>
        <p:spPr>
          <a:xfrm>
            <a:off x="0" y="0"/>
            <a:ext cx="12192000" cy="6858000"/>
          </a:xfrm>
          <a:prstGeom prst="rect">
            <a:avLst/>
          </a:prstGeom>
        </p:spPr>
      </p:pic>
      <p:grpSp>
        <p:nvGrpSpPr>
          <p:cNvPr id="20" name="مجموعة 19">
            <a:extLst>
              <a:ext uri="{FF2B5EF4-FFF2-40B4-BE49-F238E27FC236}">
                <a16:creationId xmlns:a16="http://schemas.microsoft.com/office/drawing/2014/main" id="{A7ADDF61-69F4-9BE8-8CE7-FB4889B798F9}"/>
              </a:ext>
            </a:extLst>
          </p:cNvPr>
          <p:cNvGrpSpPr/>
          <p:nvPr/>
        </p:nvGrpSpPr>
        <p:grpSpPr>
          <a:xfrm>
            <a:off x="7037408" y="1782574"/>
            <a:ext cx="5154593" cy="5075426"/>
            <a:chOff x="7037408" y="1782574"/>
            <a:chExt cx="5154593" cy="5075426"/>
          </a:xfrm>
        </p:grpSpPr>
        <p:grpSp>
          <p:nvGrpSpPr>
            <p:cNvPr id="6" name="مجموعة 5">
              <a:extLst>
                <a:ext uri="{FF2B5EF4-FFF2-40B4-BE49-F238E27FC236}">
                  <a16:creationId xmlns:a16="http://schemas.microsoft.com/office/drawing/2014/main" id="{0751DA22-2E39-6F30-FE17-A1D69620E226}"/>
                </a:ext>
              </a:extLst>
            </p:cNvPr>
            <p:cNvGrpSpPr/>
            <p:nvPr/>
          </p:nvGrpSpPr>
          <p:grpSpPr>
            <a:xfrm>
              <a:off x="7037408" y="1821314"/>
              <a:ext cx="5154593" cy="5036686"/>
              <a:chOff x="7037408" y="1821314"/>
              <a:chExt cx="5154593" cy="5036686"/>
            </a:xfrm>
          </p:grpSpPr>
          <p:pic>
            <p:nvPicPr>
              <p:cNvPr id="7" name="صورة 6">
                <a:extLst>
                  <a:ext uri="{FF2B5EF4-FFF2-40B4-BE49-F238E27FC236}">
                    <a16:creationId xmlns:a16="http://schemas.microsoft.com/office/drawing/2014/main" id="{210EFA3F-E019-3AD9-3397-E38EDB8B0C4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8662705" y="3243677"/>
                <a:ext cx="3529296" cy="3614323"/>
              </a:xfrm>
              <a:prstGeom prst="rect">
                <a:avLst/>
              </a:prstGeom>
            </p:spPr>
          </p:pic>
          <p:grpSp>
            <p:nvGrpSpPr>
              <p:cNvPr id="8" name="مجموعة 7">
                <a:extLst>
                  <a:ext uri="{FF2B5EF4-FFF2-40B4-BE49-F238E27FC236}">
                    <a16:creationId xmlns:a16="http://schemas.microsoft.com/office/drawing/2014/main" id="{11DA6CCE-DAC4-D17F-7091-ADCF5743CCC0}"/>
                  </a:ext>
                </a:extLst>
              </p:cNvPr>
              <p:cNvGrpSpPr/>
              <p:nvPr/>
            </p:nvGrpSpPr>
            <p:grpSpPr>
              <a:xfrm>
                <a:off x="7037408" y="1821314"/>
                <a:ext cx="3746338" cy="2588642"/>
                <a:chOff x="5472165" y="2226427"/>
                <a:chExt cx="5065746" cy="3377164"/>
              </a:xfrm>
            </p:grpSpPr>
            <p:pic>
              <p:nvPicPr>
                <p:cNvPr id="9" name="صورة 8">
                  <a:extLst>
                    <a:ext uri="{FF2B5EF4-FFF2-40B4-BE49-F238E27FC236}">
                      <a16:creationId xmlns:a16="http://schemas.microsoft.com/office/drawing/2014/main" id="{8873BE98-01C1-113F-B53A-F16E2D8465E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72165" y="2226427"/>
                  <a:ext cx="5065746" cy="3377164"/>
                </a:xfrm>
                <a:prstGeom prst="rect">
                  <a:avLst/>
                </a:prstGeom>
              </p:spPr>
            </p:pic>
            <p:sp>
              <p:nvSpPr>
                <p:cNvPr id="10" name="مربع نص 9">
                  <a:extLst>
                    <a:ext uri="{FF2B5EF4-FFF2-40B4-BE49-F238E27FC236}">
                      <a16:creationId xmlns:a16="http://schemas.microsoft.com/office/drawing/2014/main" id="{3925FC67-4B78-9528-F1D5-0D2EE80E863E}"/>
                    </a:ext>
                  </a:extLst>
                </p:cNvPr>
                <p:cNvSpPr txBox="1"/>
                <p:nvPr/>
              </p:nvSpPr>
              <p:spPr>
                <a:xfrm>
                  <a:off x="6388980" y="3436240"/>
                  <a:ext cx="3405060" cy="923514"/>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ها هو الكهف! أعتقد أننا وصلنا إلى النهاية</a:t>
                  </a:r>
                </a:p>
              </p:txBody>
            </p:sp>
          </p:grpSp>
        </p:grpSp>
        <p:pic>
          <p:nvPicPr>
            <p:cNvPr id="12" name="صورة 11">
              <a:extLst>
                <a:ext uri="{FF2B5EF4-FFF2-40B4-BE49-F238E27FC236}">
                  <a16:creationId xmlns:a16="http://schemas.microsoft.com/office/drawing/2014/main" id="{F6979B0D-346C-5DE1-60DE-65BD99CC03CE}"/>
                </a:ext>
              </a:extLst>
            </p:cNvPr>
            <p:cNvPicPr>
              <a:picLocks noChangeAspect="1"/>
            </p:cNvPicPr>
            <p:nvPr/>
          </p:nvPicPr>
          <p:blipFill>
            <a:blip r:embed="rId5"/>
            <a:stretch>
              <a:fillRect/>
            </a:stretch>
          </p:blipFill>
          <p:spPr>
            <a:xfrm>
              <a:off x="8342505" y="1782574"/>
              <a:ext cx="1408254" cy="858994"/>
            </a:xfrm>
            <a:prstGeom prst="rect">
              <a:avLst/>
            </a:prstGeom>
          </p:spPr>
        </p:pic>
        <p:sp>
          <p:nvSpPr>
            <p:cNvPr id="14" name="مربع نص 13">
              <a:extLst>
                <a:ext uri="{FF2B5EF4-FFF2-40B4-BE49-F238E27FC236}">
                  <a16:creationId xmlns:a16="http://schemas.microsoft.com/office/drawing/2014/main" id="{0C153997-E37C-7A27-4492-0B9A2CE4ECBF}"/>
                </a:ext>
              </a:extLst>
            </p:cNvPr>
            <p:cNvSpPr txBox="1"/>
            <p:nvPr/>
          </p:nvSpPr>
          <p:spPr>
            <a:xfrm>
              <a:off x="8575593" y="2207935"/>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spTree>
    <p:extLst>
      <p:ext uri="{BB962C8B-B14F-4D97-AF65-F5344CB8AC3E}">
        <p14:creationId xmlns:p14="http://schemas.microsoft.com/office/powerpoint/2010/main" val="592140168"/>
      </p:ext>
    </p:extLst>
  </p:cSld>
  <p:clrMapOvr>
    <a:masterClrMapping/>
  </p:clrMapOvr>
  <mc:AlternateContent xmlns:mc="http://schemas.openxmlformats.org/markup-compatibility/2006">
    <mc:Choice xmlns:p14="http://schemas.microsoft.com/office/powerpoint/2010/main" Requires="p14">
      <p:transition spd="slow" p14:dur="2000" advClick="0" advTm="3000"/>
    </mc:Choice>
    <mc:Fallback>
      <p:transition spd="slow" advClick="0"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5000" fill="hold"/>
                                        <p:tgtEl>
                                          <p:spTgt spid="4"/>
                                        </p:tgtEl>
                                      </p:cBhvr>
                                      <p:by x="150000" y="150000"/>
                                    </p:animScale>
                                  </p:childTnLst>
                                </p:cTn>
                              </p:par>
                              <p:par>
                                <p:cTn id="7" presetID="10"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animEffect transition="in" filter="fade">
                                      <p:cBhvr>
                                        <p:cTn id="9" dur="125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E28E0-5212-3F62-5F43-9658C6851161}"/>
            </a:ext>
          </a:extLst>
        </p:cNvPr>
        <p:cNvGrpSpPr/>
        <p:nvPr/>
      </p:nvGrpSpPr>
      <p:grpSpPr>
        <a:xfrm>
          <a:off x="0" y="0"/>
          <a:ext cx="0" cy="0"/>
          <a:chOff x="0" y="0"/>
          <a:chExt cx="0" cy="0"/>
        </a:xfrm>
      </p:grpSpPr>
      <p:pic>
        <p:nvPicPr>
          <p:cNvPr id="4" name="لؤلؤة وكنز المعرفة (13)">
            <a:hlinkClick r:id="" action="ppaction://media"/>
            <a:extLst>
              <a:ext uri="{FF2B5EF4-FFF2-40B4-BE49-F238E27FC236}">
                <a16:creationId xmlns:a16="http://schemas.microsoft.com/office/drawing/2014/main" id="{EB210C72-397B-1FC3-ACEE-5934E357933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6" name="frame">
            <a:extLst>
              <a:ext uri="{FF2B5EF4-FFF2-40B4-BE49-F238E27FC236}">
                <a16:creationId xmlns:a16="http://schemas.microsoft.com/office/drawing/2014/main" id="{8DF25649-6916-7BC8-4648-175E0CA9DD89}"/>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79811856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لؤلؤة وكنز المعرفة (12)">
            <a:hlinkClick r:id="" action="ppaction://media"/>
            <a:extLst>
              <a:ext uri="{FF2B5EF4-FFF2-40B4-BE49-F238E27FC236}">
                <a16:creationId xmlns:a16="http://schemas.microsoft.com/office/drawing/2014/main" id="{0CF39D47-13B6-4EFE-DBED-ABAEF7CB33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3" name="frame">
            <a:extLst>
              <a:ext uri="{FF2B5EF4-FFF2-40B4-BE49-F238E27FC236}">
                <a16:creationId xmlns:a16="http://schemas.microsoft.com/office/drawing/2014/main" id="{22BEB191-B4A4-A85B-5584-28CB92E6F75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22" name="صورة 21">
            <a:extLst>
              <a:ext uri="{FF2B5EF4-FFF2-40B4-BE49-F238E27FC236}">
                <a16:creationId xmlns:a16="http://schemas.microsoft.com/office/drawing/2014/main" id="{FE470FCA-215C-866F-A867-F62C99FAEB66}"/>
              </a:ext>
            </a:extLst>
          </p:cNvPr>
          <p:cNvPicPr>
            <a:picLocks noChangeAspect="1"/>
          </p:cNvPicPr>
          <p:nvPr/>
        </p:nvPicPr>
        <p:blipFill>
          <a:blip r:embed="rId6"/>
          <a:stretch>
            <a:fillRect/>
          </a:stretch>
        </p:blipFill>
        <p:spPr>
          <a:xfrm>
            <a:off x="0" y="0"/>
            <a:ext cx="12192000" cy="6858000"/>
          </a:xfrm>
          <a:prstGeom prst="rect">
            <a:avLst/>
          </a:prstGeom>
        </p:spPr>
      </p:pic>
      <p:pic>
        <p:nvPicPr>
          <p:cNvPr id="18" name="x">
            <a:hlinkClick r:id="" action="ppaction://hlinkshowjump?jump=endshow"/>
            <a:hlinkHover r:id="" action="ppaction://noaction">
              <a:snd r:embed="rId7" name="click.wav"/>
            </a:hlinkHover>
            <a:extLst>
              <a:ext uri="{FF2B5EF4-FFF2-40B4-BE49-F238E27FC236}">
                <a16:creationId xmlns:a16="http://schemas.microsoft.com/office/drawing/2014/main" id="{955CF8CA-63B0-AF1C-1E84-1E5669B7CD36}"/>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grpSp>
        <p:nvGrpSpPr>
          <p:cNvPr id="41" name="مجموعة 40">
            <a:extLst>
              <a:ext uri="{FF2B5EF4-FFF2-40B4-BE49-F238E27FC236}">
                <a16:creationId xmlns:a16="http://schemas.microsoft.com/office/drawing/2014/main" id="{533AB2A2-7592-B7B4-CD30-6B04E5832D54}"/>
              </a:ext>
            </a:extLst>
          </p:cNvPr>
          <p:cNvGrpSpPr/>
          <p:nvPr/>
        </p:nvGrpSpPr>
        <p:grpSpPr>
          <a:xfrm>
            <a:off x="-2" y="777178"/>
            <a:ext cx="4533415" cy="6080822"/>
            <a:chOff x="-2" y="777178"/>
            <a:chExt cx="4533415" cy="6080822"/>
          </a:xfrm>
        </p:grpSpPr>
        <p:grpSp>
          <p:nvGrpSpPr>
            <p:cNvPr id="2" name="مجموعة 1">
              <a:extLst>
                <a:ext uri="{FF2B5EF4-FFF2-40B4-BE49-F238E27FC236}">
                  <a16:creationId xmlns:a16="http://schemas.microsoft.com/office/drawing/2014/main" id="{8BFD8649-2017-778E-5321-BE0EF934288F}"/>
                </a:ext>
              </a:extLst>
            </p:cNvPr>
            <p:cNvGrpSpPr/>
            <p:nvPr/>
          </p:nvGrpSpPr>
          <p:grpSpPr>
            <a:xfrm flipH="1">
              <a:off x="-2" y="777178"/>
              <a:ext cx="4533415" cy="6080822"/>
              <a:chOff x="7658589" y="1911497"/>
              <a:chExt cx="4533415" cy="6080822"/>
            </a:xfrm>
          </p:grpSpPr>
          <p:pic>
            <p:nvPicPr>
              <p:cNvPr id="4" name="صورة 3">
                <a:extLst>
                  <a:ext uri="{FF2B5EF4-FFF2-40B4-BE49-F238E27FC236}">
                    <a16:creationId xmlns:a16="http://schemas.microsoft.com/office/drawing/2014/main" id="{40F41D4C-9561-3642-17F4-D8B83CD405F0}"/>
                  </a:ext>
                </a:extLst>
              </p:cNvPr>
              <p:cNvPicPr>
                <a:picLocks noChangeAspect="1"/>
              </p:cNvPicPr>
              <p:nvPr/>
            </p:nvPicPr>
            <p:blipFill>
              <a:blip r:embed="rId9" cstate="screen">
                <a:extLst>
                  <a:ext uri="{28A0092B-C50C-407E-A947-70E740481C1C}">
                    <a14:useLocalDpi xmlns:a14="http://schemas.microsoft.com/office/drawing/2010/main"/>
                  </a:ext>
                </a:extLst>
              </a:blip>
              <a:srcRect/>
              <a:stretch>
                <a:fillRect/>
              </a:stretch>
            </p:blipFill>
            <p:spPr>
              <a:xfrm>
                <a:off x="9103365" y="3659889"/>
                <a:ext cx="3088639" cy="4332430"/>
              </a:xfrm>
              <a:prstGeom prst="rect">
                <a:avLst/>
              </a:prstGeom>
            </p:spPr>
          </p:pic>
          <p:grpSp>
            <p:nvGrpSpPr>
              <p:cNvPr id="5" name="مجموعة 4">
                <a:extLst>
                  <a:ext uri="{FF2B5EF4-FFF2-40B4-BE49-F238E27FC236}">
                    <a16:creationId xmlns:a16="http://schemas.microsoft.com/office/drawing/2014/main" id="{3F3FDF6D-D20D-CA08-AC40-815D67E27338}"/>
                  </a:ext>
                </a:extLst>
              </p:cNvPr>
              <p:cNvGrpSpPr/>
              <p:nvPr/>
            </p:nvGrpSpPr>
            <p:grpSpPr>
              <a:xfrm>
                <a:off x="7658589" y="1911497"/>
                <a:ext cx="4533415" cy="3132496"/>
                <a:chOff x="6312116" y="2344080"/>
                <a:chExt cx="6130020" cy="4086680"/>
              </a:xfrm>
            </p:grpSpPr>
            <p:pic>
              <p:nvPicPr>
                <p:cNvPr id="7" name="صورة 6">
                  <a:extLst>
                    <a:ext uri="{FF2B5EF4-FFF2-40B4-BE49-F238E27FC236}">
                      <a16:creationId xmlns:a16="http://schemas.microsoft.com/office/drawing/2014/main" id="{17E7C179-3547-A9BF-8275-6B3D06EAB99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312116" y="2344080"/>
                  <a:ext cx="6130020" cy="4086680"/>
                </a:xfrm>
                <a:prstGeom prst="rect">
                  <a:avLst/>
                </a:prstGeom>
              </p:spPr>
            </p:pic>
            <p:sp>
              <p:nvSpPr>
                <p:cNvPr id="8" name="مربع نص 7">
                  <a:extLst>
                    <a:ext uri="{FF2B5EF4-FFF2-40B4-BE49-F238E27FC236}">
                      <a16:creationId xmlns:a16="http://schemas.microsoft.com/office/drawing/2014/main" id="{E40799F5-E699-FAD2-DA36-B0943F6833A4}"/>
                    </a:ext>
                  </a:extLst>
                </p:cNvPr>
                <p:cNvSpPr txBox="1"/>
                <p:nvPr/>
              </p:nvSpPr>
              <p:spPr>
                <a:xfrm>
                  <a:off x="7581890" y="3514826"/>
                  <a:ext cx="3925696" cy="1726569"/>
                </a:xfrm>
                <a:prstGeom prst="rect">
                  <a:avLst/>
                </a:prstGeom>
                <a:noFill/>
              </p:spPr>
              <p:txBody>
                <a:bodyPr wrap="square">
                  <a:spAutoFit/>
                </a:bodyPr>
                <a:lstStyle/>
                <a:p>
                  <a:pPr algn="ctr"/>
                  <a:r>
                    <a:rPr lang="ar-SA" sz="2000" b="1" dirty="0">
                      <a:solidFill>
                        <a:srgbClr val="85010A"/>
                      </a:solidFill>
                      <a:latin typeface="El Messiri" pitchFamily="2" charset="-78"/>
                      <a:ea typeface="Harmattan" panose="01000503000000020003" pitchFamily="2" charset="-78"/>
                      <a:cs typeface="El Messiri" pitchFamily="2" charset="-78"/>
                    </a:rPr>
                    <a:t>كتب..... ومخطوطات.... </a:t>
                  </a:r>
                </a:p>
                <a:p>
                  <a:pPr algn="ctr"/>
                  <a:r>
                    <a:rPr lang="ar-SA" sz="2000" b="1" dirty="0">
                      <a:solidFill>
                        <a:srgbClr val="85010A"/>
                      </a:solidFill>
                      <a:latin typeface="El Messiri" pitchFamily="2" charset="-78"/>
                      <a:ea typeface="Harmattan" panose="01000503000000020003" pitchFamily="2" charset="-78"/>
                      <a:cs typeface="El Messiri" pitchFamily="2" charset="-78"/>
                    </a:rPr>
                    <a:t>مم....فهمت انها المعرفة! </a:t>
                  </a:r>
                </a:p>
                <a:p>
                  <a:pPr algn="ctr"/>
                  <a:r>
                    <a:rPr lang="ar-SA" sz="2000" b="1" dirty="0">
                      <a:solidFill>
                        <a:srgbClr val="85010A"/>
                      </a:solidFill>
                      <a:latin typeface="El Messiri" pitchFamily="2" charset="-78"/>
                      <a:ea typeface="Harmattan" panose="01000503000000020003" pitchFamily="2" charset="-78"/>
                      <a:cs typeface="El Messiri" pitchFamily="2" charset="-78"/>
                    </a:rPr>
                    <a:t>فهي الكنز الحقيقي الذي يبقى معنا أينما ذهبنا</a:t>
                  </a:r>
                </a:p>
              </p:txBody>
            </p:sp>
          </p:grpSp>
        </p:grpSp>
        <p:pic>
          <p:nvPicPr>
            <p:cNvPr id="24" name="صورة 23">
              <a:extLst>
                <a:ext uri="{FF2B5EF4-FFF2-40B4-BE49-F238E27FC236}">
                  <a16:creationId xmlns:a16="http://schemas.microsoft.com/office/drawing/2014/main" id="{696D6682-1064-2E05-A64D-FB82C26136BF}"/>
                </a:ext>
              </a:extLst>
            </p:cNvPr>
            <p:cNvPicPr>
              <a:picLocks noChangeAspect="1"/>
            </p:cNvPicPr>
            <p:nvPr/>
          </p:nvPicPr>
          <p:blipFill>
            <a:blip r:embed="rId11"/>
            <a:stretch>
              <a:fillRect/>
            </a:stretch>
          </p:blipFill>
          <p:spPr>
            <a:xfrm>
              <a:off x="1409269" y="796378"/>
              <a:ext cx="1408254" cy="858994"/>
            </a:xfrm>
            <a:prstGeom prst="rect">
              <a:avLst/>
            </a:prstGeom>
          </p:spPr>
        </p:pic>
        <p:sp>
          <p:nvSpPr>
            <p:cNvPr id="26" name="مربع نص 25">
              <a:extLst>
                <a:ext uri="{FF2B5EF4-FFF2-40B4-BE49-F238E27FC236}">
                  <a16:creationId xmlns:a16="http://schemas.microsoft.com/office/drawing/2014/main" id="{4CC3A428-692A-81D1-93AC-BAEAA2DF7CCE}"/>
                </a:ext>
              </a:extLst>
            </p:cNvPr>
            <p:cNvSpPr txBox="1"/>
            <p:nvPr/>
          </p:nvSpPr>
          <p:spPr>
            <a:xfrm>
              <a:off x="1642357" y="1221739"/>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لؤلؤة</a:t>
              </a:r>
            </a:p>
          </p:txBody>
        </p:sp>
      </p:grpSp>
      <p:grpSp>
        <p:nvGrpSpPr>
          <p:cNvPr id="35" name="مجموعة 34">
            <a:extLst>
              <a:ext uri="{FF2B5EF4-FFF2-40B4-BE49-F238E27FC236}">
                <a16:creationId xmlns:a16="http://schemas.microsoft.com/office/drawing/2014/main" id="{A7B855A5-F463-A5AE-59CC-2A07524FDD60}"/>
              </a:ext>
            </a:extLst>
          </p:cNvPr>
          <p:cNvGrpSpPr/>
          <p:nvPr/>
        </p:nvGrpSpPr>
        <p:grpSpPr>
          <a:xfrm>
            <a:off x="8456630" y="2460841"/>
            <a:ext cx="3851117" cy="4510341"/>
            <a:chOff x="8456630" y="2460841"/>
            <a:chExt cx="3851117" cy="4510341"/>
          </a:xfrm>
        </p:grpSpPr>
        <p:grpSp>
          <p:nvGrpSpPr>
            <p:cNvPr id="13" name="مجموعة 12">
              <a:extLst>
                <a:ext uri="{FF2B5EF4-FFF2-40B4-BE49-F238E27FC236}">
                  <a16:creationId xmlns:a16="http://schemas.microsoft.com/office/drawing/2014/main" id="{3CEC342E-02D8-FED8-8B17-14EA05986F32}"/>
                </a:ext>
              </a:extLst>
            </p:cNvPr>
            <p:cNvGrpSpPr/>
            <p:nvPr/>
          </p:nvGrpSpPr>
          <p:grpSpPr>
            <a:xfrm>
              <a:off x="8456630" y="2806991"/>
              <a:ext cx="3851117" cy="4164191"/>
              <a:chOff x="6156551" y="2168606"/>
              <a:chExt cx="3851117" cy="4164191"/>
            </a:xfrm>
          </p:grpSpPr>
          <p:pic>
            <p:nvPicPr>
              <p:cNvPr id="14" name="صورة 13">
                <a:extLst>
                  <a:ext uri="{FF2B5EF4-FFF2-40B4-BE49-F238E27FC236}">
                    <a16:creationId xmlns:a16="http://schemas.microsoft.com/office/drawing/2014/main" id="{9B0E4F60-A178-3157-2BAA-CBBDC85D5189}"/>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flipH="1">
                <a:off x="6156551" y="2168606"/>
                <a:ext cx="2700735" cy="1897676"/>
              </a:xfrm>
              <a:prstGeom prst="rect">
                <a:avLst/>
              </a:prstGeom>
            </p:spPr>
          </p:pic>
          <p:pic>
            <p:nvPicPr>
              <p:cNvPr id="15" name="صورة 14">
                <a:extLst>
                  <a:ext uri="{FF2B5EF4-FFF2-40B4-BE49-F238E27FC236}">
                    <a16:creationId xmlns:a16="http://schemas.microsoft.com/office/drawing/2014/main" id="{7CA9EAF8-CF0B-421E-7EC7-6C7AABA6F16C}"/>
                  </a:ext>
                </a:extLst>
              </p:cNvPr>
              <p:cNvPicPr>
                <a:picLocks noChangeAspect="1"/>
              </p:cNvPicPr>
              <p:nvPr/>
            </p:nvPicPr>
            <p:blipFill>
              <a:blip r:embed="rId13" cstate="screen">
                <a:extLst>
                  <a:ext uri="{28A0092B-C50C-407E-A947-70E740481C1C}">
                    <a14:useLocalDpi xmlns:a14="http://schemas.microsoft.com/office/drawing/2010/main"/>
                  </a:ext>
                </a:extLst>
              </a:blip>
              <a:srcRect/>
              <a:stretch>
                <a:fillRect/>
              </a:stretch>
            </p:blipFill>
            <p:spPr>
              <a:xfrm flipH="1">
                <a:off x="7965142" y="3541383"/>
                <a:ext cx="2042526" cy="2791414"/>
              </a:xfrm>
              <a:prstGeom prst="rect">
                <a:avLst/>
              </a:prstGeom>
            </p:spPr>
          </p:pic>
          <p:sp>
            <p:nvSpPr>
              <p:cNvPr id="16" name="مربع نص 15">
                <a:extLst>
                  <a:ext uri="{FF2B5EF4-FFF2-40B4-BE49-F238E27FC236}">
                    <a16:creationId xmlns:a16="http://schemas.microsoft.com/office/drawing/2014/main" id="{5BE89D18-F172-C88F-3578-3E3595B86E25}"/>
                  </a:ext>
                </a:extLst>
              </p:cNvPr>
              <p:cNvSpPr txBox="1"/>
              <p:nvPr/>
            </p:nvSpPr>
            <p:spPr>
              <a:xfrm>
                <a:off x="6301906" y="2790615"/>
                <a:ext cx="2500747" cy="707886"/>
              </a:xfrm>
              <a:prstGeom prst="rect">
                <a:avLst/>
              </a:prstGeom>
              <a:noFill/>
            </p:spPr>
            <p:txBody>
              <a:bodyPr wrap="square">
                <a:spAutoFit/>
              </a:bodyPr>
              <a:lstStyle/>
              <a:p>
                <a:pPr algn="ctr"/>
                <a:r>
                  <a:rPr lang="ar-SA" sz="2000" b="1" dirty="0">
                    <a:solidFill>
                      <a:srgbClr val="2C6C1A"/>
                    </a:solidFill>
                    <a:latin typeface="El Messiri" pitchFamily="2" charset="-78"/>
                    <a:ea typeface="Harmattan" panose="01000503000000020003" pitchFamily="2" charset="-78"/>
                    <a:cs typeface="El Messiri" pitchFamily="2" charset="-78"/>
                  </a:rPr>
                  <a:t>وجدنا الكنز !</a:t>
                </a:r>
              </a:p>
              <a:p>
                <a:pPr algn="ctr"/>
                <a:r>
                  <a:rPr lang="ar-SA" sz="2000" b="1" dirty="0">
                    <a:solidFill>
                      <a:srgbClr val="2C6C1A"/>
                    </a:solidFill>
                    <a:latin typeface="El Messiri" pitchFamily="2" charset="-78"/>
                    <a:ea typeface="Harmattan" panose="01000503000000020003" pitchFamily="2" charset="-78"/>
                    <a:cs typeface="El Messiri" pitchFamily="2" charset="-78"/>
                  </a:rPr>
                  <a:t>ولكن أين الذهب؟!</a:t>
                </a:r>
              </a:p>
            </p:txBody>
          </p:sp>
        </p:grpSp>
        <p:pic>
          <p:nvPicPr>
            <p:cNvPr id="28" name="صورة 27">
              <a:extLst>
                <a:ext uri="{FF2B5EF4-FFF2-40B4-BE49-F238E27FC236}">
                  <a16:creationId xmlns:a16="http://schemas.microsoft.com/office/drawing/2014/main" id="{0D4ED0DB-DC71-B4C0-A37F-2390EFD6AF03}"/>
                </a:ext>
              </a:extLst>
            </p:cNvPr>
            <p:cNvPicPr>
              <a:picLocks noChangeAspect="1"/>
            </p:cNvPicPr>
            <p:nvPr/>
          </p:nvPicPr>
          <p:blipFill>
            <a:blip r:embed="rId11"/>
            <a:stretch>
              <a:fillRect/>
            </a:stretch>
          </p:blipFill>
          <p:spPr>
            <a:xfrm>
              <a:off x="9102858" y="2460841"/>
              <a:ext cx="1408254" cy="858994"/>
            </a:xfrm>
            <a:prstGeom prst="rect">
              <a:avLst/>
            </a:prstGeom>
          </p:spPr>
        </p:pic>
        <p:sp>
          <p:nvSpPr>
            <p:cNvPr id="30" name="مربع نص 29">
              <a:extLst>
                <a:ext uri="{FF2B5EF4-FFF2-40B4-BE49-F238E27FC236}">
                  <a16:creationId xmlns:a16="http://schemas.microsoft.com/office/drawing/2014/main" id="{48274BE0-7AAA-1A1E-5D68-FC613D860C80}"/>
                </a:ext>
              </a:extLst>
            </p:cNvPr>
            <p:cNvSpPr txBox="1"/>
            <p:nvPr/>
          </p:nvSpPr>
          <p:spPr>
            <a:xfrm>
              <a:off x="9335946" y="2886202"/>
              <a:ext cx="942078" cy="400110"/>
            </a:xfrm>
            <a:prstGeom prst="rect">
              <a:avLst/>
            </a:prstGeom>
            <a:noFill/>
          </p:spPr>
          <p:txBody>
            <a:bodyPr wrap="square">
              <a:spAutoFit/>
            </a:bodyPr>
            <a:lstStyle/>
            <a:p>
              <a:pPr algn="ctr"/>
              <a:r>
                <a:rPr lang="ar-SA" sz="2000" b="1" dirty="0">
                  <a:solidFill>
                    <a:schemeClr val="bg1"/>
                  </a:solidFill>
                  <a:latin typeface="El Messiri" pitchFamily="2" charset="-78"/>
                  <a:ea typeface="Harmattan" panose="01000503000000020003" pitchFamily="2" charset="-78"/>
                  <a:cs typeface="El Messiri" pitchFamily="2" charset="-78"/>
                </a:rPr>
                <a:t>ريشة</a:t>
              </a:r>
            </a:p>
          </p:txBody>
        </p:sp>
      </p:grpSp>
    </p:spTree>
    <p:extLst>
      <p:ext uri="{BB962C8B-B14F-4D97-AF65-F5344CB8AC3E}">
        <p14:creationId xmlns:p14="http://schemas.microsoft.com/office/powerpoint/2010/main" val="3062912734"/>
      </p:ext>
    </p:extLst>
  </p:cSld>
  <p:clrMapOvr>
    <a:masterClrMapping/>
  </p:clrMapOvr>
  <mc:AlternateContent xmlns:mc="http://schemas.openxmlformats.org/markup-compatibility/2006" xmlns:p14="http://schemas.microsoft.com/office/powerpoint/2010/main">
    <mc:Choice Requires="p14">
      <p:transition spd="slow" p14:dur="2000" advClick="0" advTm="18000"/>
    </mc:Choice>
    <mc:Fallback xmlns="">
      <p:transition spd="slow" advClick="0" advTm="1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11" fill="hold"/>
                                        <p:tgtEl>
                                          <p:spTgt spid="20"/>
                                        </p:tgtEl>
                                      </p:cBhvr>
                                    </p:cmd>
                                  </p:childTnLst>
                                </p:cTn>
                              </p:par>
                            </p:childTnLst>
                          </p:cTn>
                        </p:par>
                        <p:par>
                          <p:cTn id="7" fill="hold">
                            <p:stCondLst>
                              <p:cond delay="4011"/>
                            </p:stCondLst>
                            <p:childTnLst>
                              <p:par>
                                <p:cTn id="8" presetID="10" presetClass="entr" presetSubtype="0" fill="hold" nodeType="after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1489"/>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2000"/>
                                        <p:tgtEl>
                                          <p:spTgt spid="35"/>
                                        </p:tgtEl>
                                      </p:cBhvr>
                                    </p:animEffect>
                                  </p:childTnLst>
                                </p:cTn>
                              </p:par>
                              <p:par>
                                <p:cTn id="14" presetID="10" presetClass="entr" presetSubtype="0" fill="hold" nodeType="withEffect">
                                  <p:stCondLst>
                                    <p:cond delay="5289"/>
                                  </p:stCondLst>
                                  <p:childTnLst>
                                    <p:set>
                                      <p:cBhvr>
                                        <p:cTn id="15" dur="1" fill="hold">
                                          <p:stCondLst>
                                            <p:cond delay="0"/>
                                          </p:stCondLst>
                                        </p:cTn>
                                        <p:tgtEl>
                                          <p:spTgt spid="41"/>
                                        </p:tgtEl>
                                        <p:attrNameLst>
                                          <p:attrName>style.visibility</p:attrName>
                                        </p:attrNameLst>
                                      </p:cBhvr>
                                      <p:to>
                                        <p:strVal val="visible"/>
                                      </p:to>
                                    </p:set>
                                    <p:animEffect transition="in" filter="fade">
                                      <p:cBhvr>
                                        <p:cTn id="16" dur="2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20"/>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لؤلؤة وكنز المعرفة (6)">
            <a:hlinkClick r:id="" action="ppaction://media"/>
            <a:extLst>
              <a:ext uri="{FF2B5EF4-FFF2-40B4-BE49-F238E27FC236}">
                <a16:creationId xmlns:a16="http://schemas.microsoft.com/office/drawing/2014/main" id="{1CF723C1-60EF-0590-C262-9ABB6D72518E}"/>
              </a:ext>
            </a:extLst>
          </p:cNvPr>
          <p:cNvPicPr>
            <a:picLocks noChangeAspect="1"/>
          </p:cNvPicPr>
          <p:nvPr>
            <a:videoFile r:link="rId1"/>
            <p:extLst>
              <p:ext uri="{DAA4B4D4-6D71-4841-9C94-3DE7FCFB9230}">
                <p14:media xmlns:p14="http://schemas.microsoft.com/office/powerpoint/2010/main" r:embed="rId2">
                  <p14:trim st="246" end="153"/>
                </p14:media>
              </p:ext>
            </p:extLst>
          </p:nvPr>
        </p:nvPicPr>
        <p:blipFill>
          <a:blip r:embed="rId6"/>
          <a:stretch>
            <a:fillRect/>
          </a:stretch>
        </p:blipFill>
        <p:spPr>
          <a:xfrm>
            <a:off x="0" y="0"/>
            <a:ext cx="12192000" cy="6858000"/>
          </a:xfrm>
          <a:prstGeom prst="rect">
            <a:avLst/>
          </a:prstGeom>
        </p:spPr>
      </p:pic>
      <p:sp>
        <p:nvSpPr>
          <p:cNvPr id="29" name="frame">
            <a:extLst>
              <a:ext uri="{FF2B5EF4-FFF2-40B4-BE49-F238E27FC236}">
                <a16:creationId xmlns:a16="http://schemas.microsoft.com/office/drawing/2014/main" id="{B195A267-1780-1B14-6CB3-C3020CB5BECF}"/>
              </a:ext>
            </a:extLst>
          </p:cNvPr>
          <p:cNvSpPr/>
          <p:nvPr/>
        </p:nvSpPr>
        <p:spPr>
          <a:xfrm>
            <a:off x="1" y="0"/>
            <a:ext cx="12191999" cy="6858000"/>
          </a:xfrm>
          <a:prstGeom prst="rect">
            <a:avLst/>
          </a:prstGeom>
          <a:solidFill>
            <a:schemeClr val="accent1">
              <a:alpha val="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nvGrpSpPr>
          <p:cNvPr id="25" name="مجموعة 24">
            <a:extLst>
              <a:ext uri="{FF2B5EF4-FFF2-40B4-BE49-F238E27FC236}">
                <a16:creationId xmlns:a16="http://schemas.microsoft.com/office/drawing/2014/main" id="{443415D5-3266-91BB-2915-155C0BD609F7}"/>
              </a:ext>
            </a:extLst>
          </p:cNvPr>
          <p:cNvGrpSpPr/>
          <p:nvPr/>
        </p:nvGrpSpPr>
        <p:grpSpPr>
          <a:xfrm>
            <a:off x="208344" y="4206312"/>
            <a:ext cx="4953965" cy="2651687"/>
            <a:chOff x="208344" y="3706540"/>
            <a:chExt cx="5887656" cy="3151460"/>
          </a:xfrm>
        </p:grpSpPr>
        <p:grpSp>
          <p:nvGrpSpPr>
            <p:cNvPr id="6" name="مجموعة 5">
              <a:extLst>
                <a:ext uri="{FF2B5EF4-FFF2-40B4-BE49-F238E27FC236}">
                  <a16:creationId xmlns:a16="http://schemas.microsoft.com/office/drawing/2014/main" id="{71C46F76-5178-BEF7-37DB-C4E8767BC24E}"/>
                </a:ext>
              </a:extLst>
            </p:cNvPr>
            <p:cNvGrpSpPr/>
            <p:nvPr/>
          </p:nvGrpSpPr>
          <p:grpSpPr>
            <a:xfrm>
              <a:off x="208344" y="4310620"/>
              <a:ext cx="5887656" cy="2547380"/>
              <a:chOff x="3152172" y="2155310"/>
              <a:chExt cx="5887656" cy="2547380"/>
            </a:xfrm>
          </p:grpSpPr>
          <p:pic>
            <p:nvPicPr>
              <p:cNvPr id="3" name="صورة 2">
                <a:extLst>
                  <a:ext uri="{FF2B5EF4-FFF2-40B4-BE49-F238E27FC236}">
                    <a16:creationId xmlns:a16="http://schemas.microsoft.com/office/drawing/2014/main" id="{B02FE743-8A49-7642-9788-DA1966933407}"/>
                  </a:ext>
                </a:extLst>
              </p:cNvPr>
              <p:cNvPicPr>
                <a:picLocks noChangeAspect="1"/>
              </p:cNvPicPr>
              <p:nvPr/>
            </p:nvPicPr>
            <p:blipFill>
              <a:blip r:embed="rId7"/>
              <a:stretch>
                <a:fillRect/>
              </a:stretch>
            </p:blipFill>
            <p:spPr>
              <a:xfrm>
                <a:off x="3152172" y="2155310"/>
                <a:ext cx="5887656" cy="2547380"/>
              </a:xfrm>
              <a:prstGeom prst="rect">
                <a:avLst/>
              </a:prstGeom>
            </p:spPr>
          </p:pic>
          <p:sp>
            <p:nvSpPr>
              <p:cNvPr id="5" name="مربع نص 4">
                <a:extLst>
                  <a:ext uri="{FF2B5EF4-FFF2-40B4-BE49-F238E27FC236}">
                    <a16:creationId xmlns:a16="http://schemas.microsoft.com/office/drawing/2014/main" id="{F53B0B85-8336-EDB2-8CAB-5D09E4B00273}"/>
                  </a:ext>
                </a:extLst>
              </p:cNvPr>
              <p:cNvSpPr txBox="1"/>
              <p:nvPr/>
            </p:nvSpPr>
            <p:spPr>
              <a:xfrm flipH="1">
                <a:off x="4193186" y="2623311"/>
                <a:ext cx="3604427" cy="768147"/>
              </a:xfrm>
              <a:prstGeom prst="rect">
                <a:avLst/>
              </a:prstGeom>
              <a:noFill/>
            </p:spPr>
            <p:txBody>
              <a:bodyPr wrap="square">
                <a:spAutoFit/>
              </a:bodyPr>
              <a:lstStyle/>
              <a:p>
                <a:pPr algn="ctr"/>
                <a:r>
                  <a:rPr lang="ar-SA" b="1" dirty="0">
                    <a:solidFill>
                      <a:srgbClr val="B92043"/>
                    </a:solidFill>
                    <a:latin typeface="El Messiri" pitchFamily="2" charset="-78"/>
                    <a:ea typeface="Harmattan" panose="01000503000000020003" pitchFamily="2" charset="-78"/>
                    <a:cs typeface="El Messiri" pitchFamily="2" charset="-78"/>
                  </a:rPr>
                  <a:t>أحسنتم أيها المستكشفون! </a:t>
                </a:r>
              </a:p>
              <a:p>
                <a:pPr algn="ctr"/>
                <a:r>
                  <a:rPr lang="ar-SA" b="1" dirty="0">
                    <a:solidFill>
                      <a:srgbClr val="612601"/>
                    </a:solidFill>
                    <a:latin typeface="El Messiri" pitchFamily="2" charset="-78"/>
                    <a:ea typeface="Harmattan" panose="01000503000000020003" pitchFamily="2" charset="-78"/>
                    <a:cs typeface="El Messiri" pitchFamily="2" charset="-78"/>
                  </a:rPr>
                  <a:t>لقد أكملتم رحلة اليوم بنجاح</a:t>
                </a:r>
              </a:p>
            </p:txBody>
          </p:sp>
        </p:grpSp>
        <p:grpSp>
          <p:nvGrpSpPr>
            <p:cNvPr id="15" name="مجموعة 14">
              <a:extLst>
                <a:ext uri="{FF2B5EF4-FFF2-40B4-BE49-F238E27FC236}">
                  <a16:creationId xmlns:a16="http://schemas.microsoft.com/office/drawing/2014/main" id="{77FEE066-DB9A-1A05-1BA3-79DD4F9A6A01}"/>
                </a:ext>
              </a:extLst>
            </p:cNvPr>
            <p:cNvGrpSpPr/>
            <p:nvPr/>
          </p:nvGrpSpPr>
          <p:grpSpPr>
            <a:xfrm>
              <a:off x="1557924" y="4120896"/>
              <a:ext cx="965016" cy="581811"/>
              <a:chOff x="1557924" y="4120896"/>
              <a:chExt cx="965016" cy="581811"/>
            </a:xfrm>
          </p:grpSpPr>
          <p:pic>
            <p:nvPicPr>
              <p:cNvPr id="9" name="صورة 8">
                <a:extLst>
                  <a:ext uri="{FF2B5EF4-FFF2-40B4-BE49-F238E27FC236}">
                    <a16:creationId xmlns:a16="http://schemas.microsoft.com/office/drawing/2014/main" id="{0FF5D54E-6EAD-3476-5E37-FCA8A8C6C8F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557924" y="4234707"/>
                <a:ext cx="452269" cy="468000"/>
              </a:xfrm>
              <a:prstGeom prst="rect">
                <a:avLst/>
              </a:prstGeom>
            </p:spPr>
          </p:pic>
          <p:pic>
            <p:nvPicPr>
              <p:cNvPr id="10" name="صورة 9">
                <a:extLst>
                  <a:ext uri="{FF2B5EF4-FFF2-40B4-BE49-F238E27FC236}">
                    <a16:creationId xmlns:a16="http://schemas.microsoft.com/office/drawing/2014/main" id="{00248E9A-596C-6B46-4CA8-E88E1731E13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070671" y="4120896"/>
                <a:ext cx="452269" cy="468000"/>
              </a:xfrm>
              <a:prstGeom prst="rect">
                <a:avLst/>
              </a:prstGeom>
            </p:spPr>
          </p:pic>
        </p:grpSp>
        <p:pic>
          <p:nvPicPr>
            <p:cNvPr id="14" name="صورة 13">
              <a:extLst>
                <a:ext uri="{FF2B5EF4-FFF2-40B4-BE49-F238E27FC236}">
                  <a16:creationId xmlns:a16="http://schemas.microsoft.com/office/drawing/2014/main" id="{45C2B29A-58DE-F499-E73E-1978E5FB197F}"/>
                </a:ext>
              </a:extLst>
            </p:cNvPr>
            <p:cNvPicPr>
              <a:picLocks noChangeAspect="1"/>
            </p:cNvPicPr>
            <p:nvPr/>
          </p:nvPicPr>
          <p:blipFill>
            <a:blip r:embed="rId9"/>
            <a:stretch>
              <a:fillRect/>
            </a:stretch>
          </p:blipFill>
          <p:spPr>
            <a:xfrm>
              <a:off x="2571956" y="3706540"/>
              <a:ext cx="959232" cy="968921"/>
            </a:xfrm>
            <a:prstGeom prst="rect">
              <a:avLst/>
            </a:prstGeom>
          </p:spPr>
        </p:pic>
        <p:grpSp>
          <p:nvGrpSpPr>
            <p:cNvPr id="16" name="مجموعة 15">
              <a:extLst>
                <a:ext uri="{FF2B5EF4-FFF2-40B4-BE49-F238E27FC236}">
                  <a16:creationId xmlns:a16="http://schemas.microsoft.com/office/drawing/2014/main" id="{7553A5AA-B3C8-BD17-E022-2DDEF1A854E7}"/>
                </a:ext>
              </a:extLst>
            </p:cNvPr>
            <p:cNvGrpSpPr/>
            <p:nvPr/>
          </p:nvGrpSpPr>
          <p:grpSpPr>
            <a:xfrm flipH="1">
              <a:off x="3568117" y="4120896"/>
              <a:ext cx="965016" cy="581811"/>
              <a:chOff x="1557924" y="4120896"/>
              <a:chExt cx="965016" cy="581811"/>
            </a:xfrm>
          </p:grpSpPr>
          <p:pic>
            <p:nvPicPr>
              <p:cNvPr id="17" name="صورة 16">
                <a:extLst>
                  <a:ext uri="{FF2B5EF4-FFF2-40B4-BE49-F238E27FC236}">
                    <a16:creationId xmlns:a16="http://schemas.microsoft.com/office/drawing/2014/main" id="{F47F24BC-6A1C-739B-E62D-F0C5D0B380AD}"/>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557924" y="4234707"/>
                <a:ext cx="452269" cy="468000"/>
              </a:xfrm>
              <a:prstGeom prst="rect">
                <a:avLst/>
              </a:prstGeom>
            </p:spPr>
          </p:pic>
          <p:pic>
            <p:nvPicPr>
              <p:cNvPr id="18" name="صورة 17">
                <a:extLst>
                  <a:ext uri="{FF2B5EF4-FFF2-40B4-BE49-F238E27FC236}">
                    <a16:creationId xmlns:a16="http://schemas.microsoft.com/office/drawing/2014/main" id="{6ADB1327-174C-635D-2039-8CFAB0CA6147}"/>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070671" y="4120896"/>
                <a:ext cx="452269" cy="468000"/>
              </a:xfrm>
              <a:prstGeom prst="rect">
                <a:avLst/>
              </a:prstGeom>
            </p:spPr>
          </p:pic>
        </p:grpSp>
      </p:grpSp>
      <p:pic>
        <p:nvPicPr>
          <p:cNvPr id="27" name="x">
            <a:hlinkClick r:id="" action="ppaction://hlinkshowjump?jump=endshow"/>
            <a:hlinkHover r:id="" action="ppaction://noaction">
              <a:snd r:embed="rId10" name="click.wav"/>
            </a:hlinkHover>
            <a:extLst>
              <a:ext uri="{FF2B5EF4-FFF2-40B4-BE49-F238E27FC236}">
                <a16:creationId xmlns:a16="http://schemas.microsoft.com/office/drawing/2014/main" id="{72FA8133-8F0F-B662-B0CB-09C17D1A9B42}"/>
              </a:ext>
            </a:extLst>
          </p:cNvPr>
          <p:cNvPicPr>
            <a:picLocks noChangeAspect="1"/>
          </p:cNvPicPr>
          <p:nvPr/>
        </p:nvPicPr>
        <p:blipFill>
          <a:blip r:embed="rId11" cstate="screen">
            <a:extLst>
              <a:ext uri="{28A0092B-C50C-407E-A947-70E740481C1C}">
                <a14:useLocalDpi xmlns:a14="http://schemas.microsoft.com/office/drawing/2010/main"/>
              </a:ext>
            </a:extLst>
          </a:blip>
          <a:srcRect/>
          <a:stretch/>
        </p:blipFill>
        <p:spPr>
          <a:xfrm>
            <a:off x="129932" y="104636"/>
            <a:ext cx="363027" cy="367804"/>
          </a:xfrm>
          <a:prstGeom prst="rect">
            <a:avLst/>
          </a:prstGeom>
        </p:spPr>
      </p:pic>
      <p:pic>
        <p:nvPicPr>
          <p:cNvPr id="2" name="cartoon_success_fanfair">
            <a:hlinkClick r:id="" action="ppaction://media"/>
            <a:extLst>
              <a:ext uri="{FF2B5EF4-FFF2-40B4-BE49-F238E27FC236}">
                <a16:creationId xmlns:a16="http://schemas.microsoft.com/office/drawing/2014/main" id="{4B322EA3-AC79-5596-8008-F5962F535848}"/>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959757" y="-705694"/>
            <a:ext cx="487363" cy="487363"/>
          </a:xfrm>
          <a:prstGeom prst="rect">
            <a:avLst/>
          </a:prstGeom>
        </p:spPr>
      </p:pic>
    </p:spTree>
    <p:extLst>
      <p:ext uri="{BB962C8B-B14F-4D97-AF65-F5344CB8AC3E}">
        <p14:creationId xmlns:p14="http://schemas.microsoft.com/office/powerpoint/2010/main" val="66093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504" fill="hold"/>
                                        <p:tgtEl>
                                          <p:spTgt spid="2"/>
                                        </p:tgtEl>
                                      </p:cBhvr>
                                    </p:cmd>
                                  </p:childTnLst>
                                </p:cTn>
                              </p:par>
                              <p:par>
                                <p:cTn id="7" presetID="1" presetClass="mediacall" presetSubtype="0" fill="hold" nodeType="withEffect">
                                  <p:stCondLst>
                                    <p:cond delay="0"/>
                                  </p:stCondLst>
                                  <p:childTnLst>
                                    <p:cmd type="call" cmd="playFrom(0.0)">
                                      <p:cBhvr>
                                        <p:cTn id="8" dur="5617" fill="hold"/>
                                        <p:tgtEl>
                                          <p:spTgt spid="7"/>
                                        </p:tgtEl>
                                      </p:cBhvr>
                                    </p:cmd>
                                  </p:childTnLst>
                                </p:cTn>
                              </p:par>
                              <p:par>
                                <p:cTn id="9" presetID="10" presetClass="entr" presetSubtype="0" fill="hold" nodeType="withEffect">
                                  <p:stCondLst>
                                    <p:cond delay="30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2" repeatCount="indefinite" fill="hold" display="0">
                  <p:stCondLst>
                    <p:cond delay="indefinite"/>
                  </p:stCondLst>
                </p:cTn>
                <p:tgtEl>
                  <p:spTgt spid="7"/>
                </p:tgtEl>
              </p:cMediaNode>
            </p:video>
            <p:audio>
              <p:cMediaNode vol="80000">
                <p:cTn id="13"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FBE07A61-32B2-DACE-A336-87F11CBB7A29}"/>
              </a:ext>
            </a:extLst>
          </p:cNvPr>
          <p:cNvSpPr>
            <a:spLocks noGrp="1"/>
          </p:cNvSpPr>
          <p:nvPr>
            <p:ph type="ctrTitle" idx="4294967295"/>
          </p:nvPr>
        </p:nvSpPr>
        <p:spPr>
          <a:xfrm>
            <a:off x="1524000" y="1122363"/>
            <a:ext cx="9144000" cy="2387600"/>
          </a:xfrm>
          <a:prstGeom prst="rect">
            <a:avLst/>
          </a:prstGeom>
        </p:spPr>
        <p:txBody>
          <a:bodyPr/>
          <a:lstStyle/>
          <a:p>
            <a:endParaRPr lang="ar-SA" dirty="0"/>
          </a:p>
        </p:txBody>
      </p:sp>
      <p:sp>
        <p:nvSpPr>
          <p:cNvPr id="3" name="عنوان فرعي 2">
            <a:extLst>
              <a:ext uri="{FF2B5EF4-FFF2-40B4-BE49-F238E27FC236}">
                <a16:creationId xmlns:a16="http://schemas.microsoft.com/office/drawing/2014/main" id="{94485FC1-0153-A7E3-2543-DE2540CA790E}"/>
              </a:ext>
            </a:extLst>
          </p:cNvPr>
          <p:cNvSpPr>
            <a:spLocks noGrp="1"/>
          </p:cNvSpPr>
          <p:nvPr>
            <p:ph type="subTitle" idx="4294967295"/>
          </p:nvPr>
        </p:nvSpPr>
        <p:spPr>
          <a:xfrm>
            <a:off x="1524000" y="3602038"/>
            <a:ext cx="9144000" cy="1655762"/>
          </a:xfrm>
          <a:prstGeom prst="rect">
            <a:avLst/>
          </a:prstGeom>
        </p:spPr>
        <p:txBody>
          <a:bodyPr/>
          <a:lstStyle/>
          <a:p>
            <a:endParaRPr lang="ar-SA"/>
          </a:p>
        </p:txBody>
      </p:sp>
      <p:pic>
        <p:nvPicPr>
          <p:cNvPr id="4" name="صورة 3">
            <a:extLst>
              <a:ext uri="{FF2B5EF4-FFF2-40B4-BE49-F238E27FC236}">
                <a16:creationId xmlns:a16="http://schemas.microsoft.com/office/drawing/2014/main" id="{F223AE28-EC31-4785-2A1C-1F18CA9EA3EA}"/>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8328403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مستطيل 1">
            <a:extLst>
              <a:ext uri="{FF2B5EF4-FFF2-40B4-BE49-F238E27FC236}">
                <a16:creationId xmlns:a16="http://schemas.microsoft.com/office/drawing/2014/main" id="{0B333015-ECC3-8BAB-915B-2DF6668CF16E}"/>
              </a:ext>
            </a:extLst>
          </p:cNvPr>
          <p:cNvSpPr/>
          <p:nvPr/>
        </p:nvSpPr>
        <p:spPr>
          <a:xfrm>
            <a:off x="0" y="-1"/>
            <a:ext cx="12192000" cy="6846045"/>
          </a:xfrm>
          <a:prstGeom prst="rect">
            <a:avLst/>
          </a:prstGeom>
          <a:solidFill>
            <a:srgbClr val="002333"/>
          </a:solidFill>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marL="0" marR="0" lvl="0" indent="0" algn="ctr" defTabSz="457154" rtl="1" eaLnBrk="1" fontAlgn="auto" latinLnBrk="0" hangingPunct="1">
              <a:lnSpc>
                <a:spcPct val="100000"/>
              </a:lnSpc>
              <a:spcBef>
                <a:spcPts val="0"/>
              </a:spcBef>
              <a:spcAft>
                <a:spcPts val="0"/>
              </a:spcAft>
              <a:buClrTx/>
              <a:buSzTx/>
              <a:buFontTx/>
              <a:buNone/>
              <a:tabLst/>
              <a:defRPr/>
            </a:pPr>
            <a:endParaRPr kumimoji="0" lang="ar-EG" sz="1799" b="0" i="0" u="none" strike="noStrike" kern="1200" cap="none" spc="0" normalizeH="0" baseline="0" noProof="0">
              <a:ln>
                <a:noFill/>
              </a:ln>
              <a:solidFill>
                <a:prstClr val="white"/>
              </a:solidFill>
              <a:effectLst/>
              <a:uLnTx/>
              <a:uFillTx/>
              <a:latin typeface="Harmattan"/>
              <a:ea typeface="Harmattan"/>
              <a:cs typeface="Harmattan"/>
            </a:endParaRPr>
          </a:p>
        </p:txBody>
      </p:sp>
      <p:sp>
        <p:nvSpPr>
          <p:cNvPr id="10" name="عنوان 1">
            <a:extLst>
              <a:ext uri="{FF2B5EF4-FFF2-40B4-BE49-F238E27FC236}">
                <a16:creationId xmlns:a16="http://schemas.microsoft.com/office/drawing/2014/main" id="{1B10FDB1-DB1D-99D6-B492-2C75CC565399}"/>
              </a:ext>
            </a:extLst>
          </p:cNvPr>
          <p:cNvSpPr txBox="1">
            <a:spLocks/>
          </p:cNvSpPr>
          <p:nvPr/>
        </p:nvSpPr>
        <p:spPr>
          <a:xfrm>
            <a:off x="4197752" y="972782"/>
            <a:ext cx="3796496" cy="590046"/>
          </a:xfrm>
          <a:prstGeom prst="rect">
            <a:avLst/>
          </a:prstGeom>
        </p:spPr>
        <p:txBody>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sz="2800" dirty="0">
                <a:solidFill>
                  <a:srgbClr val="00FF85"/>
                </a:solidFill>
                <a:latin typeface="El Messiri" pitchFamily="2" charset="-78"/>
                <a:cs typeface="El Messiri" pitchFamily="2" charset="-78"/>
              </a:rPr>
              <a:t>تعليمات الاستخدام</a:t>
            </a:r>
            <a:endParaRPr lang="ar-EG" sz="2800" dirty="0">
              <a:solidFill>
                <a:srgbClr val="00FF85"/>
              </a:solidFill>
              <a:latin typeface="El Messiri" pitchFamily="2" charset="-78"/>
              <a:cs typeface="El Messiri" pitchFamily="2" charset="-78"/>
            </a:endParaRPr>
          </a:p>
        </p:txBody>
      </p:sp>
      <p:sp>
        <p:nvSpPr>
          <p:cNvPr id="11" name="عنوان 1">
            <a:extLst>
              <a:ext uri="{FF2B5EF4-FFF2-40B4-BE49-F238E27FC236}">
                <a16:creationId xmlns:a16="http://schemas.microsoft.com/office/drawing/2014/main" id="{FE5D5A6C-E004-BBF5-1671-905BEE3C4FFD}"/>
              </a:ext>
            </a:extLst>
          </p:cNvPr>
          <p:cNvSpPr txBox="1">
            <a:spLocks/>
          </p:cNvSpPr>
          <p:nvPr/>
        </p:nvSpPr>
        <p:spPr>
          <a:xfrm>
            <a:off x="3086519" y="1787361"/>
            <a:ext cx="8850654" cy="3101234"/>
          </a:xfrm>
          <a:prstGeom prst="rect">
            <a:avLst/>
          </a:prstGeom>
        </p:spPr>
        <p:txBody>
          <a:bodyPr vert="horz" lIns="91440" tIns="45720" rIns="91440" bIns="45720" rtlCol="1" anchor="t">
            <a:noAutofit/>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لتحرير هذا القالب اضغط على رسالة </a:t>
            </a:r>
            <a:r>
              <a:rPr lang="ar-SA" sz="1600" dirty="0">
                <a:solidFill>
                  <a:srgbClr val="00FF85"/>
                </a:solidFill>
                <a:latin typeface="El Messiri" pitchFamily="2" charset="-78"/>
                <a:cs typeface="El Messiri" pitchFamily="2" charset="-78"/>
              </a:rPr>
              <a:t>"تمكين التحرير " </a:t>
            </a:r>
            <a:r>
              <a:rPr lang="ar-SA" sz="1600" dirty="0">
                <a:solidFill>
                  <a:prstClr val="white"/>
                </a:solidFill>
                <a:latin typeface="El Messiri" pitchFamily="2" charset="-78"/>
                <a:cs typeface="El Messiri" pitchFamily="2" charset="-78"/>
              </a:rPr>
              <a:t>والتي ستظهر تحت القوائم الرئيسية في الجزء العلوي من برنامج بوربوينت</a:t>
            </a:r>
          </a:p>
          <a:p>
            <a:pPr marL="342900" marR="0" lvl="0" indent="-342900" algn="r" defTabSz="914400" rtl="1" eaLnBrk="1" fontAlgn="auto" latinLnBrk="0" hangingPunct="1">
              <a:lnSpc>
                <a:spcPct val="200000"/>
              </a:lnSpc>
              <a:spcBef>
                <a:spcPct val="0"/>
              </a:spcBef>
              <a:spcAft>
                <a:spcPts val="0"/>
              </a:spcAft>
              <a:buClrTx/>
              <a:buSzTx/>
              <a:buFont typeface="Arial" panose="020B0604020202020204" pitchFamily="34" charset="0"/>
              <a:buChar char="•"/>
              <a:tabLst/>
              <a:defRPr/>
            </a:pPr>
            <a:r>
              <a:rPr lang="ar-SA" sz="1600" dirty="0">
                <a:solidFill>
                  <a:prstClr val="white"/>
                </a:solidFill>
                <a:latin typeface="El Messiri" pitchFamily="2" charset="-78"/>
                <a:cs typeface="El Messiri" pitchFamily="2" charset="-78"/>
              </a:rPr>
              <a:t>لزيادة عدد الدروس يمكن تكرار الشرائح عن طريق الضغط بزر الماوس الأيمن على الشريحة (في قائمة الشرائح )  ثم اختيار &gt; تكرار الشريحة.</a:t>
            </a:r>
          </a:p>
          <a:p>
            <a:pPr marL="342900" lvl="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لا تقم بحذف أو تغيير أماكن هذه الشرائح :(شرائح ارقام 1 الى 6  ) و (شرائح ارقام 39  الى 43).</a:t>
            </a:r>
          </a:p>
          <a:p>
            <a:pPr marL="342900" lvl="0" indent="-342900">
              <a:lnSpc>
                <a:spcPct val="200000"/>
              </a:lnSpc>
              <a:buFont typeface="Arial" panose="020B0604020202020204" pitchFamily="34" charset="0"/>
              <a:buChar char="•"/>
              <a:defRPr/>
            </a:pPr>
            <a:r>
              <a:rPr lang="ar-SA" sz="1600" dirty="0">
                <a:solidFill>
                  <a:prstClr val="white"/>
                </a:solidFill>
                <a:latin typeface="El Messiri" pitchFamily="2" charset="-78"/>
                <a:cs typeface="El Messiri" pitchFamily="2" charset="-78"/>
              </a:rPr>
              <a:t>الخط  المستخدم   في القالب </a:t>
            </a:r>
            <a:r>
              <a:rPr lang="en-US" sz="1600" dirty="0">
                <a:solidFill>
                  <a:prstClr val="white"/>
                </a:solidFill>
                <a:latin typeface="El Messiri" pitchFamily="2" charset="-78"/>
                <a:cs typeface="El Messiri" pitchFamily="2" charset="-78"/>
              </a:rPr>
              <a:t>     El </a:t>
            </a:r>
            <a:r>
              <a:rPr lang="en-US" sz="1600" dirty="0" err="1">
                <a:solidFill>
                  <a:prstClr val="white"/>
                </a:solidFill>
                <a:latin typeface="El Messiri" pitchFamily="2" charset="-78"/>
                <a:cs typeface="El Messiri" pitchFamily="2" charset="-78"/>
              </a:rPr>
              <a:t>Messiri</a:t>
            </a:r>
            <a:r>
              <a:rPr lang="en-US" sz="1600" dirty="0">
                <a:solidFill>
                  <a:prstClr val="white"/>
                </a:solidFill>
                <a:latin typeface="El Messiri" pitchFamily="2" charset="-78"/>
                <a:cs typeface="El Messiri" pitchFamily="2" charset="-78"/>
              </a:rPr>
              <a:t> </a:t>
            </a:r>
            <a:r>
              <a:rPr lang="ar-SA" sz="1600" dirty="0">
                <a:solidFill>
                  <a:srgbClr val="00FF85"/>
                </a:solidFill>
                <a:latin typeface="El Messiri" pitchFamily="2" charset="-78"/>
                <a:cs typeface="El Messiri" pitchFamily="2" charset="-78"/>
                <a:hlinkClick r:id="rId3">
                  <a:extLst>
                    <a:ext uri="{A12FA001-AC4F-418D-AE19-62706E023703}">
                      <ahyp:hlinkClr xmlns:ahyp="http://schemas.microsoft.com/office/drawing/2018/hyperlinkcolor" val="tx"/>
                    </a:ext>
                  </a:extLst>
                </a:hlinkClick>
              </a:rPr>
              <a:t>الرابط</a:t>
            </a:r>
            <a:r>
              <a:rPr lang="ar-SA" sz="1600" dirty="0">
                <a:solidFill>
                  <a:prstClr val="white"/>
                </a:solidFill>
                <a:latin typeface="El Messiri" pitchFamily="2" charset="-78"/>
                <a:cs typeface="El Messiri" pitchFamily="2" charset="-78"/>
              </a:rPr>
              <a:t>       و </a:t>
            </a:r>
            <a:r>
              <a:rPr lang="en-US" sz="1600" dirty="0">
                <a:solidFill>
                  <a:prstClr val="white"/>
                </a:solidFill>
                <a:latin typeface="El Messiri" pitchFamily="2" charset="-78"/>
                <a:cs typeface="El Messiri" pitchFamily="2" charset="-78"/>
              </a:rPr>
              <a:t>   Harmattan </a:t>
            </a:r>
            <a:r>
              <a:rPr lang="ar-SA" sz="1600" dirty="0">
                <a:solidFill>
                  <a:srgbClr val="00FF85"/>
                </a:solidFill>
                <a:latin typeface="El Messiri" pitchFamily="2" charset="-78"/>
                <a:cs typeface="El Messiri" pitchFamily="2" charset="-78"/>
                <a:hlinkClick r:id="rId4">
                  <a:extLst>
                    <a:ext uri="{A12FA001-AC4F-418D-AE19-62706E023703}">
                      <ahyp:hlinkClr xmlns:ahyp="http://schemas.microsoft.com/office/drawing/2018/hyperlinkcolor" val="tx"/>
                    </a:ext>
                  </a:extLst>
                </a:hlinkClick>
              </a:rPr>
              <a:t>الرابط</a:t>
            </a:r>
            <a:endParaRPr lang="ar-SA" sz="1600" dirty="0">
              <a:solidFill>
                <a:prstClr val="white"/>
              </a:solidFill>
              <a:latin typeface="El Messiri" pitchFamily="2" charset="-78"/>
              <a:cs typeface="El Messiri" pitchFamily="2" charset="-78"/>
            </a:endParaRPr>
          </a:p>
        </p:txBody>
      </p:sp>
      <p:grpSp>
        <p:nvGrpSpPr>
          <p:cNvPr id="3" name="مجموعة 2">
            <a:extLst>
              <a:ext uri="{FF2B5EF4-FFF2-40B4-BE49-F238E27FC236}">
                <a16:creationId xmlns:a16="http://schemas.microsoft.com/office/drawing/2014/main" id="{4877EDE3-6E8E-E209-CC78-25A5074B2E6C}"/>
              </a:ext>
            </a:extLst>
          </p:cNvPr>
          <p:cNvGrpSpPr/>
          <p:nvPr/>
        </p:nvGrpSpPr>
        <p:grpSpPr>
          <a:xfrm>
            <a:off x="3016897" y="5546659"/>
            <a:ext cx="6158205" cy="1080463"/>
            <a:chOff x="2948473" y="5280600"/>
            <a:chExt cx="6158205" cy="1080463"/>
          </a:xfrm>
        </p:grpSpPr>
        <p:sp>
          <p:nvSpPr>
            <p:cNvPr id="4" name="مستطيل: زوايا مستديرة 3">
              <a:extLst>
                <a:ext uri="{FF2B5EF4-FFF2-40B4-BE49-F238E27FC236}">
                  <a16:creationId xmlns:a16="http://schemas.microsoft.com/office/drawing/2014/main" id="{D242BA1E-79C5-4554-30A8-60871B3216F4}"/>
                </a:ext>
              </a:extLst>
            </p:cNvPr>
            <p:cNvSpPr/>
            <p:nvPr/>
          </p:nvSpPr>
          <p:spPr>
            <a:xfrm>
              <a:off x="2948473" y="5289359"/>
              <a:ext cx="6158205" cy="1071704"/>
            </a:xfrm>
            <a:prstGeom prst="roundRect">
              <a:avLst/>
            </a:prstGeom>
            <a:noFill/>
            <a:ln>
              <a:solidFill>
                <a:srgbClr val="00FF85"/>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457154" rtl="0" eaLnBrk="1" fontAlgn="auto" latinLnBrk="0" hangingPunct="1">
                <a:lnSpc>
                  <a:spcPct val="100000"/>
                </a:lnSpc>
                <a:spcBef>
                  <a:spcPts val="0"/>
                </a:spcBef>
                <a:spcAft>
                  <a:spcPts val="0"/>
                </a:spcAft>
                <a:buClrTx/>
                <a:buSzTx/>
                <a:buFontTx/>
                <a:buNone/>
                <a:tabLst/>
                <a:defRPr/>
              </a:pPr>
              <a:endParaRPr kumimoji="0" lang="ar-SA" sz="1799" b="0" i="0" u="none" strike="noStrike" kern="1200" cap="none" spc="0" normalizeH="0" baseline="0" noProof="0" dirty="0">
                <a:ln>
                  <a:noFill/>
                </a:ln>
                <a:solidFill>
                  <a:prstClr val="white"/>
                </a:solidFill>
                <a:effectLst/>
                <a:uLnTx/>
                <a:uFillTx/>
                <a:latin typeface="Harmattan"/>
                <a:ea typeface="Harmattan"/>
                <a:cs typeface="Harmattan"/>
              </a:endParaRPr>
            </a:p>
          </p:txBody>
        </p:sp>
        <p:sp>
          <p:nvSpPr>
            <p:cNvPr id="5" name="مربع نص 4">
              <a:extLst>
                <a:ext uri="{FF2B5EF4-FFF2-40B4-BE49-F238E27FC236}">
                  <a16:creationId xmlns:a16="http://schemas.microsoft.com/office/drawing/2014/main" id="{FF6C4426-A74F-AA2C-EABB-9D59368E4C81}"/>
                </a:ext>
              </a:extLst>
            </p:cNvPr>
            <p:cNvSpPr txBox="1"/>
            <p:nvPr/>
          </p:nvSpPr>
          <p:spPr>
            <a:xfrm>
              <a:off x="3186298" y="5280600"/>
              <a:ext cx="4767943" cy="892552"/>
            </a:xfrm>
            <a:prstGeom prst="rect">
              <a:avLst/>
            </a:prstGeom>
            <a:noFill/>
          </p:spPr>
          <p:txBody>
            <a:bodyPr wrap="square">
              <a:spAutoFit/>
            </a:bodyPr>
            <a:lstStyle/>
            <a:p>
              <a:pPr marL="0" marR="0" lvl="0" indent="0" algn="just" defTabSz="457154" rtl="1" eaLnBrk="1" fontAlgn="auto" latinLnBrk="0" hangingPunct="1">
                <a:lnSpc>
                  <a:spcPct val="100000"/>
                </a:lnSpc>
                <a:spcBef>
                  <a:spcPts val="0"/>
                </a:spcBef>
                <a:spcAft>
                  <a:spcPts val="0"/>
                </a:spcAft>
                <a:buClrTx/>
                <a:buSzTx/>
                <a:buFontTx/>
                <a:buNone/>
                <a:tabLst/>
                <a:defRPr/>
              </a:pPr>
              <a:br>
                <a:rPr kumimoji="0" lang="ar-SA" sz="1600" i="1" u="none" strike="noStrike" kern="1200" cap="none" spc="0" normalizeH="0" baseline="0" noProof="0" dirty="0">
                  <a:ln>
                    <a:noFill/>
                  </a:ln>
                  <a:solidFill>
                    <a:prstClr val="white"/>
                  </a:solidFill>
                  <a:effectLst/>
                  <a:uLnTx/>
                  <a:uFillTx/>
                  <a:latin typeface="Arial" panose="020B0604020202020204" pitchFamily="34" charset="0"/>
                  <a:ea typeface="Harmattan"/>
                  <a:cs typeface="Arial" panose="020B0604020202020204" pitchFamily="34" charset="0"/>
                </a:rPr>
              </a:br>
              <a:r>
                <a:rPr lang="ar-SA" sz="1200" dirty="0">
                  <a:solidFill>
                    <a:prstClr val="white"/>
                  </a:solidFill>
                  <a:latin typeface="El Messiri" pitchFamily="2" charset="-78"/>
                  <a:ea typeface="+mj-ea"/>
                  <a:cs typeface="El Messiri" pitchFamily="2" charset="-78"/>
                </a:rPr>
                <a:t>تم تصميم هذا القالب بواسطة موقع انجز </a:t>
              </a:r>
              <a:r>
                <a:rPr lang="en-US" sz="1200" dirty="0">
                  <a:solidFill>
                    <a:prstClr val="white"/>
                  </a:solidFill>
                  <a:latin typeface="El Messiri" pitchFamily="2" charset="-78"/>
                  <a:ea typeface="+mj-ea"/>
                  <a:cs typeface="El Messiri" pitchFamily="2" charset="-78"/>
                </a:rPr>
                <a:t>ingez-ppt </a:t>
              </a:r>
              <a:r>
                <a:rPr lang="ar-SA" sz="1200" dirty="0">
                  <a:solidFill>
                    <a:prstClr val="white"/>
                  </a:solidFill>
                  <a:latin typeface="El Messiri" pitchFamily="2" charset="-78"/>
                  <a:ea typeface="+mj-ea"/>
                  <a:cs typeface="El Messiri" pitchFamily="2" charset="-78"/>
                </a:rPr>
                <a:t> ولا يحق لأي شخص إعادة نشر أو توزيع ملفات القوالب أو إصدارات معدلة في مواقع أخرى بدون إذن خطي من انجز</a:t>
              </a:r>
              <a:endParaRPr lang="ar-SA" sz="1600" dirty="0">
                <a:solidFill>
                  <a:prstClr val="white"/>
                </a:solidFill>
                <a:latin typeface="El Messiri" pitchFamily="2" charset="-78"/>
                <a:ea typeface="+mj-ea"/>
                <a:cs typeface="El Messiri" pitchFamily="2" charset="-78"/>
              </a:endParaRPr>
            </a:p>
          </p:txBody>
        </p:sp>
        <p:pic>
          <p:nvPicPr>
            <p:cNvPr id="6" name="رسم 5" descr="تحذير مع تعبئة خالصة">
              <a:extLst>
                <a:ext uri="{FF2B5EF4-FFF2-40B4-BE49-F238E27FC236}">
                  <a16:creationId xmlns:a16="http://schemas.microsoft.com/office/drawing/2014/main" id="{935CC6DC-BAB4-A1BF-8D15-18AE02E63DE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52318" y="5357235"/>
              <a:ext cx="914400" cy="914400"/>
            </a:xfrm>
            <a:prstGeom prst="rect">
              <a:avLst/>
            </a:prstGeom>
          </p:spPr>
        </p:pic>
      </p:grpSp>
      <p:grpSp>
        <p:nvGrpSpPr>
          <p:cNvPr id="7" name="مجموعة 6">
            <a:extLst>
              <a:ext uri="{FF2B5EF4-FFF2-40B4-BE49-F238E27FC236}">
                <a16:creationId xmlns:a16="http://schemas.microsoft.com/office/drawing/2014/main" id="{7D54999C-4427-FDBD-E2D2-E6546662370E}"/>
              </a:ext>
            </a:extLst>
          </p:cNvPr>
          <p:cNvGrpSpPr/>
          <p:nvPr/>
        </p:nvGrpSpPr>
        <p:grpSpPr>
          <a:xfrm>
            <a:off x="10598772" y="0"/>
            <a:ext cx="1593228" cy="1582533"/>
            <a:chOff x="3045488" y="215272"/>
            <a:chExt cx="4505870" cy="4475621"/>
          </a:xfrm>
        </p:grpSpPr>
        <p:sp>
          <p:nvSpPr>
            <p:cNvPr id="8" name="شكل بيضاوي 7">
              <a:extLst>
                <a:ext uri="{FF2B5EF4-FFF2-40B4-BE49-F238E27FC236}">
                  <a16:creationId xmlns:a16="http://schemas.microsoft.com/office/drawing/2014/main" id="{48F9A872-EA2D-1BFF-BB7D-2D5654690572}"/>
                </a:ext>
              </a:extLst>
            </p:cNvPr>
            <p:cNvSpPr/>
            <p:nvPr/>
          </p:nvSpPr>
          <p:spPr>
            <a:xfrm>
              <a:off x="3045488" y="249083"/>
              <a:ext cx="4441810" cy="444181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marL="0" marR="0" lvl="0" indent="0" algn="ctr" defTabSz="457154" eaLnBrk="1" fontAlgn="auto" latinLnBrk="0" hangingPunct="1">
                <a:lnSpc>
                  <a:spcPct val="100000"/>
                </a:lnSpc>
                <a:spcBef>
                  <a:spcPts val="0"/>
                </a:spcBef>
                <a:spcAft>
                  <a:spcPts val="0"/>
                </a:spcAft>
                <a:buClrTx/>
                <a:buSzTx/>
                <a:buFontTx/>
                <a:buNone/>
                <a:tabLst/>
                <a:defRPr/>
              </a:pPr>
              <a:endParaRPr kumimoji="0" lang="ar-EG" sz="1799" b="0" i="0" u="none" strike="noStrike" kern="1200" cap="none" spc="0" normalizeH="0" baseline="0" noProof="0" dirty="0">
                <a:ln>
                  <a:noFill/>
                </a:ln>
                <a:solidFill>
                  <a:prstClr val="white"/>
                </a:solidFill>
                <a:effectLst/>
                <a:uLnTx/>
                <a:uFillTx/>
                <a:latin typeface="Harmattan"/>
                <a:ea typeface="Harmattan"/>
                <a:cs typeface="Harmattan"/>
              </a:endParaRPr>
            </a:p>
          </p:txBody>
        </p:sp>
        <p:pic>
          <p:nvPicPr>
            <p:cNvPr id="9" name="صورة 8">
              <a:extLst>
                <a:ext uri="{FF2B5EF4-FFF2-40B4-BE49-F238E27FC236}">
                  <a16:creationId xmlns:a16="http://schemas.microsoft.com/office/drawing/2014/main" id="{BC2CEF8A-31C8-F76F-3E78-566FF80F55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9548" y="215272"/>
              <a:ext cx="4441810" cy="4444579"/>
            </a:xfrm>
            <a:prstGeom prst="rect">
              <a:avLst/>
            </a:prstGeom>
          </p:spPr>
        </p:pic>
      </p:grpSp>
      <p:cxnSp>
        <p:nvCxnSpPr>
          <p:cNvPr id="13" name="رابط مستقيم 12">
            <a:extLst>
              <a:ext uri="{FF2B5EF4-FFF2-40B4-BE49-F238E27FC236}">
                <a16:creationId xmlns:a16="http://schemas.microsoft.com/office/drawing/2014/main" id="{090A3DEB-2293-CD47-2E7C-92B11462866B}"/>
              </a:ext>
            </a:extLst>
          </p:cNvPr>
          <p:cNvCxnSpPr/>
          <p:nvPr/>
        </p:nvCxnSpPr>
        <p:spPr>
          <a:xfrm flipH="1">
            <a:off x="4712677" y="1605865"/>
            <a:ext cx="2734408" cy="0"/>
          </a:xfrm>
          <a:prstGeom prst="line">
            <a:avLst/>
          </a:prstGeom>
          <a:ln>
            <a:solidFill>
              <a:srgbClr val="00FF85"/>
            </a:solidFill>
          </a:ln>
        </p:spPr>
        <p:style>
          <a:lnRef idx="1">
            <a:schemeClr val="accent1"/>
          </a:lnRef>
          <a:fillRef idx="0">
            <a:schemeClr val="accent1"/>
          </a:fillRef>
          <a:effectRef idx="0">
            <a:schemeClr val="accent1"/>
          </a:effectRef>
          <a:fontRef idx="minor">
            <a:schemeClr val="tx1"/>
          </a:fontRef>
        </p:style>
      </p:cxnSp>
      <p:grpSp>
        <p:nvGrpSpPr>
          <p:cNvPr id="20" name="مجموعة 19">
            <a:extLst>
              <a:ext uri="{FF2B5EF4-FFF2-40B4-BE49-F238E27FC236}">
                <a16:creationId xmlns:a16="http://schemas.microsoft.com/office/drawing/2014/main" id="{19A6107B-61CD-061C-6C66-F559082B291A}"/>
              </a:ext>
            </a:extLst>
          </p:cNvPr>
          <p:cNvGrpSpPr/>
          <p:nvPr/>
        </p:nvGrpSpPr>
        <p:grpSpPr>
          <a:xfrm>
            <a:off x="324449" y="1605865"/>
            <a:ext cx="2762070" cy="3186517"/>
            <a:chOff x="478853" y="2018760"/>
            <a:chExt cx="2434424" cy="2808521"/>
          </a:xfrm>
        </p:grpSpPr>
        <p:pic>
          <p:nvPicPr>
            <p:cNvPr id="17" name="صورة 16">
              <a:extLst>
                <a:ext uri="{FF2B5EF4-FFF2-40B4-BE49-F238E27FC236}">
                  <a16:creationId xmlns:a16="http://schemas.microsoft.com/office/drawing/2014/main" id="{7A188A11-04BF-91FF-71B2-F910947A3AFA}"/>
                </a:ext>
              </a:extLst>
            </p:cNvPr>
            <p:cNvPicPr>
              <a:picLocks noChangeAspect="1"/>
            </p:cNvPicPr>
            <p:nvPr/>
          </p:nvPicPr>
          <p:blipFill>
            <a:blip r:embed="rId7" cstate="screen">
              <a:extLst>
                <a:ext uri="{28A0092B-C50C-407E-A947-70E740481C1C}">
                  <a14:useLocalDpi xmlns:a14="http://schemas.microsoft.com/office/drawing/2010/main"/>
                </a:ext>
              </a:extLst>
            </a:blip>
            <a:srcRect/>
            <a:stretch>
              <a:fillRect/>
            </a:stretch>
          </p:blipFill>
          <p:spPr>
            <a:xfrm>
              <a:off x="478853" y="2018760"/>
              <a:ext cx="2434424" cy="2808521"/>
            </a:xfrm>
            <a:prstGeom prst="rect">
              <a:avLst/>
            </a:prstGeom>
            <a:ln w="6350">
              <a:solidFill>
                <a:srgbClr val="00FF85"/>
              </a:solidFill>
            </a:ln>
          </p:spPr>
        </p:pic>
        <p:sp>
          <p:nvSpPr>
            <p:cNvPr id="19" name="شكل بيضاوي 18">
              <a:extLst>
                <a:ext uri="{FF2B5EF4-FFF2-40B4-BE49-F238E27FC236}">
                  <a16:creationId xmlns:a16="http://schemas.microsoft.com/office/drawing/2014/main" id="{A1EC5B27-0F51-DB90-4398-B68F82436A37}"/>
                </a:ext>
              </a:extLst>
            </p:cNvPr>
            <p:cNvSpPr/>
            <p:nvPr/>
          </p:nvSpPr>
          <p:spPr>
            <a:xfrm>
              <a:off x="1703457" y="3585439"/>
              <a:ext cx="1007122" cy="200025"/>
            </a:xfrm>
            <a:prstGeom prst="ellipse">
              <a:avLst/>
            </a:prstGeom>
            <a:noFill/>
            <a:ln w="38100">
              <a:solidFill>
                <a:srgbClr val="00FF85"/>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0"/>
              <a:endParaRPr lang="ar-EG"/>
            </a:p>
          </p:txBody>
        </p:sp>
      </p:grpSp>
    </p:spTree>
    <p:extLst>
      <p:ext uri="{BB962C8B-B14F-4D97-AF65-F5344CB8AC3E}">
        <p14:creationId xmlns:p14="http://schemas.microsoft.com/office/powerpoint/2010/main" val="3561201182"/>
      </p:ext>
    </p:extLst>
  </p:cSld>
  <p:clrMapOvr>
    <a:masterClrMapping/>
  </p:clrMapOvr>
</p:sld>
</file>

<file path=ppt/theme/theme1.xml><?xml version="1.0" encoding="utf-8"?>
<a:theme xmlns:a="http://schemas.openxmlformats.org/drawingml/2006/main" name="1_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l Messiri">
      <a:majorFont>
        <a:latin typeface="El Messiri"/>
        <a:ea typeface=""/>
        <a:cs typeface="El Messiri"/>
      </a:majorFont>
      <a:minorFont>
        <a:latin typeface="El Messiri"/>
        <a:ea typeface=""/>
        <a:cs typeface="El Messir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1904</Words>
  <Application>Microsoft Office PowerPoint</Application>
  <PresentationFormat>شاشة عريضة</PresentationFormat>
  <Paragraphs>186</Paragraphs>
  <Slides>45</Slides>
  <Notes>40</Notes>
  <HiddenSlides>2</HiddenSlides>
  <MMClips>29</MMClips>
  <ScaleCrop>false</ScaleCrop>
  <HeadingPairs>
    <vt:vector size="8" baseType="variant">
      <vt:variant>
        <vt:lpstr>الخطوط المستخدمة</vt:lpstr>
      </vt:variant>
      <vt:variant>
        <vt:i4>4</vt:i4>
      </vt:variant>
      <vt:variant>
        <vt:lpstr>نسق</vt:lpstr>
      </vt:variant>
      <vt:variant>
        <vt:i4>1</vt:i4>
      </vt:variant>
      <vt:variant>
        <vt:lpstr>عناوين الشرائح</vt:lpstr>
      </vt:variant>
      <vt:variant>
        <vt:i4>45</vt:i4>
      </vt:variant>
      <vt:variant>
        <vt:lpstr>عروض مخصصة</vt:lpstr>
      </vt:variant>
      <vt:variant>
        <vt:i4>4</vt:i4>
      </vt:variant>
    </vt:vector>
  </HeadingPairs>
  <TitlesOfParts>
    <vt:vector size="54" baseType="lpstr">
      <vt:lpstr>Harmattan</vt:lpstr>
      <vt:lpstr>Calibri</vt:lpstr>
      <vt:lpstr>Arial</vt:lpstr>
      <vt:lpstr>El Messiri</vt:lpstr>
      <vt:lpstr>1_نسق Office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اجابة خاطئة</vt:lpstr>
      <vt:lpstr>اجابة خطأ 2</vt:lpstr>
      <vt:lpstr>اجابة خاطئة3</vt:lpstr>
      <vt:lpstr>اجابة خاطئة4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Hasan Selim</dc:creator>
  <cp:lastModifiedBy>Hasan Selim</cp:lastModifiedBy>
  <cp:revision>705</cp:revision>
  <dcterms:created xsi:type="dcterms:W3CDTF">2021-02-24T13:00:27Z</dcterms:created>
  <dcterms:modified xsi:type="dcterms:W3CDTF">2026-08-14T15:55:15Z</dcterms:modified>
</cp:coreProperties>
</file>