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embedTrueTypeFonts="1" autoCompressPictures="0">
  <p:sldMasterIdLst>
    <p:sldMasterId id="2147483660" r:id="rId1"/>
  </p:sldMasterIdLst>
  <p:notesMasterIdLst>
    <p:notesMasterId r:id="rId45"/>
  </p:notesMasterIdLst>
  <p:sldIdLst>
    <p:sldId id="513" r:id="rId2"/>
    <p:sldId id="280" r:id="rId3"/>
    <p:sldId id="547" r:id="rId4"/>
    <p:sldId id="548" r:id="rId5"/>
    <p:sldId id="282" r:id="rId6"/>
    <p:sldId id="549" r:id="rId7"/>
    <p:sldId id="552" r:id="rId8"/>
    <p:sldId id="501" r:id="rId9"/>
    <p:sldId id="511" r:id="rId10"/>
    <p:sldId id="550" r:id="rId11"/>
    <p:sldId id="554" r:id="rId12"/>
    <p:sldId id="555" r:id="rId13"/>
    <p:sldId id="556" r:id="rId14"/>
    <p:sldId id="557" r:id="rId15"/>
    <p:sldId id="558" r:id="rId16"/>
    <p:sldId id="559" r:id="rId17"/>
    <p:sldId id="560" r:id="rId18"/>
    <p:sldId id="561" r:id="rId19"/>
    <p:sldId id="562" r:id="rId20"/>
    <p:sldId id="563" r:id="rId21"/>
    <p:sldId id="564" r:id="rId22"/>
    <p:sldId id="565" r:id="rId23"/>
    <p:sldId id="566" r:id="rId24"/>
    <p:sldId id="567" r:id="rId25"/>
    <p:sldId id="568" r:id="rId26"/>
    <p:sldId id="569" r:id="rId27"/>
    <p:sldId id="570" r:id="rId28"/>
    <p:sldId id="571" r:id="rId29"/>
    <p:sldId id="572" r:id="rId30"/>
    <p:sldId id="573" r:id="rId31"/>
    <p:sldId id="574" r:id="rId32"/>
    <p:sldId id="575" r:id="rId33"/>
    <p:sldId id="576" r:id="rId34"/>
    <p:sldId id="577" r:id="rId35"/>
    <p:sldId id="578" r:id="rId36"/>
    <p:sldId id="579" r:id="rId37"/>
    <p:sldId id="581" r:id="rId38"/>
    <p:sldId id="580" r:id="rId39"/>
    <p:sldId id="481" r:id="rId40"/>
    <p:sldId id="553" r:id="rId41"/>
    <p:sldId id="545" r:id="rId42"/>
    <p:sldId id="471" r:id="rId43"/>
    <p:sldId id="483" r:id="rId44"/>
  </p:sldIdLst>
  <p:sldSz cx="12192000" cy="6858000"/>
  <p:notesSz cx="6858000" cy="9144000"/>
  <p:embeddedFontLst>
    <p:embeddedFont>
      <p:font typeface="El Messiri" pitchFamily="2" charset="-78"/>
      <p:regular r:id="rId46"/>
      <p:bold r:id="rId47"/>
    </p:embeddedFont>
    <p:embeddedFont>
      <p:font typeface="Harmattan" panose="01000503000000020003" pitchFamily="2" charset="-78"/>
      <p:regular r:id="rId48"/>
      <p:bold r:id="rId49"/>
    </p:embeddedFont>
  </p:embeddedFontLst>
  <p:custShowLst>
    <p:custShow name="اجابة خاطئة" id="0">
      <p:sldLst/>
    </p:custShow>
    <p:custShow name="اجابة خطأ 2" id="1">
      <p:sldLst/>
    </p:custShow>
    <p:custShow name="اجابة خاطئة3" id="2">
      <p:sldLst/>
    </p:custShow>
    <p:custShow name="اجابة خاطئة4" id="3">
      <p:sldLst/>
    </p:custShow>
  </p:custShowLst>
  <p:defaultText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البداية :" id="{37F7D7D0-D62B-490E-8A6F-655CFF175584}">
          <p14:sldIdLst>
            <p14:sldId id="513"/>
            <p14:sldId id="280"/>
            <p14:sldId id="547"/>
            <p14:sldId id="548"/>
            <p14:sldId id="282"/>
            <p14:sldId id="549"/>
            <p14:sldId id="552"/>
          </p14:sldIdLst>
        </p14:section>
        <p14:section name=" عوالم  الدروس:" id="{5E257FAA-E65D-4F9B-8001-75D523501378}">
          <p14:sldIdLst>
            <p14:sldId id="501"/>
            <p14:sldId id="511"/>
            <p14:sldId id="550"/>
            <p14:sldId id="554"/>
            <p14:sldId id="555"/>
            <p14:sldId id="556"/>
            <p14:sldId id="557"/>
            <p14:sldId id="558"/>
            <p14:sldId id="559"/>
            <p14:sldId id="560"/>
            <p14:sldId id="561"/>
            <p14:sldId id="562"/>
            <p14:sldId id="563"/>
            <p14:sldId id="564"/>
            <p14:sldId id="565"/>
            <p14:sldId id="566"/>
            <p14:sldId id="567"/>
            <p14:sldId id="568"/>
            <p14:sldId id="569"/>
            <p14:sldId id="570"/>
            <p14:sldId id="571"/>
            <p14:sldId id="572"/>
            <p14:sldId id="573"/>
            <p14:sldId id="574"/>
            <p14:sldId id="575"/>
            <p14:sldId id="576"/>
            <p14:sldId id="577"/>
            <p14:sldId id="578"/>
            <p14:sldId id="579"/>
          </p14:sldIdLst>
        </p14:section>
        <p14:section name="نهاية الدرس" id="{64A9EE2B-AEF4-4495-8E12-371755A5D112}">
          <p14:sldIdLst>
            <p14:sldId id="581"/>
            <p14:sldId id="580"/>
            <p14:sldId id="481"/>
            <p14:sldId id="553"/>
            <p14:sldId id="545"/>
          </p14:sldIdLst>
        </p14:section>
        <p14:section name="تعليمات الاستخدام" id="{2198CE1F-0F48-407E-A2BA-B43E25CFC8AE}">
          <p14:sldIdLst>
            <p14:sldId id="471"/>
            <p14:sldId id="483"/>
          </p14:sldIdLst>
        </p14:section>
      </p14:sectionLst>
    </p:ext>
    <p:ext uri="{EFAFB233-063F-42B5-8137-9DF3F51BA10A}">
      <p15:sldGuideLst xmlns:p15="http://schemas.microsoft.com/office/powerpoint/2012/main">
        <p15:guide id="1" orient="horz" pos="2546" userDrawn="1">
          <p15:clr>
            <a:srgbClr val="A4A3A4"/>
          </p15:clr>
        </p15:guide>
        <p15:guide id="2" pos="688" userDrawn="1">
          <p15:clr>
            <a:srgbClr val="A4A3A4"/>
          </p15:clr>
        </p15:guide>
        <p15:guide id="3" orient="horz" pos="3475" userDrawn="1">
          <p15:clr>
            <a:srgbClr val="A4A3A4"/>
          </p15:clr>
        </p15:guide>
        <p15:guide id="4" orient="horz" pos="3317" userDrawn="1">
          <p15:clr>
            <a:srgbClr val="A4A3A4"/>
          </p15:clr>
        </p15:guide>
        <p15:guide id="5" orient="horz" pos="1888" userDrawn="1">
          <p15:clr>
            <a:srgbClr val="A4A3A4"/>
          </p15:clr>
        </p15:guide>
        <p15:guide id="6" orient="horz" pos="2682" userDrawn="1">
          <p15:clr>
            <a:srgbClr val="A4A3A4"/>
          </p15:clr>
        </p15:guide>
        <p15:guide id="7" orient="horz" pos="4110" userDrawn="1">
          <p15:clr>
            <a:srgbClr val="A4A3A4"/>
          </p15:clr>
        </p15:guide>
        <p15:guide id="8" pos="2570" userDrawn="1">
          <p15:clr>
            <a:srgbClr val="A4A3A4"/>
          </p15:clr>
        </p15:guide>
        <p15:guide id="9" pos="2978" userDrawn="1">
          <p15:clr>
            <a:srgbClr val="A4A3A4"/>
          </p15:clr>
        </p15:guide>
        <p15:guide id="10" pos="4861" userDrawn="1">
          <p15:clr>
            <a:srgbClr val="A4A3A4"/>
          </p15:clr>
        </p15:guide>
        <p15:guide id="11" pos="5246" userDrawn="1">
          <p15:clr>
            <a:srgbClr val="A4A3A4"/>
          </p15:clr>
        </p15:guide>
        <p15:guide id="12" pos="712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ssan MH" initials="hM" lastIdx="1" clrIdx="0">
    <p:extLst>
      <p:ext uri="{19B8F6BF-5375-455C-9EA6-DF929625EA0E}">
        <p15:presenceInfo xmlns:p15="http://schemas.microsoft.com/office/powerpoint/2012/main" userId="84cd2103f36ef0d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6A320E"/>
    <a:srgbClr val="0DC2FD"/>
    <a:srgbClr val="FFD852"/>
    <a:srgbClr val="FEA400"/>
    <a:srgbClr val="562B8F"/>
    <a:srgbClr val="296EAD"/>
    <a:srgbClr val="24619A"/>
    <a:srgbClr val="9D11F6"/>
    <a:srgbClr val="612601"/>
    <a:srgbClr val="B920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3F896-3E8D-4375-A88C-6E527027FE0E}" v="43" dt="2026-04-19T16:55:46.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5055" autoAdjust="0"/>
    <p:restoredTop sz="95033" autoAdjust="0"/>
  </p:normalViewPr>
  <p:slideViewPr>
    <p:cSldViewPr snapToGrid="0" showGuides="1">
      <p:cViewPr varScale="1">
        <p:scale>
          <a:sx n="82" d="100"/>
          <a:sy n="82" d="100"/>
        </p:scale>
        <p:origin x="82" y="96"/>
      </p:cViewPr>
      <p:guideLst>
        <p:guide orient="horz" pos="2546"/>
        <p:guide pos="688"/>
        <p:guide orient="horz" pos="3475"/>
        <p:guide orient="horz" pos="3317"/>
        <p:guide orient="horz" pos="1888"/>
        <p:guide orient="horz" pos="2682"/>
        <p:guide orient="horz" pos="4110"/>
        <p:guide pos="2570"/>
        <p:guide pos="2978"/>
        <p:guide pos="4861"/>
        <p:guide pos="5246"/>
        <p:guide pos="7129"/>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2.fntdata"/><Relationship Id="rId50" Type="http://schemas.openxmlformats.org/officeDocument/2006/relationships/commentAuthors" Target="commentAuthors.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3.fntdata"/><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an Selim" userId="84cd2103f36ef0dc" providerId="LiveId" clId="{6ED845BA-74CA-4F74-9AC4-C2ED4D184EBF}"/>
    <pc:docChg chg="custSel modSld">
      <pc:chgData name="Hasan Selim" userId="84cd2103f36ef0dc" providerId="LiveId" clId="{6ED845BA-74CA-4F74-9AC4-C2ED4D184EBF}" dt="2026-04-19T16:55:58.213" v="28" actId="12789"/>
      <pc:docMkLst>
        <pc:docMk/>
      </pc:docMkLst>
      <pc:sldChg chg="addSp delSp modSp mod delAnim modAnim">
        <pc:chgData name="Hasan Selim" userId="84cd2103f36ef0dc" providerId="LiveId" clId="{6ED845BA-74CA-4F74-9AC4-C2ED4D184EBF}" dt="2026-04-19T16:54:29.968" v="8"/>
        <pc:sldMkLst>
          <pc:docMk/>
          <pc:sldMk cId="798118563" sldId="481"/>
        </pc:sldMkLst>
        <pc:picChg chg="add mod ord">
          <ac:chgData name="Hasan Selim" userId="84cd2103f36ef0dc" providerId="LiveId" clId="{6ED845BA-74CA-4F74-9AC4-C2ED4D184EBF}" dt="2026-04-19T16:54:20.093" v="3" actId="13244"/>
          <ac:picMkLst>
            <pc:docMk/>
            <pc:sldMk cId="798118563" sldId="481"/>
            <ac:picMk id="2" creationId="{6A48B65B-88AD-A98C-36E6-065C38413EB9}"/>
          </ac:picMkLst>
        </pc:picChg>
        <pc:picChg chg="del">
          <ac:chgData name="Hasan Selim" userId="84cd2103f36ef0dc" providerId="LiveId" clId="{6ED845BA-74CA-4F74-9AC4-C2ED4D184EBF}" dt="2026-04-19T16:54:21.504" v="4" actId="478"/>
          <ac:picMkLst>
            <pc:docMk/>
            <pc:sldMk cId="798118563" sldId="481"/>
            <ac:picMk id="6" creationId="{5F6D62ED-9EC1-7EA5-BD32-FF7BA354AC35}"/>
          </ac:picMkLst>
        </pc:picChg>
      </pc:sldChg>
      <pc:sldChg chg="addSp delSp modSp mod delAnim modAnim">
        <pc:chgData name="Hasan Selim" userId="84cd2103f36ef0dc" providerId="LiveId" clId="{6ED845BA-74CA-4F74-9AC4-C2ED4D184EBF}" dt="2026-04-19T16:55:58.213" v="28" actId="12789"/>
        <pc:sldMkLst>
          <pc:docMk/>
          <pc:sldMk cId="1907413655" sldId="487"/>
        </pc:sldMkLst>
        <pc:picChg chg="del">
          <ac:chgData name="Hasan Selim" userId="84cd2103f36ef0dc" providerId="LiveId" clId="{6ED845BA-74CA-4F74-9AC4-C2ED4D184EBF}" dt="2026-04-19T16:55:49.244" v="25" actId="478"/>
          <ac:picMkLst>
            <pc:docMk/>
            <pc:sldMk cId="1907413655" sldId="487"/>
            <ac:picMk id="6" creationId="{C500CE80-83D4-C8B4-4C5C-0FBC34361626}"/>
          </ac:picMkLst>
        </pc:picChg>
        <pc:picChg chg="add mod ord">
          <ac:chgData name="Hasan Selim" userId="84cd2103f36ef0dc" providerId="LiveId" clId="{6ED845BA-74CA-4F74-9AC4-C2ED4D184EBF}" dt="2026-04-19T16:55:58.213" v="28" actId="12789"/>
          <ac:picMkLst>
            <pc:docMk/>
            <pc:sldMk cId="1907413655" sldId="487"/>
            <ac:picMk id="8" creationId="{D28A0964-1A10-9D0C-2DF5-EEA76924A3EF}"/>
          </ac:picMkLst>
        </pc:picChg>
      </pc:sldChg>
      <pc:sldChg chg="addSp delSp modSp mod delAnim modAnim">
        <pc:chgData name="Hasan Selim" userId="84cd2103f36ef0dc" providerId="LiveId" clId="{6ED845BA-74CA-4F74-9AC4-C2ED4D184EBF}" dt="2026-04-19T16:55:37.380" v="22"/>
        <pc:sldMkLst>
          <pc:docMk/>
          <pc:sldMk cId="3017746602" sldId="489"/>
        </pc:sldMkLst>
        <pc:picChg chg="del">
          <ac:chgData name="Hasan Selim" userId="84cd2103f36ef0dc" providerId="LiveId" clId="{6ED845BA-74CA-4F74-9AC4-C2ED4D184EBF}" dt="2026-04-19T16:55:26.688" v="17" actId="478"/>
          <ac:picMkLst>
            <pc:docMk/>
            <pc:sldMk cId="3017746602" sldId="489"/>
            <ac:picMk id="6" creationId="{C500CE80-83D4-C8B4-4C5C-0FBC34361626}"/>
          </ac:picMkLst>
        </pc:picChg>
        <pc:picChg chg="add mod ord">
          <ac:chgData name="Hasan Selim" userId="84cd2103f36ef0dc" providerId="LiveId" clId="{6ED845BA-74CA-4F74-9AC4-C2ED4D184EBF}" dt="2026-04-19T16:55:33.918" v="21" actId="12789"/>
          <ac:picMkLst>
            <pc:docMk/>
            <pc:sldMk cId="3017746602" sldId="489"/>
            <ac:picMk id="8" creationId="{3897FBBB-5AAA-EC11-880E-3428147F8E2A}"/>
          </ac:picMkLst>
        </pc:picChg>
      </pc:sldChg>
      <pc:sldChg chg="addSp delSp modSp mod delAnim modAnim">
        <pc:chgData name="Hasan Selim" userId="84cd2103f36ef0dc" providerId="LiveId" clId="{6ED845BA-74CA-4F74-9AC4-C2ED4D184EBF}" dt="2026-04-19T16:55:18.596" v="16"/>
        <pc:sldMkLst>
          <pc:docMk/>
          <pc:sldMk cId="1799676733" sldId="490"/>
        </pc:sldMkLst>
        <pc:picChg chg="del">
          <ac:chgData name="Hasan Selim" userId="84cd2103f36ef0dc" providerId="LiveId" clId="{6ED845BA-74CA-4F74-9AC4-C2ED4D184EBF}" dt="2026-04-19T16:55:10.333" v="13" actId="478"/>
          <ac:picMkLst>
            <pc:docMk/>
            <pc:sldMk cId="1799676733" sldId="490"/>
            <ac:picMk id="6" creationId="{C500CE80-83D4-C8B4-4C5C-0FBC34361626}"/>
          </ac:picMkLst>
        </pc:picChg>
        <pc:picChg chg="add mod ord">
          <ac:chgData name="Hasan Selim" userId="84cd2103f36ef0dc" providerId="LiveId" clId="{6ED845BA-74CA-4F74-9AC4-C2ED4D184EBF}" dt="2026-04-19T16:55:15.049" v="15" actId="12789"/>
          <ac:picMkLst>
            <pc:docMk/>
            <pc:sldMk cId="1799676733" sldId="490"/>
            <ac:picMk id="8" creationId="{F1AA04A8-8EC7-97BC-B581-D3BE069B9FC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ar-EG"/>
          </a:p>
        </p:txBody>
      </p:sp>
      <p:sp>
        <p:nvSpPr>
          <p:cNvPr id="3" name="عنصر نائب للتاريخ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5BAA5D80-B819-4390-928E-B4D7E737AA68}" type="datetimeFigureOut">
              <a:rPr lang="ar-EG" smtClean="0"/>
              <a:t>13/03/1448</a:t>
            </a:fld>
            <a:endParaRPr lang="ar-EG"/>
          </a:p>
        </p:txBody>
      </p:sp>
      <p:sp>
        <p:nvSpPr>
          <p:cNvPr id="4" name="عنصر نائب لصورة الشريحة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ar-EG"/>
          </a:p>
        </p:txBody>
      </p:sp>
      <p:sp>
        <p:nvSpPr>
          <p:cNvPr id="5" name="عنصر نائب للملاحظا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EG"/>
          </a:p>
        </p:txBody>
      </p:sp>
      <p:sp>
        <p:nvSpPr>
          <p:cNvPr id="6" name="عنصر نائب للتذييل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ar-EG"/>
          </a:p>
        </p:txBody>
      </p:sp>
      <p:sp>
        <p:nvSpPr>
          <p:cNvPr id="7" name="عنصر نائب لرقم الشريحة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21BBE34E-00FD-4E00-AA7A-1706DD9907DB}" type="slidenum">
              <a:rPr lang="ar-EG" smtClean="0"/>
              <a:t>‹#›</a:t>
            </a:fld>
            <a:endParaRPr lang="ar-EG"/>
          </a:p>
        </p:txBody>
      </p:sp>
    </p:spTree>
    <p:extLst>
      <p:ext uri="{BB962C8B-B14F-4D97-AF65-F5344CB8AC3E}">
        <p14:creationId xmlns:p14="http://schemas.microsoft.com/office/powerpoint/2010/main" val="1497378363"/>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2</a:t>
            </a:fld>
            <a:endParaRPr lang="ar-EG"/>
          </a:p>
        </p:txBody>
      </p:sp>
    </p:spTree>
    <p:extLst>
      <p:ext uri="{BB962C8B-B14F-4D97-AF65-F5344CB8AC3E}">
        <p14:creationId xmlns:p14="http://schemas.microsoft.com/office/powerpoint/2010/main" val="1505078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5</a:t>
            </a:fld>
            <a:endParaRPr lang="ar-EG"/>
          </a:p>
        </p:txBody>
      </p:sp>
    </p:spTree>
    <p:extLst>
      <p:ext uri="{BB962C8B-B14F-4D97-AF65-F5344CB8AC3E}">
        <p14:creationId xmlns:p14="http://schemas.microsoft.com/office/powerpoint/2010/main" val="2010203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1D3C-E67B-5D9F-CD6C-72982DBC575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84369A4-54F0-F5FF-E861-90656E096E2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74EA540-D99B-B376-102A-FF3EFF68369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6A791D4-8AE8-9B46-CFEC-38F6E322B7EE}"/>
              </a:ext>
            </a:extLst>
          </p:cNvPr>
          <p:cNvSpPr>
            <a:spLocks noGrp="1"/>
          </p:cNvSpPr>
          <p:nvPr>
            <p:ph type="sldNum" sz="quarter" idx="5"/>
          </p:nvPr>
        </p:nvSpPr>
        <p:spPr/>
        <p:txBody>
          <a:bodyPr/>
          <a:lstStyle/>
          <a:p>
            <a:fld id="{21BBE34E-00FD-4E00-AA7A-1706DD9907DB}" type="slidenum">
              <a:rPr lang="ar-EG" smtClean="0"/>
              <a:t>6</a:t>
            </a:fld>
            <a:endParaRPr lang="ar-EG"/>
          </a:p>
        </p:txBody>
      </p:sp>
    </p:spTree>
    <p:extLst>
      <p:ext uri="{BB962C8B-B14F-4D97-AF65-F5344CB8AC3E}">
        <p14:creationId xmlns:p14="http://schemas.microsoft.com/office/powerpoint/2010/main" val="512991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442E8-CF69-9F1F-EDE3-110F7916B17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D55952E-4C9D-C744-0233-F6D6D542B3D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143D90-0B72-39E9-E9EF-6CC0BA429889}"/>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04DEA19A-E16D-ACD3-30E6-8D286AA18AA2}"/>
              </a:ext>
            </a:extLst>
          </p:cNvPr>
          <p:cNvSpPr>
            <a:spLocks noGrp="1"/>
          </p:cNvSpPr>
          <p:nvPr>
            <p:ph type="sldNum" sz="quarter" idx="5"/>
          </p:nvPr>
        </p:nvSpPr>
        <p:spPr/>
        <p:txBody>
          <a:bodyPr/>
          <a:lstStyle/>
          <a:p>
            <a:fld id="{21BBE34E-00FD-4E00-AA7A-1706DD9907DB}" type="slidenum">
              <a:rPr lang="ar-EG" smtClean="0"/>
              <a:t>8</a:t>
            </a:fld>
            <a:endParaRPr lang="ar-EG"/>
          </a:p>
        </p:txBody>
      </p:sp>
    </p:spTree>
    <p:extLst>
      <p:ext uri="{BB962C8B-B14F-4D97-AF65-F5344CB8AC3E}">
        <p14:creationId xmlns:p14="http://schemas.microsoft.com/office/powerpoint/2010/main" val="876939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DB7C2-AB7B-B9F3-65F1-47BB2433973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4D76ED4-4024-2F07-3D66-8E65219A21A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0794AF1B-4F2A-F726-C2A6-1B4AA0E1939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3E6B47A-7EAF-4BAF-CA61-7373BF94B332}"/>
              </a:ext>
            </a:extLst>
          </p:cNvPr>
          <p:cNvSpPr>
            <a:spLocks noGrp="1"/>
          </p:cNvSpPr>
          <p:nvPr>
            <p:ph type="sldNum" sz="quarter" idx="5"/>
          </p:nvPr>
        </p:nvSpPr>
        <p:spPr/>
        <p:txBody>
          <a:bodyPr/>
          <a:lstStyle/>
          <a:p>
            <a:fld id="{21BBE34E-00FD-4E00-AA7A-1706DD9907DB}" type="slidenum">
              <a:rPr lang="ar-EG" smtClean="0"/>
              <a:t>9</a:t>
            </a:fld>
            <a:endParaRPr lang="ar-EG"/>
          </a:p>
        </p:txBody>
      </p:sp>
    </p:spTree>
    <p:extLst>
      <p:ext uri="{BB962C8B-B14F-4D97-AF65-F5344CB8AC3E}">
        <p14:creationId xmlns:p14="http://schemas.microsoft.com/office/powerpoint/2010/main" val="3159059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1D3C-E67B-5D9F-CD6C-72982DBC575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84369A4-54F0-F5FF-E861-90656E096E2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74EA540-D99B-B376-102A-FF3EFF68369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6A791D4-8AE8-9B46-CFEC-38F6E322B7EE}"/>
              </a:ext>
            </a:extLst>
          </p:cNvPr>
          <p:cNvSpPr>
            <a:spLocks noGrp="1"/>
          </p:cNvSpPr>
          <p:nvPr>
            <p:ph type="sldNum" sz="quarter" idx="5"/>
          </p:nvPr>
        </p:nvSpPr>
        <p:spPr/>
        <p:txBody>
          <a:bodyPr/>
          <a:lstStyle/>
          <a:p>
            <a:fld id="{21BBE34E-00FD-4E00-AA7A-1706DD9907DB}" type="slidenum">
              <a:rPr lang="ar-EG" smtClean="0"/>
              <a:t>10</a:t>
            </a:fld>
            <a:endParaRPr lang="ar-EG"/>
          </a:p>
        </p:txBody>
      </p:sp>
    </p:spTree>
    <p:extLst>
      <p:ext uri="{BB962C8B-B14F-4D97-AF65-F5344CB8AC3E}">
        <p14:creationId xmlns:p14="http://schemas.microsoft.com/office/powerpoint/2010/main" val="581933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5CAE1-1F67-4564-AF85-3FBFA7586FAE}"/>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0C64306-C10D-C981-BAA2-89867BB8A343}"/>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A36F5F62-7BE1-9385-00A6-CE122CA6E08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82128546-9AD5-D7A1-1410-D3FC21BC1CF8}"/>
              </a:ext>
            </a:extLst>
          </p:cNvPr>
          <p:cNvSpPr>
            <a:spLocks noGrp="1"/>
          </p:cNvSpPr>
          <p:nvPr>
            <p:ph type="sldNum" sz="quarter" idx="5"/>
          </p:nvPr>
        </p:nvSpPr>
        <p:spPr/>
        <p:txBody>
          <a:bodyPr/>
          <a:lstStyle/>
          <a:p>
            <a:fld id="{21BBE34E-00FD-4E00-AA7A-1706DD9907DB}" type="slidenum">
              <a:rPr lang="ar-EG" smtClean="0"/>
              <a:t>11</a:t>
            </a:fld>
            <a:endParaRPr lang="ar-EG"/>
          </a:p>
        </p:txBody>
      </p:sp>
    </p:spTree>
    <p:extLst>
      <p:ext uri="{BB962C8B-B14F-4D97-AF65-F5344CB8AC3E}">
        <p14:creationId xmlns:p14="http://schemas.microsoft.com/office/powerpoint/2010/main" val="238750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C3BAE-1745-ABFB-FA86-5811DC7E1936}"/>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6C078AA7-E610-15D6-B6A7-8AB77FBAF799}"/>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70787305-623B-94A7-6F52-444AB3DA828A}"/>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8EAEE375-CADA-C500-B954-09A69E73344F}"/>
              </a:ext>
            </a:extLst>
          </p:cNvPr>
          <p:cNvSpPr>
            <a:spLocks noGrp="1"/>
          </p:cNvSpPr>
          <p:nvPr>
            <p:ph type="sldNum" sz="quarter" idx="5"/>
          </p:nvPr>
        </p:nvSpPr>
        <p:spPr/>
        <p:txBody>
          <a:bodyPr/>
          <a:lstStyle/>
          <a:p>
            <a:fld id="{21BBE34E-00FD-4E00-AA7A-1706DD9907DB}" type="slidenum">
              <a:rPr lang="ar-EG" smtClean="0"/>
              <a:t>12</a:t>
            </a:fld>
            <a:endParaRPr lang="ar-EG"/>
          </a:p>
        </p:txBody>
      </p:sp>
    </p:spTree>
    <p:extLst>
      <p:ext uri="{BB962C8B-B14F-4D97-AF65-F5344CB8AC3E}">
        <p14:creationId xmlns:p14="http://schemas.microsoft.com/office/powerpoint/2010/main" val="413793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9614C-CC86-67C2-6AB7-394A4B6F920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A081C666-F040-030F-1434-BC0C26708A0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5201E38-A2AF-F534-4C36-FAF8700A97F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7EB990C-A18D-9250-477D-2EC196ABB13E}"/>
              </a:ext>
            </a:extLst>
          </p:cNvPr>
          <p:cNvSpPr>
            <a:spLocks noGrp="1"/>
          </p:cNvSpPr>
          <p:nvPr>
            <p:ph type="sldNum" sz="quarter" idx="5"/>
          </p:nvPr>
        </p:nvSpPr>
        <p:spPr/>
        <p:txBody>
          <a:bodyPr/>
          <a:lstStyle/>
          <a:p>
            <a:fld id="{21BBE34E-00FD-4E00-AA7A-1706DD9907DB}" type="slidenum">
              <a:rPr lang="ar-EG" smtClean="0"/>
              <a:t>13</a:t>
            </a:fld>
            <a:endParaRPr lang="ar-EG"/>
          </a:p>
        </p:txBody>
      </p:sp>
    </p:spTree>
    <p:extLst>
      <p:ext uri="{BB962C8B-B14F-4D97-AF65-F5344CB8AC3E}">
        <p14:creationId xmlns:p14="http://schemas.microsoft.com/office/powerpoint/2010/main" val="2841707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CB152-17F4-9F4B-65C5-2A67549BAB5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46BA4EBD-4EAC-C881-2DDF-166AA69E163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A31BDF3-DFCB-90BE-C3F9-9A17250A17F5}"/>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CE9D4D5-B36E-59B8-AD34-232C931CE419}"/>
              </a:ext>
            </a:extLst>
          </p:cNvPr>
          <p:cNvSpPr>
            <a:spLocks noGrp="1"/>
          </p:cNvSpPr>
          <p:nvPr>
            <p:ph type="sldNum" sz="quarter" idx="5"/>
          </p:nvPr>
        </p:nvSpPr>
        <p:spPr/>
        <p:txBody>
          <a:bodyPr/>
          <a:lstStyle/>
          <a:p>
            <a:fld id="{21BBE34E-00FD-4E00-AA7A-1706DD9907DB}" type="slidenum">
              <a:rPr lang="ar-EG" smtClean="0"/>
              <a:t>14</a:t>
            </a:fld>
            <a:endParaRPr lang="ar-EG"/>
          </a:p>
        </p:txBody>
      </p:sp>
    </p:spTree>
    <p:extLst>
      <p:ext uri="{BB962C8B-B14F-4D97-AF65-F5344CB8AC3E}">
        <p14:creationId xmlns:p14="http://schemas.microsoft.com/office/powerpoint/2010/main" val="1242177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58CCE-7190-CD4D-4246-1788F2FF3892}"/>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3895A4F-C77E-EFE3-39DD-F78B1755000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1AA2ABD-6292-5B59-3025-D5AD0A9708D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5D8C373-9877-7ABD-8A27-FDAAD4265FC8}"/>
              </a:ext>
            </a:extLst>
          </p:cNvPr>
          <p:cNvSpPr>
            <a:spLocks noGrp="1"/>
          </p:cNvSpPr>
          <p:nvPr>
            <p:ph type="sldNum" sz="quarter" idx="5"/>
          </p:nvPr>
        </p:nvSpPr>
        <p:spPr/>
        <p:txBody>
          <a:bodyPr/>
          <a:lstStyle/>
          <a:p>
            <a:fld id="{21BBE34E-00FD-4E00-AA7A-1706DD9907DB}" type="slidenum">
              <a:rPr lang="ar-EG" smtClean="0"/>
              <a:t>15</a:t>
            </a:fld>
            <a:endParaRPr lang="ar-EG"/>
          </a:p>
        </p:txBody>
      </p:sp>
    </p:spTree>
    <p:extLst>
      <p:ext uri="{BB962C8B-B14F-4D97-AF65-F5344CB8AC3E}">
        <p14:creationId xmlns:p14="http://schemas.microsoft.com/office/powerpoint/2010/main" val="2730729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AB985-F0DD-5356-C7F5-9B05E074DEF4}"/>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F8BC13B4-FC62-65E8-7D2F-B8350CB9929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5F8CE05-6FB3-2D65-911B-58D1E803A80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0422398B-0957-75CE-1166-FCF1E9AA0F9E}"/>
              </a:ext>
            </a:extLst>
          </p:cNvPr>
          <p:cNvSpPr>
            <a:spLocks noGrp="1"/>
          </p:cNvSpPr>
          <p:nvPr>
            <p:ph type="sldNum" sz="quarter" idx="5"/>
          </p:nvPr>
        </p:nvSpPr>
        <p:spPr/>
        <p:txBody>
          <a:bodyPr/>
          <a:lstStyle/>
          <a:p>
            <a:fld id="{21BBE34E-00FD-4E00-AA7A-1706DD9907DB}" type="slidenum">
              <a:rPr lang="ar-EG" smtClean="0"/>
              <a:t>16</a:t>
            </a:fld>
            <a:endParaRPr lang="ar-EG"/>
          </a:p>
        </p:txBody>
      </p:sp>
    </p:spTree>
    <p:extLst>
      <p:ext uri="{BB962C8B-B14F-4D97-AF65-F5344CB8AC3E}">
        <p14:creationId xmlns:p14="http://schemas.microsoft.com/office/powerpoint/2010/main" val="2481327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AE12F-EB5A-AC87-EE22-8D5DE6D01824}"/>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2901B96-0414-9BCA-9116-20F98CDAE97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581DBFBF-D983-CA2D-A484-8D0A4CD6A92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099F2FB-9B06-B7AE-10AB-2EC122D3DB44}"/>
              </a:ext>
            </a:extLst>
          </p:cNvPr>
          <p:cNvSpPr>
            <a:spLocks noGrp="1"/>
          </p:cNvSpPr>
          <p:nvPr>
            <p:ph type="sldNum" sz="quarter" idx="5"/>
          </p:nvPr>
        </p:nvSpPr>
        <p:spPr/>
        <p:txBody>
          <a:bodyPr/>
          <a:lstStyle/>
          <a:p>
            <a:fld id="{21BBE34E-00FD-4E00-AA7A-1706DD9907DB}" type="slidenum">
              <a:rPr lang="ar-EG" smtClean="0"/>
              <a:t>17</a:t>
            </a:fld>
            <a:endParaRPr lang="ar-EG"/>
          </a:p>
        </p:txBody>
      </p:sp>
    </p:spTree>
    <p:extLst>
      <p:ext uri="{BB962C8B-B14F-4D97-AF65-F5344CB8AC3E}">
        <p14:creationId xmlns:p14="http://schemas.microsoft.com/office/powerpoint/2010/main" val="2135804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A4D86-EB3A-FC8E-F7D4-92AC6EA16D0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4F141FFF-7A09-5315-7894-04526B0E7F7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29735897-A009-BBEE-4172-151339DB278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3F3DB852-8FA1-1C71-FEC6-E92892267CBA}"/>
              </a:ext>
            </a:extLst>
          </p:cNvPr>
          <p:cNvSpPr>
            <a:spLocks noGrp="1"/>
          </p:cNvSpPr>
          <p:nvPr>
            <p:ph type="sldNum" sz="quarter" idx="5"/>
          </p:nvPr>
        </p:nvSpPr>
        <p:spPr/>
        <p:txBody>
          <a:bodyPr/>
          <a:lstStyle/>
          <a:p>
            <a:fld id="{21BBE34E-00FD-4E00-AA7A-1706DD9907DB}" type="slidenum">
              <a:rPr lang="ar-EG" smtClean="0"/>
              <a:t>18</a:t>
            </a:fld>
            <a:endParaRPr lang="ar-EG"/>
          </a:p>
        </p:txBody>
      </p:sp>
    </p:spTree>
    <p:extLst>
      <p:ext uri="{BB962C8B-B14F-4D97-AF65-F5344CB8AC3E}">
        <p14:creationId xmlns:p14="http://schemas.microsoft.com/office/powerpoint/2010/main" val="1822025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2BEC9-AD9A-7848-4131-58970C357319}"/>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D6FFDFA-ED54-3FF5-BE94-A721764340C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066DD88-FA20-7524-E93B-BE515221886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B7966032-7EA5-BA0F-F302-9EBC3AC862E3}"/>
              </a:ext>
            </a:extLst>
          </p:cNvPr>
          <p:cNvSpPr>
            <a:spLocks noGrp="1"/>
          </p:cNvSpPr>
          <p:nvPr>
            <p:ph type="sldNum" sz="quarter" idx="5"/>
          </p:nvPr>
        </p:nvSpPr>
        <p:spPr/>
        <p:txBody>
          <a:bodyPr/>
          <a:lstStyle/>
          <a:p>
            <a:fld id="{21BBE34E-00FD-4E00-AA7A-1706DD9907DB}" type="slidenum">
              <a:rPr lang="ar-EG" smtClean="0"/>
              <a:t>19</a:t>
            </a:fld>
            <a:endParaRPr lang="ar-EG"/>
          </a:p>
        </p:txBody>
      </p:sp>
    </p:spTree>
    <p:extLst>
      <p:ext uri="{BB962C8B-B14F-4D97-AF65-F5344CB8AC3E}">
        <p14:creationId xmlns:p14="http://schemas.microsoft.com/office/powerpoint/2010/main" val="39017713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6F5DCF-3ECD-983C-3257-730D0BDEC9C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D31CE555-8EC0-D93B-010F-0427F1AC3BB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612DC57-BFF6-8E3B-3E34-DF0489BD22D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EB1D652F-268A-C6D3-E00D-70837EE23941}"/>
              </a:ext>
            </a:extLst>
          </p:cNvPr>
          <p:cNvSpPr>
            <a:spLocks noGrp="1"/>
          </p:cNvSpPr>
          <p:nvPr>
            <p:ph type="sldNum" sz="quarter" idx="5"/>
          </p:nvPr>
        </p:nvSpPr>
        <p:spPr/>
        <p:txBody>
          <a:bodyPr/>
          <a:lstStyle/>
          <a:p>
            <a:fld id="{21BBE34E-00FD-4E00-AA7A-1706DD9907DB}" type="slidenum">
              <a:rPr lang="ar-EG" smtClean="0"/>
              <a:t>20</a:t>
            </a:fld>
            <a:endParaRPr lang="ar-EG"/>
          </a:p>
        </p:txBody>
      </p:sp>
    </p:spTree>
    <p:extLst>
      <p:ext uri="{BB962C8B-B14F-4D97-AF65-F5344CB8AC3E}">
        <p14:creationId xmlns:p14="http://schemas.microsoft.com/office/powerpoint/2010/main" val="1364847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1AE3-AD0E-534B-0C08-66B875C5CA98}"/>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7BB49FA-7E55-0396-661F-8611B8A4941A}"/>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84FED209-5296-8618-D2C1-4C9C8FA48AF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15910EA9-4E38-E718-1E61-0B8D27E613AC}"/>
              </a:ext>
            </a:extLst>
          </p:cNvPr>
          <p:cNvSpPr>
            <a:spLocks noGrp="1"/>
          </p:cNvSpPr>
          <p:nvPr>
            <p:ph type="sldNum" sz="quarter" idx="5"/>
          </p:nvPr>
        </p:nvSpPr>
        <p:spPr/>
        <p:txBody>
          <a:bodyPr/>
          <a:lstStyle/>
          <a:p>
            <a:fld id="{21BBE34E-00FD-4E00-AA7A-1706DD9907DB}" type="slidenum">
              <a:rPr lang="ar-EG" smtClean="0"/>
              <a:t>21</a:t>
            </a:fld>
            <a:endParaRPr lang="ar-EG"/>
          </a:p>
        </p:txBody>
      </p:sp>
    </p:spTree>
    <p:extLst>
      <p:ext uri="{BB962C8B-B14F-4D97-AF65-F5344CB8AC3E}">
        <p14:creationId xmlns:p14="http://schemas.microsoft.com/office/powerpoint/2010/main" val="31768457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B483F-82E6-4396-F7D2-5BB01685B1F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DD6E645E-99FE-0D1B-ADC9-8FD3364B9323}"/>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30FAAEB-58F2-36CD-9263-7B42F61BE876}"/>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214A369-0F03-84ED-AD7D-4ADBFD4EA1CA}"/>
              </a:ext>
            </a:extLst>
          </p:cNvPr>
          <p:cNvSpPr>
            <a:spLocks noGrp="1"/>
          </p:cNvSpPr>
          <p:nvPr>
            <p:ph type="sldNum" sz="quarter" idx="5"/>
          </p:nvPr>
        </p:nvSpPr>
        <p:spPr/>
        <p:txBody>
          <a:bodyPr/>
          <a:lstStyle/>
          <a:p>
            <a:fld id="{21BBE34E-00FD-4E00-AA7A-1706DD9907DB}" type="slidenum">
              <a:rPr lang="ar-EG" smtClean="0"/>
              <a:t>22</a:t>
            </a:fld>
            <a:endParaRPr lang="ar-EG"/>
          </a:p>
        </p:txBody>
      </p:sp>
    </p:spTree>
    <p:extLst>
      <p:ext uri="{BB962C8B-B14F-4D97-AF65-F5344CB8AC3E}">
        <p14:creationId xmlns:p14="http://schemas.microsoft.com/office/powerpoint/2010/main" val="25766374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A8015-4949-6169-90E2-82533A88C443}"/>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F5ABE4E0-9ADA-B22C-C494-494460838BE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088AE0EC-8BE1-98C6-4090-F574AB3770B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0D2235C8-4F54-7D83-82CB-B56756BA6D88}"/>
              </a:ext>
            </a:extLst>
          </p:cNvPr>
          <p:cNvSpPr>
            <a:spLocks noGrp="1"/>
          </p:cNvSpPr>
          <p:nvPr>
            <p:ph type="sldNum" sz="quarter" idx="5"/>
          </p:nvPr>
        </p:nvSpPr>
        <p:spPr/>
        <p:txBody>
          <a:bodyPr/>
          <a:lstStyle/>
          <a:p>
            <a:fld id="{21BBE34E-00FD-4E00-AA7A-1706DD9907DB}" type="slidenum">
              <a:rPr lang="ar-EG" smtClean="0"/>
              <a:t>23</a:t>
            </a:fld>
            <a:endParaRPr lang="ar-EG"/>
          </a:p>
        </p:txBody>
      </p:sp>
    </p:spTree>
    <p:extLst>
      <p:ext uri="{BB962C8B-B14F-4D97-AF65-F5344CB8AC3E}">
        <p14:creationId xmlns:p14="http://schemas.microsoft.com/office/powerpoint/2010/main" val="36993943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7E138-2B9E-7307-69F3-171F3D84E52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AF28FE7-98B5-DF55-4CD4-DB28C996EE8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5C3E924-29D0-199E-BDE5-DEC197742AF7}"/>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D20E015-5B1A-BFAC-70EC-71CE2681C2B9}"/>
              </a:ext>
            </a:extLst>
          </p:cNvPr>
          <p:cNvSpPr>
            <a:spLocks noGrp="1"/>
          </p:cNvSpPr>
          <p:nvPr>
            <p:ph type="sldNum" sz="quarter" idx="5"/>
          </p:nvPr>
        </p:nvSpPr>
        <p:spPr/>
        <p:txBody>
          <a:bodyPr/>
          <a:lstStyle/>
          <a:p>
            <a:fld id="{21BBE34E-00FD-4E00-AA7A-1706DD9907DB}" type="slidenum">
              <a:rPr lang="ar-EG" smtClean="0"/>
              <a:t>24</a:t>
            </a:fld>
            <a:endParaRPr lang="ar-EG"/>
          </a:p>
        </p:txBody>
      </p:sp>
    </p:spTree>
    <p:extLst>
      <p:ext uri="{BB962C8B-B14F-4D97-AF65-F5344CB8AC3E}">
        <p14:creationId xmlns:p14="http://schemas.microsoft.com/office/powerpoint/2010/main" val="3994679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9141A-8B1E-D2FF-E554-66030C34832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9420E9E-491B-DE5C-D792-00E3FF6D6B0B}"/>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63F57A5-F560-1BC9-15F2-18BCD286D53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3DF6BB6-8B28-AE70-2CD9-3F3708691EF4}"/>
              </a:ext>
            </a:extLst>
          </p:cNvPr>
          <p:cNvSpPr>
            <a:spLocks noGrp="1"/>
          </p:cNvSpPr>
          <p:nvPr>
            <p:ph type="sldNum" sz="quarter" idx="5"/>
          </p:nvPr>
        </p:nvSpPr>
        <p:spPr/>
        <p:txBody>
          <a:bodyPr/>
          <a:lstStyle/>
          <a:p>
            <a:fld id="{21BBE34E-00FD-4E00-AA7A-1706DD9907DB}" type="slidenum">
              <a:rPr lang="ar-EG" smtClean="0"/>
              <a:t>25</a:t>
            </a:fld>
            <a:endParaRPr lang="ar-EG"/>
          </a:p>
        </p:txBody>
      </p:sp>
    </p:spTree>
    <p:extLst>
      <p:ext uri="{BB962C8B-B14F-4D97-AF65-F5344CB8AC3E}">
        <p14:creationId xmlns:p14="http://schemas.microsoft.com/office/powerpoint/2010/main" val="22609172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B882F-83C4-44D4-7AB4-5421D4CC34D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8DC74FF-FC22-CF37-2534-B04B4F56F09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B035D89B-DBC4-D7C6-C3FF-F375AB39D8CE}"/>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088C434F-694B-1DE9-7AFA-81BAC142001B}"/>
              </a:ext>
            </a:extLst>
          </p:cNvPr>
          <p:cNvSpPr>
            <a:spLocks noGrp="1"/>
          </p:cNvSpPr>
          <p:nvPr>
            <p:ph type="sldNum" sz="quarter" idx="5"/>
          </p:nvPr>
        </p:nvSpPr>
        <p:spPr/>
        <p:txBody>
          <a:bodyPr/>
          <a:lstStyle/>
          <a:p>
            <a:fld id="{21BBE34E-00FD-4E00-AA7A-1706DD9907DB}" type="slidenum">
              <a:rPr lang="ar-EG" smtClean="0"/>
              <a:t>26</a:t>
            </a:fld>
            <a:endParaRPr lang="ar-EG"/>
          </a:p>
        </p:txBody>
      </p:sp>
    </p:spTree>
    <p:extLst>
      <p:ext uri="{BB962C8B-B14F-4D97-AF65-F5344CB8AC3E}">
        <p14:creationId xmlns:p14="http://schemas.microsoft.com/office/powerpoint/2010/main" val="36798485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4BCCD-F8C2-D35D-0DF9-21FA41F5930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61944CF3-9617-0A14-0055-91EF1DE4C4FA}"/>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50587436-09E3-72EA-2BDA-CC72C184BB7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A0B8C2D-CFB8-B2B5-6D59-EC28BFD2EA07}"/>
              </a:ext>
            </a:extLst>
          </p:cNvPr>
          <p:cNvSpPr>
            <a:spLocks noGrp="1"/>
          </p:cNvSpPr>
          <p:nvPr>
            <p:ph type="sldNum" sz="quarter" idx="5"/>
          </p:nvPr>
        </p:nvSpPr>
        <p:spPr/>
        <p:txBody>
          <a:bodyPr/>
          <a:lstStyle/>
          <a:p>
            <a:fld id="{21BBE34E-00FD-4E00-AA7A-1706DD9907DB}" type="slidenum">
              <a:rPr lang="ar-EG" smtClean="0"/>
              <a:t>27</a:t>
            </a:fld>
            <a:endParaRPr lang="ar-EG"/>
          </a:p>
        </p:txBody>
      </p:sp>
    </p:spTree>
    <p:extLst>
      <p:ext uri="{BB962C8B-B14F-4D97-AF65-F5344CB8AC3E}">
        <p14:creationId xmlns:p14="http://schemas.microsoft.com/office/powerpoint/2010/main" val="34229366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87FFE8-5B37-3DCC-4F6A-23B29B22916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2F4CDCE-20ED-D70C-9F1B-9680803D235B}"/>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A168A6F5-2868-88A3-1091-C0227587DA0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50C1386-4D32-5ED6-A549-7376AD5A82D5}"/>
              </a:ext>
            </a:extLst>
          </p:cNvPr>
          <p:cNvSpPr>
            <a:spLocks noGrp="1"/>
          </p:cNvSpPr>
          <p:nvPr>
            <p:ph type="sldNum" sz="quarter" idx="5"/>
          </p:nvPr>
        </p:nvSpPr>
        <p:spPr/>
        <p:txBody>
          <a:bodyPr/>
          <a:lstStyle/>
          <a:p>
            <a:fld id="{21BBE34E-00FD-4E00-AA7A-1706DD9907DB}" type="slidenum">
              <a:rPr lang="ar-EG" smtClean="0"/>
              <a:t>28</a:t>
            </a:fld>
            <a:endParaRPr lang="ar-EG"/>
          </a:p>
        </p:txBody>
      </p:sp>
    </p:spTree>
    <p:extLst>
      <p:ext uri="{BB962C8B-B14F-4D97-AF65-F5344CB8AC3E}">
        <p14:creationId xmlns:p14="http://schemas.microsoft.com/office/powerpoint/2010/main" val="32188173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C4C2D-99CE-0A18-1C03-89CDFF8AE4D4}"/>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FC5568CC-7924-AD66-CE72-5A609BC089C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8DA446A4-A450-E466-1FF8-C5EE0A415FCA}"/>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346C2BF6-F306-5F74-3304-33C7175123B3}"/>
              </a:ext>
            </a:extLst>
          </p:cNvPr>
          <p:cNvSpPr>
            <a:spLocks noGrp="1"/>
          </p:cNvSpPr>
          <p:nvPr>
            <p:ph type="sldNum" sz="quarter" idx="5"/>
          </p:nvPr>
        </p:nvSpPr>
        <p:spPr/>
        <p:txBody>
          <a:bodyPr/>
          <a:lstStyle/>
          <a:p>
            <a:fld id="{21BBE34E-00FD-4E00-AA7A-1706DD9907DB}" type="slidenum">
              <a:rPr lang="ar-EG" smtClean="0"/>
              <a:t>29</a:t>
            </a:fld>
            <a:endParaRPr lang="ar-EG"/>
          </a:p>
        </p:txBody>
      </p:sp>
    </p:spTree>
    <p:extLst>
      <p:ext uri="{BB962C8B-B14F-4D97-AF65-F5344CB8AC3E}">
        <p14:creationId xmlns:p14="http://schemas.microsoft.com/office/powerpoint/2010/main" val="5906335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5EB90-280D-0C42-27C2-A064EFBBA09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5B66D19C-DF74-F736-6103-819791F9DE9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2A80DB6E-B47E-E4E3-38A0-2B914CBCEF2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96D51B2-09FF-7253-D2D1-CBBA6A2E8912}"/>
              </a:ext>
            </a:extLst>
          </p:cNvPr>
          <p:cNvSpPr>
            <a:spLocks noGrp="1"/>
          </p:cNvSpPr>
          <p:nvPr>
            <p:ph type="sldNum" sz="quarter" idx="5"/>
          </p:nvPr>
        </p:nvSpPr>
        <p:spPr/>
        <p:txBody>
          <a:bodyPr/>
          <a:lstStyle/>
          <a:p>
            <a:fld id="{21BBE34E-00FD-4E00-AA7A-1706DD9907DB}" type="slidenum">
              <a:rPr lang="ar-EG" smtClean="0"/>
              <a:t>30</a:t>
            </a:fld>
            <a:endParaRPr lang="ar-EG"/>
          </a:p>
        </p:txBody>
      </p:sp>
    </p:spTree>
    <p:extLst>
      <p:ext uri="{BB962C8B-B14F-4D97-AF65-F5344CB8AC3E}">
        <p14:creationId xmlns:p14="http://schemas.microsoft.com/office/powerpoint/2010/main" val="19313374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D299B-21E1-4DB7-51B6-55CE3C35E9C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2F6439A-5B9A-3627-8868-79010DB9EDA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76E8372B-C392-C6FE-2836-43EB755DF861}"/>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B8F0127-340E-0F03-2061-EDA05A489828}"/>
              </a:ext>
            </a:extLst>
          </p:cNvPr>
          <p:cNvSpPr>
            <a:spLocks noGrp="1"/>
          </p:cNvSpPr>
          <p:nvPr>
            <p:ph type="sldNum" sz="quarter" idx="5"/>
          </p:nvPr>
        </p:nvSpPr>
        <p:spPr/>
        <p:txBody>
          <a:bodyPr/>
          <a:lstStyle/>
          <a:p>
            <a:fld id="{21BBE34E-00FD-4E00-AA7A-1706DD9907DB}" type="slidenum">
              <a:rPr lang="ar-EG" smtClean="0"/>
              <a:t>31</a:t>
            </a:fld>
            <a:endParaRPr lang="ar-EG"/>
          </a:p>
        </p:txBody>
      </p:sp>
    </p:spTree>
    <p:extLst>
      <p:ext uri="{BB962C8B-B14F-4D97-AF65-F5344CB8AC3E}">
        <p14:creationId xmlns:p14="http://schemas.microsoft.com/office/powerpoint/2010/main" val="27974519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B8F41-A7E1-7C25-6932-115795A1CCA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4E7B4DB-7D79-44FE-08A2-72617E638A5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DACDB6C-57BF-37D1-CDA7-1CF51EC736AD}"/>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906135C-A2A9-F3FF-DD2E-B2FBDB2990B6}"/>
              </a:ext>
            </a:extLst>
          </p:cNvPr>
          <p:cNvSpPr>
            <a:spLocks noGrp="1"/>
          </p:cNvSpPr>
          <p:nvPr>
            <p:ph type="sldNum" sz="quarter" idx="5"/>
          </p:nvPr>
        </p:nvSpPr>
        <p:spPr/>
        <p:txBody>
          <a:bodyPr/>
          <a:lstStyle/>
          <a:p>
            <a:fld id="{21BBE34E-00FD-4E00-AA7A-1706DD9907DB}" type="slidenum">
              <a:rPr lang="ar-EG" smtClean="0"/>
              <a:t>32</a:t>
            </a:fld>
            <a:endParaRPr lang="ar-EG"/>
          </a:p>
        </p:txBody>
      </p:sp>
    </p:spTree>
    <p:extLst>
      <p:ext uri="{BB962C8B-B14F-4D97-AF65-F5344CB8AC3E}">
        <p14:creationId xmlns:p14="http://schemas.microsoft.com/office/powerpoint/2010/main" val="34115275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7EF7F-3613-AB98-2A2C-D69939FFF902}"/>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435C8BF-6621-9425-E9A1-908BFFE7DC21}"/>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955A3B39-DF04-520A-8FB3-FD6FD2A38511}"/>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649535F6-5E5D-49C3-1165-87175D6A2E74}"/>
              </a:ext>
            </a:extLst>
          </p:cNvPr>
          <p:cNvSpPr>
            <a:spLocks noGrp="1"/>
          </p:cNvSpPr>
          <p:nvPr>
            <p:ph type="sldNum" sz="quarter" idx="5"/>
          </p:nvPr>
        </p:nvSpPr>
        <p:spPr/>
        <p:txBody>
          <a:bodyPr/>
          <a:lstStyle/>
          <a:p>
            <a:fld id="{21BBE34E-00FD-4E00-AA7A-1706DD9907DB}" type="slidenum">
              <a:rPr lang="ar-EG" smtClean="0"/>
              <a:t>33</a:t>
            </a:fld>
            <a:endParaRPr lang="ar-EG"/>
          </a:p>
        </p:txBody>
      </p:sp>
    </p:spTree>
    <p:extLst>
      <p:ext uri="{BB962C8B-B14F-4D97-AF65-F5344CB8AC3E}">
        <p14:creationId xmlns:p14="http://schemas.microsoft.com/office/powerpoint/2010/main" val="1703529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4FA79-A800-C026-DDE8-CCC24729698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E4461C4-EE0B-2B9E-4763-FE56E728B4E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AFF0DCE3-10E6-A144-4D0F-2950D72E07F1}"/>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7098E0E-6021-EE9A-CCDD-36DA0F5CB0AE}"/>
              </a:ext>
            </a:extLst>
          </p:cNvPr>
          <p:cNvSpPr>
            <a:spLocks noGrp="1"/>
          </p:cNvSpPr>
          <p:nvPr>
            <p:ph type="sldNum" sz="quarter" idx="5"/>
          </p:nvPr>
        </p:nvSpPr>
        <p:spPr/>
        <p:txBody>
          <a:bodyPr/>
          <a:lstStyle/>
          <a:p>
            <a:fld id="{21BBE34E-00FD-4E00-AA7A-1706DD9907DB}" type="slidenum">
              <a:rPr lang="ar-EG" smtClean="0"/>
              <a:t>34</a:t>
            </a:fld>
            <a:endParaRPr lang="ar-EG"/>
          </a:p>
        </p:txBody>
      </p:sp>
    </p:spTree>
    <p:extLst>
      <p:ext uri="{BB962C8B-B14F-4D97-AF65-F5344CB8AC3E}">
        <p14:creationId xmlns:p14="http://schemas.microsoft.com/office/powerpoint/2010/main" val="2047651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2B074-A78D-A95F-413B-CAC7B028C46E}"/>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F8D98075-B948-9798-072F-A89689AE1D8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AE825F3D-425A-1188-477A-F81D19C1C7A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2A0C668-A98C-8019-F614-D5B1183595F9}"/>
              </a:ext>
            </a:extLst>
          </p:cNvPr>
          <p:cNvSpPr>
            <a:spLocks noGrp="1"/>
          </p:cNvSpPr>
          <p:nvPr>
            <p:ph type="sldNum" sz="quarter" idx="5"/>
          </p:nvPr>
        </p:nvSpPr>
        <p:spPr/>
        <p:txBody>
          <a:bodyPr/>
          <a:lstStyle/>
          <a:p>
            <a:fld id="{21BBE34E-00FD-4E00-AA7A-1706DD9907DB}" type="slidenum">
              <a:rPr lang="ar-EG" smtClean="0"/>
              <a:t>35</a:t>
            </a:fld>
            <a:endParaRPr lang="ar-EG"/>
          </a:p>
        </p:txBody>
      </p:sp>
    </p:spTree>
    <p:extLst>
      <p:ext uri="{BB962C8B-B14F-4D97-AF65-F5344CB8AC3E}">
        <p14:creationId xmlns:p14="http://schemas.microsoft.com/office/powerpoint/2010/main" val="15008529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F5920-7A5C-CDCD-B529-98B0B2B085B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7D55C69-2115-4F76-CDCB-C04EA8E6DA1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5903BBB-AEDD-6E1E-0E13-D865EF85F14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1D9FAD5-E328-4543-574B-8228A1269E7E}"/>
              </a:ext>
            </a:extLst>
          </p:cNvPr>
          <p:cNvSpPr>
            <a:spLocks noGrp="1"/>
          </p:cNvSpPr>
          <p:nvPr>
            <p:ph type="sldNum" sz="quarter" idx="5"/>
          </p:nvPr>
        </p:nvSpPr>
        <p:spPr/>
        <p:txBody>
          <a:bodyPr/>
          <a:lstStyle/>
          <a:p>
            <a:fld id="{21BBE34E-00FD-4E00-AA7A-1706DD9907DB}" type="slidenum">
              <a:rPr lang="ar-EG" smtClean="0"/>
              <a:t>36</a:t>
            </a:fld>
            <a:endParaRPr lang="ar-EG"/>
          </a:p>
        </p:txBody>
      </p:sp>
    </p:spTree>
    <p:extLst>
      <p:ext uri="{BB962C8B-B14F-4D97-AF65-F5344CB8AC3E}">
        <p14:creationId xmlns:p14="http://schemas.microsoft.com/office/powerpoint/2010/main" val="14539325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E8D08-5E55-D3A6-E536-955AAD017C4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90B9236-F223-D5C9-DF24-6F4B2074FB7F}"/>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78B8E8AF-701E-A088-09C0-74B6F28BA1E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F50D151-896E-68A8-FA6C-4F1235A6955A}"/>
              </a:ext>
            </a:extLst>
          </p:cNvPr>
          <p:cNvSpPr>
            <a:spLocks noGrp="1"/>
          </p:cNvSpPr>
          <p:nvPr>
            <p:ph type="sldNum" sz="quarter" idx="5"/>
          </p:nvPr>
        </p:nvSpPr>
        <p:spPr/>
        <p:txBody>
          <a:bodyPr/>
          <a:lstStyle/>
          <a:p>
            <a:fld id="{21BBE34E-00FD-4E00-AA7A-1706DD9907DB}" type="slidenum">
              <a:rPr lang="ar-EG" smtClean="0"/>
              <a:t>39</a:t>
            </a:fld>
            <a:endParaRPr lang="ar-EG"/>
          </a:p>
        </p:txBody>
      </p:sp>
    </p:spTree>
    <p:extLst>
      <p:ext uri="{BB962C8B-B14F-4D97-AF65-F5344CB8AC3E}">
        <p14:creationId xmlns:p14="http://schemas.microsoft.com/office/powerpoint/2010/main" val="7656591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p:txBody>
      </p:sp>
      <p:sp>
        <p:nvSpPr>
          <p:cNvPr id="4" name="عنصر نائب لرقم الشريحة 3"/>
          <p:cNvSpPr>
            <a:spLocks noGrp="1"/>
          </p:cNvSpPr>
          <p:nvPr>
            <p:ph type="sldNum" sz="quarter" idx="5"/>
          </p:nvPr>
        </p:nvSpPr>
        <p:spPr/>
        <p:txBody>
          <a:bodyPr/>
          <a:lstStyle/>
          <a:p>
            <a:pPr marL="0" marR="0" lvl="0" indent="0" algn="l" defTabSz="914400" rtl="1" eaLnBrk="1" fontAlgn="auto" latinLnBrk="0" hangingPunct="1">
              <a:lnSpc>
                <a:spcPct val="100000"/>
              </a:lnSpc>
              <a:spcBef>
                <a:spcPts val="0"/>
              </a:spcBef>
              <a:spcAft>
                <a:spcPts val="0"/>
              </a:spcAft>
              <a:buClrTx/>
              <a:buSzTx/>
              <a:buFontTx/>
              <a:buNone/>
              <a:tabLst/>
              <a:defRPr/>
            </a:pPr>
            <a:fld id="{21BBE34E-00FD-4E00-AA7A-1706DD9907DB}" type="slidenum">
              <a:rPr kumimoji="0" lang="ar-EG" sz="1200" b="0" i="0" u="none" strike="noStrike" kern="1200" cap="none" spc="0" normalizeH="0" baseline="0" noProof="0" smtClean="0">
                <a:ln>
                  <a:noFill/>
                </a:ln>
                <a:solidFill>
                  <a:prstClr val="black"/>
                </a:solidFill>
                <a:effectLst/>
                <a:uLnTx/>
                <a:uFillTx/>
                <a:latin typeface="Calibri" panose="020F0502020204030204"/>
                <a:ea typeface="+mn-ea"/>
                <a:cs typeface="Harmattan" panose="01000503000000020003" pitchFamily="2" charset="-78"/>
              </a:rPr>
              <a:pPr marL="0" marR="0" lvl="0" indent="0" algn="l" defTabSz="914400" rtl="1" eaLnBrk="1" fontAlgn="auto" latinLnBrk="0" hangingPunct="1">
                <a:lnSpc>
                  <a:spcPct val="100000"/>
                </a:lnSpc>
                <a:spcBef>
                  <a:spcPts val="0"/>
                </a:spcBef>
                <a:spcAft>
                  <a:spcPts val="0"/>
                </a:spcAft>
                <a:buClrTx/>
                <a:buSzTx/>
                <a:buFontTx/>
                <a:buNone/>
                <a:tabLst/>
                <a:defRPr/>
              </a:pPr>
              <a:t>43</a:t>
            </a:fld>
            <a:endParaRPr kumimoji="0" lang="ar-EG" sz="1200" b="0" i="0" u="none" strike="noStrike" kern="1200" cap="none" spc="0" normalizeH="0" baseline="0" noProof="0" dirty="0">
              <a:ln>
                <a:noFill/>
              </a:ln>
              <a:solidFill>
                <a:prstClr val="black"/>
              </a:solidFill>
              <a:effectLst/>
              <a:uLnTx/>
              <a:uFillTx/>
              <a:latin typeface="Calibri" panose="020F0502020204030204"/>
              <a:ea typeface="+mn-ea"/>
              <a:cs typeface="Harmattan" panose="01000503000000020003" pitchFamily="2" charset="-78"/>
            </a:endParaRPr>
          </a:p>
        </p:txBody>
      </p:sp>
    </p:spTree>
    <p:extLst>
      <p:ext uri="{BB962C8B-B14F-4D97-AF65-F5344CB8AC3E}">
        <p14:creationId xmlns:p14="http://schemas.microsoft.com/office/powerpoint/2010/main" val="996308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شريحة عنوان">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3240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عنوان ومحتوى">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6122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مربع نص 7">
            <a:extLst>
              <a:ext uri="{FF2B5EF4-FFF2-40B4-BE49-F238E27FC236}">
                <a16:creationId xmlns:a16="http://schemas.microsoft.com/office/drawing/2014/main" id="{E3263395-9781-4794-BD81-7A0DB6855226}"/>
              </a:ext>
            </a:extLst>
          </p:cNvPr>
          <p:cNvSpPr txBox="1"/>
          <p:nvPr userDrawn="1"/>
        </p:nvSpPr>
        <p:spPr>
          <a:xfrm>
            <a:off x="2141220" y="-416143"/>
            <a:ext cx="7909560" cy="276999"/>
          </a:xfrm>
          <a:prstGeom prst="rect">
            <a:avLst/>
          </a:prstGeom>
          <a:noFill/>
        </p:spPr>
        <p:txBody>
          <a:bodyPr wrap="square">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solidFill>
                  <a:schemeClr val="tx1">
                    <a:lumMod val="75000"/>
                    <a:lumOff val="25000"/>
                  </a:schemeClr>
                </a:solidFill>
                <a:latin typeface="El Messiri" pitchFamily="2" charset="-78"/>
                <a:cs typeface="El Messiri" pitchFamily="2" charset="-78"/>
              </a:rPr>
              <a:t>هذا القالب من تصميم موقع انجز ( </a:t>
            </a:r>
            <a:r>
              <a:rPr lang="en-US" sz="1200" dirty="0">
                <a:solidFill>
                  <a:schemeClr val="tx1">
                    <a:lumMod val="75000"/>
                    <a:lumOff val="25000"/>
                  </a:schemeClr>
                </a:solidFill>
                <a:latin typeface="El Messiri" pitchFamily="2" charset="-78"/>
                <a:cs typeface="El Messiri" pitchFamily="2" charset="-78"/>
              </a:rPr>
              <a:t>ingez-ppt.com</a:t>
            </a:r>
            <a:r>
              <a:rPr lang="ar-SA" sz="1200" dirty="0">
                <a:solidFill>
                  <a:schemeClr val="tx1">
                    <a:lumMod val="75000"/>
                    <a:lumOff val="25000"/>
                  </a:schemeClr>
                </a:solidFill>
                <a:latin typeface="El Messiri" pitchFamily="2" charset="-78"/>
                <a:cs typeface="El Messiri" pitchFamily="2" charset="-78"/>
              </a:rPr>
              <a:t> ) : موقع عربي متخصص بتصميم قوالب البوربوينت باللغة العربية</a:t>
            </a:r>
            <a:endParaRPr lang="ar-EG" sz="1200" dirty="0">
              <a:solidFill>
                <a:schemeClr val="tx1">
                  <a:lumMod val="75000"/>
                  <a:lumOff val="25000"/>
                </a:schemeClr>
              </a:solidFill>
              <a:latin typeface="El Messiri" pitchFamily="2" charset="-78"/>
              <a:cs typeface="El Messiri" pitchFamily="2" charset="-78"/>
            </a:endParaRPr>
          </a:p>
        </p:txBody>
      </p:sp>
    </p:spTree>
    <p:extLst>
      <p:ext uri="{BB962C8B-B14F-4D97-AF65-F5344CB8AC3E}">
        <p14:creationId xmlns:p14="http://schemas.microsoft.com/office/powerpoint/2010/main" val="3969453130"/>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wav"/><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2.wav"/></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audio" Target="../media/audio2.wav"/><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image" Target="../media/image3.png"/><Relationship Id="rId11" Type="http://schemas.openxmlformats.org/officeDocument/2006/relationships/image" Target="../media/image6.png"/><Relationship Id="rId5" Type="http://schemas.openxmlformats.org/officeDocument/2006/relationships/audio" Target="../media/audio1.wav"/><Relationship Id="rId10" Type="http://schemas.openxmlformats.org/officeDocument/2006/relationships/image" Target="../media/image5.png"/><Relationship Id="rId4" Type="http://schemas.openxmlformats.org/officeDocument/2006/relationships/notesSlide" Target="../notesSlides/notesSlide1.xml"/><Relationship Id="rId9" Type="http://schemas.openxmlformats.org/officeDocument/2006/relationships/audio" Target="../media/audio3.wav"/></Relationships>
</file>

<file path=ppt/slides/_rels/slide3.xml.rels><?xml version="1.0" encoding="UTF-8" standalone="yes"?>
<Relationships xmlns="http://schemas.openxmlformats.org/package/2006/relationships"><Relationship Id="rId3" Type="http://schemas.microsoft.com/office/2007/relationships/media" Target="../media/media5.wav"/><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slideLayout" Target="../slideLayouts/slideLayout2.xml"/><Relationship Id="rId4" Type="http://schemas.openxmlformats.org/officeDocument/2006/relationships/audio" Target="../media/media5.wav"/></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audio" Target="../media/audio2.wav"/><Relationship Id="rId2" Type="http://schemas.microsoft.com/office/2007/relationships/media" Target="../media/media7.mp4"/><Relationship Id="rId1" Type="http://schemas.openxmlformats.org/officeDocument/2006/relationships/video" Target="NULL" TargetMode="Externa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5.png"/><Relationship Id="rId4" Type="http://schemas.openxmlformats.org/officeDocument/2006/relationships/notesSlide" Target="../notesSlides/notesSlide2.xml"/><Relationship Id="rId9" Type="http://schemas.openxmlformats.org/officeDocument/2006/relationships/audio" Target="../media/audio3.wav"/></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2.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8.png"/><Relationship Id="rId7" Type="http://schemas.openxmlformats.org/officeDocument/2006/relationships/audio" Target="../media/audio3.wav"/><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22.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4.png"/><Relationship Id="rId7" Type="http://schemas.openxmlformats.org/officeDocument/2006/relationships/audio" Target="../media/audio3.wav"/><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25.pn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7.png"/><Relationship Id="rId7" Type="http://schemas.openxmlformats.org/officeDocument/2006/relationships/audio" Target="../media/audio3.wav"/><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28.png"/><Relationship Id="rId7"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1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0.png"/><Relationship Id="rId7" Type="http://schemas.openxmlformats.org/officeDocument/2006/relationships/audio" Target="../media/audio3.wav"/><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31.png"/><Relationship Id="rId7"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2.png"/><Relationship Id="rId7" Type="http://schemas.openxmlformats.org/officeDocument/2006/relationships/audio" Target="../media/audio3.wav"/><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33.png"/><Relationship Id="rId7"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2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4.png"/><Relationship Id="rId7" Type="http://schemas.openxmlformats.org/officeDocument/2006/relationships/audio" Target="../media/audio3.wav"/><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35.png"/><Relationship Id="rId7"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6.png"/><Relationship Id="rId7" Type="http://schemas.openxmlformats.org/officeDocument/2006/relationships/audio" Target="../media/audio3.wav"/><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37.png"/><Relationship Id="rId7"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3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9.png"/><Relationship Id="rId7" Type="http://schemas.openxmlformats.org/officeDocument/2006/relationships/audio" Target="../media/audio3.wav"/><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40.png"/><Relationship Id="rId7"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audio" Target="../media/audio3.wav"/><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17.png"/></Relationships>
</file>

<file path=ppt/slides/_rels/slide3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41.png"/><Relationship Id="rId7" Type="http://schemas.openxmlformats.org/officeDocument/2006/relationships/audio" Target="../media/audio3.wav"/><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30.xml"/></Relationships>
</file>

<file path=ppt/slides/_rels/slide35.xml.rels><?xml version="1.0" encoding="UTF-8" standalone="yes"?>
<Relationships xmlns="http://schemas.openxmlformats.org/package/2006/relationships"><Relationship Id="rId8" Type="http://schemas.openxmlformats.org/officeDocument/2006/relationships/audio" Target="../media/audio3.wav"/><Relationship Id="rId3" Type="http://schemas.openxmlformats.org/officeDocument/2006/relationships/image" Target="../media/image42.png"/><Relationship Id="rId7"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4.png"/><Relationship Id="rId4" Type="http://schemas.openxmlformats.org/officeDocument/2006/relationships/image" Target="../media/image15.png"/><Relationship Id="rId9" Type="http://schemas.openxmlformats.org/officeDocument/2006/relationships/image" Target="../media/image5.png"/></Relationships>
</file>

<file path=ppt/slides/_rels/slide3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43.png"/><Relationship Id="rId7" Type="http://schemas.openxmlformats.org/officeDocument/2006/relationships/audio" Target="../media/audio3.wav"/><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3.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45.png"/><Relationship Id="rId4" Type="http://schemas.openxmlformats.org/officeDocument/2006/relationships/notesSlide" Target="../notesSlides/notesSlide33.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audio" Target="../media/audio4.wav"/><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microsoft.com/office/2007/relationships/media" Target="../media/media7.mp4"/><Relationship Id="rId1" Type="http://schemas.openxmlformats.org/officeDocument/2006/relationships/video" Target="NULL" TargetMode="External"/><Relationship Id="rId6" Type="http://schemas.openxmlformats.org/officeDocument/2006/relationships/image" Target="../media/image5.png"/><Relationship Id="rId5" Type="http://schemas.openxmlformats.org/officeDocument/2006/relationships/audio" Target="../media/audio3.wav"/><Relationship Id="rId4" Type="http://schemas.openxmlformats.org/officeDocument/2006/relationships/image" Target="../media/image9.png"/></Relationships>
</file>

<file path=ppt/slides/_rels/slide4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hyperlink" Target="https://fonts.google.com/specimen/El+Messiri" TargetMode="External"/><Relationship Id="rId7"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svg"/><Relationship Id="rId4" Type="http://schemas.openxmlformats.org/officeDocument/2006/relationships/hyperlink" Target="https://fonts.google.com/specimen/Harmatt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نوفا وسر البوابة الغامضة">
            <a:hlinkClick r:id="" action="ppaction://media"/>
            <a:extLst>
              <a:ext uri="{FF2B5EF4-FFF2-40B4-BE49-F238E27FC236}">
                <a16:creationId xmlns:a16="http://schemas.microsoft.com/office/drawing/2014/main" id="{4AF2960C-C555-AC37-925F-D777D7E175F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DA658B67-6FB9-C804-49A0-8FF811DACF6A}"/>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11" name="birds sound">
            <a:hlinkClick r:id="" action="ppaction://media"/>
            <a:extLst>
              <a:ext uri="{FF2B5EF4-FFF2-40B4-BE49-F238E27FC236}">
                <a16:creationId xmlns:a16="http://schemas.microsoft.com/office/drawing/2014/main" id="{901A796B-6507-8937-7826-D73A88D0030C}"/>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608637" y="-965041"/>
            <a:ext cx="487363" cy="487363"/>
          </a:xfrm>
          <a:prstGeom prst="rect">
            <a:avLst/>
          </a:prstGeom>
        </p:spPr>
      </p:pic>
    </p:spTree>
    <p:extLst>
      <p:ext uri="{BB962C8B-B14F-4D97-AF65-F5344CB8AC3E}">
        <p14:creationId xmlns:p14="http://schemas.microsoft.com/office/powerpoint/2010/main" val="1194982215"/>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0"/>
                                  </p:stCondLst>
                                  <p:childTnLst>
                                    <p:cmd type="call" cmd="playFrom(0.0)">
                                      <p:cBhvr>
                                        <p:cTn id="8"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fill="hold" display="0">
                  <p:stCondLst>
                    <p:cond delay="indefinite"/>
                  </p:stCondLst>
                </p:cTn>
                <p:tgtEl>
                  <p:spTgt spid="2"/>
                </p:tgtEl>
              </p:cMediaNode>
            </p:video>
            <p:audio>
              <p:cMediaNode vol="100000" numSld="999" showWhenStopped="0">
                <p:cTn id="10" repeatCount="indefinite"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نوفا وسر البوابة الغامضة (1)">
            <a:hlinkClick r:id="" action="ppaction://media"/>
            <a:extLst>
              <a:ext uri="{FF2B5EF4-FFF2-40B4-BE49-F238E27FC236}">
                <a16:creationId xmlns:a16="http://schemas.microsoft.com/office/drawing/2014/main" id="{362B5334-54C7-CAC0-2A46-50747CB5A1F0}"/>
              </a:ext>
            </a:extLst>
          </p:cNvPr>
          <p:cNvPicPr>
            <a:picLocks noChangeAspect="1"/>
          </p:cNvPicPr>
          <p:nvPr>
            <a:videoFile r:link="rId1"/>
            <p:extLst>
              <p:ext uri="{DAA4B4D4-6D71-4841-9C94-3DE7FCFB9230}">
                <p14:media xmlns:p14="http://schemas.microsoft.com/office/powerpoint/2010/main" r:embed="rId2">
                  <p14:trim st="164" end="210"/>
                </p14:media>
              </p:ext>
            </p:extLst>
          </p:nvPr>
        </p:nvPicPr>
        <p:blipFill>
          <a:blip r:embed="rId6"/>
          <a:stretch>
            <a:fillRect/>
          </a:stretch>
        </p:blipFill>
        <p:spPr>
          <a:xfrm>
            <a:off x="0" y="0"/>
            <a:ext cx="12192000" cy="6858000"/>
          </a:xfrm>
          <a:prstGeom prst="rect">
            <a:avLst/>
          </a:prstGeom>
        </p:spPr>
      </p:pic>
      <p:sp>
        <p:nvSpPr>
          <p:cNvPr id="7" name="frame">
            <a:extLst>
              <a:ext uri="{FF2B5EF4-FFF2-40B4-BE49-F238E27FC236}">
                <a16:creationId xmlns:a16="http://schemas.microsoft.com/office/drawing/2014/main" id="{66776F93-1A89-1FC1-4F62-5F990D6E8449}"/>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2" name="زر البدء">
            <a:hlinkClick r:id="" action="ppaction://hlinkshowjump?jump=nextslide">
              <a:snd r:embed="rId7" name="arrow.wav"/>
            </a:hlinkClick>
            <a:hlinkHover r:id="" action="ppaction://noaction">
              <a:snd r:embed="rId7" name="arrow.wav"/>
            </a:hlinkHover>
            <a:extLst>
              <a:ext uri="{FF2B5EF4-FFF2-40B4-BE49-F238E27FC236}">
                <a16:creationId xmlns:a16="http://schemas.microsoft.com/office/drawing/2014/main" id="{AA84CA97-3F55-41DF-3A33-B75570BE2222}"/>
              </a:ext>
            </a:extLst>
          </p:cNvPr>
          <p:cNvSpPr/>
          <p:nvPr/>
        </p:nvSpPr>
        <p:spPr>
          <a:xfrm>
            <a:off x="5135301" y="5948103"/>
            <a:ext cx="2226198" cy="754618"/>
          </a:xfrm>
          <a:prstGeom prst="roundRect">
            <a:avLst>
              <a:gd name="adj" fmla="val 0"/>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FFD852"/>
                </a:solidFill>
                <a:latin typeface="El Messiri" pitchFamily="2" charset="-78"/>
                <a:ea typeface="Harmattan" panose="01000503000000020003" pitchFamily="2" charset="-78"/>
                <a:cs typeface="El Messiri" pitchFamily="2" charset="-78"/>
              </a:rPr>
              <a:t>اضغط هنا للبدء</a:t>
            </a:r>
            <a:endParaRPr lang="ar-EG" sz="1600" b="1" dirty="0">
              <a:solidFill>
                <a:srgbClr val="FFD852"/>
              </a:solidFill>
              <a:latin typeface="El Messiri" pitchFamily="2" charset="-78"/>
              <a:ea typeface="Harmattan" panose="01000503000000020003" pitchFamily="2" charset="-78"/>
              <a:cs typeface="El Messiri" pitchFamily="2" charset="-78"/>
            </a:endParaRPr>
          </a:p>
        </p:txBody>
      </p:sp>
      <p:pic>
        <p:nvPicPr>
          <p:cNvPr id="4" name="x">
            <a:hlinkClick r:id="" action="ppaction://hlinkshowjump?jump=endshow"/>
            <a:hlinkHover r:id="" action="ppaction://noaction">
              <a:snd r:embed="rId9" name="click.wav"/>
            </a:hlinkHover>
            <a:extLst>
              <a:ext uri="{FF2B5EF4-FFF2-40B4-BE49-F238E27FC236}">
                <a16:creationId xmlns:a16="http://schemas.microsoft.com/office/drawing/2014/main" id="{F6260664-FBA2-C1AE-3FCB-25DF9A5FD3BD}"/>
              </a:ext>
            </a:extLst>
          </p:cNvPr>
          <p:cNvPicPr>
            <a:picLocks noChangeAspect="1"/>
          </p:cNvPicPr>
          <p:nvPr/>
        </p:nvPicPr>
        <p:blipFill>
          <a:blip r:embed="rId10"/>
          <a:srcRect/>
          <a:stretch/>
        </p:blipFill>
        <p:spPr>
          <a:xfrm>
            <a:off x="129932" y="108181"/>
            <a:ext cx="363027" cy="360714"/>
          </a:xfrm>
          <a:prstGeom prst="rect">
            <a:avLst/>
          </a:prstGeom>
        </p:spPr>
      </p:pic>
      <p:pic>
        <p:nvPicPr>
          <p:cNvPr id="6" name="title">
            <a:extLst>
              <a:ext uri="{FF2B5EF4-FFF2-40B4-BE49-F238E27FC236}">
                <a16:creationId xmlns:a16="http://schemas.microsoft.com/office/drawing/2014/main" id="{E8AFB58B-E37A-A16A-5ABD-D16A95CFB90C}"/>
              </a:ext>
            </a:extLst>
          </p:cNvPr>
          <p:cNvPicPr>
            <a:picLocks noChangeAspect="1"/>
          </p:cNvPicPr>
          <p:nvPr/>
        </p:nvPicPr>
        <p:blipFill>
          <a:blip r:embed="rId11"/>
          <a:srcRect/>
          <a:stretch/>
        </p:blipFill>
        <p:spPr>
          <a:xfrm>
            <a:off x="1993679" y="368473"/>
            <a:ext cx="8482442" cy="510195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918076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47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470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 presetClass="mediacall" presetSubtype="0" fill="hold" nodeType="withEffect">
                                  <p:stCondLst>
                                    <p:cond delay="0"/>
                                  </p:stCondLst>
                                  <p:childTnLst>
                                    <p:cmd type="call" cmd="playFrom(0.0)">
                                      <p:cBhvr>
                                        <p:cTn id="12" dur="7626" fill="hold"/>
                                        <p:tgtEl>
                                          <p:spTgt spid="3"/>
                                        </p:tgtEl>
                                      </p:cBhvr>
                                    </p:cmd>
                                  </p:childTnLst>
                                </p:cTn>
                              </p:par>
                              <p:par>
                                <p:cTn id="13" presetID="53" presetClass="entr" presetSubtype="16" fill="hold" nodeType="withEffect">
                                  <p:stCondLst>
                                    <p:cond delay="3000"/>
                                  </p:stCondLst>
                                  <p:childTnLst>
                                    <p:set>
                                      <p:cBhvr>
                                        <p:cTn id="14" dur="1" fill="hold">
                                          <p:stCondLst>
                                            <p:cond delay="0"/>
                                          </p:stCondLst>
                                        </p:cTn>
                                        <p:tgtEl>
                                          <p:spTgt spid="6"/>
                                        </p:tgtEl>
                                        <p:attrNameLst>
                                          <p:attrName>style.visibility</p:attrName>
                                        </p:attrNameLst>
                                      </p:cBhvr>
                                      <p:to>
                                        <p:strVal val="visible"/>
                                      </p:to>
                                    </p:set>
                                    <p:anim calcmode="lin" valueType="num">
                                      <p:cBhvr>
                                        <p:cTn id="15" dur="2000" fill="hold"/>
                                        <p:tgtEl>
                                          <p:spTgt spid="6"/>
                                        </p:tgtEl>
                                        <p:attrNameLst>
                                          <p:attrName>ppt_w</p:attrName>
                                        </p:attrNameLst>
                                      </p:cBhvr>
                                      <p:tavLst>
                                        <p:tav tm="0">
                                          <p:val>
                                            <p:fltVal val="0"/>
                                          </p:val>
                                        </p:tav>
                                        <p:tav tm="100000">
                                          <p:val>
                                            <p:strVal val="#ppt_w"/>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Effect transition="in" filter="fade">
                                      <p:cBhvr>
                                        <p:cTn id="17" dur="2000"/>
                                        <p:tgtEl>
                                          <p:spTgt spid="6"/>
                                        </p:tgtEl>
                                      </p:cBhvr>
                                    </p:animEffect>
                                  </p:childTnLst>
                                  <p:subTnLst>
                                    <p:audio>
                                      <p:cMediaNode>
                                        <p:cTn display="0" masterRel="sameClick">
                                          <p:stCondLst>
                                            <p:cond evt="begin" delay="0">
                                              <p:tn val="13"/>
                                            </p:cond>
                                          </p:stCondLst>
                                          <p:endCondLst>
                                            <p:cond evt="onStopAudio" delay="0">
                                              <p:tgtEl>
                                                <p:sldTgt/>
                                              </p:tgtEl>
                                            </p:cond>
                                          </p:endCondLst>
                                        </p:cTn>
                                        <p:tgtEl>
                                          <p:sndTgt r:embed="rId5" name="magic-notification-ring-2344.wav"/>
                                        </p:tgtEl>
                                      </p:cMediaNode>
                                    </p:audio>
                                  </p:subTnLst>
                                </p:cTn>
                              </p:par>
                              <p:par>
                                <p:cTn id="18" presetID="32" presetClass="emph" presetSubtype="0" repeatCount="2000" fill="hold" nodeType="withEffect">
                                  <p:stCondLst>
                                    <p:cond delay="7200"/>
                                  </p:stCondLst>
                                  <p:childTnLst>
                                    <p:animRot by="120000">
                                      <p:cBhvr>
                                        <p:cTn id="19" dur="100" fill="hold">
                                          <p:stCondLst>
                                            <p:cond delay="0"/>
                                          </p:stCondLst>
                                        </p:cTn>
                                        <p:tgtEl>
                                          <p:spTgt spid="6"/>
                                        </p:tgtEl>
                                        <p:attrNameLst>
                                          <p:attrName>r</p:attrName>
                                        </p:attrNameLst>
                                      </p:cBhvr>
                                    </p:animRot>
                                    <p:animRot by="-240000">
                                      <p:cBhvr>
                                        <p:cTn id="20" dur="200" fill="hold">
                                          <p:stCondLst>
                                            <p:cond delay="200"/>
                                          </p:stCondLst>
                                        </p:cTn>
                                        <p:tgtEl>
                                          <p:spTgt spid="6"/>
                                        </p:tgtEl>
                                        <p:attrNameLst>
                                          <p:attrName>r</p:attrName>
                                        </p:attrNameLst>
                                      </p:cBhvr>
                                    </p:animRot>
                                    <p:animRot by="240000">
                                      <p:cBhvr>
                                        <p:cTn id="21" dur="200" fill="hold">
                                          <p:stCondLst>
                                            <p:cond delay="400"/>
                                          </p:stCondLst>
                                        </p:cTn>
                                        <p:tgtEl>
                                          <p:spTgt spid="6"/>
                                        </p:tgtEl>
                                        <p:attrNameLst>
                                          <p:attrName>r</p:attrName>
                                        </p:attrNameLst>
                                      </p:cBhvr>
                                    </p:animRot>
                                    <p:animRot by="-240000">
                                      <p:cBhvr>
                                        <p:cTn id="22" dur="200" fill="hold">
                                          <p:stCondLst>
                                            <p:cond delay="600"/>
                                          </p:stCondLst>
                                        </p:cTn>
                                        <p:tgtEl>
                                          <p:spTgt spid="6"/>
                                        </p:tgtEl>
                                        <p:attrNameLst>
                                          <p:attrName>r</p:attrName>
                                        </p:attrNameLst>
                                      </p:cBhvr>
                                    </p:animRot>
                                    <p:animRot by="120000">
                                      <p:cBhvr>
                                        <p:cTn id="23" dur="200" fill="hold">
                                          <p:stCondLst>
                                            <p:cond delay="800"/>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4" repeatCount="indefinite" fill="hold" display="0">
                  <p:stCondLst>
                    <p:cond delay="indefinite"/>
                  </p:stCondLst>
                </p:cTn>
                <p:tgtEl>
                  <p:spTgt spid="3"/>
                </p:tgtEl>
              </p:cMediaNode>
            </p:video>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نوفا وسر البوابة الغامضة (2)">
            <a:hlinkClick r:id="" action="ppaction://media"/>
            <a:extLst>
              <a:ext uri="{FF2B5EF4-FFF2-40B4-BE49-F238E27FC236}">
                <a16:creationId xmlns:a16="http://schemas.microsoft.com/office/drawing/2014/main" id="{B85FF14F-D068-B3F7-B3FC-825D9A9016C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
        <p:nvSpPr>
          <p:cNvPr id="5" name="frame">
            <a:extLst>
              <a:ext uri="{FF2B5EF4-FFF2-40B4-BE49-F238E27FC236}">
                <a16:creationId xmlns:a16="http://schemas.microsoft.com/office/drawing/2014/main" id="{432ED1C1-A891-574E-D1AD-5EA3AF675BD8}"/>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3" name="مرحبا">
            <a:hlinkClick r:id="" action="ppaction://media"/>
            <a:extLst>
              <a:ext uri="{FF2B5EF4-FFF2-40B4-BE49-F238E27FC236}">
                <a16:creationId xmlns:a16="http://schemas.microsoft.com/office/drawing/2014/main" id="{7408AA7F-91AF-20A4-4A4E-DF89CF08C4B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6096000" y="-798393"/>
            <a:ext cx="487363" cy="487363"/>
          </a:xfrm>
          <a:prstGeom prst="rect">
            <a:avLst/>
          </a:prstGeom>
        </p:spPr>
      </p:pic>
    </p:spTree>
    <p:extLst>
      <p:ext uri="{BB962C8B-B14F-4D97-AF65-F5344CB8AC3E}">
        <p14:creationId xmlns:p14="http://schemas.microsoft.com/office/powerpoint/2010/main" val="318840430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3250"/>
                                  </p:stCondLst>
                                  <p:childTnLst>
                                    <p:cmd type="call" cmd="playFrom(0.0)">
                                      <p:cBhvr>
                                        <p:cTn id="8" dur="15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
                </p:tgtEl>
              </p:cMediaNode>
            </p:video>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tro">
            <a:hlinkClick r:id="" action="ppaction://media"/>
            <a:extLst>
              <a:ext uri="{FF2B5EF4-FFF2-40B4-BE49-F238E27FC236}">
                <a16:creationId xmlns:a16="http://schemas.microsoft.com/office/drawing/2014/main" id="{00327582-5BF4-3CF6-2589-B0302AAE260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3" name="frame">
            <a:extLst>
              <a:ext uri="{FF2B5EF4-FFF2-40B4-BE49-F238E27FC236}">
                <a16:creationId xmlns:a16="http://schemas.microsoft.com/office/drawing/2014/main" id="{832470A3-6D73-05EB-EFA8-56D5F6E4A7E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420390124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9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نوفا وسر البوابة الغامضة (3)">
            <a:hlinkClick r:id="" action="ppaction://media"/>
            <a:extLst>
              <a:ext uri="{FF2B5EF4-FFF2-40B4-BE49-F238E27FC236}">
                <a16:creationId xmlns:a16="http://schemas.microsoft.com/office/drawing/2014/main" id="{E6CBF091-3E01-B44A-D916-6F50F6585ECA}"/>
              </a:ext>
            </a:extLst>
          </p:cNvPr>
          <p:cNvPicPr>
            <a:picLocks noChangeAspect="1"/>
          </p:cNvPicPr>
          <p:nvPr>
            <a:videoFile r:link="rId1"/>
            <p:extLst>
              <p:ext uri="{DAA4B4D4-6D71-4841-9C94-3DE7FCFB9230}">
                <p14:media xmlns:p14="http://schemas.microsoft.com/office/powerpoint/2010/main" r:embed="rId2">
                  <p14:trim st="11" end="399"/>
                </p14:media>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0FE3A315-4B76-FB65-2745-50393409F402}"/>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nvGrpSpPr>
          <p:cNvPr id="11" name="مجموعة 10">
            <a:extLst>
              <a:ext uri="{FF2B5EF4-FFF2-40B4-BE49-F238E27FC236}">
                <a16:creationId xmlns:a16="http://schemas.microsoft.com/office/drawing/2014/main" id="{094380C6-AF92-27D3-46B4-C9B2048865DF}"/>
              </a:ext>
            </a:extLst>
          </p:cNvPr>
          <p:cNvGrpSpPr/>
          <p:nvPr/>
        </p:nvGrpSpPr>
        <p:grpSpPr>
          <a:xfrm>
            <a:off x="6209110" y="2946718"/>
            <a:ext cx="5866923" cy="3911282"/>
            <a:chOff x="-411609" y="3182668"/>
            <a:chExt cx="5866923" cy="3911282"/>
          </a:xfrm>
        </p:grpSpPr>
        <p:pic>
          <p:nvPicPr>
            <p:cNvPr id="14" name="صورة 13">
              <a:extLst>
                <a:ext uri="{FF2B5EF4-FFF2-40B4-BE49-F238E27FC236}">
                  <a16:creationId xmlns:a16="http://schemas.microsoft.com/office/drawing/2014/main" id="{10D63D3A-3441-FB63-2171-311E0807CDA9}"/>
                </a:ext>
              </a:extLst>
            </p:cNvPr>
            <p:cNvPicPr>
              <a:picLocks noChangeAspect="1"/>
            </p:cNvPicPr>
            <p:nvPr/>
          </p:nvPicPr>
          <p:blipFill>
            <a:blip r:embed="rId6"/>
            <a:srcRect/>
            <a:stretch/>
          </p:blipFill>
          <p:spPr>
            <a:xfrm>
              <a:off x="-411609" y="3182668"/>
              <a:ext cx="5866923" cy="3911282"/>
            </a:xfrm>
            <a:prstGeom prst="rect">
              <a:avLst/>
            </a:prstGeom>
          </p:spPr>
        </p:pic>
        <p:sp>
          <p:nvSpPr>
            <p:cNvPr id="36" name="مربع نص 35">
              <a:extLst>
                <a:ext uri="{FF2B5EF4-FFF2-40B4-BE49-F238E27FC236}">
                  <a16:creationId xmlns:a16="http://schemas.microsoft.com/office/drawing/2014/main" id="{37F4DFBB-C469-48F8-A0B4-0E627C132E44}"/>
                </a:ext>
              </a:extLst>
            </p:cNvPr>
            <p:cNvSpPr txBox="1"/>
            <p:nvPr/>
          </p:nvSpPr>
          <p:spPr>
            <a:xfrm>
              <a:off x="612499" y="4408002"/>
              <a:ext cx="3818706" cy="1292662"/>
            </a:xfrm>
            <a:prstGeom prst="rect">
              <a:avLst/>
            </a:prstGeom>
            <a:noFill/>
          </p:spPr>
          <p:txBody>
            <a:bodyPr wrap="square" rtlCol="1">
              <a:spAutoFit/>
            </a:bodyPr>
            <a:lstStyle/>
            <a:p>
              <a:pPr algn="ctr">
                <a:lnSpc>
                  <a:spcPct val="130000"/>
                </a:lnSpc>
              </a:pPr>
              <a:r>
                <a:rPr lang="ar-SA" sz="2000" b="1" dirty="0">
                  <a:solidFill>
                    <a:srgbClr val="6A320E"/>
                  </a:solidFill>
                  <a:latin typeface="El Messiri" pitchFamily="2" charset="-78"/>
                  <a:ea typeface="Harmattan" panose="01000503000000020003" pitchFamily="2" charset="-78"/>
                  <a:cs typeface="El Messiri" pitchFamily="2" charset="-78"/>
                </a:rPr>
                <a:t>"لا أعرف أبدًا أين ستأخذني البوابة السحرية في المرة القادمة.</a:t>
              </a:r>
            </a:p>
            <a:p>
              <a:pPr algn="ctr">
                <a:lnSpc>
                  <a:spcPct val="130000"/>
                </a:lnSpc>
              </a:pPr>
              <a:r>
                <a:rPr lang="ar-SA" sz="2000" b="1" dirty="0">
                  <a:solidFill>
                    <a:srgbClr val="6A320E"/>
                  </a:solidFill>
                  <a:latin typeface="El Messiri" pitchFamily="2" charset="-78"/>
                  <a:ea typeface="Harmattan" panose="01000503000000020003" pitchFamily="2" charset="-78"/>
                  <a:cs typeface="El Messiri" pitchFamily="2" charset="-78"/>
                </a:rPr>
                <a:t>هل تريدون أن نكتشف ذلك معًا؟</a:t>
              </a:r>
              <a:endParaRPr lang="ar-EG" sz="2000" b="1" dirty="0">
                <a:solidFill>
                  <a:srgbClr val="6A320E"/>
                </a:solidFill>
                <a:effectLst/>
                <a:latin typeface="El Messiri" pitchFamily="2" charset="-78"/>
                <a:ea typeface="Harmattan" panose="01000503000000020003" pitchFamily="2" charset="-78"/>
                <a:cs typeface="El Messiri" pitchFamily="2" charset="-78"/>
              </a:endParaRPr>
            </a:p>
          </p:txBody>
        </p:sp>
      </p:grpSp>
      <p:sp>
        <p:nvSpPr>
          <p:cNvPr id="15" name="زر البدء">
            <a:hlinkClick r:id="" action="ppaction://hlinkshowjump?jump=nextslide">
              <a:snd r:embed="rId7" name="arrow.wav"/>
            </a:hlinkClick>
            <a:hlinkHover r:id="" action="ppaction://noaction" highlightClick="1">
              <a:snd r:embed="rId7" name="arrow.wav"/>
            </a:hlinkHover>
            <a:extLst>
              <a:ext uri="{FF2B5EF4-FFF2-40B4-BE49-F238E27FC236}">
                <a16:creationId xmlns:a16="http://schemas.microsoft.com/office/drawing/2014/main" id="{A1F8E2D1-E2B3-2BF6-1C0D-5AC9CB8DD215}"/>
              </a:ext>
            </a:extLst>
          </p:cNvPr>
          <p:cNvSpPr/>
          <p:nvPr/>
        </p:nvSpPr>
        <p:spPr>
          <a:xfrm>
            <a:off x="8148471" y="5566410"/>
            <a:ext cx="1988200" cy="471436"/>
          </a:xfrm>
          <a:prstGeom prst="roundRect">
            <a:avLst>
              <a:gd name="adj" fmla="val 0"/>
            </a:avLst>
          </a:prstGeom>
          <a:blipFill>
            <a:blip r:embed="rId8"/>
            <a:stretch>
              <a:fillRect t="-21572" b="-2157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ابدأ المغامرة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x">
            <a:hlinkClick r:id="" action="ppaction://hlinkshowjump?jump=endshow"/>
            <a:hlinkHover r:id="" action="ppaction://noaction">
              <a:snd r:embed="rId9" name="click.wav"/>
            </a:hlinkHover>
            <a:extLst>
              <a:ext uri="{FF2B5EF4-FFF2-40B4-BE49-F238E27FC236}">
                <a16:creationId xmlns:a16="http://schemas.microsoft.com/office/drawing/2014/main" id="{4F4DC8FC-3076-2C7A-ED96-AD08DC348A27}"/>
              </a:ext>
            </a:extLst>
          </p:cNvPr>
          <p:cNvPicPr>
            <a:picLocks noChangeAspect="1"/>
          </p:cNvPicPr>
          <p:nvPr/>
        </p:nvPicPr>
        <p:blipFill>
          <a:blip r:embed="rId10"/>
          <a:srcRect/>
          <a:stretch/>
        </p:blipFill>
        <p:spPr>
          <a:xfrm>
            <a:off x="129932" y="108181"/>
            <a:ext cx="363027" cy="360714"/>
          </a:xfrm>
          <a:prstGeom prst="rect">
            <a:avLst/>
          </a:prstGeom>
        </p:spPr>
      </p:pic>
    </p:spTree>
    <p:extLst>
      <p:ext uri="{BB962C8B-B14F-4D97-AF65-F5344CB8AC3E}">
        <p14:creationId xmlns:p14="http://schemas.microsoft.com/office/powerpoint/2010/main" val="410387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606" fill="hold"/>
                                        <p:tgtEl>
                                          <p:spTgt spid="3"/>
                                        </p:tgtEl>
                                      </p:cBhvr>
                                    </p:cmd>
                                  </p:childTnLst>
                                </p:cTn>
                              </p:par>
                              <p:par>
                                <p:cTn id="7" presetID="10" presetClass="entr" presetSubtype="0" fill="hold" nodeType="withEffect">
                                  <p:stCondLst>
                                    <p:cond delay="34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childTnLst>
                                </p:cTn>
                              </p:par>
                              <p:par>
                                <p:cTn id="10" presetID="10" presetClass="entr" presetSubtype="0" fill="hold" grpId="0" nodeType="withEffect">
                                  <p:stCondLst>
                                    <p:cond delay="340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3" repeatCount="indefinite" fill="hold" display="0">
                  <p:stCondLst>
                    <p:cond delay="indefinite"/>
                  </p:stCondLst>
                </p:cTn>
                <p:tgtEl>
                  <p:spTgt spid="3"/>
                </p:tgtEl>
              </p:cMediaNode>
            </p:video>
          </p:childTnLst>
        </p:cTn>
      </p:par>
    </p:tnLst>
    <p:bldLst>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FB9D6-4681-6846-66DF-19FFE157D41F}"/>
            </a:ext>
          </a:extLst>
        </p:cNvPr>
        <p:cNvGrpSpPr/>
        <p:nvPr/>
      </p:nvGrpSpPr>
      <p:grpSpPr>
        <a:xfrm>
          <a:off x="0" y="0"/>
          <a:ext cx="0" cy="0"/>
          <a:chOff x="0" y="0"/>
          <a:chExt cx="0" cy="0"/>
        </a:xfrm>
      </p:grpSpPr>
      <p:pic>
        <p:nvPicPr>
          <p:cNvPr id="2" name="نوفا وسر البوابة الغامضة (12)">
            <a:hlinkClick r:id="" action="ppaction://media"/>
            <a:extLst>
              <a:ext uri="{FF2B5EF4-FFF2-40B4-BE49-F238E27FC236}">
                <a16:creationId xmlns:a16="http://schemas.microsoft.com/office/drawing/2014/main" id="{7640B2D6-F163-2A31-08FB-C3AA5CD64FA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90E6EDDF-5468-8C8B-0511-E2690580B421}"/>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33535324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نوفا وسر البوابة الغامضة (8)">
            <a:hlinkClick r:id="" action="ppaction://media"/>
            <a:extLst>
              <a:ext uri="{FF2B5EF4-FFF2-40B4-BE49-F238E27FC236}">
                <a16:creationId xmlns:a16="http://schemas.microsoft.com/office/drawing/2014/main" id="{277967D6-AF76-C3C0-25C0-2CD1A7E4FA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rot="10800000">
            <a:off x="0" y="0"/>
            <a:ext cx="12192000" cy="6858000"/>
          </a:xfrm>
          <a:prstGeom prst="rect">
            <a:avLst/>
          </a:prstGeom>
        </p:spPr>
      </p:pic>
      <p:sp>
        <p:nvSpPr>
          <p:cNvPr id="4" name="frame">
            <a:extLst>
              <a:ext uri="{FF2B5EF4-FFF2-40B4-BE49-F238E27FC236}">
                <a16:creationId xmlns:a16="http://schemas.microsoft.com/office/drawing/2014/main" id="{D83D6FDE-7CFA-9C9C-D247-6EAE640808EC}"/>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484134474"/>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A5949-F97B-E4AB-4239-BF82598D0515}"/>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50D7ACD2-49B6-7EFC-59AE-BC836E55E80D}"/>
              </a:ext>
            </a:extLst>
          </p:cNvPr>
          <p:cNvPicPr>
            <a:picLocks noChangeAspect="1"/>
          </p:cNvPicPr>
          <p:nvPr/>
        </p:nvPicPr>
        <p:blipFill>
          <a:blip r:embed="rId3"/>
          <a:srcRect/>
          <a:stretch/>
        </p:blipFill>
        <p:spPr>
          <a:xfrm>
            <a:off x="3176" y="1"/>
            <a:ext cx="12185648" cy="6857999"/>
          </a:xfrm>
          <a:prstGeom prst="rect">
            <a:avLst/>
          </a:prstGeom>
        </p:spPr>
      </p:pic>
      <p:grpSp>
        <p:nvGrpSpPr>
          <p:cNvPr id="17" name="اسم العالم">
            <a:extLst>
              <a:ext uri="{FF2B5EF4-FFF2-40B4-BE49-F238E27FC236}">
                <a16:creationId xmlns:a16="http://schemas.microsoft.com/office/drawing/2014/main" id="{9E7BB1A7-6B1A-08EC-5744-22ED6B12FA2C}"/>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67E2602C-B030-5F27-F579-48C41BBDFD5C}"/>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3E61952F-190D-B85A-634E-03BC4F394411}"/>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الاكتشاف</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DEEC1F68-017A-EB49-1F9D-C339F74CD583}"/>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3E93E864-C76A-04BB-3316-2E3D29E3F37F}"/>
              </a:ext>
            </a:extLst>
          </p:cNvPr>
          <p:cNvGrpSpPr/>
          <p:nvPr/>
        </p:nvGrpSpPr>
        <p:grpSpPr>
          <a:xfrm>
            <a:off x="-184215" y="2122193"/>
            <a:ext cx="7845446" cy="4876019"/>
            <a:chOff x="-264029" y="1847017"/>
            <a:chExt cx="7845446" cy="4876019"/>
          </a:xfrm>
        </p:grpSpPr>
        <p:grpSp>
          <p:nvGrpSpPr>
            <p:cNvPr id="26" name="مجموعة 25">
              <a:extLst>
                <a:ext uri="{FF2B5EF4-FFF2-40B4-BE49-F238E27FC236}">
                  <a16:creationId xmlns:a16="http://schemas.microsoft.com/office/drawing/2014/main" id="{B6A330D5-93BC-047A-B5C2-34883050981A}"/>
                </a:ext>
              </a:extLst>
            </p:cNvPr>
            <p:cNvGrpSpPr/>
            <p:nvPr/>
          </p:nvGrpSpPr>
          <p:grpSpPr>
            <a:xfrm flipH="1">
              <a:off x="-264029" y="1847017"/>
              <a:ext cx="7845446" cy="4876019"/>
              <a:chOff x="4629701" y="1823867"/>
              <a:chExt cx="7845446" cy="4876019"/>
            </a:xfrm>
          </p:grpSpPr>
          <p:pic>
            <p:nvPicPr>
              <p:cNvPr id="27" name="صورة 26">
                <a:extLst>
                  <a:ext uri="{FF2B5EF4-FFF2-40B4-BE49-F238E27FC236}">
                    <a16:creationId xmlns:a16="http://schemas.microsoft.com/office/drawing/2014/main" id="{258D3EB7-2449-6D9B-D095-B37F88F15922}"/>
                  </a:ext>
                </a:extLst>
              </p:cNvPr>
              <p:cNvPicPr>
                <a:picLocks noChangeAspect="1"/>
              </p:cNvPicPr>
              <p:nvPr/>
            </p:nvPicPr>
            <p:blipFill>
              <a:blip r:embed="rId6"/>
              <a:srcRect/>
              <a:stretch/>
            </p:blipFill>
            <p:spPr>
              <a:xfrm>
                <a:off x="8266151" y="2619738"/>
                <a:ext cx="4208996" cy="4080148"/>
              </a:xfrm>
              <a:prstGeom prst="rect">
                <a:avLst/>
              </a:prstGeom>
            </p:spPr>
          </p:pic>
          <p:grpSp>
            <p:nvGrpSpPr>
              <p:cNvPr id="28" name="مجموعة 27">
                <a:extLst>
                  <a:ext uri="{FF2B5EF4-FFF2-40B4-BE49-F238E27FC236}">
                    <a16:creationId xmlns:a16="http://schemas.microsoft.com/office/drawing/2014/main" id="{CE8312E5-8948-7378-74A7-06A1F67718C7}"/>
                  </a:ext>
                </a:extLst>
              </p:cNvPr>
              <p:cNvGrpSpPr/>
              <p:nvPr/>
            </p:nvGrpSpPr>
            <p:grpSpPr>
              <a:xfrm>
                <a:off x="4629701" y="1823867"/>
                <a:ext cx="5188847" cy="1591742"/>
                <a:chOff x="2216502" y="2229758"/>
                <a:chExt cx="7016285" cy="2076600"/>
              </a:xfrm>
            </p:grpSpPr>
            <p:pic>
              <p:nvPicPr>
                <p:cNvPr id="29" name="صورة 28">
                  <a:extLst>
                    <a:ext uri="{FF2B5EF4-FFF2-40B4-BE49-F238E27FC236}">
                      <a16:creationId xmlns:a16="http://schemas.microsoft.com/office/drawing/2014/main" id="{6F16F43D-C57F-04ED-297B-FE94CE3E73CE}"/>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D8FEAEA4-352B-E69C-C2D4-F477FCF070F3}"/>
                    </a:ext>
                  </a:extLst>
                </p:cNvPr>
                <p:cNvSpPr txBox="1"/>
                <p:nvPr/>
              </p:nvSpPr>
              <p:spPr>
                <a:xfrm>
                  <a:off x="2793488" y="2891755"/>
                  <a:ext cx="6439299" cy="843209"/>
                </a:xfrm>
                <a:prstGeom prst="rect">
                  <a:avLst/>
                </a:prstGeom>
                <a:noFill/>
              </p:spPr>
              <p:txBody>
                <a:bodyPr wrap="square">
                  <a:spAutoFit/>
                </a:bodyPr>
                <a:lstStyle/>
                <a:p>
                  <a:r>
                    <a:rPr lang="ar-SA" b="1" dirty="0">
                      <a:solidFill>
                        <a:srgbClr val="562B8F"/>
                      </a:solidFill>
                    </a:rPr>
                    <a:t>واو! هذه المرة أخذتنا البوابة إلى عالم سحري!</a:t>
                  </a:r>
                </a:p>
                <a:p>
                  <a:r>
                    <a:rPr lang="ar-SA" b="1" dirty="0">
                      <a:solidFill>
                        <a:srgbClr val="562B8F"/>
                      </a:solidFill>
                    </a:rPr>
                    <a:t>ترى... ماذا يمكن أن نجد هنا؟ لنكتشف معًا!</a:t>
                  </a:r>
                </a:p>
              </p:txBody>
            </p:sp>
          </p:grpSp>
        </p:grpSp>
        <p:sp>
          <p:nvSpPr>
            <p:cNvPr id="37" name="مربع نص 36">
              <a:extLst>
                <a:ext uri="{FF2B5EF4-FFF2-40B4-BE49-F238E27FC236}">
                  <a16:creationId xmlns:a16="http://schemas.microsoft.com/office/drawing/2014/main" id="{514E3866-AB38-F46F-6433-C8992D78456D}"/>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AAEC1491-1159-76BF-96F9-00B9340FCC0D}"/>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2341671858"/>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AB4DE-B49A-EF98-9A72-6EB60C817D0C}"/>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C824A136-5BF2-A9AA-E87F-0FF966F89AC2}"/>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87E72152-D07E-68EE-59AE-98054BCC3B8F}"/>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F676C536-0363-BCDA-FA57-0EDF20D602D9}"/>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4B9EE8F8-639F-BBF2-C49F-81C308910832}"/>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62DDA88B-214C-9B70-BF7B-BDD36E037017}"/>
              </a:ext>
            </a:extLst>
          </p:cNvPr>
          <p:cNvSpPr/>
          <p:nvPr/>
        </p:nvSpPr>
        <p:spPr>
          <a:xfrm>
            <a:off x="10438894" y="6214072"/>
            <a:ext cx="1720772" cy="479064"/>
          </a:xfrm>
          <a:prstGeom prst="roundRect">
            <a:avLst>
              <a:gd name="adj" fmla="val 0"/>
            </a:avLst>
          </a:prstGeom>
          <a:blipFill>
            <a:blip r:embed="rId6"/>
            <a:stretch>
              <a:fillRect t="-23317" b="-2331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9A3DE1CF-9BCF-EE84-9C6F-492D6F1EB1D4}"/>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5D631C4F-B61A-A6FB-3B47-9CF2F919E499}"/>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246531344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FB9D6-4681-6846-66DF-19FFE157D41F}"/>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DF131B4F-64DE-921A-DAA6-8B65D9995D6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BDFAC9CF-E2E6-1632-B4BF-E498ED9752F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66036789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E99AF-B92A-3695-7237-BBC1E33F6AE5}"/>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7C86E486-DD6E-2B4E-14C6-869D603388A5}"/>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88D49B5C-FE85-4ED6-D1F6-129FD7B0E437}"/>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9A6E1021-67A8-FD3A-A682-480553EEBC15}"/>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F00EB0EF-F218-D95F-AA6D-F85C6896E463}"/>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المعرفة</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24D7780E-8B8C-8AD8-09AF-B2C849EF49B3}"/>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44ED49A4-9CDC-0321-06E6-4BF023F212DC}"/>
              </a:ext>
            </a:extLst>
          </p:cNvPr>
          <p:cNvGrpSpPr/>
          <p:nvPr/>
        </p:nvGrpSpPr>
        <p:grpSpPr>
          <a:xfrm>
            <a:off x="-801620" y="2122193"/>
            <a:ext cx="8462851" cy="4746373"/>
            <a:chOff x="-881434" y="1847017"/>
            <a:chExt cx="8462851" cy="4746373"/>
          </a:xfrm>
        </p:grpSpPr>
        <p:grpSp>
          <p:nvGrpSpPr>
            <p:cNvPr id="26" name="مجموعة 25">
              <a:extLst>
                <a:ext uri="{FF2B5EF4-FFF2-40B4-BE49-F238E27FC236}">
                  <a16:creationId xmlns:a16="http://schemas.microsoft.com/office/drawing/2014/main" id="{47FA8722-39F4-24AC-3EFB-DCF67533BDC7}"/>
                </a:ext>
              </a:extLst>
            </p:cNvPr>
            <p:cNvGrpSpPr/>
            <p:nvPr/>
          </p:nvGrpSpPr>
          <p:grpSpPr>
            <a:xfrm flipH="1">
              <a:off x="-881434" y="1847017"/>
              <a:ext cx="8462851" cy="4746373"/>
              <a:chOff x="4629701" y="1823867"/>
              <a:chExt cx="8462851" cy="4746373"/>
            </a:xfrm>
          </p:grpSpPr>
          <p:pic>
            <p:nvPicPr>
              <p:cNvPr id="27" name="صورة 26">
                <a:extLst>
                  <a:ext uri="{FF2B5EF4-FFF2-40B4-BE49-F238E27FC236}">
                    <a16:creationId xmlns:a16="http://schemas.microsoft.com/office/drawing/2014/main" id="{DD895B9B-D05F-E51E-0FB4-442DAD01716D}"/>
                  </a:ext>
                </a:extLst>
              </p:cNvPr>
              <p:cNvPicPr>
                <a:picLocks noChangeAspect="1"/>
              </p:cNvPicPr>
              <p:nvPr/>
            </p:nvPicPr>
            <p:blipFill>
              <a:blip r:embed="rId6"/>
              <a:srcRect/>
              <a:stretch/>
            </p:blipFill>
            <p:spPr>
              <a:xfrm>
                <a:off x="7437478" y="2800191"/>
                <a:ext cx="5655074" cy="3770049"/>
              </a:xfrm>
              <a:prstGeom prst="rect">
                <a:avLst/>
              </a:prstGeom>
            </p:spPr>
          </p:pic>
          <p:grpSp>
            <p:nvGrpSpPr>
              <p:cNvPr id="28" name="مجموعة 27">
                <a:extLst>
                  <a:ext uri="{FF2B5EF4-FFF2-40B4-BE49-F238E27FC236}">
                    <a16:creationId xmlns:a16="http://schemas.microsoft.com/office/drawing/2014/main" id="{7687FF44-11CF-22EC-D9E4-F14799A55075}"/>
                  </a:ext>
                </a:extLst>
              </p:cNvPr>
              <p:cNvGrpSpPr/>
              <p:nvPr/>
            </p:nvGrpSpPr>
            <p:grpSpPr>
              <a:xfrm>
                <a:off x="4629701" y="1823867"/>
                <a:ext cx="5744432" cy="1591742"/>
                <a:chOff x="2216502" y="2229758"/>
                <a:chExt cx="7767539" cy="2076600"/>
              </a:xfrm>
            </p:grpSpPr>
            <p:pic>
              <p:nvPicPr>
                <p:cNvPr id="29" name="صورة 28">
                  <a:extLst>
                    <a:ext uri="{FF2B5EF4-FFF2-40B4-BE49-F238E27FC236}">
                      <a16:creationId xmlns:a16="http://schemas.microsoft.com/office/drawing/2014/main" id="{06D31268-61AC-3081-B7E5-9601E972F761}"/>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4EBC5C72-FA35-8DF7-2B15-E9354464CDD7}"/>
                    </a:ext>
                  </a:extLst>
                </p:cNvPr>
                <p:cNvSpPr txBox="1"/>
                <p:nvPr/>
              </p:nvSpPr>
              <p:spPr>
                <a:xfrm>
                  <a:off x="3544742" y="2991411"/>
                  <a:ext cx="6439299" cy="481834"/>
                </a:xfrm>
                <a:prstGeom prst="rect">
                  <a:avLst/>
                </a:prstGeom>
                <a:noFill/>
              </p:spPr>
              <p:txBody>
                <a:bodyPr wrap="square">
                  <a:spAutoFit/>
                </a:bodyPr>
                <a:lstStyle/>
                <a:p>
                  <a:r>
                    <a:rPr lang="ar-SA" b="1" dirty="0">
                      <a:solidFill>
                        <a:srgbClr val="562B8F"/>
                      </a:solidFill>
                    </a:rPr>
                    <a:t>لنبدأ رحلة اكتشاف المعرفة!</a:t>
                  </a:r>
                </a:p>
              </p:txBody>
            </p:sp>
          </p:grpSp>
        </p:grpSp>
        <p:sp>
          <p:nvSpPr>
            <p:cNvPr id="37" name="مربع نص 36">
              <a:extLst>
                <a:ext uri="{FF2B5EF4-FFF2-40B4-BE49-F238E27FC236}">
                  <a16:creationId xmlns:a16="http://schemas.microsoft.com/office/drawing/2014/main" id="{6C9FD3DF-20E4-8B3C-FCFD-96B30B372072}"/>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1B575959-4591-C479-EBD4-AB0392374147}"/>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735161759"/>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23B3C-166D-E9F0-E937-4E1920DDE70D}"/>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715B3AC9-A6FC-0CDD-1BE3-522F59C572E7}"/>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12CBA600-BC31-50A1-F38F-8EF68246C7D8}"/>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9694CBBD-6BB7-EFF3-CEA3-C1A98A4B0C26}"/>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904675D8-2A42-E973-9CF2-755F298DDD1C}"/>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15E42B07-8E02-D6BA-AFDA-DB615C22EBD0}"/>
              </a:ext>
            </a:extLst>
          </p:cNvPr>
          <p:cNvSpPr/>
          <p:nvPr/>
        </p:nvSpPr>
        <p:spPr>
          <a:xfrm>
            <a:off x="10438894" y="6210300"/>
            <a:ext cx="1720772" cy="486608"/>
          </a:xfrm>
          <a:prstGeom prst="roundRect">
            <a:avLst>
              <a:gd name="adj" fmla="val 0"/>
            </a:avLst>
          </a:prstGeom>
          <a:blipFill>
            <a:blip r:embed="rId6"/>
            <a:stretch>
              <a:fillRect t="-22180" b="-2218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6458B6A6-D5ED-DE28-C0E3-59E7FEC60049}"/>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724219B5-9925-541F-139B-D6367BFF3594}"/>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413092764"/>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F64F8-0BC1-4380-4A67-008033BA8AF9}"/>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32404DA5-C11E-985F-2422-D8664E1642D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0E4F6743-8AEC-2565-31C4-925335CF0BA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34932266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35E60-50F6-C6C1-9625-F5E82967B066}"/>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C76F2138-33D6-7F40-E108-093890CE2E13}"/>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DFB3F490-7620-CD1C-3120-C4590919A7CC}"/>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87C2D517-7709-E9A4-3A73-8516ACD2ED46}"/>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08D6DE2F-C072-9F29-7B9A-B69E5286862D}"/>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التفكير</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515718A3-9EB7-50DA-3A8E-DDFEC0BDDEF3}"/>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D132B1B9-E208-38BD-C41A-B3760DAE3B52}"/>
              </a:ext>
            </a:extLst>
          </p:cNvPr>
          <p:cNvGrpSpPr/>
          <p:nvPr/>
        </p:nvGrpSpPr>
        <p:grpSpPr>
          <a:xfrm>
            <a:off x="-184215" y="2122193"/>
            <a:ext cx="7845446" cy="4871118"/>
            <a:chOff x="-264029" y="1847017"/>
            <a:chExt cx="7845446" cy="4871118"/>
          </a:xfrm>
        </p:grpSpPr>
        <p:grpSp>
          <p:nvGrpSpPr>
            <p:cNvPr id="26" name="مجموعة 25">
              <a:extLst>
                <a:ext uri="{FF2B5EF4-FFF2-40B4-BE49-F238E27FC236}">
                  <a16:creationId xmlns:a16="http://schemas.microsoft.com/office/drawing/2014/main" id="{E1EEBCB7-E00B-B7DF-A2B2-3EB294A6565D}"/>
                </a:ext>
              </a:extLst>
            </p:cNvPr>
            <p:cNvGrpSpPr/>
            <p:nvPr/>
          </p:nvGrpSpPr>
          <p:grpSpPr>
            <a:xfrm flipH="1">
              <a:off x="-264029" y="1847017"/>
              <a:ext cx="7845446" cy="4871118"/>
              <a:chOff x="4629701" y="1823867"/>
              <a:chExt cx="7845446" cy="4871118"/>
            </a:xfrm>
          </p:grpSpPr>
          <p:pic>
            <p:nvPicPr>
              <p:cNvPr id="27" name="صورة 26">
                <a:extLst>
                  <a:ext uri="{FF2B5EF4-FFF2-40B4-BE49-F238E27FC236}">
                    <a16:creationId xmlns:a16="http://schemas.microsoft.com/office/drawing/2014/main" id="{60D4C1B5-6FFF-3190-9439-C52A7BD4AE7B}"/>
                  </a:ext>
                </a:extLst>
              </p:cNvPr>
              <p:cNvPicPr>
                <a:picLocks noChangeAspect="1"/>
              </p:cNvPicPr>
              <p:nvPr/>
            </p:nvPicPr>
            <p:blipFill>
              <a:blip r:embed="rId6"/>
              <a:srcRect/>
              <a:stretch/>
            </p:blipFill>
            <p:spPr>
              <a:xfrm>
                <a:off x="8266151" y="2624639"/>
                <a:ext cx="4208996" cy="4070346"/>
              </a:xfrm>
              <a:prstGeom prst="rect">
                <a:avLst/>
              </a:prstGeom>
            </p:spPr>
          </p:pic>
          <p:grpSp>
            <p:nvGrpSpPr>
              <p:cNvPr id="28" name="مجموعة 27">
                <a:extLst>
                  <a:ext uri="{FF2B5EF4-FFF2-40B4-BE49-F238E27FC236}">
                    <a16:creationId xmlns:a16="http://schemas.microsoft.com/office/drawing/2014/main" id="{6795302E-2F6B-9670-7BA5-610EE529BC3A}"/>
                  </a:ext>
                </a:extLst>
              </p:cNvPr>
              <p:cNvGrpSpPr/>
              <p:nvPr/>
            </p:nvGrpSpPr>
            <p:grpSpPr>
              <a:xfrm>
                <a:off x="4629701" y="1823867"/>
                <a:ext cx="5130700" cy="1591742"/>
                <a:chOff x="2216502" y="2229758"/>
                <a:chExt cx="6937660" cy="2076600"/>
              </a:xfrm>
            </p:grpSpPr>
            <p:pic>
              <p:nvPicPr>
                <p:cNvPr id="29" name="صورة 28">
                  <a:extLst>
                    <a:ext uri="{FF2B5EF4-FFF2-40B4-BE49-F238E27FC236}">
                      <a16:creationId xmlns:a16="http://schemas.microsoft.com/office/drawing/2014/main" id="{6A6B62BD-5C4E-77A6-4B9E-58AB0CE5B87A}"/>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F100A4FD-C6B1-4527-51BB-A08723B58EA9}"/>
                    </a:ext>
                  </a:extLst>
                </p:cNvPr>
                <p:cNvSpPr txBox="1"/>
                <p:nvPr/>
              </p:nvSpPr>
              <p:spPr>
                <a:xfrm>
                  <a:off x="2714862" y="3027141"/>
                  <a:ext cx="6439299" cy="481834"/>
                </a:xfrm>
                <a:prstGeom prst="rect">
                  <a:avLst/>
                </a:prstGeom>
                <a:noFill/>
              </p:spPr>
              <p:txBody>
                <a:bodyPr wrap="square">
                  <a:spAutoFit/>
                </a:bodyPr>
                <a:lstStyle/>
                <a:p>
                  <a:r>
                    <a:rPr lang="ar-SA" b="1" dirty="0">
                      <a:solidFill>
                        <a:srgbClr val="562B8F"/>
                      </a:solidFill>
                    </a:rPr>
                    <a:t>أوه... يبدو أن هذا المكان يحتاج إلى التفكير!</a:t>
                  </a:r>
                </a:p>
              </p:txBody>
            </p:sp>
          </p:grpSp>
        </p:grpSp>
        <p:sp>
          <p:nvSpPr>
            <p:cNvPr id="37" name="مربع نص 36">
              <a:extLst>
                <a:ext uri="{FF2B5EF4-FFF2-40B4-BE49-F238E27FC236}">
                  <a16:creationId xmlns:a16="http://schemas.microsoft.com/office/drawing/2014/main" id="{907F1287-587D-F9D6-7A24-82C801FD0DCF}"/>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DF4E0BF4-2859-2EAA-885A-4B806AFE74FA}"/>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110896113"/>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F471E-96FE-2312-5548-85D919A7B625}"/>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6EA5992C-AFC9-4290-5FC1-7938F8E25CC6}"/>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C49A82FD-AFFA-E335-F7F3-49AED8351344}"/>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AB791FD7-5314-1B38-AC9E-BA8166A07162}"/>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BE3E9DB2-89A3-A5F3-3604-85EFA7E81A3B}"/>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3B19268C-CA26-542E-8208-3DAFE925108C}"/>
              </a:ext>
            </a:extLst>
          </p:cNvPr>
          <p:cNvSpPr/>
          <p:nvPr/>
        </p:nvSpPr>
        <p:spPr>
          <a:xfrm>
            <a:off x="10438894" y="6215380"/>
            <a:ext cx="1720772" cy="476448"/>
          </a:xfrm>
          <a:prstGeom prst="roundRect">
            <a:avLst>
              <a:gd name="adj" fmla="val 0"/>
            </a:avLst>
          </a:prstGeom>
          <a:blipFill>
            <a:blip r:embed="rId6"/>
            <a:stretch>
              <a:fillRect t="-23719" b="-2371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1A71694E-48AE-447A-27CF-E7E0C81DFD68}"/>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0FD04DBC-2A42-B34A-8B97-0816F6DA96F9}"/>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3306156114"/>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D16E8-2A06-5CE8-9556-1789B65B30CA}"/>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13AA0ABC-7D42-0FAB-8342-8AC00F0C20C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6C0E4E0F-0220-15CA-D1F4-C6039344248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51235640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A544-3B47-7CB5-1811-6EF943A77896}"/>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10325B8F-9338-7A19-DEA8-C5858FC112FD}"/>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2A52EAB9-4BF0-E789-0694-E46C43AD930B}"/>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E8551D2A-EDAD-28F0-FA2F-19FC00C384E1}"/>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4C8970BE-D553-7906-4EDD-6D8D74CD88E1}"/>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التحدي</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9EC546D6-237F-43BD-E673-4C407ADBC9A2}"/>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AB69DF2E-7BD5-52B2-A0FA-C726EFFC6DE6}"/>
              </a:ext>
            </a:extLst>
          </p:cNvPr>
          <p:cNvGrpSpPr/>
          <p:nvPr/>
        </p:nvGrpSpPr>
        <p:grpSpPr>
          <a:xfrm flipH="1">
            <a:off x="4748108" y="1624701"/>
            <a:ext cx="7332356" cy="5217441"/>
            <a:chOff x="249061" y="1847017"/>
            <a:chExt cx="7332356" cy="5217441"/>
          </a:xfrm>
        </p:grpSpPr>
        <p:grpSp>
          <p:nvGrpSpPr>
            <p:cNvPr id="26" name="مجموعة 25">
              <a:extLst>
                <a:ext uri="{FF2B5EF4-FFF2-40B4-BE49-F238E27FC236}">
                  <a16:creationId xmlns:a16="http://schemas.microsoft.com/office/drawing/2014/main" id="{CB55A7A7-E391-4FEA-DA51-A70E3A68591F}"/>
                </a:ext>
              </a:extLst>
            </p:cNvPr>
            <p:cNvGrpSpPr/>
            <p:nvPr/>
          </p:nvGrpSpPr>
          <p:grpSpPr>
            <a:xfrm flipH="1">
              <a:off x="249061" y="1847017"/>
              <a:ext cx="7332356" cy="5217441"/>
              <a:chOff x="4629701" y="1823867"/>
              <a:chExt cx="7332356" cy="5217441"/>
            </a:xfrm>
          </p:grpSpPr>
          <p:pic>
            <p:nvPicPr>
              <p:cNvPr id="27" name="صورة 26">
                <a:extLst>
                  <a:ext uri="{FF2B5EF4-FFF2-40B4-BE49-F238E27FC236}">
                    <a16:creationId xmlns:a16="http://schemas.microsoft.com/office/drawing/2014/main" id="{16171C12-8B58-72A1-DFE7-FE94CA228931}"/>
                  </a:ext>
                </a:extLst>
              </p:cNvPr>
              <p:cNvPicPr>
                <a:picLocks noChangeAspect="1"/>
              </p:cNvPicPr>
              <p:nvPr/>
            </p:nvPicPr>
            <p:blipFill>
              <a:blip r:embed="rId6"/>
              <a:srcRect/>
              <a:stretch/>
            </p:blipFill>
            <p:spPr>
              <a:xfrm>
                <a:off x="8561934" y="2961160"/>
                <a:ext cx="3400123" cy="4080148"/>
              </a:xfrm>
              <a:prstGeom prst="rect">
                <a:avLst/>
              </a:prstGeom>
            </p:spPr>
          </p:pic>
          <p:grpSp>
            <p:nvGrpSpPr>
              <p:cNvPr id="28" name="مجموعة 27">
                <a:extLst>
                  <a:ext uri="{FF2B5EF4-FFF2-40B4-BE49-F238E27FC236}">
                    <a16:creationId xmlns:a16="http://schemas.microsoft.com/office/drawing/2014/main" id="{78D8AD04-7E35-1574-EE87-D8BDDBE324FE}"/>
                  </a:ext>
                </a:extLst>
              </p:cNvPr>
              <p:cNvGrpSpPr/>
              <p:nvPr/>
            </p:nvGrpSpPr>
            <p:grpSpPr>
              <a:xfrm>
                <a:off x="4629701" y="1823867"/>
                <a:ext cx="5130700" cy="1591742"/>
                <a:chOff x="2216502" y="2229758"/>
                <a:chExt cx="6937660" cy="2076600"/>
              </a:xfrm>
            </p:grpSpPr>
            <p:pic>
              <p:nvPicPr>
                <p:cNvPr id="29" name="صورة 28">
                  <a:extLst>
                    <a:ext uri="{FF2B5EF4-FFF2-40B4-BE49-F238E27FC236}">
                      <a16:creationId xmlns:a16="http://schemas.microsoft.com/office/drawing/2014/main" id="{FB33872D-DC19-636C-C231-9EB7512A0E0D}"/>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1976A40A-98FB-E8EF-CED6-105091E58B5B}"/>
                    </a:ext>
                  </a:extLst>
                </p:cNvPr>
                <p:cNvSpPr txBox="1"/>
                <p:nvPr/>
              </p:nvSpPr>
              <p:spPr>
                <a:xfrm flipH="1">
                  <a:off x="2375122" y="2870271"/>
                  <a:ext cx="6439298" cy="843209"/>
                </a:xfrm>
                <a:prstGeom prst="rect">
                  <a:avLst/>
                </a:prstGeom>
                <a:noFill/>
              </p:spPr>
              <p:txBody>
                <a:bodyPr wrap="square">
                  <a:spAutoFit/>
                </a:bodyPr>
                <a:lstStyle/>
                <a:p>
                  <a:pPr algn="ctr"/>
                  <a:r>
                    <a:rPr lang="ar-SA" b="1" dirty="0">
                      <a:solidFill>
                        <a:srgbClr val="562B8F"/>
                      </a:solidFill>
                    </a:rPr>
                    <a:t>وصلنا إلى مكان مليء بالألغاز !</a:t>
                  </a:r>
                </a:p>
                <a:p>
                  <a:pPr algn="ctr"/>
                  <a:r>
                    <a:rPr lang="ar-SA" b="1" dirty="0">
                      <a:solidFill>
                        <a:srgbClr val="562B8F"/>
                      </a:solidFill>
                    </a:rPr>
                    <a:t> يبدو أن أمامنا تحديات</a:t>
                  </a:r>
                </a:p>
              </p:txBody>
            </p:sp>
          </p:grpSp>
        </p:grpSp>
        <p:sp>
          <p:nvSpPr>
            <p:cNvPr id="37" name="مربع نص 36">
              <a:extLst>
                <a:ext uri="{FF2B5EF4-FFF2-40B4-BE49-F238E27FC236}">
                  <a16:creationId xmlns:a16="http://schemas.microsoft.com/office/drawing/2014/main" id="{42800373-4F8E-D705-70C8-57AA26E029A4}"/>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B4E0FDF0-07B6-8C1B-F939-BD9AE4E4C6C0}"/>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2014914467"/>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5890D-08A5-4C1D-D12E-BF68C1701388}"/>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0F5948DB-673C-56C8-7079-3B001A38CF50}"/>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0583963D-3E55-DF0C-DBC0-75FB0E9DBF31}"/>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03DCF743-D724-987F-0B7C-F3006ACFBA0E}"/>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80F0973A-BAC0-880B-17F9-F33813A7F39B}"/>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E324DBBB-291E-D76A-F426-6D4CF507599E}"/>
              </a:ext>
            </a:extLst>
          </p:cNvPr>
          <p:cNvSpPr/>
          <p:nvPr/>
        </p:nvSpPr>
        <p:spPr>
          <a:xfrm>
            <a:off x="10438894" y="6217920"/>
            <a:ext cx="1720772" cy="471368"/>
          </a:xfrm>
          <a:prstGeom prst="roundRect">
            <a:avLst>
              <a:gd name="adj" fmla="val 0"/>
            </a:avLst>
          </a:prstGeom>
          <a:blipFill>
            <a:blip r:embed="rId6"/>
            <a:stretch>
              <a:fillRect t="-24514" b="-2451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76D77FD5-97F6-A779-7EA5-B2BD35BC03C0}"/>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98862F85-CE13-0597-56FA-9CE6D0EF0810}"/>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871300403"/>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771E7-3310-597A-1C92-4016D6F8B602}"/>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425DACDF-D8C1-E2D7-BEDF-F65C2CA20BD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A786D154-9044-EB0C-27E5-E78636E31283}"/>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36265827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42102-F70E-7429-172C-C5D8938DBD6E}"/>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623FC8D3-52C3-334D-3365-B1CB5A687AEE}"/>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C13A0AEE-4382-7B38-1B69-2F2907181AC4}"/>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D8E46717-86EA-07A3-9541-F96F6D50F416}"/>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4BA43F82-873A-D915-C9C9-FD4AD351BFC1}"/>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الأسرار</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AA058841-AE5E-F92C-E42F-604D4246F59B}"/>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24C35A59-18C2-9823-F6EF-27AE5EB5017D}"/>
              </a:ext>
            </a:extLst>
          </p:cNvPr>
          <p:cNvGrpSpPr/>
          <p:nvPr/>
        </p:nvGrpSpPr>
        <p:grpSpPr>
          <a:xfrm>
            <a:off x="-184215" y="2122193"/>
            <a:ext cx="7845446" cy="4876019"/>
            <a:chOff x="-264029" y="1847017"/>
            <a:chExt cx="7845446" cy="4876019"/>
          </a:xfrm>
        </p:grpSpPr>
        <p:grpSp>
          <p:nvGrpSpPr>
            <p:cNvPr id="26" name="مجموعة 25">
              <a:extLst>
                <a:ext uri="{FF2B5EF4-FFF2-40B4-BE49-F238E27FC236}">
                  <a16:creationId xmlns:a16="http://schemas.microsoft.com/office/drawing/2014/main" id="{9BA7C76C-7EC2-9033-D46B-230563DE17EE}"/>
                </a:ext>
              </a:extLst>
            </p:cNvPr>
            <p:cNvGrpSpPr/>
            <p:nvPr/>
          </p:nvGrpSpPr>
          <p:grpSpPr>
            <a:xfrm flipH="1">
              <a:off x="-264029" y="1847017"/>
              <a:ext cx="7845446" cy="4876019"/>
              <a:chOff x="4629701" y="1823867"/>
              <a:chExt cx="7845446" cy="4876019"/>
            </a:xfrm>
          </p:grpSpPr>
          <p:pic>
            <p:nvPicPr>
              <p:cNvPr id="27" name="صورة 26">
                <a:extLst>
                  <a:ext uri="{FF2B5EF4-FFF2-40B4-BE49-F238E27FC236}">
                    <a16:creationId xmlns:a16="http://schemas.microsoft.com/office/drawing/2014/main" id="{54E307E4-D772-B132-6ABD-B9A4021C4CCB}"/>
                  </a:ext>
                </a:extLst>
              </p:cNvPr>
              <p:cNvPicPr>
                <a:picLocks noChangeAspect="1"/>
              </p:cNvPicPr>
              <p:nvPr/>
            </p:nvPicPr>
            <p:blipFill>
              <a:blip r:embed="rId6"/>
              <a:srcRect/>
              <a:stretch/>
            </p:blipFill>
            <p:spPr>
              <a:xfrm>
                <a:off x="8266151" y="2619738"/>
                <a:ext cx="4208996" cy="4080148"/>
              </a:xfrm>
              <a:prstGeom prst="rect">
                <a:avLst/>
              </a:prstGeom>
            </p:spPr>
          </p:pic>
          <p:grpSp>
            <p:nvGrpSpPr>
              <p:cNvPr id="28" name="مجموعة 27">
                <a:extLst>
                  <a:ext uri="{FF2B5EF4-FFF2-40B4-BE49-F238E27FC236}">
                    <a16:creationId xmlns:a16="http://schemas.microsoft.com/office/drawing/2014/main" id="{BCC2C075-A3D5-624D-7D0A-88954950896A}"/>
                  </a:ext>
                </a:extLst>
              </p:cNvPr>
              <p:cNvGrpSpPr/>
              <p:nvPr/>
            </p:nvGrpSpPr>
            <p:grpSpPr>
              <a:xfrm>
                <a:off x="4629701" y="1823867"/>
                <a:ext cx="5130700" cy="1591742"/>
                <a:chOff x="2216502" y="2229758"/>
                <a:chExt cx="6937660" cy="2076600"/>
              </a:xfrm>
            </p:grpSpPr>
            <p:pic>
              <p:nvPicPr>
                <p:cNvPr id="29" name="صورة 28">
                  <a:extLst>
                    <a:ext uri="{FF2B5EF4-FFF2-40B4-BE49-F238E27FC236}">
                      <a16:creationId xmlns:a16="http://schemas.microsoft.com/office/drawing/2014/main" id="{53BB0C9A-3194-5EB2-099D-1839158DD40E}"/>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37A2CFE7-EDD8-F76D-ED0D-89C11F427450}"/>
                    </a:ext>
                  </a:extLst>
                </p:cNvPr>
                <p:cNvSpPr txBox="1"/>
                <p:nvPr/>
              </p:nvSpPr>
              <p:spPr>
                <a:xfrm>
                  <a:off x="3614431" y="2826708"/>
                  <a:ext cx="4141802" cy="843209"/>
                </a:xfrm>
                <a:prstGeom prst="rect">
                  <a:avLst/>
                </a:prstGeom>
                <a:noFill/>
              </p:spPr>
              <p:txBody>
                <a:bodyPr wrap="square">
                  <a:spAutoFit/>
                </a:bodyPr>
                <a:lstStyle/>
                <a:p>
                  <a:pPr algn="ctr"/>
                  <a:r>
                    <a:rPr lang="ar-SA" b="1" dirty="0">
                      <a:solidFill>
                        <a:srgbClr val="562B8F"/>
                      </a:solidFill>
                    </a:rPr>
                    <a:t>هذه المرة أخذتنا البوابة إلى عالم مليء بالغموض!</a:t>
                  </a:r>
                </a:p>
              </p:txBody>
            </p:sp>
          </p:grpSp>
        </p:grpSp>
        <p:sp>
          <p:nvSpPr>
            <p:cNvPr id="37" name="مربع نص 36">
              <a:extLst>
                <a:ext uri="{FF2B5EF4-FFF2-40B4-BE49-F238E27FC236}">
                  <a16:creationId xmlns:a16="http://schemas.microsoft.com/office/drawing/2014/main" id="{E8D2FC9B-29ED-DC28-8490-8E2F080B20BA}"/>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63E75DFF-0B2C-2B22-3F34-31A14181CD9E}"/>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1881239498"/>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A20EF-6E65-8C09-BF13-3B39DC317BF2}"/>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787A8C33-2BF4-15AD-DD74-159BA1B8F89B}"/>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F8A8B5D3-7C87-C5D0-C421-7C979941271E}"/>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FC69AC53-ADE4-222F-1668-049C81EBE9F2}"/>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E6328CC0-6114-B149-44A0-14680D04FDF7}"/>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8270B75C-4EA6-6BFC-27E1-AC6EA2BC2172}"/>
              </a:ext>
            </a:extLst>
          </p:cNvPr>
          <p:cNvSpPr/>
          <p:nvPr/>
        </p:nvSpPr>
        <p:spPr>
          <a:xfrm>
            <a:off x="10438894" y="6215380"/>
            <a:ext cx="1720772" cy="476448"/>
          </a:xfrm>
          <a:prstGeom prst="roundRect">
            <a:avLst>
              <a:gd name="adj" fmla="val 0"/>
            </a:avLst>
          </a:prstGeom>
          <a:blipFill>
            <a:blip r:embed="rId6"/>
            <a:stretch>
              <a:fillRect t="-23719" b="-2371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095DC6F6-4D11-2717-F43A-DFA9E2F5020C}"/>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EB353B46-3D5F-1055-1A84-83179214E90A}"/>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3606329705"/>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AA9DD-9139-EFCA-6B4F-C8AB35E244E9}"/>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BDAE6468-4E2A-0DB5-A278-0154F8FE551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D47604B9-F875-6754-EE1F-C95092D79AF9}"/>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55327204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1E331-CD23-314D-C932-8A3A8B2EE778}"/>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4535BC38-B30C-A932-F725-7B4D1C951B56}"/>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F86E2270-E103-76A3-A72E-B0CD012FC7A9}"/>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C7EE896E-D297-ACCE-5E52-3023D5FB615F}"/>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4FBE4D11-A338-947E-6EB8-C1ED1044E231}"/>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الخيال</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44AB3457-10D3-7780-1308-D1EEA3043997}"/>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084C8CD8-619C-13C0-5DE8-F1E9D4733612}"/>
              </a:ext>
            </a:extLst>
          </p:cNvPr>
          <p:cNvGrpSpPr/>
          <p:nvPr/>
        </p:nvGrpSpPr>
        <p:grpSpPr>
          <a:xfrm>
            <a:off x="-767239" y="2122193"/>
            <a:ext cx="8428470" cy="4627627"/>
            <a:chOff x="-847053" y="1847017"/>
            <a:chExt cx="8428470" cy="4627627"/>
          </a:xfrm>
        </p:grpSpPr>
        <p:grpSp>
          <p:nvGrpSpPr>
            <p:cNvPr id="26" name="مجموعة 25">
              <a:extLst>
                <a:ext uri="{FF2B5EF4-FFF2-40B4-BE49-F238E27FC236}">
                  <a16:creationId xmlns:a16="http://schemas.microsoft.com/office/drawing/2014/main" id="{20838C72-CF43-9952-6F4B-9F91298BF05D}"/>
                </a:ext>
              </a:extLst>
            </p:cNvPr>
            <p:cNvGrpSpPr/>
            <p:nvPr/>
          </p:nvGrpSpPr>
          <p:grpSpPr>
            <a:xfrm flipH="1">
              <a:off x="-847053" y="1847017"/>
              <a:ext cx="8428470" cy="4627627"/>
              <a:chOff x="4629701" y="1823867"/>
              <a:chExt cx="8428470" cy="4627627"/>
            </a:xfrm>
          </p:grpSpPr>
          <p:pic>
            <p:nvPicPr>
              <p:cNvPr id="27" name="صورة 26">
                <a:extLst>
                  <a:ext uri="{FF2B5EF4-FFF2-40B4-BE49-F238E27FC236}">
                    <a16:creationId xmlns:a16="http://schemas.microsoft.com/office/drawing/2014/main" id="{848E2280-9AD2-393C-A71E-BB7C27493143}"/>
                  </a:ext>
                </a:extLst>
              </p:cNvPr>
              <p:cNvPicPr>
                <a:picLocks noChangeAspect="1"/>
              </p:cNvPicPr>
              <p:nvPr/>
            </p:nvPicPr>
            <p:blipFill>
              <a:blip r:embed="rId6"/>
              <a:srcRect/>
              <a:stretch/>
            </p:blipFill>
            <p:spPr>
              <a:xfrm>
                <a:off x="7683127" y="2868130"/>
                <a:ext cx="5375044" cy="3583364"/>
              </a:xfrm>
              <a:prstGeom prst="rect">
                <a:avLst/>
              </a:prstGeom>
            </p:spPr>
          </p:pic>
          <p:grpSp>
            <p:nvGrpSpPr>
              <p:cNvPr id="28" name="مجموعة 27">
                <a:extLst>
                  <a:ext uri="{FF2B5EF4-FFF2-40B4-BE49-F238E27FC236}">
                    <a16:creationId xmlns:a16="http://schemas.microsoft.com/office/drawing/2014/main" id="{B05E8273-4426-42DC-9968-7ACF1F47013B}"/>
                  </a:ext>
                </a:extLst>
              </p:cNvPr>
              <p:cNvGrpSpPr/>
              <p:nvPr/>
            </p:nvGrpSpPr>
            <p:grpSpPr>
              <a:xfrm>
                <a:off x="4629701" y="1823867"/>
                <a:ext cx="5130700" cy="1591742"/>
                <a:chOff x="2216502" y="2229758"/>
                <a:chExt cx="6937660" cy="2076600"/>
              </a:xfrm>
            </p:grpSpPr>
            <p:pic>
              <p:nvPicPr>
                <p:cNvPr id="29" name="صورة 28">
                  <a:extLst>
                    <a:ext uri="{FF2B5EF4-FFF2-40B4-BE49-F238E27FC236}">
                      <a16:creationId xmlns:a16="http://schemas.microsoft.com/office/drawing/2014/main" id="{9594403A-76DF-9EFE-4BEA-53C472C0CAE8}"/>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19EB401C-41EE-F55B-1F80-3E7E7743FC0D}"/>
                    </a:ext>
                  </a:extLst>
                </p:cNvPr>
                <p:cNvSpPr txBox="1"/>
                <p:nvPr/>
              </p:nvSpPr>
              <p:spPr>
                <a:xfrm>
                  <a:off x="2592080" y="3001977"/>
                  <a:ext cx="6439298" cy="481834"/>
                </a:xfrm>
                <a:prstGeom prst="rect">
                  <a:avLst/>
                </a:prstGeom>
                <a:noFill/>
              </p:spPr>
              <p:txBody>
                <a:bodyPr wrap="square">
                  <a:spAutoFit/>
                </a:bodyPr>
                <a:lstStyle/>
                <a:p>
                  <a:r>
                    <a:rPr lang="ar-SA" b="1" dirty="0">
                      <a:solidFill>
                        <a:srgbClr val="562B8F"/>
                      </a:solidFill>
                    </a:rPr>
                    <a:t>تخيلوا لو استطعنا رؤية هذا العالم من الداخل!</a:t>
                  </a:r>
                </a:p>
              </p:txBody>
            </p:sp>
          </p:grpSp>
        </p:grpSp>
        <p:sp>
          <p:nvSpPr>
            <p:cNvPr id="37" name="مربع نص 36">
              <a:extLst>
                <a:ext uri="{FF2B5EF4-FFF2-40B4-BE49-F238E27FC236}">
                  <a16:creationId xmlns:a16="http://schemas.microsoft.com/office/drawing/2014/main" id="{C89BB531-1C0B-B318-7E61-45463BD1A45A}"/>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44654D2C-D102-05EB-22C1-BFBCB377A880}"/>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1888958907"/>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6B1A2-ABF3-1FF3-89E4-FD4E97E51885}"/>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0119FD1E-EC2E-F00D-D4B1-15281FB5CCA0}"/>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C37776D3-3125-076F-996E-2AF6F7F0D40D}"/>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398DD3FE-2A1C-CC75-FCE6-63CA888B8852}"/>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6AAF3A11-4460-8A4D-7461-E5588D8923FD}"/>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35D8F475-A93B-A5F8-5DB6-4F808520B531}"/>
              </a:ext>
            </a:extLst>
          </p:cNvPr>
          <p:cNvSpPr/>
          <p:nvPr/>
        </p:nvSpPr>
        <p:spPr>
          <a:xfrm>
            <a:off x="10438894" y="6212840"/>
            <a:ext cx="1720772" cy="481528"/>
          </a:xfrm>
          <a:prstGeom prst="roundRect">
            <a:avLst>
              <a:gd name="adj" fmla="val 0"/>
            </a:avLst>
          </a:prstGeom>
          <a:blipFill>
            <a:blip r:embed="rId6"/>
            <a:stretch>
              <a:fillRect t="-22942" b="-229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23985DCC-845D-B55A-8FE8-D85D667EC0D2}"/>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7CFBC7F8-7FC1-E24F-CF44-7FE4D14CF844}"/>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74098316"/>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B43A3-FFE4-163C-3B5B-146C31B0BF8C}"/>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6A3681A7-4DB2-9B2B-B413-53CDFD22446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7B9DB968-DDB5-CD41-EF3F-9E8288FB0C06}"/>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73639119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211B9-9FD5-490B-A927-126C41B7A90D}"/>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ACB4BCDB-0CB6-9BB6-67C5-7F4C3D9A9D10}"/>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EA64018C-C6D7-D848-0640-21274489DDEF}"/>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ACFDE7C8-10BD-EBF7-35B0-21057132A994}"/>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D78C1CA7-B93E-0C22-D829-28A1FBB33AA0}"/>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التجربة</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B73848D8-3917-AA1C-B599-8F56FE21C3E8}"/>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89E46607-A917-DD4C-2D2D-4DAD473D449F}"/>
              </a:ext>
            </a:extLst>
          </p:cNvPr>
          <p:cNvGrpSpPr/>
          <p:nvPr/>
        </p:nvGrpSpPr>
        <p:grpSpPr>
          <a:xfrm>
            <a:off x="-184215" y="2122193"/>
            <a:ext cx="7845446" cy="4876019"/>
            <a:chOff x="-264029" y="1847017"/>
            <a:chExt cx="7845446" cy="4876019"/>
          </a:xfrm>
        </p:grpSpPr>
        <p:grpSp>
          <p:nvGrpSpPr>
            <p:cNvPr id="26" name="مجموعة 25">
              <a:extLst>
                <a:ext uri="{FF2B5EF4-FFF2-40B4-BE49-F238E27FC236}">
                  <a16:creationId xmlns:a16="http://schemas.microsoft.com/office/drawing/2014/main" id="{FDD9FFEB-5E5A-CB4E-505E-0E2C8C5B85DC}"/>
                </a:ext>
              </a:extLst>
            </p:cNvPr>
            <p:cNvGrpSpPr/>
            <p:nvPr/>
          </p:nvGrpSpPr>
          <p:grpSpPr>
            <a:xfrm flipH="1">
              <a:off x="-264029" y="1847017"/>
              <a:ext cx="7845446" cy="4876019"/>
              <a:chOff x="4629701" y="1823867"/>
              <a:chExt cx="7845446" cy="4876019"/>
            </a:xfrm>
          </p:grpSpPr>
          <p:pic>
            <p:nvPicPr>
              <p:cNvPr id="27" name="صورة 26">
                <a:extLst>
                  <a:ext uri="{FF2B5EF4-FFF2-40B4-BE49-F238E27FC236}">
                    <a16:creationId xmlns:a16="http://schemas.microsoft.com/office/drawing/2014/main" id="{4943F716-B3A1-C623-411D-4108A89170F6}"/>
                  </a:ext>
                </a:extLst>
              </p:cNvPr>
              <p:cNvPicPr>
                <a:picLocks noChangeAspect="1"/>
              </p:cNvPicPr>
              <p:nvPr/>
            </p:nvPicPr>
            <p:blipFill>
              <a:blip r:embed="rId6"/>
              <a:srcRect/>
              <a:stretch/>
            </p:blipFill>
            <p:spPr>
              <a:xfrm>
                <a:off x="8266151" y="2619738"/>
                <a:ext cx="4208996" cy="4080148"/>
              </a:xfrm>
              <a:prstGeom prst="rect">
                <a:avLst/>
              </a:prstGeom>
            </p:spPr>
          </p:pic>
          <p:grpSp>
            <p:nvGrpSpPr>
              <p:cNvPr id="28" name="مجموعة 27">
                <a:extLst>
                  <a:ext uri="{FF2B5EF4-FFF2-40B4-BE49-F238E27FC236}">
                    <a16:creationId xmlns:a16="http://schemas.microsoft.com/office/drawing/2014/main" id="{935087F0-1BBA-DF15-5B63-13C9F0B38E70}"/>
                  </a:ext>
                </a:extLst>
              </p:cNvPr>
              <p:cNvGrpSpPr/>
              <p:nvPr/>
            </p:nvGrpSpPr>
            <p:grpSpPr>
              <a:xfrm>
                <a:off x="4629701" y="1823867"/>
                <a:ext cx="5188846" cy="1591742"/>
                <a:chOff x="2216502" y="2229758"/>
                <a:chExt cx="7016284" cy="2076600"/>
              </a:xfrm>
            </p:grpSpPr>
            <p:pic>
              <p:nvPicPr>
                <p:cNvPr id="29" name="صورة 28">
                  <a:extLst>
                    <a:ext uri="{FF2B5EF4-FFF2-40B4-BE49-F238E27FC236}">
                      <a16:creationId xmlns:a16="http://schemas.microsoft.com/office/drawing/2014/main" id="{F1771419-DB34-4D46-D0B9-065AD0C9D893}"/>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68F2F12E-2377-621D-50FD-0D42AC4B023E}"/>
                    </a:ext>
                  </a:extLst>
                </p:cNvPr>
                <p:cNvSpPr txBox="1"/>
                <p:nvPr/>
              </p:nvSpPr>
              <p:spPr>
                <a:xfrm>
                  <a:off x="2793488" y="3027141"/>
                  <a:ext cx="6439298" cy="481834"/>
                </a:xfrm>
                <a:prstGeom prst="rect">
                  <a:avLst/>
                </a:prstGeom>
                <a:noFill/>
              </p:spPr>
              <p:txBody>
                <a:bodyPr wrap="square">
                  <a:spAutoFit/>
                </a:bodyPr>
                <a:lstStyle/>
                <a:p>
                  <a:r>
                    <a:rPr lang="ar-SA" b="1" dirty="0">
                      <a:solidFill>
                        <a:srgbClr val="562B8F"/>
                      </a:solidFill>
                    </a:rPr>
                    <a:t>واو! هذه المرة أخذتنا البوابة إلى عالم جميل!</a:t>
                  </a:r>
                </a:p>
              </p:txBody>
            </p:sp>
          </p:grpSp>
        </p:grpSp>
        <p:sp>
          <p:nvSpPr>
            <p:cNvPr id="37" name="مربع نص 36">
              <a:extLst>
                <a:ext uri="{FF2B5EF4-FFF2-40B4-BE49-F238E27FC236}">
                  <a16:creationId xmlns:a16="http://schemas.microsoft.com/office/drawing/2014/main" id="{15FF8D4A-0242-9370-E973-A63C949E92D4}"/>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0EC815E1-6036-056F-1118-434FDE70F53C}"/>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664194932"/>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073A2-296E-50D7-F6B2-67C1034D91F1}"/>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573F2CD5-0710-6DB1-BF3A-511A201DE26D}"/>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74DFB233-A0B3-3FB7-6087-35460DAC222D}"/>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418579EE-DE7F-DF5B-D68E-C54D7C7FF40D}"/>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40CA286F-723C-6571-2E1D-0B938C374817}"/>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F61C0A41-FE6B-9276-0F22-931A46242A97}"/>
              </a:ext>
            </a:extLst>
          </p:cNvPr>
          <p:cNvSpPr/>
          <p:nvPr/>
        </p:nvSpPr>
        <p:spPr>
          <a:xfrm>
            <a:off x="10438894" y="6212840"/>
            <a:ext cx="1720772" cy="481528"/>
          </a:xfrm>
          <a:prstGeom prst="roundRect">
            <a:avLst>
              <a:gd name="adj" fmla="val 0"/>
            </a:avLst>
          </a:prstGeom>
          <a:blipFill>
            <a:blip r:embed="rId6"/>
            <a:stretch>
              <a:fillRect t="-22942" b="-229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C016DBC1-B4BB-8440-4F48-0EC2F4F0F577}"/>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4FCCF2A8-6BF5-D750-E8F2-61C03E999A14}"/>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1179077996"/>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DADDC-4607-5B42-33A1-AA7192525200}"/>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00A02F41-1C9A-237F-DCFD-88A671F38B2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2B90CDDE-DA6A-4C4C-08DB-E19CE1FC572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13523936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94D78-BB23-CA03-D468-B77304B6B0F2}"/>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27E8C855-F25E-BB82-7C92-B0CA0E2E34D5}"/>
              </a:ext>
            </a:extLst>
          </p:cNvPr>
          <p:cNvPicPr>
            <a:picLocks noChangeAspect="1"/>
          </p:cNvPicPr>
          <p:nvPr/>
        </p:nvPicPr>
        <p:blipFill>
          <a:blip r:embed="rId3"/>
          <a:srcRect/>
          <a:stretch/>
        </p:blipFill>
        <p:spPr>
          <a:xfrm>
            <a:off x="3240" y="1"/>
            <a:ext cx="12185520" cy="6857999"/>
          </a:xfrm>
          <a:prstGeom prst="rect">
            <a:avLst/>
          </a:prstGeom>
        </p:spPr>
      </p:pic>
      <p:grpSp>
        <p:nvGrpSpPr>
          <p:cNvPr id="17" name="اسم العالم">
            <a:extLst>
              <a:ext uri="{FF2B5EF4-FFF2-40B4-BE49-F238E27FC236}">
                <a16:creationId xmlns:a16="http://schemas.microsoft.com/office/drawing/2014/main" id="{EAC8CE88-3126-395E-66CE-598F458717FC}"/>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500DA242-E782-165A-540A-A3B3B1D6737E}"/>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B1C42361-52E1-F643-E479-5C90F95E6B57}"/>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المراجعة</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E033D276-9156-9ED5-275E-7508FB85172A}"/>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6DE5A475-3380-EC84-B80B-1D8FEF0F6C54}"/>
              </a:ext>
            </a:extLst>
          </p:cNvPr>
          <p:cNvGrpSpPr/>
          <p:nvPr/>
        </p:nvGrpSpPr>
        <p:grpSpPr>
          <a:xfrm>
            <a:off x="-475870" y="2122193"/>
            <a:ext cx="8137101" cy="4735805"/>
            <a:chOff x="-555684" y="1847017"/>
            <a:chExt cx="8137101" cy="4735805"/>
          </a:xfrm>
        </p:grpSpPr>
        <p:grpSp>
          <p:nvGrpSpPr>
            <p:cNvPr id="26" name="مجموعة 25">
              <a:extLst>
                <a:ext uri="{FF2B5EF4-FFF2-40B4-BE49-F238E27FC236}">
                  <a16:creationId xmlns:a16="http://schemas.microsoft.com/office/drawing/2014/main" id="{A736FD01-A462-F9FB-8123-3C2BBAF4AB92}"/>
                </a:ext>
              </a:extLst>
            </p:cNvPr>
            <p:cNvGrpSpPr/>
            <p:nvPr/>
          </p:nvGrpSpPr>
          <p:grpSpPr>
            <a:xfrm flipH="1">
              <a:off x="-555684" y="1847017"/>
              <a:ext cx="8137101" cy="4735805"/>
              <a:chOff x="4629701" y="1823867"/>
              <a:chExt cx="8137101" cy="4735805"/>
            </a:xfrm>
          </p:grpSpPr>
          <p:pic>
            <p:nvPicPr>
              <p:cNvPr id="27" name="صورة 26">
                <a:extLst>
                  <a:ext uri="{FF2B5EF4-FFF2-40B4-BE49-F238E27FC236}">
                    <a16:creationId xmlns:a16="http://schemas.microsoft.com/office/drawing/2014/main" id="{7E8C2ED8-1047-6C3F-E550-AF2562719956}"/>
                  </a:ext>
                </a:extLst>
              </p:cNvPr>
              <p:cNvPicPr>
                <a:picLocks noChangeAspect="1"/>
              </p:cNvPicPr>
              <p:nvPr/>
            </p:nvPicPr>
            <p:blipFill>
              <a:blip r:embed="rId6"/>
              <a:srcRect/>
              <a:stretch/>
            </p:blipFill>
            <p:spPr>
              <a:xfrm>
                <a:off x="8066882" y="2643073"/>
                <a:ext cx="4699920" cy="3916599"/>
              </a:xfrm>
              <a:prstGeom prst="rect">
                <a:avLst/>
              </a:prstGeom>
            </p:spPr>
          </p:pic>
          <p:grpSp>
            <p:nvGrpSpPr>
              <p:cNvPr id="28" name="مجموعة 27">
                <a:extLst>
                  <a:ext uri="{FF2B5EF4-FFF2-40B4-BE49-F238E27FC236}">
                    <a16:creationId xmlns:a16="http://schemas.microsoft.com/office/drawing/2014/main" id="{AED83A07-8526-F7A4-18D1-2B3EB4F03130}"/>
                  </a:ext>
                </a:extLst>
              </p:cNvPr>
              <p:cNvGrpSpPr/>
              <p:nvPr/>
            </p:nvGrpSpPr>
            <p:grpSpPr>
              <a:xfrm>
                <a:off x="4629701" y="1823867"/>
                <a:ext cx="5420340" cy="1591742"/>
                <a:chOff x="2216502" y="2229758"/>
                <a:chExt cx="7329306" cy="2076600"/>
              </a:xfrm>
            </p:grpSpPr>
            <p:pic>
              <p:nvPicPr>
                <p:cNvPr id="29" name="صورة 28">
                  <a:extLst>
                    <a:ext uri="{FF2B5EF4-FFF2-40B4-BE49-F238E27FC236}">
                      <a16:creationId xmlns:a16="http://schemas.microsoft.com/office/drawing/2014/main" id="{BBFD25BD-2605-226E-11A5-A88059E9E62F}"/>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E5077CAC-8D52-B9F7-DC9E-629C77CA4577}"/>
                    </a:ext>
                  </a:extLst>
                </p:cNvPr>
                <p:cNvSpPr txBox="1"/>
                <p:nvPr/>
              </p:nvSpPr>
              <p:spPr>
                <a:xfrm>
                  <a:off x="3106509" y="3027141"/>
                  <a:ext cx="6439299" cy="481834"/>
                </a:xfrm>
                <a:prstGeom prst="rect">
                  <a:avLst/>
                </a:prstGeom>
                <a:noFill/>
              </p:spPr>
              <p:txBody>
                <a:bodyPr wrap="square">
                  <a:spAutoFit/>
                </a:bodyPr>
                <a:lstStyle/>
                <a:p>
                  <a:r>
                    <a:rPr lang="ar-SA" b="1" dirty="0">
                      <a:solidFill>
                        <a:srgbClr val="562B8F"/>
                      </a:solidFill>
                    </a:rPr>
                    <a:t>قبل أن نعود، لنتذكر أهم ما اكتشفناه!</a:t>
                  </a:r>
                </a:p>
              </p:txBody>
            </p:sp>
          </p:grpSp>
        </p:grpSp>
        <p:sp>
          <p:nvSpPr>
            <p:cNvPr id="37" name="مربع نص 36">
              <a:extLst>
                <a:ext uri="{FF2B5EF4-FFF2-40B4-BE49-F238E27FC236}">
                  <a16:creationId xmlns:a16="http://schemas.microsoft.com/office/drawing/2014/main" id="{179BF088-6C93-8773-D6E7-AB2FACD8E1AF}"/>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3A9B1D52-164B-08A3-0899-4F2AE97AEC26}"/>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4030803199"/>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5F47C-CE62-3FB0-3FC5-922B16A4C01C}"/>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4CF51819-E5EC-239A-4B93-27D168ACE358}"/>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82493C76-27E4-037C-D1F5-30EC1D64125E}"/>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2C1DB739-F1CC-7CDA-28AE-A2A3DC509ACC}"/>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D9A2F03C-8C29-89A2-C0B6-AEE02CE730BC}"/>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44FF6B28-7E36-8303-3D2C-E01EFC0005C5}"/>
              </a:ext>
            </a:extLst>
          </p:cNvPr>
          <p:cNvSpPr/>
          <p:nvPr/>
        </p:nvSpPr>
        <p:spPr>
          <a:xfrm>
            <a:off x="10438894" y="6210300"/>
            <a:ext cx="1720772" cy="486608"/>
          </a:xfrm>
          <a:prstGeom prst="roundRect">
            <a:avLst>
              <a:gd name="adj" fmla="val 0"/>
            </a:avLst>
          </a:prstGeom>
          <a:blipFill>
            <a:blip r:embed="rId6"/>
            <a:stretch>
              <a:fillRect t="-22180" b="-2218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42C05430-9EF9-823B-0C95-F8D5FAF7890C}"/>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34BD2783-11EF-79E6-C6C3-203F77DCB212}"/>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1532041034"/>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52C88-559D-CAF4-B923-22BC6B022D32}"/>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C4E620B8-768A-236B-3B4F-F42448498D6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17523303-52F6-323F-96DD-DF69D59C7516}"/>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66540826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2B7201-4151-7872-DAE4-B3823BD261A4}"/>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2A14E1A0-1B0C-34C2-F15F-2F31F849B0F5}"/>
              </a:ext>
            </a:extLst>
          </p:cNvPr>
          <p:cNvPicPr>
            <a:picLocks noChangeAspect="1"/>
          </p:cNvPicPr>
          <p:nvPr/>
        </p:nvPicPr>
        <p:blipFill>
          <a:blip r:embed="rId3"/>
          <a:srcRect/>
          <a:stretch/>
        </p:blipFill>
        <p:spPr>
          <a:xfrm>
            <a:off x="3240" y="2036"/>
            <a:ext cx="12185520" cy="6853928"/>
          </a:xfrm>
          <a:prstGeom prst="rect">
            <a:avLst/>
          </a:prstGeom>
        </p:spPr>
      </p:pic>
      <p:grpSp>
        <p:nvGrpSpPr>
          <p:cNvPr id="17" name="اسم العالم">
            <a:extLst>
              <a:ext uri="{FF2B5EF4-FFF2-40B4-BE49-F238E27FC236}">
                <a16:creationId xmlns:a16="http://schemas.microsoft.com/office/drawing/2014/main" id="{CA6462D3-746B-2C30-1695-DFBB83B473E1}"/>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20163611-DC65-7849-9D57-F54EE84ADA8F}"/>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CC859DE1-7179-B248-F284-D0500562451F}"/>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التطبيق</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5D74F3B8-D00D-8177-8511-2AEF96B974CE}"/>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pic>
        <p:nvPicPr>
          <p:cNvPr id="2" name="x">
            <a:hlinkClick r:id="" action="ppaction://hlinkshowjump?jump=endshow"/>
            <a:hlinkHover r:id="" action="ppaction://noaction">
              <a:snd r:embed="rId6" name="click.wav"/>
            </a:hlinkHover>
            <a:extLst>
              <a:ext uri="{FF2B5EF4-FFF2-40B4-BE49-F238E27FC236}">
                <a16:creationId xmlns:a16="http://schemas.microsoft.com/office/drawing/2014/main" id="{0E3E8DF4-86C7-5A42-33DB-B0BAB5F2F0F4}"/>
              </a:ext>
            </a:extLst>
          </p:cNvPr>
          <p:cNvPicPr>
            <a:picLocks noChangeAspect="1"/>
          </p:cNvPicPr>
          <p:nvPr/>
        </p:nvPicPr>
        <p:blipFill>
          <a:blip r:embed="rId7"/>
          <a:srcRect/>
          <a:stretch/>
        </p:blipFill>
        <p:spPr>
          <a:xfrm>
            <a:off x="129932" y="108181"/>
            <a:ext cx="363027" cy="360714"/>
          </a:xfrm>
          <a:prstGeom prst="rect">
            <a:avLst/>
          </a:prstGeom>
        </p:spPr>
      </p:pic>
      <p:grpSp>
        <p:nvGrpSpPr>
          <p:cNvPr id="3" name="شخصية">
            <a:extLst>
              <a:ext uri="{FF2B5EF4-FFF2-40B4-BE49-F238E27FC236}">
                <a16:creationId xmlns:a16="http://schemas.microsoft.com/office/drawing/2014/main" id="{560B1981-3D0C-C3A4-85AE-5C14190EF6F3}"/>
              </a:ext>
            </a:extLst>
          </p:cNvPr>
          <p:cNvGrpSpPr/>
          <p:nvPr/>
        </p:nvGrpSpPr>
        <p:grpSpPr>
          <a:xfrm flipH="1">
            <a:off x="4748108" y="1624701"/>
            <a:ext cx="7508857" cy="5231263"/>
            <a:chOff x="72560" y="1847017"/>
            <a:chExt cx="7508857" cy="5231263"/>
          </a:xfrm>
        </p:grpSpPr>
        <p:grpSp>
          <p:nvGrpSpPr>
            <p:cNvPr id="4" name="مجموعة 3">
              <a:extLst>
                <a:ext uri="{FF2B5EF4-FFF2-40B4-BE49-F238E27FC236}">
                  <a16:creationId xmlns:a16="http://schemas.microsoft.com/office/drawing/2014/main" id="{6E69EDAD-BCF3-6B77-CC02-33CE364460C7}"/>
                </a:ext>
              </a:extLst>
            </p:cNvPr>
            <p:cNvGrpSpPr/>
            <p:nvPr/>
          </p:nvGrpSpPr>
          <p:grpSpPr>
            <a:xfrm flipH="1">
              <a:off x="72560" y="1847017"/>
              <a:ext cx="7508857" cy="5231263"/>
              <a:chOff x="4629701" y="1823867"/>
              <a:chExt cx="7508857" cy="5231263"/>
            </a:xfrm>
          </p:grpSpPr>
          <p:pic>
            <p:nvPicPr>
              <p:cNvPr id="7" name="صورة 6">
                <a:extLst>
                  <a:ext uri="{FF2B5EF4-FFF2-40B4-BE49-F238E27FC236}">
                    <a16:creationId xmlns:a16="http://schemas.microsoft.com/office/drawing/2014/main" id="{3DFD3C1A-2C52-4995-89BB-E6FC61612DE8}"/>
                  </a:ext>
                </a:extLst>
              </p:cNvPr>
              <p:cNvPicPr>
                <a:picLocks noChangeAspect="1"/>
              </p:cNvPicPr>
              <p:nvPr/>
            </p:nvPicPr>
            <p:blipFill>
              <a:blip r:embed="rId8"/>
              <a:srcRect/>
              <a:stretch/>
            </p:blipFill>
            <p:spPr>
              <a:xfrm>
                <a:off x="7890838" y="2947338"/>
                <a:ext cx="4247720" cy="4107792"/>
              </a:xfrm>
              <a:prstGeom prst="rect">
                <a:avLst/>
              </a:prstGeom>
            </p:spPr>
          </p:pic>
          <p:grpSp>
            <p:nvGrpSpPr>
              <p:cNvPr id="8" name="مجموعة 7">
                <a:extLst>
                  <a:ext uri="{FF2B5EF4-FFF2-40B4-BE49-F238E27FC236}">
                    <a16:creationId xmlns:a16="http://schemas.microsoft.com/office/drawing/2014/main" id="{1CB85A5F-2775-646D-3131-08FC526D22DA}"/>
                  </a:ext>
                </a:extLst>
              </p:cNvPr>
              <p:cNvGrpSpPr/>
              <p:nvPr/>
            </p:nvGrpSpPr>
            <p:grpSpPr>
              <a:xfrm>
                <a:off x="4629701" y="1823867"/>
                <a:ext cx="5130700" cy="1591742"/>
                <a:chOff x="2216502" y="2229758"/>
                <a:chExt cx="6937660" cy="2076600"/>
              </a:xfrm>
            </p:grpSpPr>
            <p:pic>
              <p:nvPicPr>
                <p:cNvPr id="9" name="صورة 8">
                  <a:extLst>
                    <a:ext uri="{FF2B5EF4-FFF2-40B4-BE49-F238E27FC236}">
                      <a16:creationId xmlns:a16="http://schemas.microsoft.com/office/drawing/2014/main" id="{83245A8B-7268-129A-5374-EAAAAE4596BE}"/>
                    </a:ext>
                  </a:extLst>
                </p:cNvPr>
                <p:cNvPicPr>
                  <a:picLocks noChangeAspect="1"/>
                </p:cNvPicPr>
                <p:nvPr/>
              </p:nvPicPr>
              <p:blipFill>
                <a:blip r:embed="rId9"/>
                <a:srcRect/>
                <a:stretch/>
              </p:blipFill>
              <p:spPr>
                <a:xfrm flipH="1">
                  <a:off x="2216502" y="2229758"/>
                  <a:ext cx="6937660" cy="2076600"/>
                </a:xfrm>
                <a:prstGeom prst="rect">
                  <a:avLst/>
                </a:prstGeom>
              </p:spPr>
            </p:pic>
            <p:sp>
              <p:nvSpPr>
                <p:cNvPr id="11" name="مربع نص 10">
                  <a:extLst>
                    <a:ext uri="{FF2B5EF4-FFF2-40B4-BE49-F238E27FC236}">
                      <a16:creationId xmlns:a16="http://schemas.microsoft.com/office/drawing/2014/main" id="{8A8C147E-9B78-38A8-6C8F-3C903B48597D}"/>
                    </a:ext>
                  </a:extLst>
                </p:cNvPr>
                <p:cNvSpPr txBox="1"/>
                <p:nvPr/>
              </p:nvSpPr>
              <p:spPr>
                <a:xfrm flipH="1">
                  <a:off x="2358951" y="2963868"/>
                  <a:ext cx="6439298" cy="481834"/>
                </a:xfrm>
                <a:prstGeom prst="rect">
                  <a:avLst/>
                </a:prstGeom>
                <a:noFill/>
              </p:spPr>
              <p:txBody>
                <a:bodyPr wrap="square">
                  <a:spAutoFit/>
                </a:bodyPr>
                <a:lstStyle/>
                <a:p>
                  <a:pPr algn="ctr"/>
                  <a:r>
                    <a:rPr lang="ar-SA" b="1" dirty="0">
                      <a:solidFill>
                        <a:srgbClr val="562B8F"/>
                      </a:solidFill>
                    </a:rPr>
                    <a:t>حان وقت التحدي! هل نستطيع حلّه؟</a:t>
                  </a:r>
                </a:p>
              </p:txBody>
            </p:sp>
          </p:grpSp>
        </p:grpSp>
        <p:sp>
          <p:nvSpPr>
            <p:cNvPr id="5" name="مربع نص 4">
              <a:extLst>
                <a:ext uri="{FF2B5EF4-FFF2-40B4-BE49-F238E27FC236}">
                  <a16:creationId xmlns:a16="http://schemas.microsoft.com/office/drawing/2014/main" id="{1DF6C179-3E29-BC88-ABD9-D8EC8D3376E6}"/>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spTree>
    <p:extLst>
      <p:ext uri="{BB962C8B-B14F-4D97-AF65-F5344CB8AC3E}">
        <p14:creationId xmlns:p14="http://schemas.microsoft.com/office/powerpoint/2010/main" val="3787737781"/>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65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750"/>
                                        <p:tgtEl>
                                          <p:spTgt spid="17"/>
                                        </p:tgtEl>
                                      </p:cBhvr>
                                    </p:animEffect>
                                  </p:childTnLst>
                                </p:cTn>
                              </p:par>
                              <p:par>
                                <p:cTn id="10" presetID="10" presetClass="entr" presetSubtype="0" fill="hold" grpId="0" nodeType="withEffect">
                                  <p:stCondLst>
                                    <p:cond delay="650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750"/>
                                        <p:tgtEl>
                                          <p:spTgt spid="25"/>
                                        </p:tgtEl>
                                      </p:cBhvr>
                                    </p:animEffect>
                                  </p:childTnLst>
                                </p:cTn>
                              </p:par>
                              <p:par>
                                <p:cTn id="13" presetID="10" presetClass="entr" presetSubtype="0" fill="hold" nodeType="withEffect">
                                  <p:stCondLst>
                                    <p:cond delay="190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nodeType="withEffect">
                                  <p:stCondLst>
                                    <p:cond delay="220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5A69EC-A034-6353-2C98-1FD2836E047D}"/>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758BFD6A-9A6A-F229-417E-29880D276C34}"/>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C75C09B3-4047-CF19-FB2A-68A51F402E72}"/>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EA937FE3-EABB-B2F3-8513-61CF07EC5C28}"/>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3DBD436B-4477-4FB2-A00E-E8C2FF3331DB}"/>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E47C94B8-8794-76C9-CE64-F99132E5DD8F}"/>
              </a:ext>
            </a:extLst>
          </p:cNvPr>
          <p:cNvSpPr/>
          <p:nvPr/>
        </p:nvSpPr>
        <p:spPr>
          <a:xfrm>
            <a:off x="10438894" y="6212840"/>
            <a:ext cx="1720772" cy="481528"/>
          </a:xfrm>
          <a:prstGeom prst="roundRect">
            <a:avLst>
              <a:gd name="adj" fmla="val 0"/>
            </a:avLst>
          </a:prstGeom>
          <a:blipFill>
            <a:blip r:embed="rId6"/>
            <a:stretch>
              <a:fillRect t="-22942" b="-229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5874AEAC-C3A1-3D44-52C0-9514FEDC92B2}"/>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A49319FE-D762-DDEC-187E-D8A25041C24F}"/>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660403066"/>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F743D-62BB-F831-D229-3D6503559C60}"/>
            </a:ext>
          </a:extLst>
        </p:cNvPr>
        <p:cNvGrpSpPr/>
        <p:nvPr/>
      </p:nvGrpSpPr>
      <p:grpSpPr>
        <a:xfrm>
          <a:off x="0" y="0"/>
          <a:ext cx="0" cy="0"/>
          <a:chOff x="0" y="0"/>
          <a:chExt cx="0" cy="0"/>
        </a:xfrm>
      </p:grpSpPr>
      <p:pic>
        <p:nvPicPr>
          <p:cNvPr id="3" name="نوفا وسر البوابة الغامضة (7)">
            <a:hlinkClick r:id="" action="ppaction://media"/>
            <a:extLst>
              <a:ext uri="{FF2B5EF4-FFF2-40B4-BE49-F238E27FC236}">
                <a16:creationId xmlns:a16="http://schemas.microsoft.com/office/drawing/2014/main" id="{2AE3B43C-3015-9547-5B8B-02437866FEC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C173FAC5-938D-D553-AC67-F95A1D932F6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71238343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9F2A4-9A49-6367-CF67-7C85F1199204}"/>
            </a:ext>
          </a:extLst>
        </p:cNvPr>
        <p:cNvGrpSpPr/>
        <p:nvPr/>
      </p:nvGrpSpPr>
      <p:grpSpPr>
        <a:xfrm>
          <a:off x="0" y="0"/>
          <a:ext cx="0" cy="0"/>
          <a:chOff x="0" y="0"/>
          <a:chExt cx="0" cy="0"/>
        </a:xfrm>
      </p:grpSpPr>
      <p:pic>
        <p:nvPicPr>
          <p:cNvPr id="6" name="زر الانتقال">
            <a:extLst>
              <a:ext uri="{FF2B5EF4-FFF2-40B4-BE49-F238E27FC236}">
                <a16:creationId xmlns:a16="http://schemas.microsoft.com/office/drawing/2014/main" id="{B131A4F9-1EE4-6CD3-32FC-1C19183CF64F}"/>
              </a:ext>
            </a:extLst>
          </p:cNvPr>
          <p:cNvPicPr>
            <a:picLocks noChangeAspect="1"/>
          </p:cNvPicPr>
          <p:nvPr/>
        </p:nvPicPr>
        <p:blipFill>
          <a:blip r:embed="rId3"/>
          <a:srcRect/>
          <a:stretch/>
        </p:blipFill>
        <p:spPr>
          <a:xfrm>
            <a:off x="3240" y="1"/>
            <a:ext cx="12185520" cy="6857998"/>
          </a:xfrm>
          <a:prstGeom prst="rect">
            <a:avLst/>
          </a:prstGeom>
        </p:spPr>
      </p:pic>
      <p:grpSp>
        <p:nvGrpSpPr>
          <p:cNvPr id="17" name="اسم العالم">
            <a:extLst>
              <a:ext uri="{FF2B5EF4-FFF2-40B4-BE49-F238E27FC236}">
                <a16:creationId xmlns:a16="http://schemas.microsoft.com/office/drawing/2014/main" id="{6B6F6950-FD90-630C-7889-DA3E26DD6700}"/>
              </a:ext>
            </a:extLst>
          </p:cNvPr>
          <p:cNvGrpSpPr/>
          <p:nvPr/>
        </p:nvGrpSpPr>
        <p:grpSpPr>
          <a:xfrm>
            <a:off x="3954288" y="4062713"/>
            <a:ext cx="4283425" cy="2795285"/>
            <a:chOff x="4129903" y="2262577"/>
            <a:chExt cx="3932189" cy="2566074"/>
          </a:xfrm>
        </p:grpSpPr>
        <p:pic>
          <p:nvPicPr>
            <p:cNvPr id="16" name="صورة 15">
              <a:extLst>
                <a:ext uri="{FF2B5EF4-FFF2-40B4-BE49-F238E27FC236}">
                  <a16:creationId xmlns:a16="http://schemas.microsoft.com/office/drawing/2014/main" id="{A52A70D2-BCEA-AAD2-3C6B-0593BF291117}"/>
                </a:ext>
              </a:extLst>
            </p:cNvPr>
            <p:cNvPicPr>
              <a:picLocks noChangeAspect="1"/>
            </p:cNvPicPr>
            <p:nvPr/>
          </p:nvPicPr>
          <p:blipFill>
            <a:blip r:embed="rId4"/>
            <a:srcRect/>
            <a:stretch/>
          </p:blipFill>
          <p:spPr>
            <a:xfrm>
              <a:off x="4129903" y="2262577"/>
              <a:ext cx="3932189" cy="2566074"/>
            </a:xfrm>
            <a:prstGeom prst="rect">
              <a:avLst/>
            </a:prstGeom>
          </p:spPr>
        </p:pic>
        <p:sp>
          <p:nvSpPr>
            <p:cNvPr id="10" name="مربع نص 9">
              <a:extLst>
                <a:ext uri="{FF2B5EF4-FFF2-40B4-BE49-F238E27FC236}">
                  <a16:creationId xmlns:a16="http://schemas.microsoft.com/office/drawing/2014/main" id="{96AFEB70-3BD5-D0DC-DCDB-2061859DF72E}"/>
                </a:ext>
              </a:extLst>
            </p:cNvPr>
            <p:cNvSpPr txBox="1"/>
            <p:nvPr/>
          </p:nvSpPr>
          <p:spPr>
            <a:xfrm>
              <a:off x="4858631" y="3095800"/>
              <a:ext cx="2452223" cy="981519"/>
            </a:xfrm>
            <a:prstGeom prst="rect">
              <a:avLst/>
            </a:prstGeom>
            <a:noFill/>
            <a:effectLst/>
          </p:spPr>
          <p:txBody>
            <a:bodyPr wrap="square" rtlCol="1" anchor="ctr" anchorCtr="0">
              <a:normAutofit fontScale="92500" lnSpcReduction="20000"/>
            </a:bodyPr>
            <a:lstStyle/>
            <a:p>
              <a:pPr algn="ctr"/>
              <a:r>
                <a:rPr lang="ar-SA" sz="4000" b="1" dirty="0">
                  <a:solidFill>
                    <a:srgbClr val="FFD852"/>
                  </a:solidFill>
                </a:rPr>
                <a:t>عالم </a:t>
              </a:r>
            </a:p>
            <a:p>
              <a:pPr algn="ctr"/>
              <a:r>
                <a:rPr lang="ar-SA" sz="4000" b="1" dirty="0">
                  <a:solidFill>
                    <a:srgbClr val="FFD852"/>
                  </a:solidFill>
                </a:rPr>
                <a:t>الواجب</a:t>
              </a:r>
            </a:p>
          </p:txBody>
        </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8F500454-7BAA-9BC0-1FF4-6D6105B60250}"/>
              </a:ext>
            </a:extLst>
          </p:cNvPr>
          <p:cNvSpPr/>
          <p:nvPr/>
        </p:nvSpPr>
        <p:spPr>
          <a:xfrm>
            <a:off x="5002405" y="5885692"/>
            <a:ext cx="2232120" cy="764465"/>
          </a:xfrm>
          <a:prstGeom prst="roundRect">
            <a:avLst>
              <a:gd name="adj" fmla="val 0"/>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0DC2FD"/>
                </a:solidFill>
                <a:latin typeface="El Messiri" pitchFamily="2" charset="-78"/>
                <a:ea typeface="Harmattan" panose="01000503000000020003" pitchFamily="2" charset="-78"/>
                <a:cs typeface="El Messiri" pitchFamily="2" charset="-78"/>
              </a:rPr>
              <a:t>زيارة العالم</a:t>
            </a:r>
            <a:endParaRPr lang="ar-EG" sz="1600" b="1" dirty="0">
              <a:solidFill>
                <a:srgbClr val="0DC2FD"/>
              </a:solidFill>
              <a:latin typeface="El Messiri" pitchFamily="2" charset="-78"/>
              <a:ea typeface="Harmattan" panose="01000503000000020003" pitchFamily="2" charset="-78"/>
              <a:cs typeface="El Messiri" pitchFamily="2" charset="-78"/>
            </a:endParaRPr>
          </a:p>
        </p:txBody>
      </p:sp>
      <p:grpSp>
        <p:nvGrpSpPr>
          <p:cNvPr id="21" name="شخصية">
            <a:extLst>
              <a:ext uri="{FF2B5EF4-FFF2-40B4-BE49-F238E27FC236}">
                <a16:creationId xmlns:a16="http://schemas.microsoft.com/office/drawing/2014/main" id="{DA7D10B2-783A-FC01-C51D-CCD5C670A787}"/>
              </a:ext>
            </a:extLst>
          </p:cNvPr>
          <p:cNvGrpSpPr/>
          <p:nvPr/>
        </p:nvGrpSpPr>
        <p:grpSpPr>
          <a:xfrm>
            <a:off x="-553300" y="2122193"/>
            <a:ext cx="8214531" cy="4717847"/>
            <a:chOff x="-633114" y="1847017"/>
            <a:chExt cx="8214531" cy="4717847"/>
          </a:xfrm>
        </p:grpSpPr>
        <p:grpSp>
          <p:nvGrpSpPr>
            <p:cNvPr id="26" name="مجموعة 25">
              <a:extLst>
                <a:ext uri="{FF2B5EF4-FFF2-40B4-BE49-F238E27FC236}">
                  <a16:creationId xmlns:a16="http://schemas.microsoft.com/office/drawing/2014/main" id="{ECE1007B-1380-D9A9-0C7E-3E40EFF2CEB7}"/>
                </a:ext>
              </a:extLst>
            </p:cNvPr>
            <p:cNvGrpSpPr/>
            <p:nvPr/>
          </p:nvGrpSpPr>
          <p:grpSpPr>
            <a:xfrm flipH="1">
              <a:off x="-633114" y="1847017"/>
              <a:ext cx="8214531" cy="4717847"/>
              <a:chOff x="4629701" y="1823867"/>
              <a:chExt cx="8214531" cy="4717847"/>
            </a:xfrm>
          </p:grpSpPr>
          <p:pic>
            <p:nvPicPr>
              <p:cNvPr id="27" name="صورة 26">
                <a:extLst>
                  <a:ext uri="{FF2B5EF4-FFF2-40B4-BE49-F238E27FC236}">
                    <a16:creationId xmlns:a16="http://schemas.microsoft.com/office/drawing/2014/main" id="{FFE6935A-9E17-E1F9-22CB-630027121A61}"/>
                  </a:ext>
                </a:extLst>
              </p:cNvPr>
              <p:cNvPicPr>
                <a:picLocks noChangeAspect="1"/>
              </p:cNvPicPr>
              <p:nvPr/>
            </p:nvPicPr>
            <p:blipFill>
              <a:blip r:embed="rId6"/>
              <a:srcRect/>
              <a:stretch/>
            </p:blipFill>
            <p:spPr>
              <a:xfrm>
                <a:off x="7727671" y="3130674"/>
                <a:ext cx="5116561" cy="3411040"/>
              </a:xfrm>
              <a:prstGeom prst="rect">
                <a:avLst/>
              </a:prstGeom>
            </p:spPr>
          </p:pic>
          <p:grpSp>
            <p:nvGrpSpPr>
              <p:cNvPr id="28" name="مجموعة 27">
                <a:extLst>
                  <a:ext uri="{FF2B5EF4-FFF2-40B4-BE49-F238E27FC236}">
                    <a16:creationId xmlns:a16="http://schemas.microsoft.com/office/drawing/2014/main" id="{6C430064-04EE-90DF-6BBF-C32E3141A9BF}"/>
                  </a:ext>
                </a:extLst>
              </p:cNvPr>
              <p:cNvGrpSpPr/>
              <p:nvPr/>
            </p:nvGrpSpPr>
            <p:grpSpPr>
              <a:xfrm>
                <a:off x="4629701" y="1823867"/>
                <a:ext cx="5188847" cy="1591742"/>
                <a:chOff x="2216502" y="2229758"/>
                <a:chExt cx="7016285" cy="2076600"/>
              </a:xfrm>
            </p:grpSpPr>
            <p:pic>
              <p:nvPicPr>
                <p:cNvPr id="29" name="صورة 28">
                  <a:extLst>
                    <a:ext uri="{FF2B5EF4-FFF2-40B4-BE49-F238E27FC236}">
                      <a16:creationId xmlns:a16="http://schemas.microsoft.com/office/drawing/2014/main" id="{9D882CF2-F18A-43E2-92CE-4591FC415068}"/>
                    </a:ext>
                  </a:extLst>
                </p:cNvPr>
                <p:cNvPicPr>
                  <a:picLocks noChangeAspect="1"/>
                </p:cNvPicPr>
                <p:nvPr/>
              </p:nvPicPr>
              <p:blipFill>
                <a:blip r:embed="rId7"/>
                <a:srcRect/>
                <a:stretch/>
              </p:blipFill>
              <p:spPr>
                <a:xfrm flipH="1">
                  <a:off x="2216502" y="2229758"/>
                  <a:ext cx="6937660" cy="2076600"/>
                </a:xfrm>
                <a:prstGeom prst="rect">
                  <a:avLst/>
                </a:prstGeom>
              </p:spPr>
            </p:pic>
            <p:sp>
              <p:nvSpPr>
                <p:cNvPr id="30" name="مربع نص 29">
                  <a:extLst>
                    <a:ext uri="{FF2B5EF4-FFF2-40B4-BE49-F238E27FC236}">
                      <a16:creationId xmlns:a16="http://schemas.microsoft.com/office/drawing/2014/main" id="{72A3A1EC-68D2-CBBA-DA21-C3F2B556C90D}"/>
                    </a:ext>
                  </a:extLst>
                </p:cNvPr>
                <p:cNvSpPr txBox="1"/>
                <p:nvPr/>
              </p:nvSpPr>
              <p:spPr>
                <a:xfrm>
                  <a:off x="2793488" y="2891755"/>
                  <a:ext cx="6439299" cy="843209"/>
                </a:xfrm>
                <a:prstGeom prst="rect">
                  <a:avLst/>
                </a:prstGeom>
                <a:noFill/>
              </p:spPr>
              <p:txBody>
                <a:bodyPr wrap="square">
                  <a:spAutoFit/>
                </a:bodyPr>
                <a:lstStyle/>
                <a:p>
                  <a:r>
                    <a:rPr lang="ar-SA" b="1" dirty="0">
                      <a:solidFill>
                        <a:srgbClr val="562B8F"/>
                      </a:solidFill>
                    </a:rPr>
                    <a:t>واو! هذه المرة أخذتنا البوابة إلى عالم سحري!</a:t>
                  </a:r>
                </a:p>
                <a:p>
                  <a:r>
                    <a:rPr lang="ar-SA" b="1" dirty="0">
                      <a:solidFill>
                        <a:srgbClr val="562B8F"/>
                      </a:solidFill>
                    </a:rPr>
                    <a:t>ترى... ماذا يمكن أن نجد هنا؟ لنكتشف معًا!</a:t>
                  </a:r>
                </a:p>
              </p:txBody>
            </p:sp>
          </p:grpSp>
        </p:grpSp>
        <p:sp>
          <p:nvSpPr>
            <p:cNvPr id="37" name="مربع نص 36">
              <a:extLst>
                <a:ext uri="{FF2B5EF4-FFF2-40B4-BE49-F238E27FC236}">
                  <a16:creationId xmlns:a16="http://schemas.microsoft.com/office/drawing/2014/main" id="{1862663C-FB50-6DF6-A372-F5A72AFFDD36}"/>
                </a:ext>
              </a:extLst>
            </p:cNvPr>
            <p:cNvSpPr txBox="1"/>
            <p:nvPr/>
          </p:nvSpPr>
          <p:spPr>
            <a:xfrm>
              <a:off x="2970501" y="19558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pic>
        <p:nvPicPr>
          <p:cNvPr id="2" name="x">
            <a:hlinkClick r:id="" action="ppaction://hlinkshowjump?jump=endshow"/>
            <a:hlinkHover r:id="" action="ppaction://noaction">
              <a:snd r:embed="rId8" name="click.wav"/>
            </a:hlinkHover>
            <a:extLst>
              <a:ext uri="{FF2B5EF4-FFF2-40B4-BE49-F238E27FC236}">
                <a16:creationId xmlns:a16="http://schemas.microsoft.com/office/drawing/2014/main" id="{5114D424-0449-16E7-F833-A540A576CF73}"/>
              </a:ext>
            </a:extLst>
          </p:cNvPr>
          <p:cNvPicPr>
            <a:picLocks noChangeAspect="1"/>
          </p:cNvPicPr>
          <p:nvPr/>
        </p:nvPicPr>
        <p:blipFill>
          <a:blip r:embed="rId9"/>
          <a:srcRect/>
          <a:stretch/>
        </p:blipFill>
        <p:spPr>
          <a:xfrm>
            <a:off x="129932" y="108181"/>
            <a:ext cx="363027" cy="360714"/>
          </a:xfrm>
          <a:prstGeom prst="rect">
            <a:avLst/>
          </a:prstGeom>
        </p:spPr>
      </p:pic>
    </p:spTree>
    <p:extLst>
      <p:ext uri="{BB962C8B-B14F-4D97-AF65-F5344CB8AC3E}">
        <p14:creationId xmlns:p14="http://schemas.microsoft.com/office/powerpoint/2010/main" val="68818226"/>
      </p:ext>
    </p:extLst>
  </p:cSld>
  <p:clrMapOvr>
    <a:masterClrMapping/>
  </p:clrMapOvr>
  <mc:AlternateContent xmlns:mc="http://schemas.openxmlformats.org/markup-compatibility/2006" xmlns:p14="http://schemas.microsoft.com/office/powerpoint/2010/main">
    <mc:Choice Requires="p14">
      <p:transition spd="slow" p14:dur="1400" advClick="0">
        <p14:rippl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utoRev="1" fill="hold" nodeType="withEffect">
                                  <p:stCondLst>
                                    <p:cond delay="0"/>
                                  </p:stCondLst>
                                  <p:childTnLst>
                                    <p:animScale>
                                      <p:cBhvr>
                                        <p:cTn id="6" dur="20000" fill="hold"/>
                                        <p:tgtEl>
                                          <p:spTgt spid="6"/>
                                        </p:tgtEl>
                                      </p:cBhvr>
                                      <p:by x="150000" y="150000"/>
                                    </p:animScale>
                                  </p:childTnLst>
                                </p:cTn>
                              </p:par>
                              <p:par>
                                <p:cTn id="7" presetID="10" presetClass="entr" presetSubtype="0" fill="hold" nodeType="withEffect">
                                  <p:stCondLst>
                                    <p:cond delay="22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250"/>
                                        <p:tgtEl>
                                          <p:spTgt spid="21"/>
                                        </p:tgtEl>
                                      </p:cBhvr>
                                    </p:animEffect>
                                  </p:childTnLst>
                                </p:cTn>
                              </p:par>
                              <p:par>
                                <p:cTn id="10" presetID="10" presetClass="entr" presetSubtype="0" fill="hold" nodeType="withEffect">
                                  <p:stCondLst>
                                    <p:cond delay="6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750"/>
                                        <p:tgtEl>
                                          <p:spTgt spid="17"/>
                                        </p:tgtEl>
                                      </p:cBhvr>
                                    </p:animEffect>
                                  </p:childTnLst>
                                </p:cTn>
                              </p:par>
                              <p:par>
                                <p:cTn id="13" presetID="10" presetClass="entr" presetSubtype="0" fill="hold" grpId="0" nodeType="withEffect">
                                  <p:stCondLst>
                                    <p:cond delay="650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750"/>
                                        <p:tgtEl>
                                          <p:spTgt spid="25"/>
                                        </p:tgtEl>
                                      </p:cBhvr>
                                    </p:animEffect>
                                  </p:childTnLst>
                                </p:cTn>
                              </p:par>
                              <p:par>
                                <p:cTn id="16" presetID="10" presetClass="entr" presetSubtype="0" fill="hold" nodeType="withEffect">
                                  <p:stCondLst>
                                    <p:cond delay="19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8D219-FE11-A1BC-C78B-5F5A2E8BDEA7}"/>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BDAF8A2A-2BFC-40A6-F6CB-C63F1A1C8D0B}"/>
              </a:ext>
            </a:extLst>
          </p:cNvPr>
          <p:cNvPicPr>
            <a:picLocks noChangeAspect="1"/>
          </p:cNvPicPr>
          <p:nvPr/>
        </p:nvPicPr>
        <p:blipFill>
          <a:blip r:embed="rId3"/>
          <a:srcRect/>
          <a:stretch/>
        </p:blipFill>
        <p:spPr>
          <a:xfrm>
            <a:off x="0" y="-15114"/>
            <a:ext cx="12192000" cy="6861645"/>
          </a:xfrm>
          <a:prstGeom prst="rect">
            <a:avLst/>
          </a:prstGeom>
        </p:spPr>
      </p:pic>
      <p:pic>
        <p:nvPicPr>
          <p:cNvPr id="4" name="صورة 3">
            <a:extLst>
              <a:ext uri="{FF2B5EF4-FFF2-40B4-BE49-F238E27FC236}">
                <a16:creationId xmlns:a16="http://schemas.microsoft.com/office/drawing/2014/main" id="{60B7790A-9027-8004-4981-241B8D753D9D}"/>
              </a:ext>
            </a:extLst>
          </p:cNvPr>
          <p:cNvPicPr>
            <a:picLocks noChangeAspect="1"/>
          </p:cNvPicPr>
          <p:nvPr/>
        </p:nvPicPr>
        <p:blipFill>
          <a:blip r:embed="rId4"/>
          <a:srcRect l="3255" t="6614" r="3255" b="6614"/>
          <a:stretch>
            <a:fillRect/>
          </a:stretch>
        </p:blipFill>
        <p:spPr>
          <a:xfrm>
            <a:off x="0" y="-26582"/>
            <a:ext cx="12192000" cy="6884582"/>
          </a:xfrm>
          <a:prstGeom prst="rect">
            <a:avLst/>
          </a:prstGeom>
        </p:spPr>
      </p:pic>
      <p:sp>
        <p:nvSpPr>
          <p:cNvPr id="6" name="مربع نص 5">
            <a:extLst>
              <a:ext uri="{FF2B5EF4-FFF2-40B4-BE49-F238E27FC236}">
                <a16:creationId xmlns:a16="http://schemas.microsoft.com/office/drawing/2014/main" id="{0447D8D8-2EA9-C3B3-FDF4-EC87D418D525}"/>
              </a:ext>
            </a:extLst>
          </p:cNvPr>
          <p:cNvSpPr txBox="1"/>
          <p:nvPr/>
        </p:nvSpPr>
        <p:spPr>
          <a:xfrm>
            <a:off x="1768152" y="1962954"/>
            <a:ext cx="8655696" cy="3453253"/>
          </a:xfrm>
          <a:prstGeom prst="rect">
            <a:avLst/>
          </a:prstGeom>
          <a:noFill/>
        </p:spPr>
        <p:txBody>
          <a:bodyPr wrap="square" rtlCol="1">
            <a:normAutofit/>
          </a:bodyPr>
          <a:lstStyle/>
          <a:p>
            <a:pPr algn="ctr">
              <a:lnSpc>
                <a:spcPct val="130000"/>
              </a:lnSpc>
            </a:pPr>
            <a:r>
              <a:rPr lang="ar-SA"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1C3325"/>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16" name="صورة 15">
            <a:extLst>
              <a:ext uri="{FF2B5EF4-FFF2-40B4-BE49-F238E27FC236}">
                <a16:creationId xmlns:a16="http://schemas.microsoft.com/office/drawing/2014/main" id="{5AC01463-D665-A2A2-9467-E3B0162B785C}"/>
              </a:ext>
            </a:extLst>
          </p:cNvPr>
          <p:cNvPicPr>
            <a:picLocks noChangeAspect="1"/>
          </p:cNvPicPr>
          <p:nvPr/>
        </p:nvPicPr>
        <p:blipFill>
          <a:blip r:embed="rId5"/>
          <a:srcRect/>
          <a:stretch/>
        </p:blipFill>
        <p:spPr>
          <a:xfrm>
            <a:off x="10695869" y="5241070"/>
            <a:ext cx="1212534" cy="121253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6137436F-A985-C78A-63A0-99CACDF90A12}"/>
              </a:ext>
            </a:extLst>
          </p:cNvPr>
          <p:cNvSpPr/>
          <p:nvPr/>
        </p:nvSpPr>
        <p:spPr>
          <a:xfrm>
            <a:off x="10438894" y="6210300"/>
            <a:ext cx="1720772" cy="486608"/>
          </a:xfrm>
          <a:prstGeom prst="roundRect">
            <a:avLst>
              <a:gd name="adj" fmla="val 0"/>
            </a:avLst>
          </a:prstGeom>
          <a:blipFill>
            <a:blip r:embed="rId6"/>
            <a:stretch>
              <a:fillRect t="-22180" b="-2218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400" b="1" dirty="0">
                <a:solidFill>
                  <a:srgbClr val="FFD852"/>
                </a:solidFill>
                <a:latin typeface="El Messiri" pitchFamily="2" charset="-78"/>
                <a:ea typeface="Harmattan" panose="01000503000000020003" pitchFamily="2" charset="-78"/>
                <a:cs typeface="El Messiri" pitchFamily="2" charset="-78"/>
              </a:rPr>
              <a:t>البوابة السحرية</a:t>
            </a:r>
            <a:endParaRPr lang="ar-EG" sz="1400" b="1" dirty="0">
              <a:solidFill>
                <a:srgbClr val="FFD852"/>
              </a:solidFill>
              <a:latin typeface="El Messiri" pitchFamily="2" charset="-78"/>
              <a:ea typeface="Harmattan" panose="01000503000000020003" pitchFamily="2" charset="-78"/>
              <a:cs typeface="El Messiri" pitchFamily="2" charset="-78"/>
            </a:endParaRPr>
          </a:p>
        </p:txBody>
      </p:sp>
      <p:sp>
        <p:nvSpPr>
          <p:cNvPr id="2" name="مربع نص 1">
            <a:extLst>
              <a:ext uri="{FF2B5EF4-FFF2-40B4-BE49-F238E27FC236}">
                <a16:creationId xmlns:a16="http://schemas.microsoft.com/office/drawing/2014/main" id="{275E71E3-5D8B-73BB-5A5F-E1FB31ECB3FA}"/>
              </a:ext>
            </a:extLst>
          </p:cNvPr>
          <p:cNvSpPr txBox="1"/>
          <p:nvPr/>
        </p:nvSpPr>
        <p:spPr>
          <a:xfrm>
            <a:off x="3094298" y="392230"/>
            <a:ext cx="6003404" cy="927284"/>
          </a:xfrm>
          <a:prstGeom prst="rect">
            <a:avLst/>
          </a:prstGeom>
          <a:noFill/>
        </p:spPr>
        <p:txBody>
          <a:bodyPr wrap="square" rtlCol="1">
            <a:prstTxWarp prst="textArchUp">
              <a:avLst/>
            </a:prstTxWarp>
            <a:noAutofit/>
          </a:bodyPr>
          <a:lstStyle/>
          <a:p>
            <a:pPr algn="ctr" rtl="0">
              <a:lnSpc>
                <a:spcPct val="130000"/>
              </a:lnSpc>
            </a:pPr>
            <a:r>
              <a:rPr lang="ar-SA"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rPr>
              <a:t>تعديل هذا النص</a:t>
            </a:r>
            <a:endParaRPr lang="ar-EG" sz="4800" b="1" dirty="0">
              <a:solidFill>
                <a:schemeClr val="bg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7" name="click.wav"/>
            </a:hlinkHover>
            <a:extLst>
              <a:ext uri="{FF2B5EF4-FFF2-40B4-BE49-F238E27FC236}">
                <a16:creationId xmlns:a16="http://schemas.microsoft.com/office/drawing/2014/main" id="{E034E3B6-F73B-2841-2898-EF216B02C998}"/>
              </a:ext>
            </a:extLst>
          </p:cNvPr>
          <p:cNvPicPr>
            <a:picLocks noChangeAspect="1"/>
          </p:cNvPicPr>
          <p:nvPr/>
        </p:nvPicPr>
        <p:blipFill>
          <a:blip r:embed="rId8"/>
          <a:srcRect/>
          <a:stretch/>
        </p:blipFill>
        <p:spPr>
          <a:xfrm>
            <a:off x="129932" y="108181"/>
            <a:ext cx="363027" cy="360714"/>
          </a:xfrm>
          <a:prstGeom prst="rect">
            <a:avLst/>
          </a:prstGeom>
        </p:spPr>
      </p:pic>
    </p:spTree>
    <p:extLst>
      <p:ext uri="{BB962C8B-B14F-4D97-AF65-F5344CB8AC3E}">
        <p14:creationId xmlns:p14="http://schemas.microsoft.com/office/powerpoint/2010/main" val="3956296131"/>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500"/>
                                        <p:tgtEl>
                                          <p:spTgt spid="2"/>
                                        </p:tgtEl>
                                      </p:cBhvr>
                                    </p:animEffect>
                                  </p:childTnLst>
                                </p:cTn>
                              </p:par>
                            </p:childTnLst>
                          </p:cTn>
                        </p:par>
                        <p:par>
                          <p:cTn id="12" fill="hold">
                            <p:stCondLst>
                              <p:cond delay="6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500"/>
                                        <p:tgtEl>
                                          <p:spTgt spid="6"/>
                                        </p:tgtEl>
                                      </p:cBhvr>
                                    </p:animEffect>
                                  </p:childTnLst>
                                </p:cTn>
                              </p:par>
                              <p:par>
                                <p:cTn id="16" presetID="10" presetClass="entr" presetSubtype="0" fill="hold" grpId="0" nodeType="withEffect">
                                  <p:stCondLst>
                                    <p:cond delay="3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750"/>
                                        <p:tgtEl>
                                          <p:spTgt spid="7"/>
                                        </p:tgtEl>
                                      </p:cBhvr>
                                    </p:animEffect>
                                  </p:childTnLst>
                                </p:cTn>
                              </p:par>
                              <p:par>
                                <p:cTn id="19" presetID="10" presetClass="entr" presetSubtype="0" fill="hold" nodeType="withEffect">
                                  <p:stCondLst>
                                    <p:cond delay="300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750"/>
                                        <p:tgtEl>
                                          <p:spTgt spid="16"/>
                                        </p:tgtEl>
                                      </p:cBhvr>
                                    </p:animEffect>
                                  </p:childTnLst>
                                </p:cTn>
                              </p:par>
                              <p:par>
                                <p:cTn id="22" presetID="10" presetClass="entr" presetSubtype="0" fill="hold" nodeType="withEffect">
                                  <p:stCondLst>
                                    <p:cond delay="190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صورة 9">
            <a:extLst>
              <a:ext uri="{FF2B5EF4-FFF2-40B4-BE49-F238E27FC236}">
                <a16:creationId xmlns:a16="http://schemas.microsoft.com/office/drawing/2014/main" id="{2EA4CFD7-6046-B57B-5A01-D384279F4C10}"/>
              </a:ext>
            </a:extLst>
          </p:cNvPr>
          <p:cNvPicPr>
            <a:picLocks noChangeAspect="1"/>
          </p:cNvPicPr>
          <p:nvPr/>
        </p:nvPicPr>
        <p:blipFill>
          <a:blip r:embed="rId2"/>
          <a:stretch>
            <a:fillRect/>
          </a:stretch>
        </p:blipFill>
        <p:spPr>
          <a:xfrm>
            <a:off x="3175" y="0"/>
            <a:ext cx="12185650" cy="6858000"/>
          </a:xfrm>
          <a:prstGeom prst="rect">
            <a:avLst/>
          </a:prstGeom>
        </p:spPr>
      </p:pic>
      <p:grpSp>
        <p:nvGrpSpPr>
          <p:cNvPr id="2" name="شخصية">
            <a:extLst>
              <a:ext uri="{FF2B5EF4-FFF2-40B4-BE49-F238E27FC236}">
                <a16:creationId xmlns:a16="http://schemas.microsoft.com/office/drawing/2014/main" id="{2F9D53D0-9BFE-BAF4-8D66-42D507674A54}"/>
              </a:ext>
            </a:extLst>
          </p:cNvPr>
          <p:cNvGrpSpPr/>
          <p:nvPr/>
        </p:nvGrpSpPr>
        <p:grpSpPr>
          <a:xfrm>
            <a:off x="219782" y="1268746"/>
            <a:ext cx="10854267" cy="5589254"/>
            <a:chOff x="-2452761" y="1618603"/>
            <a:chExt cx="10854267" cy="5589254"/>
          </a:xfrm>
        </p:grpSpPr>
        <p:grpSp>
          <p:nvGrpSpPr>
            <p:cNvPr id="3" name="مجموعة 2">
              <a:extLst>
                <a:ext uri="{FF2B5EF4-FFF2-40B4-BE49-F238E27FC236}">
                  <a16:creationId xmlns:a16="http://schemas.microsoft.com/office/drawing/2014/main" id="{76D25D49-49F5-B160-6D20-B639574BEC9E}"/>
                </a:ext>
              </a:extLst>
            </p:cNvPr>
            <p:cNvGrpSpPr/>
            <p:nvPr/>
          </p:nvGrpSpPr>
          <p:grpSpPr>
            <a:xfrm flipH="1">
              <a:off x="-2452761" y="1618603"/>
              <a:ext cx="10854267" cy="5589254"/>
              <a:chOff x="3809612" y="1595453"/>
              <a:chExt cx="10854267" cy="5589254"/>
            </a:xfrm>
          </p:grpSpPr>
          <p:pic>
            <p:nvPicPr>
              <p:cNvPr id="5" name="صورة 4">
                <a:extLst>
                  <a:ext uri="{FF2B5EF4-FFF2-40B4-BE49-F238E27FC236}">
                    <a16:creationId xmlns:a16="http://schemas.microsoft.com/office/drawing/2014/main" id="{8F8F6971-6EAF-93A4-6376-6B7C56839C57}"/>
                  </a:ext>
                </a:extLst>
              </p:cNvPr>
              <p:cNvPicPr>
                <a:picLocks noChangeAspect="1"/>
              </p:cNvPicPr>
              <p:nvPr/>
            </p:nvPicPr>
            <p:blipFill>
              <a:blip r:embed="rId3"/>
              <a:srcRect/>
              <a:stretch/>
            </p:blipFill>
            <p:spPr>
              <a:xfrm>
                <a:off x="9745888" y="2417268"/>
                <a:ext cx="4917991" cy="4767439"/>
              </a:xfrm>
              <a:prstGeom prst="rect">
                <a:avLst/>
              </a:prstGeom>
            </p:spPr>
          </p:pic>
          <p:grpSp>
            <p:nvGrpSpPr>
              <p:cNvPr id="6" name="مجموعة 5">
                <a:extLst>
                  <a:ext uri="{FF2B5EF4-FFF2-40B4-BE49-F238E27FC236}">
                    <a16:creationId xmlns:a16="http://schemas.microsoft.com/office/drawing/2014/main" id="{1B2FBA58-11D8-304F-B1B8-D7A070AC1DFB}"/>
                  </a:ext>
                </a:extLst>
              </p:cNvPr>
              <p:cNvGrpSpPr/>
              <p:nvPr/>
            </p:nvGrpSpPr>
            <p:grpSpPr>
              <a:xfrm>
                <a:off x="3809612" y="1595453"/>
                <a:ext cx="6575822" cy="2040075"/>
                <a:chOff x="1107589" y="1931767"/>
                <a:chExt cx="8891734" cy="2661499"/>
              </a:xfrm>
            </p:grpSpPr>
            <p:pic>
              <p:nvPicPr>
                <p:cNvPr id="7" name="صورة 6">
                  <a:extLst>
                    <a:ext uri="{FF2B5EF4-FFF2-40B4-BE49-F238E27FC236}">
                      <a16:creationId xmlns:a16="http://schemas.microsoft.com/office/drawing/2014/main" id="{83524AAA-9153-3944-A8B5-F8AC7655C04C}"/>
                    </a:ext>
                  </a:extLst>
                </p:cNvPr>
                <p:cNvPicPr>
                  <a:picLocks noChangeAspect="1"/>
                </p:cNvPicPr>
                <p:nvPr/>
              </p:nvPicPr>
              <p:blipFill>
                <a:blip r:embed="rId4"/>
                <a:srcRect/>
                <a:stretch/>
              </p:blipFill>
              <p:spPr>
                <a:xfrm flipH="1">
                  <a:off x="1107589" y="1931767"/>
                  <a:ext cx="8891734" cy="2661499"/>
                </a:xfrm>
                <a:prstGeom prst="rect">
                  <a:avLst/>
                </a:prstGeom>
              </p:spPr>
            </p:pic>
            <p:sp>
              <p:nvSpPr>
                <p:cNvPr id="8" name="مربع نص 7">
                  <a:extLst>
                    <a:ext uri="{FF2B5EF4-FFF2-40B4-BE49-F238E27FC236}">
                      <a16:creationId xmlns:a16="http://schemas.microsoft.com/office/drawing/2014/main" id="{C0C0FC3A-4519-D980-BD05-438FC7351A7D}"/>
                    </a:ext>
                  </a:extLst>
                </p:cNvPr>
                <p:cNvSpPr txBox="1"/>
                <p:nvPr/>
              </p:nvSpPr>
              <p:spPr>
                <a:xfrm>
                  <a:off x="2199217" y="2840911"/>
                  <a:ext cx="7518388" cy="843209"/>
                </a:xfrm>
                <a:prstGeom prst="rect">
                  <a:avLst/>
                </a:prstGeom>
                <a:noFill/>
              </p:spPr>
              <p:txBody>
                <a:bodyPr wrap="square">
                  <a:spAutoFit/>
                </a:bodyPr>
                <a:lstStyle/>
                <a:p>
                  <a:pPr algn="ctr"/>
                  <a:r>
                    <a:rPr lang="ar-SA" b="1" dirty="0">
                      <a:solidFill>
                        <a:srgbClr val="562B8F"/>
                      </a:solidFill>
                    </a:rPr>
                    <a:t>لقد أخذتنا البوابة إلى أماكن كثيرة...... </a:t>
                  </a:r>
                </a:p>
                <a:p>
                  <a:pPr algn="ctr"/>
                  <a:r>
                    <a:rPr lang="ar-SA" b="1" dirty="0">
                      <a:solidFill>
                        <a:srgbClr val="562B8F"/>
                      </a:solidFill>
                    </a:rPr>
                    <a:t>لكن يبدو أنه قد حان وقت الرجوع</a:t>
                  </a:r>
                </a:p>
              </p:txBody>
            </p:sp>
          </p:grpSp>
        </p:grpSp>
        <p:sp>
          <p:nvSpPr>
            <p:cNvPr id="4" name="مربع نص 3">
              <a:extLst>
                <a:ext uri="{FF2B5EF4-FFF2-40B4-BE49-F238E27FC236}">
                  <a16:creationId xmlns:a16="http://schemas.microsoft.com/office/drawing/2014/main" id="{E60FB755-EBBD-859C-7416-8EE062FC4AD4}"/>
                </a:ext>
              </a:extLst>
            </p:cNvPr>
            <p:cNvSpPr txBox="1"/>
            <p:nvPr/>
          </p:nvSpPr>
          <p:spPr>
            <a:xfrm>
              <a:off x="2727433" y="180170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spTree>
    <p:extLst>
      <p:ext uri="{BB962C8B-B14F-4D97-AF65-F5344CB8AC3E}">
        <p14:creationId xmlns:p14="http://schemas.microsoft.com/office/powerpoint/2010/main" val="1247564793"/>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74F16-8A00-ADC2-1FE1-B8D92103F8C4}"/>
            </a:ext>
          </a:extLst>
        </p:cNvPr>
        <p:cNvGrpSpPr/>
        <p:nvPr/>
      </p:nvGrpSpPr>
      <p:grpSpPr>
        <a:xfrm>
          <a:off x="0" y="0"/>
          <a:ext cx="0" cy="0"/>
          <a:chOff x="0" y="0"/>
          <a:chExt cx="0" cy="0"/>
        </a:xfrm>
      </p:grpSpPr>
      <p:pic>
        <p:nvPicPr>
          <p:cNvPr id="2" name="نوفا وسر البوابة الغامضة (8)">
            <a:hlinkClick r:id="" action="ppaction://media"/>
            <a:extLst>
              <a:ext uri="{FF2B5EF4-FFF2-40B4-BE49-F238E27FC236}">
                <a16:creationId xmlns:a16="http://schemas.microsoft.com/office/drawing/2014/main" id="{2D51F96F-E74A-C8BE-4B69-5726300AEB5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rot="10800000">
            <a:off x="0" y="0"/>
            <a:ext cx="12192000" cy="6858000"/>
          </a:xfrm>
          <a:prstGeom prst="rect">
            <a:avLst/>
          </a:prstGeom>
        </p:spPr>
      </p:pic>
      <p:sp>
        <p:nvSpPr>
          <p:cNvPr id="4" name="frame">
            <a:extLst>
              <a:ext uri="{FF2B5EF4-FFF2-40B4-BE49-F238E27FC236}">
                <a16:creationId xmlns:a16="http://schemas.microsoft.com/office/drawing/2014/main" id="{4DDD1ABD-974A-2517-2814-5BCDF5063F02}"/>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206450715"/>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E28E0-5212-3F62-5F43-9658C6851161}"/>
            </a:ext>
          </a:extLst>
        </p:cNvPr>
        <p:cNvGrpSpPr/>
        <p:nvPr/>
      </p:nvGrpSpPr>
      <p:grpSpPr>
        <a:xfrm>
          <a:off x="0" y="0"/>
          <a:ext cx="0" cy="0"/>
          <a:chOff x="0" y="0"/>
          <a:chExt cx="0" cy="0"/>
        </a:xfrm>
      </p:grpSpPr>
      <p:pic>
        <p:nvPicPr>
          <p:cNvPr id="4" name="outroooo">
            <a:hlinkClick r:id="" action="ppaction://media"/>
            <a:extLst>
              <a:ext uri="{FF2B5EF4-FFF2-40B4-BE49-F238E27FC236}">
                <a16:creationId xmlns:a16="http://schemas.microsoft.com/office/drawing/2014/main" id="{4B6F580F-E2B3-27FB-1893-A46F018632C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5" name="frame">
            <a:extLst>
              <a:ext uri="{FF2B5EF4-FFF2-40B4-BE49-F238E27FC236}">
                <a16:creationId xmlns:a16="http://schemas.microsoft.com/office/drawing/2014/main" id="{1FA45302-0326-3928-A680-DEB0429DBF02}"/>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798118563"/>
      </p:ext>
    </p:extLst>
  </p:cSld>
  <p:clrMapOvr>
    <a:masterClrMapping/>
  </p:clrMapOvr>
  <mc:AlternateContent xmlns:mc="http://schemas.openxmlformats.org/markup-compatibility/2006" xmlns:p14="http://schemas.microsoft.com/office/powerpoint/2010/main">
    <mc:Choice Requires="p14">
      <p:transition spd="slow" p14:dur="1400" advClick="0" advTm="0">
        <p14:ripple/>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9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صورة 5">
            <a:extLst>
              <a:ext uri="{FF2B5EF4-FFF2-40B4-BE49-F238E27FC236}">
                <a16:creationId xmlns:a16="http://schemas.microsoft.com/office/drawing/2014/main" id="{6284B218-11C8-8F6B-1EB5-71E09183A546}"/>
              </a:ext>
            </a:extLst>
          </p:cNvPr>
          <p:cNvPicPr>
            <a:picLocks noChangeAspect="1"/>
          </p:cNvPicPr>
          <p:nvPr/>
        </p:nvPicPr>
        <p:blipFill>
          <a:blip r:embed="rId3"/>
          <a:stretch>
            <a:fillRect/>
          </a:stretch>
        </p:blipFill>
        <p:spPr>
          <a:xfrm>
            <a:off x="3175" y="0"/>
            <a:ext cx="12185650" cy="6858000"/>
          </a:xfrm>
          <a:prstGeom prst="rect">
            <a:avLst/>
          </a:prstGeom>
        </p:spPr>
      </p:pic>
      <p:pic>
        <p:nvPicPr>
          <p:cNvPr id="3" name="صورة 2">
            <a:extLst>
              <a:ext uri="{FF2B5EF4-FFF2-40B4-BE49-F238E27FC236}">
                <a16:creationId xmlns:a16="http://schemas.microsoft.com/office/drawing/2014/main" id="{B02FE743-8A49-7642-9788-DA1966933407}"/>
              </a:ext>
            </a:extLst>
          </p:cNvPr>
          <p:cNvPicPr>
            <a:picLocks noChangeAspect="1"/>
          </p:cNvPicPr>
          <p:nvPr/>
        </p:nvPicPr>
        <p:blipFill>
          <a:blip r:embed="rId4"/>
          <a:srcRect/>
          <a:stretch/>
        </p:blipFill>
        <p:spPr>
          <a:xfrm>
            <a:off x="3592874" y="2011097"/>
            <a:ext cx="5052552" cy="3368366"/>
          </a:xfrm>
          <a:prstGeom prst="rect">
            <a:avLst/>
          </a:prstGeom>
        </p:spPr>
      </p:pic>
      <p:pic>
        <p:nvPicPr>
          <p:cNvPr id="7" name="star3">
            <a:extLst>
              <a:ext uri="{FF2B5EF4-FFF2-40B4-BE49-F238E27FC236}">
                <a16:creationId xmlns:a16="http://schemas.microsoft.com/office/drawing/2014/main" id="{4AD6F91D-3319-58CF-4F63-A548D2EFCB2B}"/>
              </a:ext>
            </a:extLst>
          </p:cNvPr>
          <p:cNvPicPr>
            <a:picLocks noChangeAspect="1"/>
          </p:cNvPicPr>
          <p:nvPr/>
        </p:nvPicPr>
        <p:blipFill>
          <a:blip r:embed="rId5"/>
          <a:stretch>
            <a:fillRect/>
          </a:stretch>
        </p:blipFill>
        <p:spPr>
          <a:xfrm>
            <a:off x="6680844" y="3148751"/>
            <a:ext cx="1118393" cy="1110366"/>
          </a:xfrm>
          <a:prstGeom prst="rect">
            <a:avLst/>
          </a:prstGeom>
        </p:spPr>
      </p:pic>
      <p:pic>
        <p:nvPicPr>
          <p:cNvPr id="11" name="star2">
            <a:extLst>
              <a:ext uri="{FF2B5EF4-FFF2-40B4-BE49-F238E27FC236}">
                <a16:creationId xmlns:a16="http://schemas.microsoft.com/office/drawing/2014/main" id="{0A1B9904-3175-9F57-31C6-E1641E70E674}"/>
              </a:ext>
            </a:extLst>
          </p:cNvPr>
          <p:cNvPicPr>
            <a:picLocks noChangeAspect="1"/>
          </p:cNvPicPr>
          <p:nvPr/>
        </p:nvPicPr>
        <p:blipFill>
          <a:blip r:embed="rId5"/>
          <a:stretch>
            <a:fillRect/>
          </a:stretch>
        </p:blipFill>
        <p:spPr>
          <a:xfrm>
            <a:off x="5559953" y="2921704"/>
            <a:ext cx="1118393" cy="1110366"/>
          </a:xfrm>
          <a:prstGeom prst="rect">
            <a:avLst/>
          </a:prstGeom>
        </p:spPr>
      </p:pic>
      <p:pic>
        <p:nvPicPr>
          <p:cNvPr id="12" name="star1">
            <a:extLst>
              <a:ext uri="{FF2B5EF4-FFF2-40B4-BE49-F238E27FC236}">
                <a16:creationId xmlns:a16="http://schemas.microsoft.com/office/drawing/2014/main" id="{E631C674-8F78-1D82-BB80-6EE4A8570E43}"/>
              </a:ext>
            </a:extLst>
          </p:cNvPr>
          <p:cNvPicPr>
            <a:picLocks noChangeAspect="1"/>
          </p:cNvPicPr>
          <p:nvPr/>
        </p:nvPicPr>
        <p:blipFill>
          <a:blip r:embed="rId5"/>
          <a:stretch>
            <a:fillRect/>
          </a:stretch>
        </p:blipFill>
        <p:spPr>
          <a:xfrm>
            <a:off x="4369944" y="3148751"/>
            <a:ext cx="1118393" cy="1110366"/>
          </a:xfrm>
          <a:prstGeom prst="rect">
            <a:avLst/>
          </a:prstGeom>
        </p:spPr>
      </p:pic>
      <p:sp>
        <p:nvSpPr>
          <p:cNvPr id="14" name="مربع نص 13">
            <a:extLst>
              <a:ext uri="{FF2B5EF4-FFF2-40B4-BE49-F238E27FC236}">
                <a16:creationId xmlns:a16="http://schemas.microsoft.com/office/drawing/2014/main" id="{7905B9CF-FB08-7AB4-7A37-33712F469A2B}"/>
              </a:ext>
            </a:extLst>
          </p:cNvPr>
          <p:cNvSpPr txBox="1"/>
          <p:nvPr/>
        </p:nvSpPr>
        <p:spPr>
          <a:xfrm>
            <a:off x="4715097" y="4616950"/>
            <a:ext cx="2633472" cy="369332"/>
          </a:xfrm>
          <a:prstGeom prst="rect">
            <a:avLst/>
          </a:prstGeom>
          <a:noFill/>
        </p:spPr>
        <p:txBody>
          <a:bodyPr wrap="square">
            <a:prstTxWarp prst="textArchUp">
              <a:avLst/>
            </a:prstTxWarp>
            <a:spAutoFit/>
          </a:bodyPr>
          <a:lstStyle/>
          <a:p>
            <a:pPr algn="ctr"/>
            <a:r>
              <a:rPr lang="ar-SA" b="1" dirty="0">
                <a:solidFill>
                  <a:schemeClr val="bg1"/>
                </a:solidFill>
                <a:latin typeface="El Messiri" pitchFamily="2" charset="-78"/>
                <a:ea typeface="Harmattan" panose="01000503000000020003" pitchFamily="2" charset="-78"/>
                <a:cs typeface="El Messiri" pitchFamily="2" charset="-78"/>
              </a:rPr>
              <a:t>أحسنتم أيها الأبطال! </a:t>
            </a:r>
          </a:p>
        </p:txBody>
      </p:sp>
    </p:spTree>
    <p:extLst>
      <p:ext uri="{BB962C8B-B14F-4D97-AF65-F5344CB8AC3E}">
        <p14:creationId xmlns:p14="http://schemas.microsoft.com/office/powerpoint/2010/main" val="1655875139"/>
      </p:ext>
    </p:extLst>
  </p:cSld>
  <p:clrMapOvr>
    <a:masterClrMapping/>
  </p:clrMapOvr>
  <mc:AlternateContent xmlns:mc="http://schemas.openxmlformats.org/markup-compatibility/2006" xmlns:p14="http://schemas.microsoft.com/office/powerpoint/2010/main">
    <mc:Choice Requires="p14">
      <p:transition spd="slow" p14:dur="2000" advClick="0" advTm="5000"/>
    </mc:Choice>
    <mc:Fallback xmlns="">
      <p:transition spd="slow" advClick="0" advTm="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53" presetClass="entr" presetSubtype="16"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subTnLst>
                                    <p:audio>
                                      <p:cMediaNode vol="9000">
                                        <p:cTn display="0" masterRel="sameClick">
                                          <p:stCondLst>
                                            <p:cond evt="begin" delay="0">
                                              <p:tn val="11"/>
                                            </p:cond>
                                          </p:stCondLst>
                                          <p:endCondLst>
                                            <p:cond evt="onStopAudio" delay="0">
                                              <p:tgtEl>
                                                <p:sldTgt/>
                                              </p:tgtEl>
                                            </p:cond>
                                          </p:endCondLst>
                                        </p:cTn>
                                        <p:tgtEl>
                                          <p:sndTgt r:embed="rId2" name="achievement-completed-2068.wav"/>
                                        </p:tgtEl>
                                      </p:cMediaNode>
                                    </p:audio>
                                  </p:subTnLst>
                                </p:cTn>
                              </p:par>
                            </p:childTnLst>
                          </p:cTn>
                        </p:par>
                        <p:par>
                          <p:cTn id="16" fill="hold">
                            <p:stCondLst>
                              <p:cond delay="1000"/>
                            </p:stCondLst>
                            <p:childTnLst>
                              <p:par>
                                <p:cTn id="17" presetID="53" presetClass="entr" presetSubtype="16"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500" fill="hold"/>
                                        <p:tgtEl>
                                          <p:spTgt spid="11"/>
                                        </p:tgtEl>
                                        <p:attrNameLst>
                                          <p:attrName>ppt_w</p:attrName>
                                        </p:attrNameLst>
                                      </p:cBhvr>
                                      <p:tavLst>
                                        <p:tav tm="0">
                                          <p:val>
                                            <p:fltVal val="0"/>
                                          </p:val>
                                        </p:tav>
                                        <p:tav tm="100000">
                                          <p:val>
                                            <p:strVal val="#ppt_w"/>
                                          </p:val>
                                        </p:tav>
                                      </p:tavLst>
                                    </p:anim>
                                    <p:anim calcmode="lin" valueType="num">
                                      <p:cBhvr>
                                        <p:cTn id="20" dur="500" fill="hold"/>
                                        <p:tgtEl>
                                          <p:spTgt spid="11"/>
                                        </p:tgtEl>
                                        <p:attrNameLst>
                                          <p:attrName>ppt_h</p:attrName>
                                        </p:attrNameLst>
                                      </p:cBhvr>
                                      <p:tavLst>
                                        <p:tav tm="0">
                                          <p:val>
                                            <p:fltVal val="0"/>
                                          </p:val>
                                        </p:tav>
                                        <p:tav tm="100000">
                                          <p:val>
                                            <p:strVal val="#ppt_h"/>
                                          </p:val>
                                        </p:tav>
                                      </p:tavLst>
                                    </p:anim>
                                    <p:animEffect transition="in" filter="fade">
                                      <p:cBhvr>
                                        <p:cTn id="21" dur="500"/>
                                        <p:tgtEl>
                                          <p:spTgt spid="11"/>
                                        </p:tgtEl>
                                      </p:cBhvr>
                                    </p:animEffect>
                                  </p:childTnLst>
                                  <p:subTnLst>
                                    <p:audio>
                                      <p:cMediaNode vol="2000">
                                        <p:cTn display="0" masterRel="sameClick">
                                          <p:stCondLst>
                                            <p:cond evt="begin" delay="0">
                                              <p:tn val="17"/>
                                            </p:cond>
                                          </p:stCondLst>
                                          <p:endCondLst>
                                            <p:cond evt="onStopAudio" delay="0">
                                              <p:tgtEl>
                                                <p:sldTgt/>
                                              </p:tgtEl>
                                            </p:cond>
                                          </p:endCondLst>
                                        </p:cTn>
                                        <p:tgtEl>
                                          <p:sndTgt r:embed="rId2" name="achievement-completed-2068.wav"/>
                                        </p:tgtEl>
                                      </p:cMediaNode>
                                    </p:audio>
                                  </p:subTnLst>
                                </p:cTn>
                              </p:par>
                            </p:childTnLst>
                          </p:cTn>
                        </p:par>
                        <p:par>
                          <p:cTn id="22" fill="hold">
                            <p:stCondLst>
                              <p:cond delay="1500"/>
                            </p:stCondLst>
                            <p:childTnLst>
                              <p:par>
                                <p:cTn id="23" presetID="53" presetClass="entr" presetSubtype="16" fill="hold" nodeType="after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p:cTn id="25" dur="500" fill="hold"/>
                                        <p:tgtEl>
                                          <p:spTgt spid="12"/>
                                        </p:tgtEl>
                                        <p:attrNameLst>
                                          <p:attrName>ppt_w</p:attrName>
                                        </p:attrNameLst>
                                      </p:cBhvr>
                                      <p:tavLst>
                                        <p:tav tm="0">
                                          <p:val>
                                            <p:fltVal val="0"/>
                                          </p:val>
                                        </p:tav>
                                        <p:tav tm="100000">
                                          <p:val>
                                            <p:strVal val="#ppt_w"/>
                                          </p:val>
                                        </p:tav>
                                      </p:tavLst>
                                    </p:anim>
                                    <p:anim calcmode="lin" valueType="num">
                                      <p:cBhvr>
                                        <p:cTn id="26" dur="500" fill="hold"/>
                                        <p:tgtEl>
                                          <p:spTgt spid="12"/>
                                        </p:tgtEl>
                                        <p:attrNameLst>
                                          <p:attrName>ppt_h</p:attrName>
                                        </p:attrNameLst>
                                      </p:cBhvr>
                                      <p:tavLst>
                                        <p:tav tm="0">
                                          <p:val>
                                            <p:fltVal val="0"/>
                                          </p:val>
                                        </p:tav>
                                        <p:tav tm="100000">
                                          <p:val>
                                            <p:strVal val="#ppt_h"/>
                                          </p:val>
                                        </p:tav>
                                      </p:tavLst>
                                    </p:anim>
                                    <p:animEffect transition="in" filter="fade">
                                      <p:cBhvr>
                                        <p:cTn id="27" dur="500"/>
                                        <p:tgtEl>
                                          <p:spTgt spid="12"/>
                                        </p:tgtEl>
                                      </p:cBhvr>
                                    </p:animEffect>
                                  </p:childTnLst>
                                  <p:subTnLst>
                                    <p:audio>
                                      <p:cMediaNode vol="2000">
                                        <p:cTn display="0" masterRel="sameClick">
                                          <p:stCondLst>
                                            <p:cond evt="begin" delay="0">
                                              <p:tn val="23"/>
                                            </p:cond>
                                          </p:stCondLst>
                                          <p:endCondLst>
                                            <p:cond evt="onStopAudio" delay="0">
                                              <p:tgtEl>
                                                <p:sldTgt/>
                                              </p:tgtEl>
                                            </p:cond>
                                          </p:endCondLst>
                                        </p:cTn>
                                        <p:tgtEl>
                                          <p:sndTgt r:embed="rId2" name="achievement-completed-2068.wav"/>
                                        </p:tgtEl>
                                      </p:cMediaNode>
                                    </p:audio>
                                  </p:subTnLst>
                                </p:cTn>
                              </p:par>
                            </p:childTnLst>
                          </p:cTn>
                        </p:par>
                        <p:par>
                          <p:cTn id="28" fill="hold">
                            <p:stCondLst>
                              <p:cond delay="2000"/>
                            </p:stCondLst>
                            <p:childTnLst>
                              <p:par>
                                <p:cTn id="29" presetID="53" presetClass="entr" presetSubtype="16" fill="hold" grpId="0" nodeType="after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ppt_w</p:attrName>
                                        </p:attrNameLst>
                                      </p:cBhvr>
                                      <p:tavLst>
                                        <p:tav tm="0">
                                          <p:val>
                                            <p:fltVal val="0"/>
                                          </p:val>
                                        </p:tav>
                                        <p:tav tm="100000">
                                          <p:val>
                                            <p:strVal val="#ppt_w"/>
                                          </p:val>
                                        </p:tav>
                                      </p:tavLst>
                                    </p:anim>
                                    <p:anim calcmode="lin" valueType="num">
                                      <p:cBhvr>
                                        <p:cTn id="32" dur="500" fill="hold"/>
                                        <p:tgtEl>
                                          <p:spTgt spid="14"/>
                                        </p:tgtEl>
                                        <p:attrNameLst>
                                          <p:attrName>ppt_h</p:attrName>
                                        </p:attrNameLst>
                                      </p:cBhvr>
                                      <p:tavLst>
                                        <p:tav tm="0">
                                          <p:val>
                                            <p:fltVal val="0"/>
                                          </p:val>
                                        </p:tav>
                                        <p:tav tm="100000">
                                          <p:val>
                                            <p:strVal val="#ppt_h"/>
                                          </p:val>
                                        </p:tav>
                                      </p:tavLst>
                                    </p:anim>
                                    <p:animEffect transition="in" filter="fade">
                                      <p:cBhvr>
                                        <p:cTn id="3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نوفا وسر البوابة الغامضة (3)">
            <a:hlinkClick r:id="" action="ppaction://media"/>
            <a:extLst>
              <a:ext uri="{FF2B5EF4-FFF2-40B4-BE49-F238E27FC236}">
                <a16:creationId xmlns:a16="http://schemas.microsoft.com/office/drawing/2014/main" id="{D9EBCCFA-E427-D900-6203-C59686B6DAF6}"/>
              </a:ext>
            </a:extLst>
          </p:cNvPr>
          <p:cNvPicPr>
            <a:picLocks noChangeAspect="1"/>
          </p:cNvPicPr>
          <p:nvPr>
            <a:videoFile r:link="rId1"/>
            <p:extLst>
              <p:ext uri="{DAA4B4D4-6D71-4841-9C94-3DE7FCFB9230}">
                <p14:media xmlns:p14="http://schemas.microsoft.com/office/powerpoint/2010/main" r:embed="rId2">
                  <p14:trim st="11" end="399"/>
                </p14:media>
              </p:ext>
            </p:extLst>
          </p:nvPr>
        </p:nvPicPr>
        <p:blipFill>
          <a:blip r:embed="rId4"/>
          <a:stretch>
            <a:fillRect/>
          </a:stretch>
        </p:blipFill>
        <p:spPr>
          <a:xfrm>
            <a:off x="0" y="0"/>
            <a:ext cx="12192000" cy="6858000"/>
          </a:xfrm>
          <a:prstGeom prst="rect">
            <a:avLst/>
          </a:prstGeom>
        </p:spPr>
      </p:pic>
      <p:sp>
        <p:nvSpPr>
          <p:cNvPr id="29" name="frame">
            <a:extLst>
              <a:ext uri="{FF2B5EF4-FFF2-40B4-BE49-F238E27FC236}">
                <a16:creationId xmlns:a16="http://schemas.microsoft.com/office/drawing/2014/main" id="{B195A267-1780-1B14-6CB3-C3020CB5BEC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2" name="x">
            <a:hlinkClick r:id="" action="ppaction://hlinkshowjump?jump=endshow"/>
            <a:hlinkHover r:id="" action="ppaction://noaction">
              <a:snd r:embed="rId5" name="click.wav"/>
            </a:hlinkHover>
            <a:extLst>
              <a:ext uri="{FF2B5EF4-FFF2-40B4-BE49-F238E27FC236}">
                <a16:creationId xmlns:a16="http://schemas.microsoft.com/office/drawing/2014/main" id="{86BA1BE5-A260-8F4C-3466-099B2D42541C}"/>
              </a:ext>
            </a:extLst>
          </p:cNvPr>
          <p:cNvPicPr>
            <a:picLocks noChangeAspect="1"/>
          </p:cNvPicPr>
          <p:nvPr/>
        </p:nvPicPr>
        <p:blipFill>
          <a:blip r:embed="rId6"/>
          <a:srcRect/>
          <a:stretch/>
        </p:blipFill>
        <p:spPr>
          <a:xfrm>
            <a:off x="129932" y="108181"/>
            <a:ext cx="363027" cy="360714"/>
          </a:xfrm>
          <a:prstGeom prst="rect">
            <a:avLst/>
          </a:prstGeom>
        </p:spPr>
      </p:pic>
      <p:grpSp>
        <p:nvGrpSpPr>
          <p:cNvPr id="17" name="شخصية">
            <a:extLst>
              <a:ext uri="{FF2B5EF4-FFF2-40B4-BE49-F238E27FC236}">
                <a16:creationId xmlns:a16="http://schemas.microsoft.com/office/drawing/2014/main" id="{06434181-FED8-F6B2-A1C0-639D8530A592}"/>
              </a:ext>
            </a:extLst>
          </p:cNvPr>
          <p:cNvGrpSpPr/>
          <p:nvPr/>
        </p:nvGrpSpPr>
        <p:grpSpPr>
          <a:xfrm>
            <a:off x="5713569" y="1756553"/>
            <a:ext cx="5130700" cy="1591742"/>
            <a:chOff x="2450717" y="1847017"/>
            <a:chExt cx="5130700" cy="1591742"/>
          </a:xfrm>
        </p:grpSpPr>
        <p:grpSp>
          <p:nvGrpSpPr>
            <p:cNvPr id="21" name="مجموعة 20">
              <a:extLst>
                <a:ext uri="{FF2B5EF4-FFF2-40B4-BE49-F238E27FC236}">
                  <a16:creationId xmlns:a16="http://schemas.microsoft.com/office/drawing/2014/main" id="{DE09FD50-BE6C-8390-42B0-AF11641ADFE4}"/>
                </a:ext>
              </a:extLst>
            </p:cNvPr>
            <p:cNvGrpSpPr/>
            <p:nvPr/>
          </p:nvGrpSpPr>
          <p:grpSpPr>
            <a:xfrm flipH="1">
              <a:off x="2450717" y="1847017"/>
              <a:ext cx="5130700" cy="1591742"/>
              <a:chOff x="2216502" y="2229758"/>
              <a:chExt cx="6937660" cy="2076600"/>
            </a:xfrm>
          </p:grpSpPr>
          <p:pic>
            <p:nvPicPr>
              <p:cNvPr id="22" name="صورة 21">
                <a:extLst>
                  <a:ext uri="{FF2B5EF4-FFF2-40B4-BE49-F238E27FC236}">
                    <a16:creationId xmlns:a16="http://schemas.microsoft.com/office/drawing/2014/main" id="{F3D24431-773E-1EE2-C6DA-4B2F95ABF266}"/>
                  </a:ext>
                </a:extLst>
              </p:cNvPr>
              <p:cNvPicPr>
                <a:picLocks noChangeAspect="1"/>
              </p:cNvPicPr>
              <p:nvPr/>
            </p:nvPicPr>
            <p:blipFill>
              <a:blip r:embed="rId7"/>
              <a:srcRect/>
              <a:stretch/>
            </p:blipFill>
            <p:spPr>
              <a:xfrm flipH="1">
                <a:off x="2216502" y="2229758"/>
                <a:ext cx="6937660" cy="2076600"/>
              </a:xfrm>
              <a:prstGeom prst="rect">
                <a:avLst/>
              </a:prstGeom>
            </p:spPr>
          </p:pic>
          <p:sp>
            <p:nvSpPr>
              <p:cNvPr id="23" name="مربع نص 22">
                <a:extLst>
                  <a:ext uri="{FF2B5EF4-FFF2-40B4-BE49-F238E27FC236}">
                    <a16:creationId xmlns:a16="http://schemas.microsoft.com/office/drawing/2014/main" id="{97A6790D-2A26-761D-611E-CD0A9DD6CB1B}"/>
                  </a:ext>
                </a:extLst>
              </p:cNvPr>
              <p:cNvSpPr txBox="1"/>
              <p:nvPr/>
            </p:nvSpPr>
            <p:spPr>
              <a:xfrm>
                <a:off x="2465683" y="2846453"/>
                <a:ext cx="6439299" cy="843209"/>
              </a:xfrm>
              <a:prstGeom prst="rect">
                <a:avLst/>
              </a:prstGeom>
              <a:noFill/>
            </p:spPr>
            <p:txBody>
              <a:bodyPr wrap="square">
                <a:spAutoFit/>
              </a:bodyPr>
              <a:lstStyle/>
              <a:p>
                <a:pPr algn="ctr"/>
                <a:r>
                  <a:rPr lang="ar-SA" b="1" dirty="0">
                    <a:solidFill>
                      <a:srgbClr val="562B8F"/>
                    </a:solidFill>
                  </a:rPr>
                  <a:t>ترى... إلى أين ستأخذنا البوابة في </a:t>
                </a:r>
              </a:p>
              <a:p>
                <a:pPr algn="ctr"/>
                <a:r>
                  <a:rPr lang="ar-SA" b="1" dirty="0">
                    <a:solidFill>
                      <a:srgbClr val="562B8F"/>
                    </a:solidFill>
                  </a:rPr>
                  <a:t>مغامرتنا القادمة؟ ✨🐱</a:t>
                </a:r>
              </a:p>
            </p:txBody>
          </p:sp>
        </p:grpSp>
        <p:sp>
          <p:nvSpPr>
            <p:cNvPr id="19" name="مربع نص 18">
              <a:extLst>
                <a:ext uri="{FF2B5EF4-FFF2-40B4-BE49-F238E27FC236}">
                  <a16:creationId xmlns:a16="http://schemas.microsoft.com/office/drawing/2014/main" id="{7BB2E078-16F6-686F-69E3-EA19B10F35A8}"/>
                </a:ext>
              </a:extLst>
            </p:cNvPr>
            <p:cNvSpPr txBox="1"/>
            <p:nvPr/>
          </p:nvSpPr>
          <p:spPr>
            <a:xfrm>
              <a:off x="3005225" y="1965912"/>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نوفا</a:t>
              </a:r>
            </a:p>
          </p:txBody>
        </p:sp>
      </p:grpSp>
    </p:spTree>
    <p:extLst>
      <p:ext uri="{BB962C8B-B14F-4D97-AF65-F5344CB8AC3E}">
        <p14:creationId xmlns:p14="http://schemas.microsoft.com/office/powerpoint/2010/main" val="66093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9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 presetClass="mediacall" presetSubtype="0" fill="hold" nodeType="withEffect">
                                  <p:stCondLst>
                                    <p:cond delay="0"/>
                                  </p:stCondLst>
                                  <p:childTnLst>
                                    <p:cmd type="call" cmd="playFrom(0.0)">
                                      <p:cBhvr>
                                        <p:cTn id="9" dur="5606" fill="hold"/>
                                        <p:tgtEl>
                                          <p:spTgt spid="16"/>
                                        </p:tgtEl>
                                      </p:cBhvr>
                                    </p:cmd>
                                  </p:childTnLst>
                                </p:cTn>
                              </p:par>
                              <p:par>
                                <p:cTn id="10" presetID="10" presetClass="entr" presetSubtype="0" fill="hold" nodeType="withEffect">
                                  <p:stCondLst>
                                    <p:cond delay="40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25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3" repeatCount="indefinite" fill="hold" display="0">
                  <p:stCondLst>
                    <p:cond delay="indefinite"/>
                  </p:stCondLst>
                </p:cTn>
                <p:tgtEl>
                  <p:spTgt spid="16"/>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FBE07A61-32B2-DACE-A336-87F11CBB7A29}"/>
              </a:ext>
            </a:extLst>
          </p:cNvPr>
          <p:cNvSpPr>
            <a:spLocks noGrp="1"/>
          </p:cNvSpPr>
          <p:nvPr>
            <p:ph type="ctrTitle" idx="4294967295"/>
          </p:nvPr>
        </p:nvSpPr>
        <p:spPr>
          <a:xfrm>
            <a:off x="1524000" y="1122363"/>
            <a:ext cx="9144000" cy="2387600"/>
          </a:xfrm>
          <a:prstGeom prst="rect">
            <a:avLst/>
          </a:prstGeom>
        </p:spPr>
        <p:txBody>
          <a:bodyPr/>
          <a:lstStyle/>
          <a:p>
            <a:endParaRPr lang="ar-SA" dirty="0"/>
          </a:p>
        </p:txBody>
      </p:sp>
      <p:sp>
        <p:nvSpPr>
          <p:cNvPr id="3" name="عنوان فرعي 2">
            <a:extLst>
              <a:ext uri="{FF2B5EF4-FFF2-40B4-BE49-F238E27FC236}">
                <a16:creationId xmlns:a16="http://schemas.microsoft.com/office/drawing/2014/main" id="{94485FC1-0153-A7E3-2543-DE2540CA790E}"/>
              </a:ext>
            </a:extLst>
          </p:cNvPr>
          <p:cNvSpPr>
            <a:spLocks noGrp="1"/>
          </p:cNvSpPr>
          <p:nvPr>
            <p:ph type="subTitle" idx="4294967295"/>
          </p:nvPr>
        </p:nvSpPr>
        <p:spPr>
          <a:xfrm>
            <a:off x="1524000" y="3602038"/>
            <a:ext cx="9144000" cy="1655762"/>
          </a:xfrm>
          <a:prstGeom prst="rect">
            <a:avLst/>
          </a:prstGeom>
        </p:spPr>
        <p:txBody>
          <a:bodyPr/>
          <a:lstStyle/>
          <a:p>
            <a:endParaRPr lang="ar-SA"/>
          </a:p>
        </p:txBody>
      </p:sp>
      <p:pic>
        <p:nvPicPr>
          <p:cNvPr id="4" name="صورة 3">
            <a:extLst>
              <a:ext uri="{FF2B5EF4-FFF2-40B4-BE49-F238E27FC236}">
                <a16:creationId xmlns:a16="http://schemas.microsoft.com/office/drawing/2014/main" id="{F223AE28-EC31-4785-2A1C-1F18CA9EA3EA}"/>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8328403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مستطيل 1">
            <a:extLst>
              <a:ext uri="{FF2B5EF4-FFF2-40B4-BE49-F238E27FC236}">
                <a16:creationId xmlns:a16="http://schemas.microsoft.com/office/drawing/2014/main" id="{0B333015-ECC3-8BAB-915B-2DF6668CF16E}"/>
              </a:ext>
            </a:extLst>
          </p:cNvPr>
          <p:cNvSpPr/>
          <p:nvPr/>
        </p:nvSpPr>
        <p:spPr>
          <a:xfrm>
            <a:off x="0" y="-1"/>
            <a:ext cx="12192000" cy="6846045"/>
          </a:xfrm>
          <a:prstGeom prst="rect">
            <a:avLst/>
          </a:prstGeom>
          <a:solidFill>
            <a:srgbClr val="002333"/>
          </a:solidFill>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marL="0" marR="0" lvl="0" indent="0" algn="ctr" defTabSz="457154" rtl="1" eaLnBrk="1" fontAlgn="auto" latinLnBrk="0" hangingPunct="1">
              <a:lnSpc>
                <a:spcPct val="100000"/>
              </a:lnSpc>
              <a:spcBef>
                <a:spcPts val="0"/>
              </a:spcBef>
              <a:spcAft>
                <a:spcPts val="0"/>
              </a:spcAft>
              <a:buClrTx/>
              <a:buSzTx/>
              <a:buFontTx/>
              <a:buNone/>
              <a:tabLst/>
              <a:defRPr/>
            </a:pPr>
            <a:endParaRPr kumimoji="0" lang="ar-EG" sz="1799" b="0" i="0" u="none" strike="noStrike" kern="1200" cap="none" spc="0" normalizeH="0" baseline="0" noProof="0">
              <a:ln>
                <a:noFill/>
              </a:ln>
              <a:solidFill>
                <a:prstClr val="white"/>
              </a:solidFill>
              <a:effectLst/>
              <a:uLnTx/>
              <a:uFillTx/>
              <a:latin typeface="Harmattan"/>
              <a:ea typeface="Harmattan"/>
              <a:cs typeface="Harmattan"/>
            </a:endParaRPr>
          </a:p>
        </p:txBody>
      </p:sp>
      <p:sp>
        <p:nvSpPr>
          <p:cNvPr id="10" name="عنوان 1">
            <a:extLst>
              <a:ext uri="{FF2B5EF4-FFF2-40B4-BE49-F238E27FC236}">
                <a16:creationId xmlns:a16="http://schemas.microsoft.com/office/drawing/2014/main" id="{1B10FDB1-DB1D-99D6-B492-2C75CC565399}"/>
              </a:ext>
            </a:extLst>
          </p:cNvPr>
          <p:cNvSpPr txBox="1">
            <a:spLocks/>
          </p:cNvSpPr>
          <p:nvPr/>
        </p:nvSpPr>
        <p:spPr>
          <a:xfrm>
            <a:off x="4197752" y="972782"/>
            <a:ext cx="3796496" cy="590046"/>
          </a:xfrm>
          <a:prstGeom prst="rect">
            <a:avLst/>
          </a:prstGeom>
        </p:spPr>
        <p:txBody>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2800" dirty="0">
                <a:solidFill>
                  <a:srgbClr val="00FF85"/>
                </a:solidFill>
                <a:latin typeface="El Messiri" pitchFamily="2" charset="-78"/>
                <a:cs typeface="El Messiri" pitchFamily="2" charset="-78"/>
              </a:rPr>
              <a:t>تعليمات الاستخدام</a:t>
            </a:r>
            <a:endParaRPr lang="ar-EG" sz="2800" dirty="0">
              <a:solidFill>
                <a:srgbClr val="00FF85"/>
              </a:solidFill>
              <a:latin typeface="El Messiri" pitchFamily="2" charset="-78"/>
              <a:cs typeface="El Messiri" pitchFamily="2" charset="-78"/>
            </a:endParaRPr>
          </a:p>
        </p:txBody>
      </p:sp>
      <p:sp>
        <p:nvSpPr>
          <p:cNvPr id="11" name="عنوان 1">
            <a:extLst>
              <a:ext uri="{FF2B5EF4-FFF2-40B4-BE49-F238E27FC236}">
                <a16:creationId xmlns:a16="http://schemas.microsoft.com/office/drawing/2014/main" id="{FE5D5A6C-E004-BBF5-1671-905BEE3C4FFD}"/>
              </a:ext>
            </a:extLst>
          </p:cNvPr>
          <p:cNvSpPr txBox="1">
            <a:spLocks/>
          </p:cNvSpPr>
          <p:nvPr/>
        </p:nvSpPr>
        <p:spPr>
          <a:xfrm>
            <a:off x="3086519" y="1787361"/>
            <a:ext cx="8850654" cy="3101234"/>
          </a:xfrm>
          <a:prstGeom prst="rect">
            <a:avLst/>
          </a:prstGeom>
        </p:spPr>
        <p:txBody>
          <a:bodyPr vert="horz" lIns="91440" tIns="45720" rIns="91440" bIns="45720" rtlCol="1" anchor="t">
            <a:noAutofit/>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لتحرير هذا القالب اضغط على رسالة </a:t>
            </a:r>
            <a:r>
              <a:rPr lang="ar-SA" sz="1600" dirty="0">
                <a:solidFill>
                  <a:srgbClr val="00FF85"/>
                </a:solidFill>
                <a:latin typeface="El Messiri" pitchFamily="2" charset="-78"/>
                <a:cs typeface="El Messiri" pitchFamily="2" charset="-78"/>
              </a:rPr>
              <a:t>"تمكين التحرير " </a:t>
            </a:r>
            <a:r>
              <a:rPr lang="ar-SA" sz="1600" dirty="0">
                <a:solidFill>
                  <a:prstClr val="white"/>
                </a:solidFill>
                <a:latin typeface="El Messiri" pitchFamily="2" charset="-78"/>
                <a:cs typeface="El Messiri" pitchFamily="2" charset="-78"/>
              </a:rPr>
              <a:t>والتي ستظهر تحت القوائم الرئيسية في الجزء العلوي من برنامج بوربوينت</a:t>
            </a:r>
          </a:p>
          <a:p>
            <a:pPr marL="342900" marR="0" lvl="0" indent="-342900" algn="r" defTabSz="914400" rtl="1" eaLnBrk="1" fontAlgn="auto" latinLnBrk="0" hangingPunct="1">
              <a:lnSpc>
                <a:spcPct val="200000"/>
              </a:lnSpc>
              <a:spcBef>
                <a:spcPct val="0"/>
              </a:spcBef>
              <a:spcAft>
                <a:spcPts val="0"/>
              </a:spcAft>
              <a:buClrTx/>
              <a:buSzTx/>
              <a:buFont typeface="Arial" panose="020B0604020202020204" pitchFamily="34" charset="0"/>
              <a:buChar char="•"/>
              <a:tabLst/>
              <a:defRPr/>
            </a:pPr>
            <a:r>
              <a:rPr lang="ar-SA" sz="1600" dirty="0">
                <a:solidFill>
                  <a:prstClr val="white"/>
                </a:solidFill>
                <a:latin typeface="El Messiri" pitchFamily="2" charset="-78"/>
                <a:cs typeface="El Messiri" pitchFamily="2" charset="-78"/>
              </a:rPr>
              <a:t>لزيادة عدد الدروس يمكن تكرار الشرائح عن طريق الضغط بزر الماوس الأيمن على الشريحة (في قائمة الشرائح )  ثم اختيار &gt; تكرار الشريحة.</a:t>
            </a:r>
          </a:p>
          <a:p>
            <a:pPr marL="342900" lvl="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لا تقم بحذف أو تغيير أماكن هذه الشرائح :(شرائح ارقام 1 الى 7  ) و (شرائح ارقام 37  الى 41).</a:t>
            </a:r>
          </a:p>
          <a:p>
            <a:pPr marL="342900" lvl="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الخط  المستخدم   في القالب </a:t>
            </a:r>
            <a:r>
              <a:rPr lang="en-US" sz="1600" dirty="0">
                <a:solidFill>
                  <a:prstClr val="white"/>
                </a:solidFill>
                <a:latin typeface="El Messiri" pitchFamily="2" charset="-78"/>
                <a:cs typeface="El Messiri" pitchFamily="2" charset="-78"/>
              </a:rPr>
              <a:t>     El </a:t>
            </a:r>
            <a:r>
              <a:rPr lang="en-US" sz="1600" dirty="0" err="1">
                <a:solidFill>
                  <a:prstClr val="white"/>
                </a:solidFill>
                <a:latin typeface="El Messiri" pitchFamily="2" charset="-78"/>
                <a:cs typeface="El Messiri" pitchFamily="2" charset="-78"/>
              </a:rPr>
              <a:t>Messiri</a:t>
            </a:r>
            <a:r>
              <a:rPr lang="en-US" sz="1600" dirty="0">
                <a:solidFill>
                  <a:prstClr val="white"/>
                </a:solidFill>
                <a:latin typeface="El Messiri" pitchFamily="2" charset="-78"/>
                <a:cs typeface="El Messiri" pitchFamily="2" charset="-78"/>
              </a:rPr>
              <a:t> </a:t>
            </a:r>
            <a:r>
              <a:rPr lang="ar-SA" sz="1600" dirty="0">
                <a:solidFill>
                  <a:srgbClr val="00FF85"/>
                </a:solidFill>
                <a:latin typeface="El Messiri" pitchFamily="2" charset="-78"/>
                <a:cs typeface="El Messiri" pitchFamily="2" charset="-78"/>
                <a:hlinkClick r:id="rId3">
                  <a:extLst>
                    <a:ext uri="{A12FA001-AC4F-418D-AE19-62706E023703}">
                      <ahyp:hlinkClr xmlns:ahyp="http://schemas.microsoft.com/office/drawing/2018/hyperlinkcolor" val="tx"/>
                    </a:ext>
                  </a:extLst>
                </a:hlinkClick>
              </a:rPr>
              <a:t>الرابط</a:t>
            </a:r>
            <a:r>
              <a:rPr lang="ar-SA" sz="1600" dirty="0">
                <a:solidFill>
                  <a:prstClr val="white"/>
                </a:solidFill>
                <a:latin typeface="El Messiri" pitchFamily="2" charset="-78"/>
                <a:cs typeface="El Messiri" pitchFamily="2" charset="-78"/>
              </a:rPr>
              <a:t>       و </a:t>
            </a:r>
            <a:r>
              <a:rPr lang="en-US" sz="1600" dirty="0">
                <a:solidFill>
                  <a:prstClr val="white"/>
                </a:solidFill>
                <a:latin typeface="El Messiri" pitchFamily="2" charset="-78"/>
                <a:cs typeface="El Messiri" pitchFamily="2" charset="-78"/>
              </a:rPr>
              <a:t>   Harmattan </a:t>
            </a:r>
            <a:r>
              <a:rPr lang="ar-SA" sz="1600" dirty="0">
                <a:solidFill>
                  <a:srgbClr val="00FF85"/>
                </a:solidFill>
                <a:latin typeface="El Messiri" pitchFamily="2" charset="-78"/>
                <a:cs typeface="El Messiri" pitchFamily="2" charset="-78"/>
                <a:hlinkClick r:id="rId4">
                  <a:extLst>
                    <a:ext uri="{A12FA001-AC4F-418D-AE19-62706E023703}">
                      <ahyp:hlinkClr xmlns:ahyp="http://schemas.microsoft.com/office/drawing/2018/hyperlinkcolor" val="tx"/>
                    </a:ext>
                  </a:extLst>
                </a:hlinkClick>
              </a:rPr>
              <a:t>الرابط</a:t>
            </a:r>
            <a:endParaRPr lang="ar-SA" sz="1600" dirty="0">
              <a:solidFill>
                <a:prstClr val="white"/>
              </a:solidFill>
              <a:latin typeface="El Messiri" pitchFamily="2" charset="-78"/>
              <a:cs typeface="El Messiri" pitchFamily="2" charset="-78"/>
            </a:endParaRPr>
          </a:p>
        </p:txBody>
      </p:sp>
      <p:grpSp>
        <p:nvGrpSpPr>
          <p:cNvPr id="3" name="مجموعة 2">
            <a:extLst>
              <a:ext uri="{FF2B5EF4-FFF2-40B4-BE49-F238E27FC236}">
                <a16:creationId xmlns:a16="http://schemas.microsoft.com/office/drawing/2014/main" id="{4877EDE3-6E8E-E209-CC78-25A5074B2E6C}"/>
              </a:ext>
            </a:extLst>
          </p:cNvPr>
          <p:cNvGrpSpPr/>
          <p:nvPr/>
        </p:nvGrpSpPr>
        <p:grpSpPr>
          <a:xfrm>
            <a:off x="3016897" y="5546659"/>
            <a:ext cx="6158205" cy="1080463"/>
            <a:chOff x="2948473" y="5280600"/>
            <a:chExt cx="6158205" cy="1080463"/>
          </a:xfrm>
        </p:grpSpPr>
        <p:sp>
          <p:nvSpPr>
            <p:cNvPr id="4" name="مستطيل: زوايا مستديرة 3">
              <a:extLst>
                <a:ext uri="{FF2B5EF4-FFF2-40B4-BE49-F238E27FC236}">
                  <a16:creationId xmlns:a16="http://schemas.microsoft.com/office/drawing/2014/main" id="{D242BA1E-79C5-4554-30A8-60871B3216F4}"/>
                </a:ext>
              </a:extLst>
            </p:cNvPr>
            <p:cNvSpPr/>
            <p:nvPr/>
          </p:nvSpPr>
          <p:spPr>
            <a:xfrm>
              <a:off x="2948473" y="5289359"/>
              <a:ext cx="6158205" cy="1071704"/>
            </a:xfrm>
            <a:prstGeom prst="roundRect">
              <a:avLst/>
            </a:prstGeom>
            <a:noFill/>
            <a:ln>
              <a:solidFill>
                <a:srgbClr val="00FF85"/>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457154" rtl="0" eaLnBrk="1" fontAlgn="auto" latinLnBrk="0" hangingPunct="1">
                <a:lnSpc>
                  <a:spcPct val="100000"/>
                </a:lnSpc>
                <a:spcBef>
                  <a:spcPts val="0"/>
                </a:spcBef>
                <a:spcAft>
                  <a:spcPts val="0"/>
                </a:spcAft>
                <a:buClrTx/>
                <a:buSzTx/>
                <a:buFontTx/>
                <a:buNone/>
                <a:tabLst/>
                <a:defRPr/>
              </a:pPr>
              <a:endParaRPr kumimoji="0" lang="ar-SA" sz="1799" b="0" i="0" u="none" strike="noStrike" kern="1200" cap="none" spc="0" normalizeH="0" baseline="0" noProof="0" dirty="0">
                <a:ln>
                  <a:noFill/>
                </a:ln>
                <a:solidFill>
                  <a:prstClr val="white"/>
                </a:solidFill>
                <a:effectLst/>
                <a:uLnTx/>
                <a:uFillTx/>
                <a:latin typeface="Harmattan"/>
                <a:ea typeface="Harmattan"/>
                <a:cs typeface="Harmattan"/>
              </a:endParaRPr>
            </a:p>
          </p:txBody>
        </p:sp>
        <p:sp>
          <p:nvSpPr>
            <p:cNvPr id="5" name="مربع نص 4">
              <a:extLst>
                <a:ext uri="{FF2B5EF4-FFF2-40B4-BE49-F238E27FC236}">
                  <a16:creationId xmlns:a16="http://schemas.microsoft.com/office/drawing/2014/main" id="{FF6C4426-A74F-AA2C-EABB-9D59368E4C81}"/>
                </a:ext>
              </a:extLst>
            </p:cNvPr>
            <p:cNvSpPr txBox="1"/>
            <p:nvPr/>
          </p:nvSpPr>
          <p:spPr>
            <a:xfrm>
              <a:off x="3186298" y="5280600"/>
              <a:ext cx="4767943" cy="892552"/>
            </a:xfrm>
            <a:prstGeom prst="rect">
              <a:avLst/>
            </a:prstGeom>
            <a:noFill/>
          </p:spPr>
          <p:txBody>
            <a:bodyPr wrap="square">
              <a:spAutoFit/>
            </a:bodyPr>
            <a:lstStyle/>
            <a:p>
              <a:pPr marL="0" marR="0" lvl="0" indent="0" algn="just" defTabSz="457154" rtl="1" eaLnBrk="1" fontAlgn="auto" latinLnBrk="0" hangingPunct="1">
                <a:lnSpc>
                  <a:spcPct val="100000"/>
                </a:lnSpc>
                <a:spcBef>
                  <a:spcPts val="0"/>
                </a:spcBef>
                <a:spcAft>
                  <a:spcPts val="0"/>
                </a:spcAft>
                <a:buClrTx/>
                <a:buSzTx/>
                <a:buFontTx/>
                <a:buNone/>
                <a:tabLst/>
                <a:defRPr/>
              </a:pPr>
              <a:br>
                <a:rPr kumimoji="0" lang="ar-SA" sz="1600" i="1" u="none" strike="noStrike" kern="1200" cap="none" spc="0" normalizeH="0" baseline="0" noProof="0" dirty="0">
                  <a:ln>
                    <a:noFill/>
                  </a:ln>
                  <a:solidFill>
                    <a:prstClr val="white"/>
                  </a:solidFill>
                  <a:effectLst/>
                  <a:uLnTx/>
                  <a:uFillTx/>
                  <a:latin typeface="Arial" panose="020B0604020202020204" pitchFamily="34" charset="0"/>
                  <a:ea typeface="Harmattan"/>
                  <a:cs typeface="Arial" panose="020B0604020202020204" pitchFamily="34" charset="0"/>
                </a:rPr>
              </a:br>
              <a:r>
                <a:rPr lang="ar-SA" sz="1200" dirty="0">
                  <a:solidFill>
                    <a:prstClr val="white"/>
                  </a:solidFill>
                  <a:latin typeface="El Messiri" pitchFamily="2" charset="-78"/>
                  <a:ea typeface="+mj-ea"/>
                  <a:cs typeface="El Messiri" pitchFamily="2" charset="-78"/>
                </a:rPr>
                <a:t>تم تصميم هذا القالب بواسطة موقع انجز </a:t>
              </a:r>
              <a:r>
                <a:rPr lang="en-US" sz="1200" dirty="0">
                  <a:solidFill>
                    <a:prstClr val="white"/>
                  </a:solidFill>
                  <a:latin typeface="El Messiri" pitchFamily="2" charset="-78"/>
                  <a:ea typeface="+mj-ea"/>
                  <a:cs typeface="El Messiri" pitchFamily="2" charset="-78"/>
                </a:rPr>
                <a:t>ingez-ppt </a:t>
              </a:r>
              <a:r>
                <a:rPr lang="ar-SA" sz="1200" dirty="0">
                  <a:solidFill>
                    <a:prstClr val="white"/>
                  </a:solidFill>
                  <a:latin typeface="El Messiri" pitchFamily="2" charset="-78"/>
                  <a:ea typeface="+mj-ea"/>
                  <a:cs typeface="El Messiri" pitchFamily="2" charset="-78"/>
                </a:rPr>
                <a:t> ولا يحق لأي شخص إعادة نشر أو توزيع ملفات القوالب أو إصدارات معدلة في مواقع أخرى بدون إذن خطي من انجز</a:t>
              </a:r>
              <a:endParaRPr lang="ar-SA" sz="1600" dirty="0">
                <a:solidFill>
                  <a:prstClr val="white"/>
                </a:solidFill>
                <a:latin typeface="El Messiri" pitchFamily="2" charset="-78"/>
                <a:ea typeface="+mj-ea"/>
                <a:cs typeface="El Messiri" pitchFamily="2" charset="-78"/>
              </a:endParaRPr>
            </a:p>
          </p:txBody>
        </p:sp>
        <p:pic>
          <p:nvPicPr>
            <p:cNvPr id="6" name="رسم 5" descr="تحذير مع تعبئة خالصة">
              <a:extLst>
                <a:ext uri="{FF2B5EF4-FFF2-40B4-BE49-F238E27FC236}">
                  <a16:creationId xmlns:a16="http://schemas.microsoft.com/office/drawing/2014/main" id="{935CC6DC-BAB4-A1BF-8D15-18AE02E63DE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52318" y="5357235"/>
              <a:ext cx="914400" cy="914400"/>
            </a:xfrm>
            <a:prstGeom prst="rect">
              <a:avLst/>
            </a:prstGeom>
          </p:spPr>
        </p:pic>
      </p:grpSp>
      <p:grpSp>
        <p:nvGrpSpPr>
          <p:cNvPr id="7" name="مجموعة 6">
            <a:extLst>
              <a:ext uri="{FF2B5EF4-FFF2-40B4-BE49-F238E27FC236}">
                <a16:creationId xmlns:a16="http://schemas.microsoft.com/office/drawing/2014/main" id="{7D54999C-4427-FDBD-E2D2-E6546662370E}"/>
              </a:ext>
            </a:extLst>
          </p:cNvPr>
          <p:cNvGrpSpPr/>
          <p:nvPr/>
        </p:nvGrpSpPr>
        <p:grpSpPr>
          <a:xfrm>
            <a:off x="10598772" y="0"/>
            <a:ext cx="1593228" cy="1582533"/>
            <a:chOff x="3045488" y="215272"/>
            <a:chExt cx="4505870" cy="4475621"/>
          </a:xfrm>
        </p:grpSpPr>
        <p:sp>
          <p:nvSpPr>
            <p:cNvPr id="8" name="شكل بيضاوي 7">
              <a:extLst>
                <a:ext uri="{FF2B5EF4-FFF2-40B4-BE49-F238E27FC236}">
                  <a16:creationId xmlns:a16="http://schemas.microsoft.com/office/drawing/2014/main" id="{48F9A872-EA2D-1BFF-BB7D-2D5654690572}"/>
                </a:ext>
              </a:extLst>
            </p:cNvPr>
            <p:cNvSpPr/>
            <p:nvPr/>
          </p:nvSpPr>
          <p:spPr>
            <a:xfrm>
              <a:off x="3045488" y="249083"/>
              <a:ext cx="4441810" cy="444181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marL="0" marR="0" lvl="0" indent="0" algn="ctr" defTabSz="457154" eaLnBrk="1" fontAlgn="auto" latinLnBrk="0" hangingPunct="1">
                <a:lnSpc>
                  <a:spcPct val="100000"/>
                </a:lnSpc>
                <a:spcBef>
                  <a:spcPts val="0"/>
                </a:spcBef>
                <a:spcAft>
                  <a:spcPts val="0"/>
                </a:spcAft>
                <a:buClrTx/>
                <a:buSzTx/>
                <a:buFontTx/>
                <a:buNone/>
                <a:tabLst/>
                <a:defRPr/>
              </a:pPr>
              <a:endParaRPr kumimoji="0" lang="ar-EG" sz="1799" b="0" i="0" u="none" strike="noStrike" kern="1200" cap="none" spc="0" normalizeH="0" baseline="0" noProof="0" dirty="0">
                <a:ln>
                  <a:noFill/>
                </a:ln>
                <a:solidFill>
                  <a:prstClr val="white"/>
                </a:solidFill>
                <a:effectLst/>
                <a:uLnTx/>
                <a:uFillTx/>
                <a:latin typeface="Harmattan"/>
                <a:ea typeface="Harmattan"/>
                <a:cs typeface="Harmattan"/>
              </a:endParaRPr>
            </a:p>
          </p:txBody>
        </p:sp>
        <p:pic>
          <p:nvPicPr>
            <p:cNvPr id="9" name="صورة 8">
              <a:extLst>
                <a:ext uri="{FF2B5EF4-FFF2-40B4-BE49-F238E27FC236}">
                  <a16:creationId xmlns:a16="http://schemas.microsoft.com/office/drawing/2014/main" id="{BC2CEF8A-31C8-F76F-3E78-566FF80F55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9548" y="215272"/>
              <a:ext cx="4441810" cy="4444579"/>
            </a:xfrm>
            <a:prstGeom prst="rect">
              <a:avLst/>
            </a:prstGeom>
          </p:spPr>
        </p:pic>
      </p:grpSp>
      <p:cxnSp>
        <p:nvCxnSpPr>
          <p:cNvPr id="13" name="رابط مستقيم 12">
            <a:extLst>
              <a:ext uri="{FF2B5EF4-FFF2-40B4-BE49-F238E27FC236}">
                <a16:creationId xmlns:a16="http://schemas.microsoft.com/office/drawing/2014/main" id="{090A3DEB-2293-CD47-2E7C-92B11462866B}"/>
              </a:ext>
            </a:extLst>
          </p:cNvPr>
          <p:cNvCxnSpPr/>
          <p:nvPr/>
        </p:nvCxnSpPr>
        <p:spPr>
          <a:xfrm flipH="1">
            <a:off x="4712677" y="1605865"/>
            <a:ext cx="2734408" cy="0"/>
          </a:xfrm>
          <a:prstGeom prst="line">
            <a:avLst/>
          </a:prstGeom>
          <a:ln>
            <a:solidFill>
              <a:srgbClr val="00FF85"/>
            </a:solidFill>
          </a:ln>
        </p:spPr>
        <p:style>
          <a:lnRef idx="1">
            <a:schemeClr val="accent1"/>
          </a:lnRef>
          <a:fillRef idx="0">
            <a:schemeClr val="accent1"/>
          </a:fillRef>
          <a:effectRef idx="0">
            <a:schemeClr val="accent1"/>
          </a:effectRef>
          <a:fontRef idx="minor">
            <a:schemeClr val="tx1"/>
          </a:fontRef>
        </p:style>
      </p:cxnSp>
      <p:grpSp>
        <p:nvGrpSpPr>
          <p:cNvPr id="20" name="مجموعة 19">
            <a:extLst>
              <a:ext uri="{FF2B5EF4-FFF2-40B4-BE49-F238E27FC236}">
                <a16:creationId xmlns:a16="http://schemas.microsoft.com/office/drawing/2014/main" id="{19A6107B-61CD-061C-6C66-F559082B291A}"/>
              </a:ext>
            </a:extLst>
          </p:cNvPr>
          <p:cNvGrpSpPr/>
          <p:nvPr/>
        </p:nvGrpSpPr>
        <p:grpSpPr>
          <a:xfrm>
            <a:off x="324449" y="1605865"/>
            <a:ext cx="2762070" cy="3186517"/>
            <a:chOff x="478853" y="2018760"/>
            <a:chExt cx="2434424" cy="2808521"/>
          </a:xfrm>
        </p:grpSpPr>
        <p:pic>
          <p:nvPicPr>
            <p:cNvPr id="17" name="صورة 16">
              <a:extLst>
                <a:ext uri="{FF2B5EF4-FFF2-40B4-BE49-F238E27FC236}">
                  <a16:creationId xmlns:a16="http://schemas.microsoft.com/office/drawing/2014/main" id="{7A188A11-04BF-91FF-71B2-F910947A3AFA}"/>
                </a:ext>
              </a:extLst>
            </p:cNvPr>
            <p:cNvPicPr>
              <a:picLocks noChangeAspect="1"/>
            </p:cNvPicPr>
            <p:nvPr/>
          </p:nvPicPr>
          <p:blipFill>
            <a:blip r:embed="rId7" cstate="screen">
              <a:extLst>
                <a:ext uri="{28A0092B-C50C-407E-A947-70E740481C1C}">
                  <a14:useLocalDpi xmlns:a14="http://schemas.microsoft.com/office/drawing/2010/main"/>
                </a:ext>
              </a:extLst>
            </a:blip>
            <a:srcRect/>
            <a:stretch>
              <a:fillRect/>
            </a:stretch>
          </p:blipFill>
          <p:spPr>
            <a:xfrm>
              <a:off x="478853" y="2018760"/>
              <a:ext cx="2434424" cy="2808521"/>
            </a:xfrm>
            <a:prstGeom prst="rect">
              <a:avLst/>
            </a:prstGeom>
            <a:ln w="6350">
              <a:solidFill>
                <a:srgbClr val="00FF85"/>
              </a:solidFill>
            </a:ln>
          </p:spPr>
        </p:pic>
        <p:sp>
          <p:nvSpPr>
            <p:cNvPr id="19" name="شكل بيضاوي 18">
              <a:extLst>
                <a:ext uri="{FF2B5EF4-FFF2-40B4-BE49-F238E27FC236}">
                  <a16:creationId xmlns:a16="http://schemas.microsoft.com/office/drawing/2014/main" id="{A1EC5B27-0F51-DB90-4398-B68F82436A37}"/>
                </a:ext>
              </a:extLst>
            </p:cNvPr>
            <p:cNvSpPr/>
            <p:nvPr/>
          </p:nvSpPr>
          <p:spPr>
            <a:xfrm>
              <a:off x="1703457" y="3585439"/>
              <a:ext cx="1007122" cy="200025"/>
            </a:xfrm>
            <a:prstGeom prst="ellipse">
              <a:avLst/>
            </a:prstGeom>
            <a:noFill/>
            <a:ln w="38100">
              <a:solidFill>
                <a:srgbClr val="00FF85"/>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0"/>
              <a:endParaRPr lang="ar-EG"/>
            </a:p>
          </p:txBody>
        </p:sp>
      </p:grpSp>
    </p:spTree>
    <p:extLst>
      <p:ext uri="{BB962C8B-B14F-4D97-AF65-F5344CB8AC3E}">
        <p14:creationId xmlns:p14="http://schemas.microsoft.com/office/powerpoint/2010/main" val="3561201182"/>
      </p:ext>
    </p:extLst>
  </p:cSld>
  <p:clrMapOvr>
    <a:masterClrMapping/>
  </p:clrMapOvr>
</p:sld>
</file>

<file path=ppt/theme/theme1.xml><?xml version="1.0" encoding="utf-8"?>
<a:theme xmlns:a="http://schemas.openxmlformats.org/drawingml/2006/main" name="1_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l Messiri">
      <a:majorFont>
        <a:latin typeface="El Messiri"/>
        <a:ea typeface=""/>
        <a:cs typeface="El Messiri"/>
      </a:majorFont>
      <a:minorFont>
        <a:latin typeface="El Messiri"/>
        <a:ea typeface=""/>
        <a:cs typeface="El Messir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1714</Words>
  <Application>Microsoft Office PowerPoint</Application>
  <PresentationFormat>شاشة عريضة</PresentationFormat>
  <Paragraphs>168</Paragraphs>
  <Slides>43</Slides>
  <Notes>34</Notes>
  <HiddenSlides>2</HiddenSlides>
  <MMClips>21</MMClips>
  <ScaleCrop>false</ScaleCrop>
  <HeadingPairs>
    <vt:vector size="8" baseType="variant">
      <vt:variant>
        <vt:lpstr>الخطوط المستخدمة</vt:lpstr>
      </vt:variant>
      <vt:variant>
        <vt:i4>4</vt:i4>
      </vt:variant>
      <vt:variant>
        <vt:lpstr>نسق</vt:lpstr>
      </vt:variant>
      <vt:variant>
        <vt:i4>1</vt:i4>
      </vt:variant>
      <vt:variant>
        <vt:lpstr>عناوين الشرائح</vt:lpstr>
      </vt:variant>
      <vt:variant>
        <vt:i4>43</vt:i4>
      </vt:variant>
      <vt:variant>
        <vt:lpstr>عروض مخصصة</vt:lpstr>
      </vt:variant>
      <vt:variant>
        <vt:i4>4</vt:i4>
      </vt:variant>
    </vt:vector>
  </HeadingPairs>
  <TitlesOfParts>
    <vt:vector size="52" baseType="lpstr">
      <vt:lpstr>Calibri</vt:lpstr>
      <vt:lpstr>El Messiri</vt:lpstr>
      <vt:lpstr>Arial</vt:lpstr>
      <vt:lpstr>Harmattan</vt:lpstr>
      <vt:lpstr>1_نسق Office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اجابة خاطئة</vt:lpstr>
      <vt:lpstr>اجابة خطأ 2</vt:lpstr>
      <vt:lpstr>اجابة خاطئة3</vt:lpstr>
      <vt:lpstr>اجابة خاطئة4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Hasan Selim</dc:creator>
  <cp:lastModifiedBy>Hasan Selim</cp:lastModifiedBy>
  <cp:revision>822</cp:revision>
  <dcterms:created xsi:type="dcterms:W3CDTF">2021-02-24T13:00:27Z</dcterms:created>
  <dcterms:modified xsi:type="dcterms:W3CDTF">2026-08-26T14:27:15Z</dcterms:modified>
</cp:coreProperties>
</file>