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 id="2147483696" r:id="rId2"/>
  </p:sldMasterIdLst>
  <p:notesMasterIdLst>
    <p:notesMasterId r:id="rId6"/>
  </p:notesMasterIdLst>
  <p:handoutMasterIdLst>
    <p:handoutMasterId r:id="rId7"/>
  </p:handoutMasterIdLst>
  <p:sldIdLst>
    <p:sldId id="281" r:id="rId3"/>
    <p:sldId id="317" r:id="rId4"/>
    <p:sldId id="316" r:id="rId5"/>
  </p:sldIdLst>
  <p:sldSz cx="7559675" cy="10691813"/>
  <p:notesSz cx="6858000" cy="9144000"/>
  <p:embeddedFontLst>
    <p:embeddedFont>
      <p:font typeface="Almarai" panose="020B0604020202020204" charset="-78"/>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3" userDrawn="1">
          <p15:clr>
            <a:srgbClr val="A4A3A4"/>
          </p15:clr>
        </p15:guide>
        <p15:guide id="2" pos="3991" userDrawn="1">
          <p15:clr>
            <a:srgbClr val="A4A3A4"/>
          </p15:clr>
        </p15:guide>
        <p15:guide id="3" pos="2381" userDrawn="1">
          <p15:clr>
            <a:srgbClr val="A4A3A4"/>
          </p15:clr>
        </p15:guide>
        <p15:guide id="4" orient="horz" pos="25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4B4B4B"/>
    <a:srgbClr val="FFFFFF"/>
    <a:srgbClr val="383839"/>
    <a:srgbClr val="6D6E71"/>
    <a:srgbClr val="00B2E5"/>
    <a:srgbClr val="484848"/>
    <a:srgbClr val="1D88AE"/>
    <a:srgbClr val="CB832E"/>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9EDC1-9059-47E1-B457-14FDDDA40B17}" v="1" dt="2023-04-16T01:41:58.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291" autoAdjust="0"/>
  </p:normalViewPr>
  <p:slideViewPr>
    <p:cSldViewPr snapToGrid="0" showGuides="1">
      <p:cViewPr varScale="1">
        <p:scale>
          <a:sx n="50" d="100"/>
          <a:sy n="50" d="100"/>
        </p:scale>
        <p:origin x="2635" y="91"/>
      </p:cViewPr>
      <p:guideLst>
        <p:guide orient="horz" pos="3073"/>
        <p:guide pos="3991"/>
        <p:guide pos="2381"/>
        <p:guide orient="horz" pos="2551"/>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CDB0767B-56C9-42A0-85D0-15C526F53561}"/>
    <pc:docChg chg="undo custSel addSld delSld modSld sldOrd modShowInfo">
      <pc:chgData name="hassan MH" userId="84cd2103f36ef0dc" providerId="LiveId" clId="{CDB0767B-56C9-42A0-85D0-15C526F53561}" dt="2020-07-08T22:14:19.494" v="1161" actId="47"/>
      <pc:docMkLst>
        <pc:docMk/>
      </pc:docMkLst>
      <pc:sldChg chg="modSp del">
        <pc:chgData name="hassan MH" userId="84cd2103f36ef0dc" providerId="LiveId" clId="{CDB0767B-56C9-42A0-85D0-15C526F53561}" dt="2020-07-08T22:14:19.494" v="1161" actId="47"/>
        <pc:sldMkLst>
          <pc:docMk/>
          <pc:sldMk cId="1055563182" sldId="280"/>
        </pc:sldMkLst>
        <pc:spChg chg="mod">
          <ac:chgData name="hassan MH" userId="84cd2103f36ef0dc" providerId="LiveId" clId="{CDB0767B-56C9-42A0-85D0-15C526F53561}" dt="2020-07-08T21:38:00.789" v="623" actId="14100"/>
          <ac:spMkLst>
            <pc:docMk/>
            <pc:sldMk cId="1055563182" sldId="280"/>
            <ac:spMk id="180" creationId="{C1B2734D-96EB-4C46-A5E5-84C3A8763E42}"/>
          </ac:spMkLst>
        </pc:spChg>
      </pc:sldChg>
      <pc:sldChg chg="addSp delSp modSp new ord">
        <pc:chgData name="hassan MH" userId="84cd2103f36ef0dc" providerId="LiveId" clId="{CDB0767B-56C9-42A0-85D0-15C526F53561}" dt="2020-07-08T22:14:16.565" v="1160" actId="121"/>
        <pc:sldMkLst>
          <pc:docMk/>
          <pc:sldMk cId="1564456496" sldId="281"/>
        </pc:sldMkLst>
        <pc:spChg chg="del">
          <ac:chgData name="hassan MH" userId="84cd2103f36ef0dc" providerId="LiveId" clId="{CDB0767B-56C9-42A0-85D0-15C526F53561}" dt="2020-07-08T21:12:23.090" v="1" actId="478"/>
          <ac:spMkLst>
            <pc:docMk/>
            <pc:sldMk cId="1564456496" sldId="281"/>
            <ac:spMk id="2" creationId="{4F98D144-06DC-4982-B396-B36A6CB1ABEE}"/>
          </ac:spMkLst>
        </pc:spChg>
        <pc:spChg chg="del">
          <ac:chgData name="hassan MH" userId="84cd2103f36ef0dc" providerId="LiveId" clId="{CDB0767B-56C9-42A0-85D0-15C526F53561}" dt="2020-07-08T21:12:23.090" v="1" actId="478"/>
          <ac:spMkLst>
            <pc:docMk/>
            <pc:sldMk cId="1564456496" sldId="281"/>
            <ac:spMk id="3" creationId="{BC2FC508-45E3-4994-8B3A-E1C64B3CA781}"/>
          </ac:spMkLst>
        </pc:spChg>
        <pc:spChg chg="add mod">
          <ac:chgData name="hassan MH" userId="84cd2103f36ef0dc" providerId="LiveId" clId="{CDB0767B-56C9-42A0-85D0-15C526F53561}" dt="2020-07-08T22:14:13.508" v="1159" actId="782"/>
          <ac:spMkLst>
            <pc:docMk/>
            <pc:sldMk cId="1564456496" sldId="281"/>
            <ac:spMk id="5" creationId="{4D912109-2B4F-4D25-8A38-29234E779D4E}"/>
          </ac:spMkLst>
        </pc:spChg>
        <pc:spChg chg="add mod">
          <ac:chgData name="hassan MH" userId="84cd2103f36ef0dc" providerId="LiveId" clId="{CDB0767B-56C9-42A0-85D0-15C526F53561}" dt="2020-07-08T22:14:13.508" v="1159" actId="782"/>
          <ac:spMkLst>
            <pc:docMk/>
            <pc:sldMk cId="1564456496" sldId="281"/>
            <ac:spMk id="7" creationId="{474BC4AD-DCF3-4F55-8196-5FF08C0DE05F}"/>
          </ac:spMkLst>
        </pc:spChg>
        <pc:spChg chg="add mod">
          <ac:chgData name="hassan MH" userId="84cd2103f36ef0dc" providerId="LiveId" clId="{CDB0767B-56C9-42A0-85D0-15C526F53561}" dt="2020-07-08T22:14:13.508" v="1159" actId="782"/>
          <ac:spMkLst>
            <pc:docMk/>
            <pc:sldMk cId="1564456496" sldId="281"/>
            <ac:spMk id="11" creationId="{AD8DBE48-CC0A-4D98-913B-01C8FF168D72}"/>
          </ac:spMkLst>
        </pc:spChg>
        <pc:spChg chg="add mod">
          <ac:chgData name="hassan MH" userId="84cd2103f36ef0dc" providerId="LiveId" clId="{CDB0767B-56C9-42A0-85D0-15C526F53561}" dt="2020-07-08T22:14:13.508" v="1159" actId="782"/>
          <ac:spMkLst>
            <pc:docMk/>
            <pc:sldMk cId="1564456496" sldId="281"/>
            <ac:spMk id="12" creationId="{62E822EE-7725-459E-A90C-82182A4293EE}"/>
          </ac:spMkLst>
        </pc:spChg>
        <pc:spChg chg="add del mod">
          <ac:chgData name="hassan MH" userId="84cd2103f36ef0dc" providerId="LiveId" clId="{CDB0767B-56C9-42A0-85D0-15C526F53561}" dt="2020-07-08T22:14:13.508" v="1159" actId="782"/>
          <ac:spMkLst>
            <pc:docMk/>
            <pc:sldMk cId="1564456496" sldId="281"/>
            <ac:spMk id="13" creationId="{9D5927D0-5DBE-4D5D-8EAB-D44A8E90E728}"/>
          </ac:spMkLst>
        </pc:spChg>
        <pc:spChg chg="add mod">
          <ac:chgData name="hassan MH" userId="84cd2103f36ef0dc" providerId="LiveId" clId="{CDB0767B-56C9-42A0-85D0-15C526F53561}" dt="2020-07-08T22:14:13.508" v="1159" actId="782"/>
          <ac:spMkLst>
            <pc:docMk/>
            <pc:sldMk cId="1564456496" sldId="281"/>
            <ac:spMk id="48" creationId="{816C5482-E227-4581-A41E-EF5089BB3B83}"/>
          </ac:spMkLst>
        </pc:spChg>
        <pc:spChg chg="add mod">
          <ac:chgData name="hassan MH" userId="84cd2103f36ef0dc" providerId="LiveId" clId="{CDB0767B-56C9-42A0-85D0-15C526F53561}" dt="2020-07-08T22:14:13.508" v="1159" actId="782"/>
          <ac:spMkLst>
            <pc:docMk/>
            <pc:sldMk cId="1564456496" sldId="281"/>
            <ac:spMk id="49" creationId="{6EA01F69-84B1-483E-9FD7-4110E49F576F}"/>
          </ac:spMkLst>
        </pc:spChg>
        <pc:spChg chg="add del">
          <ac:chgData name="hassan MH" userId="84cd2103f36ef0dc" providerId="LiveId" clId="{CDB0767B-56C9-42A0-85D0-15C526F53561}" dt="2020-07-08T21:41:46.628" v="674"/>
          <ac:spMkLst>
            <pc:docMk/>
            <pc:sldMk cId="1564456496" sldId="281"/>
            <ac:spMk id="50" creationId="{CD3FD7C0-EEFC-419B-A594-7D99DF970B84}"/>
          </ac:spMkLst>
        </pc:spChg>
        <pc:spChg chg="add del">
          <ac:chgData name="hassan MH" userId="84cd2103f36ef0dc" providerId="LiveId" clId="{CDB0767B-56C9-42A0-85D0-15C526F53561}" dt="2020-07-08T21:41:46.628" v="674"/>
          <ac:spMkLst>
            <pc:docMk/>
            <pc:sldMk cId="1564456496" sldId="281"/>
            <ac:spMk id="51" creationId="{66BF263C-6DC8-401A-BFE9-5B3601EB5AA1}"/>
          </ac:spMkLst>
        </pc:spChg>
        <pc:spChg chg="add del">
          <ac:chgData name="hassan MH" userId="84cd2103f36ef0dc" providerId="LiveId" clId="{CDB0767B-56C9-42A0-85D0-15C526F53561}" dt="2020-07-08T21:41:46.628" v="674"/>
          <ac:spMkLst>
            <pc:docMk/>
            <pc:sldMk cId="1564456496" sldId="281"/>
            <ac:spMk id="52" creationId="{004F8F7B-149D-4FE6-8AF5-72940C67A1A6}"/>
          </ac:spMkLst>
        </pc:spChg>
        <pc:spChg chg="add del">
          <ac:chgData name="hassan MH" userId="84cd2103f36ef0dc" providerId="LiveId" clId="{CDB0767B-56C9-42A0-85D0-15C526F53561}" dt="2020-07-08T21:41:46.628" v="674"/>
          <ac:spMkLst>
            <pc:docMk/>
            <pc:sldMk cId="1564456496" sldId="281"/>
            <ac:spMk id="53" creationId="{C8A1889F-ACBF-4F7C-9A6C-757DADCD2FF7}"/>
          </ac:spMkLst>
        </pc:spChg>
        <pc:spChg chg="add mod">
          <ac:chgData name="hassan MH" userId="84cd2103f36ef0dc" providerId="LiveId" clId="{CDB0767B-56C9-42A0-85D0-15C526F53561}" dt="2020-07-08T22:14:13.508" v="1159" actId="782"/>
          <ac:spMkLst>
            <pc:docMk/>
            <pc:sldMk cId="1564456496" sldId="281"/>
            <ac:spMk id="54" creationId="{1C26C024-59ED-4686-BEF9-0B5D16176B6D}"/>
          </ac:spMkLst>
        </pc:spChg>
        <pc:spChg chg="add mod">
          <ac:chgData name="hassan MH" userId="84cd2103f36ef0dc" providerId="LiveId" clId="{CDB0767B-56C9-42A0-85D0-15C526F53561}" dt="2020-07-08T22:14:13.508" v="1159" actId="782"/>
          <ac:spMkLst>
            <pc:docMk/>
            <pc:sldMk cId="1564456496" sldId="281"/>
            <ac:spMk id="55" creationId="{9D3F9350-AFA4-4BA7-AE21-F24629DE5AF1}"/>
          </ac:spMkLst>
        </pc:spChg>
        <pc:spChg chg="add mod">
          <ac:chgData name="hassan MH" userId="84cd2103f36ef0dc" providerId="LiveId" clId="{CDB0767B-56C9-42A0-85D0-15C526F53561}" dt="2020-07-08T22:14:13.508" v="1159" actId="782"/>
          <ac:spMkLst>
            <pc:docMk/>
            <pc:sldMk cId="1564456496" sldId="281"/>
            <ac:spMk id="56" creationId="{78BE89A9-2CF7-47F8-92FE-A46E4295BE6C}"/>
          </ac:spMkLst>
        </pc:spChg>
        <pc:spChg chg="add mod">
          <ac:chgData name="hassan MH" userId="84cd2103f36ef0dc" providerId="LiveId" clId="{CDB0767B-56C9-42A0-85D0-15C526F53561}" dt="2020-07-08T22:14:13.508" v="1159" actId="782"/>
          <ac:spMkLst>
            <pc:docMk/>
            <pc:sldMk cId="1564456496" sldId="281"/>
            <ac:spMk id="57" creationId="{A59CEACC-D45D-4B99-98E5-ED50B02AF1F4}"/>
          </ac:spMkLst>
        </pc:spChg>
        <pc:spChg chg="add mod">
          <ac:chgData name="hassan MH" userId="84cd2103f36ef0dc" providerId="LiveId" clId="{CDB0767B-56C9-42A0-85D0-15C526F53561}" dt="2020-07-08T22:14:13.508" v="1159" actId="782"/>
          <ac:spMkLst>
            <pc:docMk/>
            <pc:sldMk cId="1564456496" sldId="281"/>
            <ac:spMk id="58" creationId="{0108330E-8B8C-4191-8F9A-5E4137C50AD8}"/>
          </ac:spMkLst>
        </pc:spChg>
        <pc:spChg chg="add mod">
          <ac:chgData name="hassan MH" userId="84cd2103f36ef0dc" providerId="LiveId" clId="{CDB0767B-56C9-42A0-85D0-15C526F53561}" dt="2020-07-08T22:14:13.508" v="1159" actId="782"/>
          <ac:spMkLst>
            <pc:docMk/>
            <pc:sldMk cId="1564456496" sldId="281"/>
            <ac:spMk id="59" creationId="{AB0B3F56-D84A-4450-8026-ADAA22AD99BA}"/>
          </ac:spMkLst>
        </pc:spChg>
        <pc:spChg chg="add mod">
          <ac:chgData name="hassan MH" userId="84cd2103f36ef0dc" providerId="LiveId" clId="{CDB0767B-56C9-42A0-85D0-15C526F53561}" dt="2020-07-08T22:14:13.508" v="1159" actId="782"/>
          <ac:spMkLst>
            <pc:docMk/>
            <pc:sldMk cId="1564456496" sldId="281"/>
            <ac:spMk id="60" creationId="{EEA9D4A1-E35F-483B-AE46-6FE3630B1281}"/>
          </ac:spMkLst>
        </pc:spChg>
        <pc:spChg chg="add mod">
          <ac:chgData name="hassan MH" userId="84cd2103f36ef0dc" providerId="LiveId" clId="{CDB0767B-56C9-42A0-85D0-15C526F53561}" dt="2020-07-08T22:14:13.508" v="1159" actId="782"/>
          <ac:spMkLst>
            <pc:docMk/>
            <pc:sldMk cId="1564456496" sldId="281"/>
            <ac:spMk id="61" creationId="{CCA95A50-74FC-4A2A-9D25-5A362A9A80EC}"/>
          </ac:spMkLst>
        </pc:spChg>
        <pc:spChg chg="add mod">
          <ac:chgData name="hassan MH" userId="84cd2103f36ef0dc" providerId="LiveId" clId="{CDB0767B-56C9-42A0-85D0-15C526F53561}" dt="2020-07-08T22:14:13.508" v="1159" actId="782"/>
          <ac:spMkLst>
            <pc:docMk/>
            <pc:sldMk cId="1564456496" sldId="281"/>
            <ac:spMk id="62" creationId="{BCB5348C-6ABC-4B06-9E7D-2CF943265073}"/>
          </ac:spMkLst>
        </pc:spChg>
        <pc:spChg chg="add mod">
          <ac:chgData name="hassan MH" userId="84cd2103f36ef0dc" providerId="LiveId" clId="{CDB0767B-56C9-42A0-85D0-15C526F53561}" dt="2020-07-08T22:14:13.508" v="1159" actId="782"/>
          <ac:spMkLst>
            <pc:docMk/>
            <pc:sldMk cId="1564456496" sldId="281"/>
            <ac:spMk id="63" creationId="{F0B68EF2-E659-43E7-855B-431271F5178C}"/>
          </ac:spMkLst>
        </pc:spChg>
        <pc:spChg chg="add mod">
          <ac:chgData name="hassan MH" userId="84cd2103f36ef0dc" providerId="LiveId" clId="{CDB0767B-56C9-42A0-85D0-15C526F53561}" dt="2020-07-08T22:14:13.508" v="1159" actId="782"/>
          <ac:spMkLst>
            <pc:docMk/>
            <pc:sldMk cId="1564456496" sldId="281"/>
            <ac:spMk id="64" creationId="{30596C7F-B580-4847-9009-5B2D9D2D50EB}"/>
          </ac:spMkLst>
        </pc:spChg>
        <pc:spChg chg="add mod">
          <ac:chgData name="hassan MH" userId="84cd2103f36ef0dc" providerId="LiveId" clId="{CDB0767B-56C9-42A0-85D0-15C526F53561}" dt="2020-07-08T22:14:13.508" v="1159" actId="782"/>
          <ac:spMkLst>
            <pc:docMk/>
            <pc:sldMk cId="1564456496" sldId="281"/>
            <ac:spMk id="65" creationId="{324E661E-6F50-4C9B-93F4-91DD828F2651}"/>
          </ac:spMkLst>
        </pc:spChg>
        <pc:spChg chg="add mod">
          <ac:chgData name="hassan MH" userId="84cd2103f36ef0dc" providerId="LiveId" clId="{CDB0767B-56C9-42A0-85D0-15C526F53561}" dt="2020-07-08T22:14:13.508" v="1159" actId="782"/>
          <ac:spMkLst>
            <pc:docMk/>
            <pc:sldMk cId="1564456496" sldId="281"/>
            <ac:spMk id="66" creationId="{B815FA71-B9FC-4948-B647-AF3F4F78ECB9}"/>
          </ac:spMkLst>
        </pc:spChg>
        <pc:spChg chg="add mod">
          <ac:chgData name="hassan MH" userId="84cd2103f36ef0dc" providerId="LiveId" clId="{CDB0767B-56C9-42A0-85D0-15C526F53561}" dt="2020-07-08T22:14:13.508" v="1159" actId="782"/>
          <ac:spMkLst>
            <pc:docMk/>
            <pc:sldMk cId="1564456496" sldId="281"/>
            <ac:spMk id="67" creationId="{DCA85891-C9EF-4AFD-9973-0FAC10784A67}"/>
          </ac:spMkLst>
        </pc:spChg>
        <pc:spChg chg="add del mod">
          <ac:chgData name="hassan MH" userId="84cd2103f36ef0dc" providerId="LiveId" clId="{CDB0767B-56C9-42A0-85D0-15C526F53561}" dt="2020-07-08T21:49:09.985" v="780" actId="478"/>
          <ac:spMkLst>
            <pc:docMk/>
            <pc:sldMk cId="1564456496" sldId="281"/>
            <ac:spMk id="68" creationId="{99EDF4B9-F159-45EB-9E8F-5E6F39A6CE52}"/>
          </ac:spMkLst>
        </pc:spChg>
        <pc:spChg chg="add mod">
          <ac:chgData name="hassan MH" userId="84cd2103f36ef0dc" providerId="LiveId" clId="{CDB0767B-56C9-42A0-85D0-15C526F53561}" dt="2020-07-08T22:14:13.508" v="1159" actId="782"/>
          <ac:spMkLst>
            <pc:docMk/>
            <pc:sldMk cId="1564456496" sldId="281"/>
            <ac:spMk id="69" creationId="{27FF41EE-9313-414A-8331-8098F704ECA0}"/>
          </ac:spMkLst>
        </pc:spChg>
        <pc:spChg chg="add del mod">
          <ac:chgData name="hassan MH" userId="84cd2103f36ef0dc" providerId="LiveId" clId="{CDB0767B-56C9-42A0-85D0-15C526F53561}" dt="2020-07-08T21:55:13.059" v="827" actId="478"/>
          <ac:spMkLst>
            <pc:docMk/>
            <pc:sldMk cId="1564456496" sldId="281"/>
            <ac:spMk id="70" creationId="{CBD42AE0-216B-4D54-A69D-8B5DC889AF65}"/>
          </ac:spMkLst>
        </pc:spChg>
        <pc:spChg chg="add del mod">
          <ac:chgData name="hassan MH" userId="84cd2103f36ef0dc" providerId="LiveId" clId="{CDB0767B-56C9-42A0-85D0-15C526F53561}" dt="2020-07-08T21:55:02.195" v="824" actId="478"/>
          <ac:spMkLst>
            <pc:docMk/>
            <pc:sldMk cId="1564456496" sldId="281"/>
            <ac:spMk id="71" creationId="{1B7DAC6F-7250-41C2-9198-06FC0AC9573A}"/>
          </ac:spMkLst>
        </pc:spChg>
        <pc:spChg chg="add del mod">
          <ac:chgData name="hassan MH" userId="84cd2103f36ef0dc" providerId="LiveId" clId="{CDB0767B-56C9-42A0-85D0-15C526F53561}" dt="2020-07-08T21:55:11.473" v="826" actId="478"/>
          <ac:spMkLst>
            <pc:docMk/>
            <pc:sldMk cId="1564456496" sldId="281"/>
            <ac:spMk id="72" creationId="{EFD00BB7-85C4-497A-B86F-4B3E9D0BAE2A}"/>
          </ac:spMkLst>
        </pc:spChg>
        <pc:spChg chg="add del mod">
          <ac:chgData name="hassan MH" userId="84cd2103f36ef0dc" providerId="LiveId" clId="{CDB0767B-56C9-42A0-85D0-15C526F53561}" dt="2020-07-08T21:55:00.837" v="823" actId="478"/>
          <ac:spMkLst>
            <pc:docMk/>
            <pc:sldMk cId="1564456496" sldId="281"/>
            <ac:spMk id="73" creationId="{4CAFDE14-89A7-4F1F-9518-33B17A1B63C2}"/>
          </ac:spMkLst>
        </pc:spChg>
        <pc:spChg chg="add mod">
          <ac:chgData name="hassan MH" userId="84cd2103f36ef0dc" providerId="LiveId" clId="{CDB0767B-56C9-42A0-85D0-15C526F53561}" dt="2020-07-08T22:14:13.508" v="1159" actId="782"/>
          <ac:spMkLst>
            <pc:docMk/>
            <pc:sldMk cId="1564456496" sldId="281"/>
            <ac:spMk id="74" creationId="{4CBC9AA7-F097-45AC-AB2C-5681644845B1}"/>
          </ac:spMkLst>
        </pc:spChg>
        <pc:spChg chg="add mod">
          <ac:chgData name="hassan MH" userId="84cd2103f36ef0dc" providerId="LiveId" clId="{CDB0767B-56C9-42A0-85D0-15C526F53561}" dt="2020-07-08T22:14:13.508" v="1159" actId="782"/>
          <ac:spMkLst>
            <pc:docMk/>
            <pc:sldMk cId="1564456496" sldId="281"/>
            <ac:spMk id="75" creationId="{1F544F05-A01F-4B20-8F37-93774C44AF95}"/>
          </ac:spMkLst>
        </pc:spChg>
        <pc:spChg chg="add mod">
          <ac:chgData name="hassan MH" userId="84cd2103f36ef0dc" providerId="LiveId" clId="{CDB0767B-56C9-42A0-85D0-15C526F53561}" dt="2020-07-08T22:14:16.565" v="1160" actId="121"/>
          <ac:spMkLst>
            <pc:docMk/>
            <pc:sldMk cId="1564456496" sldId="281"/>
            <ac:spMk id="76" creationId="{9670B609-26E5-4A97-B5F4-FC25F0C9259F}"/>
          </ac:spMkLst>
        </pc:spChg>
        <pc:spChg chg="add mod">
          <ac:chgData name="hassan MH" userId="84cd2103f36ef0dc" providerId="LiveId" clId="{CDB0767B-56C9-42A0-85D0-15C526F53561}" dt="2020-07-08T22:14:13.508" v="1159" actId="782"/>
          <ac:spMkLst>
            <pc:docMk/>
            <pc:sldMk cId="1564456496" sldId="281"/>
            <ac:spMk id="82" creationId="{084A1D72-E0AB-4CCF-AFA2-ED1A7B3EA968}"/>
          </ac:spMkLst>
        </pc:spChg>
        <pc:spChg chg="add mod">
          <ac:chgData name="hassan MH" userId="84cd2103f36ef0dc" providerId="LiveId" clId="{CDB0767B-56C9-42A0-85D0-15C526F53561}" dt="2020-07-08T22:14:13.508" v="1159" actId="782"/>
          <ac:spMkLst>
            <pc:docMk/>
            <pc:sldMk cId="1564456496" sldId="281"/>
            <ac:spMk id="83" creationId="{C25FFB4E-129F-4FC8-92F4-208BB80BE78E}"/>
          </ac:spMkLst>
        </pc:spChg>
        <pc:spChg chg="add mod">
          <ac:chgData name="hassan MH" userId="84cd2103f36ef0dc" providerId="LiveId" clId="{CDB0767B-56C9-42A0-85D0-15C526F53561}" dt="2020-07-08T22:14:13.508" v="1159" actId="782"/>
          <ac:spMkLst>
            <pc:docMk/>
            <pc:sldMk cId="1564456496" sldId="281"/>
            <ac:spMk id="84" creationId="{C7B9C870-D98D-443F-9605-633D8C88A6E0}"/>
          </ac:spMkLst>
        </pc:spChg>
        <pc:spChg chg="add mod">
          <ac:chgData name="hassan MH" userId="84cd2103f36ef0dc" providerId="LiveId" clId="{CDB0767B-56C9-42A0-85D0-15C526F53561}" dt="2020-07-08T21:57:51.054" v="968" actId="571"/>
          <ac:spMkLst>
            <pc:docMk/>
            <pc:sldMk cId="1564456496" sldId="281"/>
            <ac:spMk id="86" creationId="{45793139-A6D9-47F7-BA0E-3CC0F6F02EE7}"/>
          </ac:spMkLst>
        </pc:spChg>
        <pc:spChg chg="add mod">
          <ac:chgData name="hassan MH" userId="84cd2103f36ef0dc" providerId="LiveId" clId="{CDB0767B-56C9-42A0-85D0-15C526F53561}" dt="2020-07-08T21:57:51.054" v="968" actId="571"/>
          <ac:spMkLst>
            <pc:docMk/>
            <pc:sldMk cId="1564456496" sldId="281"/>
            <ac:spMk id="87" creationId="{C3785E09-9058-4204-AEDD-F5D7C309D80A}"/>
          </ac:spMkLst>
        </pc:spChg>
        <pc:spChg chg="add mod">
          <ac:chgData name="hassan MH" userId="84cd2103f36ef0dc" providerId="LiveId" clId="{CDB0767B-56C9-42A0-85D0-15C526F53561}" dt="2020-07-08T21:57:51.054" v="968" actId="571"/>
          <ac:spMkLst>
            <pc:docMk/>
            <pc:sldMk cId="1564456496" sldId="281"/>
            <ac:spMk id="88" creationId="{E3FE4316-56A4-4706-9961-D2F1E3A46368}"/>
          </ac:spMkLst>
        </pc:spChg>
        <pc:spChg chg="add mod">
          <ac:chgData name="hassan MH" userId="84cd2103f36ef0dc" providerId="LiveId" clId="{CDB0767B-56C9-42A0-85D0-15C526F53561}" dt="2020-07-08T21:57:51.054" v="968" actId="571"/>
          <ac:spMkLst>
            <pc:docMk/>
            <pc:sldMk cId="1564456496" sldId="281"/>
            <ac:spMk id="90" creationId="{4CE60BD1-4D2A-46D1-A21F-440747DFDB67}"/>
          </ac:spMkLst>
        </pc:spChg>
        <pc:spChg chg="add mod">
          <ac:chgData name="hassan MH" userId="84cd2103f36ef0dc" providerId="LiveId" clId="{CDB0767B-56C9-42A0-85D0-15C526F53561}" dt="2020-07-08T21:57:51.054" v="968" actId="571"/>
          <ac:spMkLst>
            <pc:docMk/>
            <pc:sldMk cId="1564456496" sldId="281"/>
            <ac:spMk id="91" creationId="{34428317-4B3A-477B-9FB1-17D42A28178E}"/>
          </ac:spMkLst>
        </pc:spChg>
        <pc:spChg chg="add mod">
          <ac:chgData name="hassan MH" userId="84cd2103f36ef0dc" providerId="LiveId" clId="{CDB0767B-56C9-42A0-85D0-15C526F53561}" dt="2020-07-08T22:14:13.508" v="1159" actId="782"/>
          <ac:spMkLst>
            <pc:docMk/>
            <pc:sldMk cId="1564456496" sldId="281"/>
            <ac:spMk id="93" creationId="{47765108-0FDA-488F-8838-9D8B3EC0DFA7}"/>
          </ac:spMkLst>
        </pc:spChg>
        <pc:spChg chg="add mod">
          <ac:chgData name="hassan MH" userId="84cd2103f36ef0dc" providerId="LiveId" clId="{CDB0767B-56C9-42A0-85D0-15C526F53561}" dt="2020-07-08T22:14:13.508" v="1159" actId="782"/>
          <ac:spMkLst>
            <pc:docMk/>
            <pc:sldMk cId="1564456496" sldId="281"/>
            <ac:spMk id="94" creationId="{D2FC5396-8315-4992-91CA-1109BBF8691E}"/>
          </ac:spMkLst>
        </pc:spChg>
        <pc:spChg chg="add mod">
          <ac:chgData name="hassan MH" userId="84cd2103f36ef0dc" providerId="LiveId" clId="{CDB0767B-56C9-42A0-85D0-15C526F53561}" dt="2020-07-08T22:14:13.508" v="1159" actId="782"/>
          <ac:spMkLst>
            <pc:docMk/>
            <pc:sldMk cId="1564456496" sldId="281"/>
            <ac:spMk id="95" creationId="{5A47FDD4-7FA0-4995-9416-37AB9902D20D}"/>
          </ac:spMkLst>
        </pc:spChg>
        <pc:spChg chg="add mod">
          <ac:chgData name="hassan MH" userId="84cd2103f36ef0dc" providerId="LiveId" clId="{CDB0767B-56C9-42A0-85D0-15C526F53561}" dt="2020-07-08T22:14:13.508" v="1159" actId="782"/>
          <ac:spMkLst>
            <pc:docMk/>
            <pc:sldMk cId="1564456496" sldId="281"/>
            <ac:spMk id="97" creationId="{5250ADB8-D178-4FEF-A13A-73122DB3C1FD}"/>
          </ac:spMkLst>
        </pc:spChg>
        <pc:spChg chg="add mod">
          <ac:chgData name="hassan MH" userId="84cd2103f36ef0dc" providerId="LiveId" clId="{CDB0767B-56C9-42A0-85D0-15C526F53561}" dt="2020-07-08T22:14:13.508" v="1159" actId="782"/>
          <ac:spMkLst>
            <pc:docMk/>
            <pc:sldMk cId="1564456496" sldId="281"/>
            <ac:spMk id="98" creationId="{E149EF4B-05BD-4B5F-9722-C18780B5D03D}"/>
          </ac:spMkLst>
        </pc:spChg>
        <pc:spChg chg="add mod">
          <ac:chgData name="hassan MH" userId="84cd2103f36ef0dc" providerId="LiveId" clId="{CDB0767B-56C9-42A0-85D0-15C526F53561}" dt="2020-07-08T22:14:13.508" v="1159" actId="782"/>
          <ac:spMkLst>
            <pc:docMk/>
            <pc:sldMk cId="1564456496" sldId="281"/>
            <ac:spMk id="99" creationId="{0C160888-0FAC-4178-ABCD-D800E3EB8405}"/>
          </ac:spMkLst>
        </pc:spChg>
        <pc:spChg chg="add mod">
          <ac:chgData name="hassan MH" userId="84cd2103f36ef0dc" providerId="LiveId" clId="{CDB0767B-56C9-42A0-85D0-15C526F53561}" dt="2020-07-08T22:14:13.508" v="1159" actId="782"/>
          <ac:spMkLst>
            <pc:docMk/>
            <pc:sldMk cId="1564456496" sldId="281"/>
            <ac:spMk id="101" creationId="{46A83DA6-8552-4E7A-86CA-4FC6661197C5}"/>
          </ac:spMkLst>
        </pc:spChg>
        <pc:grpChg chg="add mod">
          <ac:chgData name="hassan MH" userId="84cd2103f36ef0dc" providerId="LiveId" clId="{CDB0767B-56C9-42A0-85D0-15C526F53561}" dt="2020-07-08T21:35:00.376" v="593" actId="164"/>
          <ac:grpSpMkLst>
            <pc:docMk/>
            <pc:sldMk cId="1564456496" sldId="281"/>
            <ac:grpSpMk id="21" creationId="{1553B5FC-EE8B-4AF9-86FB-310844B88506}"/>
          </ac:grpSpMkLst>
        </pc:grpChg>
        <pc:grpChg chg="add mod">
          <ac:chgData name="hassan MH" userId="84cd2103f36ef0dc" providerId="LiveId" clId="{CDB0767B-56C9-42A0-85D0-15C526F53561}" dt="2020-07-08T21:36:13.298" v="611" actId="197"/>
          <ac:grpSpMkLst>
            <pc:docMk/>
            <pc:sldMk cId="1564456496" sldId="281"/>
            <ac:grpSpMk id="22" creationId="{9670F9CD-2FA3-441F-977E-5D7406211B8A}"/>
          </ac:grpSpMkLst>
        </pc:grpChg>
        <pc:grpChg chg="add mod">
          <ac:chgData name="hassan MH" userId="84cd2103f36ef0dc" providerId="LiveId" clId="{CDB0767B-56C9-42A0-85D0-15C526F53561}" dt="2020-07-08T21:35:43.198" v="609" actId="1076"/>
          <ac:grpSpMkLst>
            <pc:docMk/>
            <pc:sldMk cId="1564456496" sldId="281"/>
            <ac:grpSpMk id="23" creationId="{4E7B9914-4CCF-4462-991B-A00CFE1675A2}"/>
          </ac:grpSpMkLst>
        </pc:grpChg>
        <pc:picChg chg="add del mod modCrop">
          <ac:chgData name="hassan MH" userId="84cd2103f36ef0dc" providerId="LiveId" clId="{CDB0767B-56C9-42A0-85D0-15C526F53561}" dt="2020-07-08T22:02:37.040" v="1066" actId="478"/>
          <ac:picMkLst>
            <pc:docMk/>
            <pc:sldMk cId="1564456496" sldId="281"/>
            <ac:picMk id="4" creationId="{D595E90F-7A01-41C8-98D8-14E77174DC92}"/>
          </ac:picMkLst>
        </pc:picChg>
        <pc:picChg chg="add mod ord">
          <ac:chgData name="hassan MH" userId="84cd2103f36ef0dc" providerId="LiveId" clId="{CDB0767B-56C9-42A0-85D0-15C526F53561}" dt="2020-07-08T21:23:12.381" v="95" actId="167"/>
          <ac:picMkLst>
            <pc:docMk/>
            <pc:sldMk cId="1564456496" sldId="281"/>
            <ac:picMk id="6" creationId="{AB4E67DB-A4A4-491A-A6C1-090D2AFAF771}"/>
          </ac:picMkLst>
        </pc:picChg>
        <pc:picChg chg="add del">
          <ac:chgData name="hassan MH" userId="84cd2103f36ef0dc" providerId="LiveId" clId="{CDB0767B-56C9-42A0-85D0-15C526F53561}" dt="2020-07-08T21:24:46.854" v="180"/>
          <ac:picMkLst>
            <pc:docMk/>
            <pc:sldMk cId="1564456496" sldId="281"/>
            <ac:picMk id="8" creationId="{24EBDC15-9375-41D0-B555-3DEF3529A091}"/>
          </ac:picMkLst>
        </pc:picChg>
        <pc:picChg chg="add del mod">
          <ac:chgData name="hassan MH" userId="84cd2103f36ef0dc" providerId="LiveId" clId="{CDB0767B-56C9-42A0-85D0-15C526F53561}" dt="2020-07-08T21:24:51.878" v="184"/>
          <ac:picMkLst>
            <pc:docMk/>
            <pc:sldMk cId="1564456496" sldId="281"/>
            <ac:picMk id="9" creationId="{4230E55B-229C-4DBD-8FD1-B74192F4D998}"/>
          </ac:picMkLst>
        </pc:picChg>
        <pc:picChg chg="add del mod">
          <ac:chgData name="hassan MH" userId="84cd2103f36ef0dc" providerId="LiveId" clId="{CDB0767B-56C9-42A0-85D0-15C526F53561}" dt="2020-07-08T21:26:24.147" v="452" actId="478"/>
          <ac:picMkLst>
            <pc:docMk/>
            <pc:sldMk cId="1564456496" sldId="281"/>
            <ac:picMk id="10" creationId="{84C8EB09-0D3F-41CE-8E95-4B407E3C4F8A}"/>
          </ac:picMkLst>
        </pc:picChg>
        <pc:picChg chg="add del">
          <ac:chgData name="hassan MH" userId="84cd2103f36ef0dc" providerId="LiveId" clId="{CDB0767B-56C9-42A0-85D0-15C526F53561}" dt="2020-07-08T21:32:35.043" v="553"/>
          <ac:picMkLst>
            <pc:docMk/>
            <pc:sldMk cId="1564456496" sldId="281"/>
            <ac:picMk id="14" creationId="{92DA72E2-37DF-402D-B936-C39DE656FBB1}"/>
          </ac:picMkLst>
        </pc:picChg>
        <pc:picChg chg="add mod">
          <ac:chgData name="hassan MH" userId="84cd2103f36ef0dc" providerId="LiveId" clId="{CDB0767B-56C9-42A0-85D0-15C526F53561}" dt="2020-07-08T21:35:34.038" v="606" actId="1076"/>
          <ac:picMkLst>
            <pc:docMk/>
            <pc:sldMk cId="1564456496" sldId="281"/>
            <ac:picMk id="15" creationId="{87F20AF6-445B-48BF-AB04-9AB972960E03}"/>
          </ac:picMkLst>
        </pc:picChg>
        <pc:picChg chg="add mod">
          <ac:chgData name="hassan MH" userId="84cd2103f36ef0dc" providerId="LiveId" clId="{CDB0767B-56C9-42A0-85D0-15C526F53561}" dt="2020-07-08T21:35:10.881" v="597" actId="164"/>
          <ac:picMkLst>
            <pc:docMk/>
            <pc:sldMk cId="1564456496" sldId="281"/>
            <ac:picMk id="16" creationId="{C3D92B2D-9649-4616-B674-7F8D19E6D652}"/>
          </ac:picMkLst>
        </pc:picChg>
        <pc:picChg chg="add mod">
          <ac:chgData name="hassan MH" userId="84cd2103f36ef0dc" providerId="LiveId" clId="{CDB0767B-56C9-42A0-85D0-15C526F53561}" dt="2020-07-08T21:35:10.881" v="597" actId="164"/>
          <ac:picMkLst>
            <pc:docMk/>
            <pc:sldMk cId="1564456496" sldId="281"/>
            <ac:picMk id="17" creationId="{F62BD019-F64D-43E4-AA4C-3CB8BC2A22D6}"/>
          </ac:picMkLst>
        </pc:picChg>
        <pc:picChg chg="add del mod ord">
          <ac:chgData name="hassan MH" userId="84cd2103f36ef0dc" providerId="LiveId" clId="{CDB0767B-56C9-42A0-85D0-15C526F53561}" dt="2020-07-08T21:35:06.682" v="596" actId="164"/>
          <ac:picMkLst>
            <pc:docMk/>
            <pc:sldMk cId="1564456496" sldId="281"/>
            <ac:picMk id="18" creationId="{AC9F154A-7B5B-43DA-8954-24A59B098E63}"/>
          </ac:picMkLst>
        </pc:picChg>
        <pc:picChg chg="add del mod">
          <ac:chgData name="hassan MH" userId="84cd2103f36ef0dc" providerId="LiveId" clId="{CDB0767B-56C9-42A0-85D0-15C526F53561}" dt="2020-07-08T21:35:06.682" v="596" actId="164"/>
          <ac:picMkLst>
            <pc:docMk/>
            <pc:sldMk cId="1564456496" sldId="281"/>
            <ac:picMk id="19" creationId="{BAC6C46A-FCB4-4E00-ADC4-39C3E03E53C2}"/>
          </ac:picMkLst>
        </pc:picChg>
        <pc:picChg chg="add del">
          <ac:chgData name="hassan MH" userId="84cd2103f36ef0dc" providerId="LiveId" clId="{CDB0767B-56C9-42A0-85D0-15C526F53561}" dt="2020-07-08T21:34:12.340" v="581"/>
          <ac:picMkLst>
            <pc:docMk/>
            <pc:sldMk cId="1564456496" sldId="281"/>
            <ac:picMk id="20" creationId="{5CB98685-F1C0-4E96-9045-D55AA3916D61}"/>
          </ac:picMkLst>
        </pc:picChg>
        <pc:cxnChg chg="add mod">
          <ac:chgData name="hassan MH" userId="84cd2103f36ef0dc" providerId="LiveId" clId="{CDB0767B-56C9-42A0-85D0-15C526F53561}" dt="2020-07-08T21:36:45.005" v="616" actId="1076"/>
          <ac:cxnSpMkLst>
            <pc:docMk/>
            <pc:sldMk cId="1564456496" sldId="281"/>
            <ac:cxnSpMk id="25" creationId="{AC678635-D064-468C-BACC-6D5A3CE34870}"/>
          </ac:cxnSpMkLst>
        </pc:cxnChg>
        <pc:cxnChg chg="add mod">
          <ac:chgData name="hassan MH" userId="84cd2103f36ef0dc" providerId="LiveId" clId="{CDB0767B-56C9-42A0-85D0-15C526F53561}" dt="2020-07-08T21:45:22.177" v="712" actId="207"/>
          <ac:cxnSpMkLst>
            <pc:docMk/>
            <pc:sldMk cId="1564456496" sldId="281"/>
            <ac:cxnSpMk id="26" creationId="{5957940C-914E-4B34-9EB7-0D5447638C8D}"/>
          </ac:cxnSpMkLst>
        </pc:cxnChg>
        <pc:cxnChg chg="add mod">
          <ac:chgData name="hassan MH" userId="84cd2103f36ef0dc" providerId="LiveId" clId="{CDB0767B-56C9-42A0-85D0-15C526F53561}" dt="2020-07-08T21:45:22.177" v="712" actId="207"/>
          <ac:cxnSpMkLst>
            <pc:docMk/>
            <pc:sldMk cId="1564456496" sldId="281"/>
            <ac:cxnSpMk id="28" creationId="{9940C8F1-0EC8-4508-9FE5-2BEC3A3E145E}"/>
          </ac:cxnSpMkLst>
        </pc:cxnChg>
        <pc:cxnChg chg="add mod">
          <ac:chgData name="hassan MH" userId="84cd2103f36ef0dc" providerId="LiveId" clId="{CDB0767B-56C9-42A0-85D0-15C526F53561}" dt="2020-07-08T21:38:21.201" v="646" actId="571"/>
          <ac:cxnSpMkLst>
            <pc:docMk/>
            <pc:sldMk cId="1564456496" sldId="281"/>
            <ac:cxnSpMk id="29" creationId="{1C3B0185-F7D2-4ACA-8AE0-62D0B8914F77}"/>
          </ac:cxnSpMkLst>
        </pc:cxnChg>
        <pc:cxnChg chg="add mod">
          <ac:chgData name="hassan MH" userId="84cd2103f36ef0dc" providerId="LiveId" clId="{CDB0767B-56C9-42A0-85D0-15C526F53561}" dt="2020-07-08T21:45:22.177" v="712" actId="207"/>
          <ac:cxnSpMkLst>
            <pc:docMk/>
            <pc:sldMk cId="1564456496" sldId="281"/>
            <ac:cxnSpMk id="30" creationId="{9EA68555-CCD3-4CC0-9E6A-4EAD5A2408BB}"/>
          </ac:cxnSpMkLst>
        </pc:cxnChg>
        <pc:cxnChg chg="add mod">
          <ac:chgData name="hassan MH" userId="84cd2103f36ef0dc" providerId="LiveId" clId="{CDB0767B-56C9-42A0-85D0-15C526F53561}" dt="2020-07-08T22:07:44.642" v="1127" actId="14100"/>
          <ac:cxnSpMkLst>
            <pc:docMk/>
            <pc:sldMk cId="1564456496" sldId="281"/>
            <ac:cxnSpMk id="32" creationId="{E2C16E59-B363-42F5-9B09-F3A2D625D281}"/>
          </ac:cxnSpMkLst>
        </pc:cxnChg>
        <pc:cxnChg chg="add mod">
          <ac:chgData name="hassan MH" userId="84cd2103f36ef0dc" providerId="LiveId" clId="{CDB0767B-56C9-42A0-85D0-15C526F53561}" dt="2020-07-08T21:45:22.177" v="712" actId="207"/>
          <ac:cxnSpMkLst>
            <pc:docMk/>
            <pc:sldMk cId="1564456496" sldId="281"/>
            <ac:cxnSpMk id="34" creationId="{A89FAAD3-8263-4F55-90EE-98167DAC1005}"/>
          </ac:cxnSpMkLst>
        </pc:cxnChg>
        <pc:cxnChg chg="add mod">
          <ac:chgData name="hassan MH" userId="84cd2103f36ef0dc" providerId="LiveId" clId="{CDB0767B-56C9-42A0-85D0-15C526F53561}" dt="2020-07-08T21:45:22.177" v="712" actId="207"/>
          <ac:cxnSpMkLst>
            <pc:docMk/>
            <pc:sldMk cId="1564456496" sldId="281"/>
            <ac:cxnSpMk id="36" creationId="{64010E3A-851B-45DA-87B1-F10F823FC531}"/>
          </ac:cxnSpMkLst>
        </pc:cxnChg>
        <pc:cxnChg chg="add mod">
          <ac:chgData name="hassan MH" userId="84cd2103f36ef0dc" providerId="LiveId" clId="{CDB0767B-56C9-42A0-85D0-15C526F53561}" dt="2020-07-08T21:45:22.177" v="712" actId="207"/>
          <ac:cxnSpMkLst>
            <pc:docMk/>
            <pc:sldMk cId="1564456496" sldId="281"/>
            <ac:cxnSpMk id="38" creationId="{AD8A8284-D777-4C64-AFB7-FD36615E384D}"/>
          </ac:cxnSpMkLst>
        </pc:cxnChg>
        <pc:cxnChg chg="add mod">
          <ac:chgData name="hassan MH" userId="84cd2103f36ef0dc" providerId="LiveId" clId="{CDB0767B-56C9-42A0-85D0-15C526F53561}" dt="2020-07-08T22:07:48.975" v="1128" actId="14100"/>
          <ac:cxnSpMkLst>
            <pc:docMk/>
            <pc:sldMk cId="1564456496" sldId="281"/>
            <ac:cxnSpMk id="40" creationId="{9009A213-1CCE-4CCC-85A3-0E73F2B416DE}"/>
          </ac:cxnSpMkLst>
        </pc:cxnChg>
        <pc:cxnChg chg="add mod">
          <ac:chgData name="hassan MH" userId="84cd2103f36ef0dc" providerId="LiveId" clId="{CDB0767B-56C9-42A0-85D0-15C526F53561}" dt="2020-07-08T21:45:22.177" v="712" actId="207"/>
          <ac:cxnSpMkLst>
            <pc:docMk/>
            <pc:sldMk cId="1564456496" sldId="281"/>
            <ac:cxnSpMk id="42" creationId="{60B1B2D7-1A4B-4AFE-922E-76826E3DC321}"/>
          </ac:cxnSpMkLst>
        </pc:cxnChg>
        <pc:cxnChg chg="add mod">
          <ac:chgData name="hassan MH" userId="84cd2103f36ef0dc" providerId="LiveId" clId="{CDB0767B-56C9-42A0-85D0-15C526F53561}" dt="2020-07-08T22:10:00.466" v="1132" actId="14100"/>
          <ac:cxnSpMkLst>
            <pc:docMk/>
            <pc:sldMk cId="1564456496" sldId="281"/>
            <ac:cxnSpMk id="44" creationId="{88C93F4F-8F73-41FB-B3D5-805BDC1C29E2}"/>
          </ac:cxnSpMkLst>
        </pc:cxnChg>
        <pc:cxnChg chg="add mod">
          <ac:chgData name="hassan MH" userId="84cd2103f36ef0dc" providerId="LiveId" clId="{CDB0767B-56C9-42A0-85D0-15C526F53561}" dt="2020-07-08T21:45:22.177" v="712" actId="207"/>
          <ac:cxnSpMkLst>
            <pc:docMk/>
            <pc:sldMk cId="1564456496" sldId="281"/>
            <ac:cxnSpMk id="45" creationId="{9210C762-B4FC-41BE-9A20-10BC3DA02B81}"/>
          </ac:cxnSpMkLst>
        </pc:cxnChg>
        <pc:cxnChg chg="add mod">
          <ac:chgData name="hassan MH" userId="84cd2103f36ef0dc" providerId="LiveId" clId="{CDB0767B-56C9-42A0-85D0-15C526F53561}" dt="2020-07-08T21:56:53.741" v="951" actId="1037"/>
          <ac:cxnSpMkLst>
            <pc:docMk/>
            <pc:sldMk cId="1564456496" sldId="281"/>
            <ac:cxnSpMk id="77" creationId="{37411BCB-DA91-4435-95D3-880610955BAC}"/>
          </ac:cxnSpMkLst>
        </pc:cxnChg>
        <pc:cxnChg chg="add mod">
          <ac:chgData name="hassan MH" userId="84cd2103f36ef0dc" providerId="LiveId" clId="{CDB0767B-56C9-42A0-85D0-15C526F53561}" dt="2020-07-08T21:57:05.003" v="953" actId="571"/>
          <ac:cxnSpMkLst>
            <pc:docMk/>
            <pc:sldMk cId="1564456496" sldId="281"/>
            <ac:cxnSpMk id="85" creationId="{E0E622AD-C216-46D4-AB7D-A1DEE5390661}"/>
          </ac:cxnSpMkLst>
        </pc:cxnChg>
        <pc:cxnChg chg="add mod">
          <ac:chgData name="hassan MH" userId="84cd2103f36ef0dc" providerId="LiveId" clId="{CDB0767B-56C9-42A0-85D0-15C526F53561}" dt="2020-07-08T21:57:51.054" v="968" actId="571"/>
          <ac:cxnSpMkLst>
            <pc:docMk/>
            <pc:sldMk cId="1564456496" sldId="281"/>
            <ac:cxnSpMk id="89" creationId="{72F31E2A-5568-471E-A059-3D288FAFA5B3}"/>
          </ac:cxnSpMkLst>
        </pc:cxnChg>
        <pc:cxnChg chg="add mod">
          <ac:chgData name="hassan MH" userId="84cd2103f36ef0dc" providerId="LiveId" clId="{CDB0767B-56C9-42A0-85D0-15C526F53561}" dt="2020-07-08T21:57:51.054" v="968" actId="571"/>
          <ac:cxnSpMkLst>
            <pc:docMk/>
            <pc:sldMk cId="1564456496" sldId="281"/>
            <ac:cxnSpMk id="92" creationId="{43532DE8-9241-41DF-864B-E44AEC7E74F2}"/>
          </ac:cxnSpMkLst>
        </pc:cxnChg>
        <pc:cxnChg chg="add mod">
          <ac:chgData name="hassan MH" userId="84cd2103f36ef0dc" providerId="LiveId" clId="{CDB0767B-56C9-42A0-85D0-15C526F53561}" dt="2020-07-08T21:57:56.035" v="969" actId="571"/>
          <ac:cxnSpMkLst>
            <pc:docMk/>
            <pc:sldMk cId="1564456496" sldId="281"/>
            <ac:cxnSpMk id="96" creationId="{2C05FB36-E76A-4DF2-843B-BEB1A60646A1}"/>
          </ac:cxnSpMkLst>
        </pc:cxnChg>
        <pc:cxnChg chg="add mod">
          <ac:chgData name="hassan MH" userId="84cd2103f36ef0dc" providerId="LiveId" clId="{CDB0767B-56C9-42A0-85D0-15C526F53561}" dt="2020-07-08T21:57:56.035" v="969" actId="571"/>
          <ac:cxnSpMkLst>
            <pc:docMk/>
            <pc:sldMk cId="1564456496" sldId="281"/>
            <ac:cxnSpMk id="100" creationId="{2507538F-BF1E-43FC-B256-045F749848DA}"/>
          </ac:cxnSpMkLst>
        </pc:cxn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oddather" userId="84cd2103f36ef0dc" providerId="LiveId" clId="{E6B9EDC1-9059-47E1-B457-14FDDDA40B17}"/>
    <pc:docChg chg="custSel addSld modSld">
      <pc:chgData name="Hassan Moddather" userId="84cd2103f36ef0dc" providerId="LiveId" clId="{E6B9EDC1-9059-47E1-B457-14FDDDA40B17}" dt="2023-04-16T01:41:58.442" v="2"/>
      <pc:docMkLst>
        <pc:docMk/>
      </pc:docMkLst>
      <pc:sldChg chg="addSp delSp modSp new mod">
        <pc:chgData name="Hassan Moddather" userId="84cd2103f36ef0dc" providerId="LiveId" clId="{E6B9EDC1-9059-47E1-B457-14FDDDA40B17}" dt="2023-04-16T01:41:58.442" v="2"/>
        <pc:sldMkLst>
          <pc:docMk/>
          <pc:sldMk cId="3545868399" sldId="317"/>
        </pc:sldMkLst>
        <pc:spChg chg="del">
          <ac:chgData name="Hassan Moddather" userId="84cd2103f36ef0dc" providerId="LiveId" clId="{E6B9EDC1-9059-47E1-B457-14FDDDA40B17}" dt="2023-04-16T01:41:58.130" v="1" actId="478"/>
          <ac:spMkLst>
            <pc:docMk/>
            <pc:sldMk cId="3545868399" sldId="317"/>
            <ac:spMk id="2" creationId="{0B366677-CFCC-9D6C-D2D0-B856654199D5}"/>
          </ac:spMkLst>
        </pc:spChg>
        <pc:spChg chg="del">
          <ac:chgData name="Hassan Moddather" userId="84cd2103f36ef0dc" providerId="LiveId" clId="{E6B9EDC1-9059-47E1-B457-14FDDDA40B17}" dt="2023-04-16T01:41:58.130" v="1" actId="478"/>
          <ac:spMkLst>
            <pc:docMk/>
            <pc:sldMk cId="3545868399" sldId="317"/>
            <ac:spMk id="3" creationId="{6AFCA06F-DCE2-6B08-6D40-D36BA77220E4}"/>
          </ac:spMkLst>
        </pc:spChg>
        <pc:picChg chg="add mod">
          <ac:chgData name="Hassan Moddather" userId="84cd2103f36ef0dc" providerId="LiveId" clId="{E6B9EDC1-9059-47E1-B457-14FDDDA40B17}" dt="2023-04-16T01:41:58.442" v="2"/>
          <ac:picMkLst>
            <pc:docMk/>
            <pc:sldMk cId="3545868399" sldId="317"/>
            <ac:picMk id="4" creationId="{551CEEA6-535A-5B67-FA48-DBD105B408A8}"/>
          </ac:picMkLst>
        </pc:picChg>
      </pc:sldChg>
    </pc:docChg>
  </pc:docChgLst>
  <pc:docChgLst>
    <pc:chgData name="hassan MH" userId="84cd2103f36ef0dc" providerId="LiveId" clId="{E9CE1604-70D3-488D-9CEF-730C9F2B14FE}"/>
    <pc:docChg chg="delSld modSld delMainMaster modMainMaster">
      <pc:chgData name="hassan MH" userId="84cd2103f36ef0dc" providerId="LiveId" clId="{E9CE1604-70D3-488D-9CEF-730C9F2B14FE}" dt="2022-04-21T11:06:37.614" v="2"/>
      <pc:docMkLst>
        <pc:docMk/>
      </pc:docMkLst>
      <pc:sldChg chg="del">
        <pc:chgData name="hassan MH" userId="84cd2103f36ef0dc" providerId="LiveId" clId="{E9CE1604-70D3-488D-9CEF-730C9F2B14FE}" dt="2022-04-21T11:05:10.372" v="0" actId="47"/>
        <pc:sldMkLst>
          <pc:docMk/>
          <pc:sldMk cId="3893368810" sldId="278"/>
        </pc:sldMkLst>
      </pc:sldChg>
      <pc:sldChg chg="modNotesTx">
        <pc:chgData name="hassan MH" userId="84cd2103f36ef0dc" providerId="LiveId" clId="{E9CE1604-70D3-488D-9CEF-730C9F2B14FE}" dt="2022-04-21T11:06:37.614" v="2"/>
        <pc:sldMkLst>
          <pc:docMk/>
          <pc:sldMk cId="1564456496" sldId="281"/>
        </pc:sldMkLst>
      </pc:sldChg>
      <pc:sldMasterChg chg="addSp modSp">
        <pc:chgData name="hassan MH" userId="84cd2103f36ef0dc" providerId="LiveId" clId="{E9CE1604-70D3-488D-9CEF-730C9F2B14FE}" dt="2022-04-21T11:05:47.704" v="1"/>
        <pc:sldMasterMkLst>
          <pc:docMk/>
          <pc:sldMasterMk cId="1999553112" sldId="2147483684"/>
        </pc:sldMasterMkLst>
        <pc:spChg chg="add mod">
          <ac:chgData name="hassan MH" userId="84cd2103f36ef0dc" providerId="LiveId" clId="{E9CE1604-70D3-488D-9CEF-730C9F2B14FE}" dt="2022-04-21T11:05:47.704" v="1"/>
          <ac:spMkLst>
            <pc:docMk/>
            <pc:sldMasterMk cId="1999553112" sldId="2147483684"/>
            <ac:spMk id="7" creationId="{3BC1B678-2612-4FCB-A6F2-8DA33B3786F8}"/>
          </ac:spMkLst>
        </pc:spChg>
      </pc:sldMasterChg>
      <pc:sldMasterChg chg="del delSldLayout">
        <pc:chgData name="hassan MH" userId="84cd2103f36ef0dc" providerId="LiveId" clId="{E9CE1604-70D3-488D-9CEF-730C9F2B14FE}" dt="2022-04-21T11:05:10.372" v="0" actId="47"/>
        <pc:sldMasterMkLst>
          <pc:docMk/>
          <pc:sldMasterMk cId="2565487108" sldId="2147483696"/>
        </pc:sldMasterMkLst>
        <pc:sldLayoutChg chg="del">
          <pc:chgData name="hassan MH" userId="84cd2103f36ef0dc" providerId="LiveId" clId="{E9CE1604-70D3-488D-9CEF-730C9F2B14FE}" dt="2022-04-21T11:05:10.372" v="0" actId="47"/>
          <pc:sldLayoutMkLst>
            <pc:docMk/>
            <pc:sldMasterMk cId="2565487108" sldId="2147483696"/>
            <pc:sldLayoutMk cId="4076371269" sldId="2147483697"/>
          </pc:sldLayoutMkLst>
        </pc:sldLayoutChg>
        <pc:sldLayoutChg chg="del">
          <pc:chgData name="hassan MH" userId="84cd2103f36ef0dc" providerId="LiveId" clId="{E9CE1604-70D3-488D-9CEF-730C9F2B14FE}" dt="2022-04-21T11:05:10.372" v="0" actId="47"/>
          <pc:sldLayoutMkLst>
            <pc:docMk/>
            <pc:sldMasterMk cId="2565487108" sldId="2147483696"/>
            <pc:sldLayoutMk cId="4278253048" sldId="2147483698"/>
          </pc:sldLayoutMkLst>
        </pc:sldLayoutChg>
        <pc:sldLayoutChg chg="del">
          <pc:chgData name="hassan MH" userId="84cd2103f36ef0dc" providerId="LiveId" clId="{E9CE1604-70D3-488D-9CEF-730C9F2B14FE}" dt="2022-04-21T11:05:10.372" v="0" actId="47"/>
          <pc:sldLayoutMkLst>
            <pc:docMk/>
            <pc:sldMasterMk cId="2565487108" sldId="2147483696"/>
            <pc:sldLayoutMk cId="2324645241" sldId="2147483699"/>
          </pc:sldLayoutMkLst>
        </pc:sldLayoutChg>
        <pc:sldLayoutChg chg="del">
          <pc:chgData name="hassan MH" userId="84cd2103f36ef0dc" providerId="LiveId" clId="{E9CE1604-70D3-488D-9CEF-730C9F2B14FE}" dt="2022-04-21T11:05:10.372" v="0" actId="47"/>
          <pc:sldLayoutMkLst>
            <pc:docMk/>
            <pc:sldMasterMk cId="2565487108" sldId="2147483696"/>
            <pc:sldLayoutMk cId="1626236010" sldId="2147483700"/>
          </pc:sldLayoutMkLst>
        </pc:sldLayoutChg>
        <pc:sldLayoutChg chg="del">
          <pc:chgData name="hassan MH" userId="84cd2103f36ef0dc" providerId="LiveId" clId="{E9CE1604-70D3-488D-9CEF-730C9F2B14FE}" dt="2022-04-21T11:05:10.372" v="0" actId="47"/>
          <pc:sldLayoutMkLst>
            <pc:docMk/>
            <pc:sldMasterMk cId="2565487108" sldId="2147483696"/>
            <pc:sldLayoutMk cId="923489187" sldId="2147483701"/>
          </pc:sldLayoutMkLst>
        </pc:sldLayoutChg>
        <pc:sldLayoutChg chg="del">
          <pc:chgData name="hassan MH" userId="84cd2103f36ef0dc" providerId="LiveId" clId="{E9CE1604-70D3-488D-9CEF-730C9F2B14FE}" dt="2022-04-21T11:05:10.372" v="0" actId="47"/>
          <pc:sldLayoutMkLst>
            <pc:docMk/>
            <pc:sldMasterMk cId="2565487108" sldId="2147483696"/>
            <pc:sldLayoutMk cId="1957240253" sldId="2147483702"/>
          </pc:sldLayoutMkLst>
        </pc:sldLayoutChg>
        <pc:sldLayoutChg chg="del">
          <pc:chgData name="hassan MH" userId="84cd2103f36ef0dc" providerId="LiveId" clId="{E9CE1604-70D3-488D-9CEF-730C9F2B14FE}" dt="2022-04-21T11:05:10.372" v="0" actId="47"/>
          <pc:sldLayoutMkLst>
            <pc:docMk/>
            <pc:sldMasterMk cId="2565487108" sldId="2147483696"/>
            <pc:sldLayoutMk cId="651355922" sldId="2147483703"/>
          </pc:sldLayoutMkLst>
        </pc:sldLayoutChg>
        <pc:sldLayoutChg chg="del">
          <pc:chgData name="hassan MH" userId="84cd2103f36ef0dc" providerId="LiveId" clId="{E9CE1604-70D3-488D-9CEF-730C9F2B14FE}" dt="2022-04-21T11:05:10.372" v="0" actId="47"/>
          <pc:sldLayoutMkLst>
            <pc:docMk/>
            <pc:sldMasterMk cId="2565487108" sldId="2147483696"/>
            <pc:sldLayoutMk cId="1721207783" sldId="2147483704"/>
          </pc:sldLayoutMkLst>
        </pc:sldLayoutChg>
        <pc:sldLayoutChg chg="del">
          <pc:chgData name="hassan MH" userId="84cd2103f36ef0dc" providerId="LiveId" clId="{E9CE1604-70D3-488D-9CEF-730C9F2B14FE}" dt="2022-04-21T11:05:10.372" v="0" actId="47"/>
          <pc:sldLayoutMkLst>
            <pc:docMk/>
            <pc:sldMasterMk cId="2565487108" sldId="2147483696"/>
            <pc:sldLayoutMk cId="3345747691" sldId="2147483705"/>
          </pc:sldLayoutMkLst>
        </pc:sldLayoutChg>
        <pc:sldLayoutChg chg="del">
          <pc:chgData name="hassan MH" userId="84cd2103f36ef0dc" providerId="LiveId" clId="{E9CE1604-70D3-488D-9CEF-730C9F2B14FE}" dt="2022-04-21T11:05:10.372" v="0" actId="47"/>
          <pc:sldLayoutMkLst>
            <pc:docMk/>
            <pc:sldMasterMk cId="2565487108" sldId="2147483696"/>
            <pc:sldLayoutMk cId="387999233" sldId="2147483706"/>
          </pc:sldLayoutMkLst>
        </pc:sldLayoutChg>
        <pc:sldLayoutChg chg="del">
          <pc:chgData name="hassan MH" userId="84cd2103f36ef0dc" providerId="LiveId" clId="{E9CE1604-70D3-488D-9CEF-730C9F2B14FE}" dt="2022-04-21T11:05:10.372" v="0" actId="47"/>
          <pc:sldLayoutMkLst>
            <pc:docMk/>
            <pc:sldMasterMk cId="2565487108" sldId="2147483696"/>
            <pc:sldLayoutMk cId="4028123010" sldId="21474837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95507"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a:p>
          <a:p>
            <a:endParaRPr lang="ar-SA"/>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a:t>
            </a:fld>
            <a:endParaRPr lang="en-GB"/>
          </a:p>
        </p:txBody>
      </p:sp>
    </p:spTree>
    <p:extLst>
      <p:ext uri="{BB962C8B-B14F-4D97-AF65-F5344CB8AC3E}">
        <p14:creationId xmlns:p14="http://schemas.microsoft.com/office/powerpoint/2010/main" val="223803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34637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95588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52275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639740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73127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4558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453736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0133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428013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852665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80648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96127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11227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965591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68693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61962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2216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9992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0249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68364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3982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5223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3BC1B678-2612-4FCB-A6F2-8DA33B3786F8}"/>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BC9F6A21-8C33-400A-AC58-DDA6042EA37E}"/>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4544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emf"/><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subset=arabic&amp;sidebar.open&amp;selection.family=Almarai:wght@70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AB4E67DB-A4A4-491A-A6C1-090D2AFAF771}"/>
              </a:ext>
            </a:extLst>
          </p:cNvPr>
          <p:cNvPicPr>
            <a:picLocks noChangeAspect="1"/>
          </p:cNvPicPr>
          <p:nvPr/>
        </p:nvPicPr>
        <p:blipFill>
          <a:blip r:embed="rId3"/>
          <a:stretch>
            <a:fillRect/>
          </a:stretch>
        </p:blipFill>
        <p:spPr>
          <a:xfrm flipH="1">
            <a:off x="-84496" y="853336"/>
            <a:ext cx="7644172" cy="1000811"/>
          </a:xfrm>
          <a:prstGeom prst="rect">
            <a:avLst/>
          </a:prstGeom>
        </p:spPr>
      </p:pic>
      <p:sp>
        <p:nvSpPr>
          <p:cNvPr id="5" name="شكل بيضاوي 4">
            <a:extLst>
              <a:ext uri="{FF2B5EF4-FFF2-40B4-BE49-F238E27FC236}">
                <a16:creationId xmlns:a16="http://schemas.microsoft.com/office/drawing/2014/main" id="{4D912109-2B4F-4D25-8A38-29234E779D4E}"/>
              </a:ext>
            </a:extLst>
          </p:cNvPr>
          <p:cNvSpPr/>
          <p:nvPr/>
        </p:nvSpPr>
        <p:spPr>
          <a:xfrm>
            <a:off x="2989147" y="547977"/>
            <a:ext cx="1581381" cy="1611531"/>
          </a:xfrm>
          <a:prstGeom prst="ellipse">
            <a:avLst/>
          </a:prstGeom>
          <a:blipFill dpi="0" rotWithShape="0">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123825">
            <a:solidFill>
              <a:srgbClr val="FFFFFF"/>
            </a:solidFill>
          </a:ln>
          <a:effectLst>
            <a:outerShdw blurRad="241300" dist="50800" dir="3720000" sx="99000" sy="99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a:p>
        </p:txBody>
      </p:sp>
      <p:sp>
        <p:nvSpPr>
          <p:cNvPr id="7" name="مربع نص 6">
            <a:extLst>
              <a:ext uri="{FF2B5EF4-FFF2-40B4-BE49-F238E27FC236}">
                <a16:creationId xmlns:a16="http://schemas.microsoft.com/office/drawing/2014/main" id="{474BC4AD-DCF3-4F55-8196-5FF08C0DE05F}"/>
              </a:ext>
            </a:extLst>
          </p:cNvPr>
          <p:cNvSpPr txBox="1"/>
          <p:nvPr/>
        </p:nvSpPr>
        <p:spPr>
          <a:xfrm>
            <a:off x="5013960" y="834079"/>
            <a:ext cx="1816698" cy="954107"/>
          </a:xfrm>
          <a:prstGeom prst="rect">
            <a:avLst/>
          </a:prstGeom>
          <a:noFill/>
        </p:spPr>
        <p:txBody>
          <a:bodyPr wrap="square" rtlCol="1">
            <a:spAutoFit/>
          </a:bodyPr>
          <a:lstStyle/>
          <a:p>
            <a:pPr algn="r" rtl="1"/>
            <a:r>
              <a:rPr lang="ar-EG" sz="2800" dirty="0">
                <a:solidFill>
                  <a:srgbClr val="FFFFFF"/>
                </a:solidFill>
                <a:latin typeface="Almarai" pitchFamily="2" charset="-78"/>
                <a:cs typeface="Almarai" pitchFamily="2" charset="-78"/>
              </a:rPr>
              <a:t>ســــــــــيرة</a:t>
            </a:r>
          </a:p>
          <a:p>
            <a:pPr algn="r" rtl="1"/>
            <a:r>
              <a:rPr lang="ar-EG" sz="2800" dirty="0">
                <a:solidFill>
                  <a:srgbClr val="FFFFFF"/>
                </a:solidFill>
                <a:latin typeface="Almarai" pitchFamily="2" charset="-78"/>
                <a:cs typeface="Almarai" pitchFamily="2" charset="-78"/>
              </a:rPr>
              <a:t> ذاتية</a:t>
            </a:r>
            <a:endParaRPr lang="ar-SA" sz="2800" dirty="0">
              <a:solidFill>
                <a:srgbClr val="FFFFFF"/>
              </a:solidFill>
              <a:latin typeface="Almarai" pitchFamily="2" charset="-78"/>
              <a:cs typeface="Almarai" pitchFamily="2" charset="-78"/>
            </a:endParaRPr>
          </a:p>
        </p:txBody>
      </p:sp>
      <p:sp>
        <p:nvSpPr>
          <p:cNvPr id="11" name="مربع نص 10">
            <a:extLst>
              <a:ext uri="{FF2B5EF4-FFF2-40B4-BE49-F238E27FC236}">
                <a16:creationId xmlns:a16="http://schemas.microsoft.com/office/drawing/2014/main" id="{AD8DBE48-CC0A-4D98-913B-01C8FF168D72}"/>
              </a:ext>
            </a:extLst>
          </p:cNvPr>
          <p:cNvSpPr txBox="1"/>
          <p:nvPr/>
        </p:nvSpPr>
        <p:spPr>
          <a:xfrm>
            <a:off x="2054669" y="2311479"/>
            <a:ext cx="3450336" cy="769441"/>
          </a:xfrm>
          <a:prstGeom prst="rect">
            <a:avLst/>
          </a:prstGeom>
          <a:noFill/>
        </p:spPr>
        <p:txBody>
          <a:bodyPr wrap="square" rtlCol="1">
            <a:spAutoFit/>
          </a:bodyPr>
          <a:lstStyle/>
          <a:p>
            <a:pPr algn="ctr" rtl="1"/>
            <a:r>
              <a:rPr lang="ar-EG" sz="4400" b="1" dirty="0">
                <a:solidFill>
                  <a:srgbClr val="191919"/>
                </a:solidFill>
                <a:latin typeface="Almarai" pitchFamily="2" charset="-78"/>
                <a:cs typeface="Almarai" pitchFamily="2" charset="-78"/>
              </a:rPr>
              <a:t>نزار محمد</a:t>
            </a:r>
            <a:endParaRPr lang="ar-SA" sz="4400" b="1" dirty="0">
              <a:solidFill>
                <a:srgbClr val="191919"/>
              </a:solidFill>
              <a:latin typeface="Almarai" pitchFamily="2" charset="-78"/>
              <a:cs typeface="Almarai" pitchFamily="2" charset="-78"/>
            </a:endParaRPr>
          </a:p>
        </p:txBody>
      </p:sp>
      <p:sp>
        <p:nvSpPr>
          <p:cNvPr id="12" name="مستطيل: زوايا مستديرة 11">
            <a:extLst>
              <a:ext uri="{FF2B5EF4-FFF2-40B4-BE49-F238E27FC236}">
                <a16:creationId xmlns:a16="http://schemas.microsoft.com/office/drawing/2014/main" id="{62E822EE-7725-459E-A90C-82182A4293EE}"/>
              </a:ext>
            </a:extLst>
          </p:cNvPr>
          <p:cNvSpPr/>
          <p:nvPr/>
        </p:nvSpPr>
        <p:spPr>
          <a:xfrm>
            <a:off x="2371344" y="3193828"/>
            <a:ext cx="2881376" cy="341884"/>
          </a:xfrm>
          <a:prstGeom prst="roundRect">
            <a:avLst>
              <a:gd name="adj" fmla="val 12209"/>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a:p>
        </p:txBody>
      </p:sp>
      <p:sp>
        <p:nvSpPr>
          <p:cNvPr id="13" name="مربع نص 12">
            <a:extLst>
              <a:ext uri="{FF2B5EF4-FFF2-40B4-BE49-F238E27FC236}">
                <a16:creationId xmlns:a16="http://schemas.microsoft.com/office/drawing/2014/main" id="{9D5927D0-5DBE-4D5D-8EAB-D44A8E90E728}"/>
              </a:ext>
            </a:extLst>
          </p:cNvPr>
          <p:cNvSpPr txBox="1"/>
          <p:nvPr/>
        </p:nvSpPr>
        <p:spPr>
          <a:xfrm>
            <a:off x="2356103" y="3173508"/>
            <a:ext cx="2881376" cy="369332"/>
          </a:xfrm>
          <a:prstGeom prst="rect">
            <a:avLst/>
          </a:prstGeom>
          <a:noFill/>
        </p:spPr>
        <p:txBody>
          <a:bodyPr wrap="square" rtlCol="1" anchor="t">
            <a:spAutoFit/>
          </a:bodyPr>
          <a:lstStyle/>
          <a:p>
            <a:pPr algn="ctr" rtl="1"/>
            <a:r>
              <a:rPr lang="ar-EG" dirty="0">
                <a:solidFill>
                  <a:srgbClr val="FFFFFF"/>
                </a:solidFill>
                <a:latin typeface="Almarai" pitchFamily="2" charset="-78"/>
                <a:cs typeface="Almarai" pitchFamily="2" charset="-78"/>
              </a:rPr>
              <a:t>مصمم جرافيك</a:t>
            </a:r>
            <a:endParaRPr lang="ar-SA" dirty="0">
              <a:solidFill>
                <a:srgbClr val="FFFFFF"/>
              </a:solidFill>
              <a:latin typeface="Almarai" pitchFamily="2" charset="-78"/>
              <a:cs typeface="Almarai" pitchFamily="2" charset="-78"/>
            </a:endParaRPr>
          </a:p>
        </p:txBody>
      </p:sp>
      <p:pic>
        <p:nvPicPr>
          <p:cNvPr id="15" name="صورة 14">
            <a:extLst>
              <a:ext uri="{FF2B5EF4-FFF2-40B4-BE49-F238E27FC236}">
                <a16:creationId xmlns:a16="http://schemas.microsoft.com/office/drawing/2014/main" id="{87F20AF6-445B-48BF-AB04-9AB972960E03}"/>
              </a:ext>
            </a:extLst>
          </p:cNvPr>
          <p:cNvPicPr>
            <a:picLocks noChangeAspect="1"/>
          </p:cNvPicPr>
          <p:nvPr/>
        </p:nvPicPr>
        <p:blipFill>
          <a:blip r:embed="rId6"/>
          <a:stretch>
            <a:fillRect/>
          </a:stretch>
        </p:blipFill>
        <p:spPr>
          <a:xfrm>
            <a:off x="2247901" y="3847268"/>
            <a:ext cx="312419" cy="312318"/>
          </a:xfrm>
          <a:prstGeom prst="rect">
            <a:avLst/>
          </a:prstGeom>
        </p:spPr>
      </p:pic>
      <p:grpSp>
        <p:nvGrpSpPr>
          <p:cNvPr id="23" name="مجموعة 22">
            <a:extLst>
              <a:ext uri="{FF2B5EF4-FFF2-40B4-BE49-F238E27FC236}">
                <a16:creationId xmlns:a16="http://schemas.microsoft.com/office/drawing/2014/main" id="{4E7B9914-4CCF-4462-991B-A00CFE1675A2}"/>
              </a:ext>
            </a:extLst>
          </p:cNvPr>
          <p:cNvGrpSpPr/>
          <p:nvPr/>
        </p:nvGrpSpPr>
        <p:grpSpPr>
          <a:xfrm>
            <a:off x="6343650" y="3838915"/>
            <a:ext cx="312419" cy="312318"/>
            <a:chOff x="3779837" y="5154493"/>
            <a:chExt cx="213469" cy="213400"/>
          </a:xfrm>
        </p:grpSpPr>
        <p:pic>
          <p:nvPicPr>
            <p:cNvPr id="16" name="صورة 15">
              <a:extLst>
                <a:ext uri="{FF2B5EF4-FFF2-40B4-BE49-F238E27FC236}">
                  <a16:creationId xmlns:a16="http://schemas.microsoft.com/office/drawing/2014/main" id="{C3D92B2D-9649-4616-B674-7F8D19E6D652}"/>
                </a:ext>
              </a:extLst>
            </p:cNvPr>
            <p:cNvPicPr>
              <a:picLocks noChangeAspect="1"/>
            </p:cNvPicPr>
            <p:nvPr/>
          </p:nvPicPr>
          <p:blipFill>
            <a:blip r:embed="rId7"/>
            <a:stretch>
              <a:fillRect/>
            </a:stretch>
          </p:blipFill>
          <p:spPr>
            <a:xfrm>
              <a:off x="3779837" y="5154493"/>
              <a:ext cx="213469" cy="213400"/>
            </a:xfrm>
            <a:prstGeom prst="rect">
              <a:avLst/>
            </a:prstGeom>
          </p:spPr>
        </p:pic>
        <p:pic>
          <p:nvPicPr>
            <p:cNvPr id="17" name="صورة 16">
              <a:extLst>
                <a:ext uri="{FF2B5EF4-FFF2-40B4-BE49-F238E27FC236}">
                  <a16:creationId xmlns:a16="http://schemas.microsoft.com/office/drawing/2014/main" id="{F62BD019-F64D-43E4-AA4C-3CB8BC2A22D6}"/>
                </a:ext>
              </a:extLst>
            </p:cNvPr>
            <p:cNvPicPr>
              <a:picLocks noChangeAspect="1"/>
            </p:cNvPicPr>
            <p:nvPr/>
          </p:nvPicPr>
          <p:blipFill>
            <a:blip r:embed="rId8"/>
            <a:stretch>
              <a:fillRect/>
            </a:stretch>
          </p:blipFill>
          <p:spPr>
            <a:xfrm>
              <a:off x="3821189" y="5200453"/>
              <a:ext cx="135844" cy="116400"/>
            </a:xfrm>
            <a:prstGeom prst="rect">
              <a:avLst/>
            </a:prstGeom>
          </p:spPr>
        </p:pic>
      </p:grpSp>
      <p:grpSp>
        <p:nvGrpSpPr>
          <p:cNvPr id="22" name="مجموعة 21">
            <a:extLst>
              <a:ext uri="{FF2B5EF4-FFF2-40B4-BE49-F238E27FC236}">
                <a16:creationId xmlns:a16="http://schemas.microsoft.com/office/drawing/2014/main" id="{9670F9CD-2FA3-441F-977E-5D7406211B8A}"/>
              </a:ext>
            </a:extLst>
          </p:cNvPr>
          <p:cNvGrpSpPr/>
          <p:nvPr/>
        </p:nvGrpSpPr>
        <p:grpSpPr>
          <a:xfrm flipH="1" flipV="1">
            <a:off x="4258109" y="3838915"/>
            <a:ext cx="312419" cy="312318"/>
            <a:chOff x="3498900" y="5154493"/>
            <a:chExt cx="213469" cy="213400"/>
          </a:xfrm>
        </p:grpSpPr>
        <p:pic>
          <p:nvPicPr>
            <p:cNvPr id="19" name="صورة 18">
              <a:extLst>
                <a:ext uri="{FF2B5EF4-FFF2-40B4-BE49-F238E27FC236}">
                  <a16:creationId xmlns:a16="http://schemas.microsoft.com/office/drawing/2014/main" id="{BAC6C46A-FCB4-4E00-ADC4-39C3E03E53C2}"/>
                </a:ext>
              </a:extLst>
            </p:cNvPr>
            <p:cNvPicPr>
              <a:picLocks noChangeAspect="1"/>
            </p:cNvPicPr>
            <p:nvPr/>
          </p:nvPicPr>
          <p:blipFill>
            <a:blip r:embed="rId7"/>
            <a:stretch>
              <a:fillRect/>
            </a:stretch>
          </p:blipFill>
          <p:spPr>
            <a:xfrm>
              <a:off x="3498900" y="5154493"/>
              <a:ext cx="213469" cy="213400"/>
            </a:xfrm>
            <a:prstGeom prst="rect">
              <a:avLst/>
            </a:prstGeom>
          </p:spPr>
        </p:pic>
        <p:pic>
          <p:nvPicPr>
            <p:cNvPr id="18" name="صورة 17">
              <a:extLst>
                <a:ext uri="{FF2B5EF4-FFF2-40B4-BE49-F238E27FC236}">
                  <a16:creationId xmlns:a16="http://schemas.microsoft.com/office/drawing/2014/main" id="{AC9F154A-7B5B-43DA-8954-24A59B098E63}"/>
                </a:ext>
              </a:extLst>
            </p:cNvPr>
            <p:cNvPicPr>
              <a:picLocks noChangeAspect="1"/>
            </p:cNvPicPr>
            <p:nvPr/>
          </p:nvPicPr>
          <p:blipFill>
            <a:blip r:embed="rId9"/>
            <a:stretch>
              <a:fillRect/>
            </a:stretch>
          </p:blipFill>
          <p:spPr>
            <a:xfrm>
              <a:off x="3557215" y="5201186"/>
              <a:ext cx="97031" cy="109933"/>
            </a:xfrm>
            <a:prstGeom prst="rect">
              <a:avLst/>
            </a:prstGeom>
          </p:spPr>
        </p:pic>
      </p:grpSp>
      <p:cxnSp>
        <p:nvCxnSpPr>
          <p:cNvPr id="25" name="رابط مستقيم 24">
            <a:extLst>
              <a:ext uri="{FF2B5EF4-FFF2-40B4-BE49-F238E27FC236}">
                <a16:creationId xmlns:a16="http://schemas.microsoft.com/office/drawing/2014/main" id="{AC678635-D064-468C-BACC-6D5A3CE34870}"/>
              </a:ext>
            </a:extLst>
          </p:cNvPr>
          <p:cNvCxnSpPr/>
          <p:nvPr/>
        </p:nvCxnSpPr>
        <p:spPr>
          <a:xfrm flipH="1">
            <a:off x="967741" y="4414520"/>
            <a:ext cx="5595619" cy="0"/>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a:extLst>
              <a:ext uri="{FF2B5EF4-FFF2-40B4-BE49-F238E27FC236}">
                <a16:creationId xmlns:a16="http://schemas.microsoft.com/office/drawing/2014/main" id="{5957940C-914E-4B34-9EB7-0D5447638C8D}"/>
              </a:ext>
            </a:extLst>
          </p:cNvPr>
          <p:cNvCxnSpPr/>
          <p:nvPr/>
        </p:nvCxnSpPr>
        <p:spPr>
          <a:xfrm flipH="1">
            <a:off x="967741" y="5828792"/>
            <a:ext cx="5595619" cy="0"/>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a:extLst>
              <a:ext uri="{FF2B5EF4-FFF2-40B4-BE49-F238E27FC236}">
                <a16:creationId xmlns:a16="http://schemas.microsoft.com/office/drawing/2014/main" id="{9940C8F1-0EC8-4508-9FE5-2BEC3A3E145E}"/>
              </a:ext>
            </a:extLst>
          </p:cNvPr>
          <p:cNvCxnSpPr/>
          <p:nvPr/>
        </p:nvCxnSpPr>
        <p:spPr>
          <a:xfrm flipH="1">
            <a:off x="4343174" y="6664452"/>
            <a:ext cx="1070074"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a16="http://schemas.microsoft.com/office/drawing/2014/main" id="{9EA68555-CCD3-4CC0-9E6A-4EAD5A2408BB}"/>
              </a:ext>
            </a:extLst>
          </p:cNvPr>
          <p:cNvCxnSpPr>
            <a:cxnSpLocks/>
          </p:cNvCxnSpPr>
          <p:nvPr/>
        </p:nvCxnSpPr>
        <p:spPr>
          <a:xfrm flipH="1">
            <a:off x="4439920" y="6956552"/>
            <a:ext cx="973328"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32" name="رابط مستقيم 31">
            <a:extLst>
              <a:ext uri="{FF2B5EF4-FFF2-40B4-BE49-F238E27FC236}">
                <a16:creationId xmlns:a16="http://schemas.microsoft.com/office/drawing/2014/main" id="{E2C16E59-B363-42F5-9B09-F3A2D625D281}"/>
              </a:ext>
            </a:extLst>
          </p:cNvPr>
          <p:cNvCxnSpPr>
            <a:cxnSpLocks/>
          </p:cNvCxnSpPr>
          <p:nvPr/>
        </p:nvCxnSpPr>
        <p:spPr>
          <a:xfrm flipH="1">
            <a:off x="5090160" y="7263892"/>
            <a:ext cx="323088"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a:extLst>
              <a:ext uri="{FF2B5EF4-FFF2-40B4-BE49-F238E27FC236}">
                <a16:creationId xmlns:a16="http://schemas.microsoft.com/office/drawing/2014/main" id="{A89FAAD3-8263-4F55-90EE-98167DAC1005}"/>
              </a:ext>
            </a:extLst>
          </p:cNvPr>
          <p:cNvCxnSpPr>
            <a:cxnSpLocks/>
          </p:cNvCxnSpPr>
          <p:nvPr/>
        </p:nvCxnSpPr>
        <p:spPr>
          <a:xfrm flipH="1">
            <a:off x="4373880" y="8168132"/>
            <a:ext cx="1039368"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a:extLst>
              <a:ext uri="{FF2B5EF4-FFF2-40B4-BE49-F238E27FC236}">
                <a16:creationId xmlns:a16="http://schemas.microsoft.com/office/drawing/2014/main" id="{64010E3A-851B-45DA-87B1-F10F823FC531}"/>
              </a:ext>
            </a:extLst>
          </p:cNvPr>
          <p:cNvCxnSpPr>
            <a:cxnSpLocks/>
          </p:cNvCxnSpPr>
          <p:nvPr/>
        </p:nvCxnSpPr>
        <p:spPr>
          <a:xfrm flipH="1">
            <a:off x="4439920" y="8457692"/>
            <a:ext cx="973328"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a:extLst>
              <a:ext uri="{FF2B5EF4-FFF2-40B4-BE49-F238E27FC236}">
                <a16:creationId xmlns:a16="http://schemas.microsoft.com/office/drawing/2014/main" id="{AD8A8284-D777-4C64-AFB7-FD36615E384D}"/>
              </a:ext>
            </a:extLst>
          </p:cNvPr>
          <p:cNvCxnSpPr>
            <a:cxnSpLocks/>
          </p:cNvCxnSpPr>
          <p:nvPr/>
        </p:nvCxnSpPr>
        <p:spPr>
          <a:xfrm flipH="1">
            <a:off x="4541520" y="8767572"/>
            <a:ext cx="871728"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40" name="رابط مستقيم 39">
            <a:extLst>
              <a:ext uri="{FF2B5EF4-FFF2-40B4-BE49-F238E27FC236}">
                <a16:creationId xmlns:a16="http://schemas.microsoft.com/office/drawing/2014/main" id="{9009A213-1CCE-4CCC-85A3-0E73F2B416DE}"/>
              </a:ext>
            </a:extLst>
          </p:cNvPr>
          <p:cNvCxnSpPr>
            <a:cxnSpLocks/>
          </p:cNvCxnSpPr>
          <p:nvPr/>
        </p:nvCxnSpPr>
        <p:spPr>
          <a:xfrm flipH="1">
            <a:off x="4894516" y="9064752"/>
            <a:ext cx="518732"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a:extLst>
              <a:ext uri="{FF2B5EF4-FFF2-40B4-BE49-F238E27FC236}">
                <a16:creationId xmlns:a16="http://schemas.microsoft.com/office/drawing/2014/main" id="{60B1B2D7-1A4B-4AFE-922E-76826E3DC321}"/>
              </a:ext>
            </a:extLst>
          </p:cNvPr>
          <p:cNvCxnSpPr>
            <a:cxnSpLocks/>
          </p:cNvCxnSpPr>
          <p:nvPr/>
        </p:nvCxnSpPr>
        <p:spPr>
          <a:xfrm flipH="1">
            <a:off x="4419600" y="9367012"/>
            <a:ext cx="993648"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a:extLst>
              <a:ext uri="{FF2B5EF4-FFF2-40B4-BE49-F238E27FC236}">
                <a16:creationId xmlns:a16="http://schemas.microsoft.com/office/drawing/2014/main" id="{88C93F4F-8F73-41FB-B3D5-805BDC1C29E2}"/>
              </a:ext>
            </a:extLst>
          </p:cNvPr>
          <p:cNvCxnSpPr>
            <a:cxnSpLocks/>
          </p:cNvCxnSpPr>
          <p:nvPr/>
        </p:nvCxnSpPr>
        <p:spPr>
          <a:xfrm flipH="1">
            <a:off x="4709160" y="9664192"/>
            <a:ext cx="704088" cy="0"/>
          </a:xfrm>
          <a:prstGeom prst="line">
            <a:avLst/>
          </a:prstGeom>
          <a:ln w="6985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45" name="رابط مستقيم 44">
            <a:extLst>
              <a:ext uri="{FF2B5EF4-FFF2-40B4-BE49-F238E27FC236}">
                <a16:creationId xmlns:a16="http://schemas.microsoft.com/office/drawing/2014/main" id="{9210C762-B4FC-41BE-9A20-10BC3DA02B81}"/>
              </a:ext>
            </a:extLst>
          </p:cNvPr>
          <p:cNvCxnSpPr>
            <a:cxnSpLocks/>
          </p:cNvCxnSpPr>
          <p:nvPr/>
        </p:nvCxnSpPr>
        <p:spPr>
          <a:xfrm>
            <a:off x="4000500" y="6172200"/>
            <a:ext cx="0" cy="3756660"/>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48" name="مربع نص 47">
            <a:extLst>
              <a:ext uri="{FF2B5EF4-FFF2-40B4-BE49-F238E27FC236}">
                <a16:creationId xmlns:a16="http://schemas.microsoft.com/office/drawing/2014/main" id="{816C5482-E227-4581-A41E-EF5089BB3B83}"/>
              </a:ext>
            </a:extLst>
          </p:cNvPr>
          <p:cNvSpPr txBox="1"/>
          <p:nvPr/>
        </p:nvSpPr>
        <p:spPr>
          <a:xfrm>
            <a:off x="2658574" y="4618459"/>
            <a:ext cx="2235942" cy="307777"/>
          </a:xfrm>
          <a:prstGeom prst="rect">
            <a:avLst/>
          </a:prstGeom>
          <a:noFill/>
        </p:spPr>
        <p:txBody>
          <a:bodyPr wrap="square" rtlCol="1">
            <a:spAutoFit/>
          </a:bodyPr>
          <a:lstStyle/>
          <a:p>
            <a:pPr algn="ctr" rtl="1"/>
            <a:r>
              <a:rPr lang="ar-EG" sz="1400" b="1" dirty="0">
                <a:solidFill>
                  <a:srgbClr val="191919"/>
                </a:solidFill>
                <a:latin typeface="Almarai" pitchFamily="2" charset="-78"/>
                <a:cs typeface="Almarai" pitchFamily="2" charset="-78"/>
              </a:rPr>
              <a:t>نبذة تعريفية</a:t>
            </a:r>
            <a:endParaRPr lang="ar-SA" sz="1400" b="1" dirty="0">
              <a:solidFill>
                <a:srgbClr val="191919"/>
              </a:solidFill>
              <a:latin typeface="Almarai" pitchFamily="2" charset="-78"/>
              <a:cs typeface="Almarai" pitchFamily="2" charset="-78"/>
            </a:endParaRPr>
          </a:p>
        </p:txBody>
      </p:sp>
      <p:sp>
        <p:nvSpPr>
          <p:cNvPr id="49" name="مربع نص 48">
            <a:extLst>
              <a:ext uri="{FF2B5EF4-FFF2-40B4-BE49-F238E27FC236}">
                <a16:creationId xmlns:a16="http://schemas.microsoft.com/office/drawing/2014/main" id="{6EA01F69-84B1-483E-9FD7-4110E49F576F}"/>
              </a:ext>
            </a:extLst>
          </p:cNvPr>
          <p:cNvSpPr txBox="1"/>
          <p:nvPr/>
        </p:nvSpPr>
        <p:spPr>
          <a:xfrm>
            <a:off x="967740" y="4997434"/>
            <a:ext cx="5595619" cy="568682"/>
          </a:xfrm>
          <a:prstGeom prst="rect">
            <a:avLst/>
          </a:prstGeom>
          <a:noFill/>
        </p:spPr>
        <p:txBody>
          <a:bodyPr wrap="square" rtlCol="1" anchor="ctr">
            <a:spAutoFit/>
          </a:bodyPr>
          <a:lstStyle/>
          <a:p>
            <a:pPr algn="ctr" rtl="1">
              <a:lnSpc>
                <a:spcPct val="150000"/>
              </a:lnSpc>
            </a:pPr>
            <a:r>
              <a:rPr lang="ar-SA" sz="1100" dirty="0">
                <a:solidFill>
                  <a:srgbClr val="191919"/>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54" name="مربع نص 53">
            <a:extLst>
              <a:ext uri="{FF2B5EF4-FFF2-40B4-BE49-F238E27FC236}">
                <a16:creationId xmlns:a16="http://schemas.microsoft.com/office/drawing/2014/main" id="{1C26C024-59ED-4686-BEF9-0B5D16176B6D}"/>
              </a:ext>
            </a:extLst>
          </p:cNvPr>
          <p:cNvSpPr txBox="1"/>
          <p:nvPr/>
        </p:nvSpPr>
        <p:spPr>
          <a:xfrm>
            <a:off x="4839461" y="6114857"/>
            <a:ext cx="1611153" cy="307777"/>
          </a:xfrm>
          <a:prstGeom prst="rect">
            <a:avLst/>
          </a:prstGeom>
          <a:noFill/>
        </p:spPr>
        <p:txBody>
          <a:bodyPr wrap="square" rtlCol="1">
            <a:spAutoFit/>
          </a:bodyPr>
          <a:lstStyle/>
          <a:p>
            <a:pPr algn="r" rtl="1"/>
            <a:r>
              <a:rPr lang="ar-EG" sz="1400" b="1" dirty="0">
                <a:solidFill>
                  <a:srgbClr val="191919"/>
                </a:solidFill>
                <a:latin typeface="Almarai" pitchFamily="2" charset="-78"/>
                <a:cs typeface="Almarai" pitchFamily="2" charset="-78"/>
              </a:rPr>
              <a:t>اللغـــــات</a:t>
            </a:r>
            <a:endParaRPr lang="ar-SA" sz="1400" b="1" dirty="0">
              <a:solidFill>
                <a:srgbClr val="191919"/>
              </a:solidFill>
              <a:latin typeface="Almarai" pitchFamily="2" charset="-78"/>
              <a:cs typeface="Almarai" pitchFamily="2" charset="-78"/>
            </a:endParaRPr>
          </a:p>
        </p:txBody>
      </p:sp>
      <p:sp>
        <p:nvSpPr>
          <p:cNvPr id="55" name="مربع نص 54">
            <a:extLst>
              <a:ext uri="{FF2B5EF4-FFF2-40B4-BE49-F238E27FC236}">
                <a16:creationId xmlns:a16="http://schemas.microsoft.com/office/drawing/2014/main" id="{9D3F9350-AFA4-4BA7-AE21-F24629DE5AF1}"/>
              </a:ext>
            </a:extLst>
          </p:cNvPr>
          <p:cNvSpPr txBox="1"/>
          <p:nvPr/>
        </p:nvSpPr>
        <p:spPr>
          <a:xfrm>
            <a:off x="5669279" y="6526028"/>
            <a:ext cx="779052"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العربية</a:t>
            </a:r>
            <a:endParaRPr lang="ar-SA" sz="1050" dirty="0">
              <a:solidFill>
                <a:srgbClr val="191919"/>
              </a:solidFill>
              <a:latin typeface="Almarai" pitchFamily="2" charset="-78"/>
              <a:cs typeface="Almarai" pitchFamily="2" charset="-78"/>
            </a:endParaRPr>
          </a:p>
        </p:txBody>
      </p:sp>
      <p:sp>
        <p:nvSpPr>
          <p:cNvPr id="56" name="مربع نص 55">
            <a:extLst>
              <a:ext uri="{FF2B5EF4-FFF2-40B4-BE49-F238E27FC236}">
                <a16:creationId xmlns:a16="http://schemas.microsoft.com/office/drawing/2014/main" id="{78BE89A9-2CF7-47F8-92FE-A46E4295BE6C}"/>
              </a:ext>
            </a:extLst>
          </p:cNvPr>
          <p:cNvSpPr txBox="1"/>
          <p:nvPr/>
        </p:nvSpPr>
        <p:spPr>
          <a:xfrm>
            <a:off x="5676899" y="6819718"/>
            <a:ext cx="779051"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الانجليزية</a:t>
            </a:r>
            <a:endParaRPr lang="ar-SA" sz="1050" dirty="0">
              <a:solidFill>
                <a:srgbClr val="191919"/>
              </a:solidFill>
              <a:latin typeface="Almarai" pitchFamily="2" charset="-78"/>
              <a:cs typeface="Almarai" pitchFamily="2" charset="-78"/>
            </a:endParaRPr>
          </a:p>
        </p:txBody>
      </p:sp>
      <p:sp>
        <p:nvSpPr>
          <p:cNvPr id="57" name="مربع نص 56">
            <a:extLst>
              <a:ext uri="{FF2B5EF4-FFF2-40B4-BE49-F238E27FC236}">
                <a16:creationId xmlns:a16="http://schemas.microsoft.com/office/drawing/2014/main" id="{A59CEACC-D45D-4B99-98E5-ED50B02AF1F4}"/>
              </a:ext>
            </a:extLst>
          </p:cNvPr>
          <p:cNvSpPr txBox="1"/>
          <p:nvPr/>
        </p:nvSpPr>
        <p:spPr>
          <a:xfrm>
            <a:off x="5576601" y="7125467"/>
            <a:ext cx="871729"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الفرنسية</a:t>
            </a:r>
            <a:endParaRPr lang="ar-SA" sz="1050" dirty="0">
              <a:solidFill>
                <a:srgbClr val="191919"/>
              </a:solidFill>
              <a:latin typeface="Almarai" pitchFamily="2" charset="-78"/>
              <a:cs typeface="Almarai" pitchFamily="2" charset="-78"/>
            </a:endParaRPr>
          </a:p>
        </p:txBody>
      </p:sp>
      <p:sp>
        <p:nvSpPr>
          <p:cNvPr id="58" name="مربع نص 57">
            <a:extLst>
              <a:ext uri="{FF2B5EF4-FFF2-40B4-BE49-F238E27FC236}">
                <a16:creationId xmlns:a16="http://schemas.microsoft.com/office/drawing/2014/main" id="{0108330E-8B8C-4191-8F9A-5E4137C50AD8}"/>
              </a:ext>
            </a:extLst>
          </p:cNvPr>
          <p:cNvSpPr txBox="1"/>
          <p:nvPr/>
        </p:nvSpPr>
        <p:spPr>
          <a:xfrm>
            <a:off x="5090161" y="7593954"/>
            <a:ext cx="1343728" cy="307777"/>
          </a:xfrm>
          <a:prstGeom prst="rect">
            <a:avLst/>
          </a:prstGeom>
          <a:noFill/>
        </p:spPr>
        <p:txBody>
          <a:bodyPr wrap="square" rtlCol="1">
            <a:spAutoFit/>
          </a:bodyPr>
          <a:lstStyle>
            <a:defPPr>
              <a:defRPr lang="en-US"/>
            </a:defPPr>
            <a:lvl1pPr algn="r" rtl="1">
              <a:defRPr sz="1400" b="1">
                <a:solidFill>
                  <a:srgbClr val="191919"/>
                </a:solidFill>
                <a:latin typeface="Almarai" pitchFamily="2" charset="-78"/>
                <a:cs typeface="Almarai" pitchFamily="2" charset="-78"/>
              </a:defRPr>
            </a:lvl1pPr>
          </a:lstStyle>
          <a:p>
            <a:r>
              <a:rPr lang="ar-EG" dirty="0"/>
              <a:t>المهارات</a:t>
            </a:r>
            <a:endParaRPr lang="ar-SA" dirty="0"/>
          </a:p>
        </p:txBody>
      </p:sp>
      <p:sp>
        <p:nvSpPr>
          <p:cNvPr id="59" name="مربع نص 58">
            <a:extLst>
              <a:ext uri="{FF2B5EF4-FFF2-40B4-BE49-F238E27FC236}">
                <a16:creationId xmlns:a16="http://schemas.microsoft.com/office/drawing/2014/main" id="{AB0B3F56-D84A-4450-8026-ADAA22AD99BA}"/>
              </a:ext>
            </a:extLst>
          </p:cNvPr>
          <p:cNvSpPr txBox="1"/>
          <p:nvPr/>
        </p:nvSpPr>
        <p:spPr>
          <a:xfrm>
            <a:off x="5714999" y="8014589"/>
            <a:ext cx="737066"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التصميم</a:t>
            </a:r>
            <a:endParaRPr lang="ar-SA" sz="1050" dirty="0">
              <a:solidFill>
                <a:srgbClr val="191919"/>
              </a:solidFill>
              <a:latin typeface="Almarai" pitchFamily="2" charset="-78"/>
              <a:cs typeface="Almarai" pitchFamily="2" charset="-78"/>
            </a:endParaRPr>
          </a:p>
        </p:txBody>
      </p:sp>
      <p:sp>
        <p:nvSpPr>
          <p:cNvPr id="60" name="مربع نص 59">
            <a:extLst>
              <a:ext uri="{FF2B5EF4-FFF2-40B4-BE49-F238E27FC236}">
                <a16:creationId xmlns:a16="http://schemas.microsoft.com/office/drawing/2014/main" id="{EEA9D4A1-E35F-483B-AE46-6FE3630B1281}"/>
              </a:ext>
            </a:extLst>
          </p:cNvPr>
          <p:cNvSpPr txBox="1"/>
          <p:nvPr/>
        </p:nvSpPr>
        <p:spPr>
          <a:xfrm>
            <a:off x="5478735" y="8316578"/>
            <a:ext cx="973329"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الجرافيك</a:t>
            </a:r>
            <a:endParaRPr lang="ar-SA" sz="1050" dirty="0">
              <a:solidFill>
                <a:srgbClr val="191919"/>
              </a:solidFill>
              <a:latin typeface="Almarai" pitchFamily="2" charset="-78"/>
              <a:cs typeface="Almarai" pitchFamily="2" charset="-78"/>
            </a:endParaRPr>
          </a:p>
        </p:txBody>
      </p:sp>
      <p:sp>
        <p:nvSpPr>
          <p:cNvPr id="61" name="مربع نص 60">
            <a:extLst>
              <a:ext uri="{FF2B5EF4-FFF2-40B4-BE49-F238E27FC236}">
                <a16:creationId xmlns:a16="http://schemas.microsoft.com/office/drawing/2014/main" id="{CCA95A50-74FC-4A2A-9D25-5A362A9A80EC}"/>
              </a:ext>
            </a:extLst>
          </p:cNvPr>
          <p:cNvSpPr txBox="1"/>
          <p:nvPr/>
        </p:nvSpPr>
        <p:spPr>
          <a:xfrm>
            <a:off x="5580337" y="8631688"/>
            <a:ext cx="871728"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الفوتوشوب</a:t>
            </a:r>
            <a:endParaRPr lang="ar-SA" sz="1050" dirty="0">
              <a:solidFill>
                <a:srgbClr val="191919"/>
              </a:solidFill>
              <a:latin typeface="Almarai" pitchFamily="2" charset="-78"/>
              <a:cs typeface="Almarai" pitchFamily="2" charset="-78"/>
            </a:endParaRPr>
          </a:p>
        </p:txBody>
      </p:sp>
      <p:sp>
        <p:nvSpPr>
          <p:cNvPr id="62" name="مربع نص 61">
            <a:extLst>
              <a:ext uri="{FF2B5EF4-FFF2-40B4-BE49-F238E27FC236}">
                <a16:creationId xmlns:a16="http://schemas.microsoft.com/office/drawing/2014/main" id="{BCB5348C-6ABC-4B06-9E7D-2CF943265073}"/>
              </a:ext>
            </a:extLst>
          </p:cNvPr>
          <p:cNvSpPr txBox="1"/>
          <p:nvPr/>
        </p:nvSpPr>
        <p:spPr>
          <a:xfrm>
            <a:off x="5505004" y="8933947"/>
            <a:ext cx="947059"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اليستريتور</a:t>
            </a:r>
            <a:endParaRPr lang="ar-SA" sz="1050" dirty="0">
              <a:solidFill>
                <a:srgbClr val="191919"/>
              </a:solidFill>
              <a:latin typeface="Almarai" pitchFamily="2" charset="-78"/>
              <a:cs typeface="Almarai" pitchFamily="2" charset="-78"/>
            </a:endParaRPr>
          </a:p>
        </p:txBody>
      </p:sp>
      <p:sp>
        <p:nvSpPr>
          <p:cNvPr id="63" name="مربع نص 62">
            <a:extLst>
              <a:ext uri="{FF2B5EF4-FFF2-40B4-BE49-F238E27FC236}">
                <a16:creationId xmlns:a16="http://schemas.microsoft.com/office/drawing/2014/main" id="{F0B68EF2-E659-43E7-855B-431271F5178C}"/>
              </a:ext>
            </a:extLst>
          </p:cNvPr>
          <p:cNvSpPr txBox="1"/>
          <p:nvPr/>
        </p:nvSpPr>
        <p:spPr>
          <a:xfrm>
            <a:off x="5505003" y="9216204"/>
            <a:ext cx="947059"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افترايفيكت</a:t>
            </a:r>
            <a:endParaRPr lang="ar-SA" sz="1050" dirty="0">
              <a:solidFill>
                <a:srgbClr val="191919"/>
              </a:solidFill>
              <a:latin typeface="Almarai" pitchFamily="2" charset="-78"/>
              <a:cs typeface="Almarai" pitchFamily="2" charset="-78"/>
            </a:endParaRPr>
          </a:p>
        </p:txBody>
      </p:sp>
      <p:sp>
        <p:nvSpPr>
          <p:cNvPr id="64" name="مربع نص 63">
            <a:extLst>
              <a:ext uri="{FF2B5EF4-FFF2-40B4-BE49-F238E27FC236}">
                <a16:creationId xmlns:a16="http://schemas.microsoft.com/office/drawing/2014/main" id="{30596C7F-B580-4847-9009-5B2D9D2D50EB}"/>
              </a:ext>
            </a:extLst>
          </p:cNvPr>
          <p:cNvSpPr txBox="1"/>
          <p:nvPr/>
        </p:nvSpPr>
        <p:spPr>
          <a:xfrm>
            <a:off x="1780031" y="6077867"/>
            <a:ext cx="2015997" cy="307777"/>
          </a:xfrm>
          <a:prstGeom prst="rect">
            <a:avLst/>
          </a:prstGeom>
          <a:noFill/>
        </p:spPr>
        <p:txBody>
          <a:bodyPr wrap="square" rtlCol="1">
            <a:spAutoFit/>
          </a:bodyPr>
          <a:lstStyle>
            <a:defPPr>
              <a:defRPr lang="en-US"/>
            </a:defPPr>
            <a:lvl1pPr algn="r" rtl="1">
              <a:defRPr sz="1400" b="1">
                <a:solidFill>
                  <a:srgbClr val="191919"/>
                </a:solidFill>
                <a:latin typeface="Almarai" pitchFamily="2" charset="-78"/>
                <a:cs typeface="Almarai" pitchFamily="2" charset="-78"/>
              </a:defRPr>
            </a:lvl1pPr>
          </a:lstStyle>
          <a:p>
            <a:r>
              <a:rPr lang="ar-EG" dirty="0"/>
              <a:t>الشهادات التعليمية</a:t>
            </a:r>
            <a:endParaRPr lang="ar-SA" dirty="0"/>
          </a:p>
        </p:txBody>
      </p:sp>
      <p:sp>
        <p:nvSpPr>
          <p:cNvPr id="65" name="مربع نص 64">
            <a:extLst>
              <a:ext uri="{FF2B5EF4-FFF2-40B4-BE49-F238E27FC236}">
                <a16:creationId xmlns:a16="http://schemas.microsoft.com/office/drawing/2014/main" id="{324E661E-6F50-4C9B-93F4-91DD828F2651}"/>
              </a:ext>
            </a:extLst>
          </p:cNvPr>
          <p:cNvSpPr txBox="1"/>
          <p:nvPr/>
        </p:nvSpPr>
        <p:spPr>
          <a:xfrm>
            <a:off x="350630" y="6742832"/>
            <a:ext cx="3470035" cy="246221"/>
          </a:xfrm>
          <a:prstGeom prst="rect">
            <a:avLst/>
          </a:prstGeom>
          <a:noFill/>
        </p:spPr>
        <p:txBody>
          <a:bodyPr wrap="square" rtlCol="1" anchor="ctr">
            <a:spAutoFit/>
          </a:bodyPr>
          <a:lstStyle/>
          <a:p>
            <a:pPr algn="r" rtl="1"/>
            <a:r>
              <a:rPr lang="ar-SA" sz="1000" dirty="0">
                <a:solidFill>
                  <a:srgbClr val="191919"/>
                </a:solidFill>
                <a:latin typeface="Almarai" pitchFamily="2" charset="-78"/>
                <a:cs typeface="Almarai" pitchFamily="2" charset="-78"/>
              </a:rPr>
              <a:t>هذا النص هو مثال لنص يمكن أن يستبدل في  نفس المساحة.</a:t>
            </a:r>
          </a:p>
        </p:txBody>
      </p:sp>
      <p:sp>
        <p:nvSpPr>
          <p:cNvPr id="66" name="مربع نص 65">
            <a:extLst>
              <a:ext uri="{FF2B5EF4-FFF2-40B4-BE49-F238E27FC236}">
                <a16:creationId xmlns:a16="http://schemas.microsoft.com/office/drawing/2014/main" id="{B815FA71-B9FC-4948-B647-AF3F4F78ECB9}"/>
              </a:ext>
            </a:extLst>
          </p:cNvPr>
          <p:cNvSpPr txBox="1"/>
          <p:nvPr/>
        </p:nvSpPr>
        <p:spPr>
          <a:xfrm>
            <a:off x="2737900" y="6448767"/>
            <a:ext cx="1041938" cy="307777"/>
          </a:xfrm>
          <a:prstGeom prst="rect">
            <a:avLst/>
          </a:prstGeom>
          <a:noFill/>
        </p:spPr>
        <p:txBody>
          <a:bodyPr wrap="square" rtlCol="1" anchor="ctr">
            <a:spAutoFit/>
          </a:bodyPr>
          <a:lstStyle/>
          <a:p>
            <a:pPr algn="ctr" rtl="1"/>
            <a:r>
              <a:rPr lang="ar-EG" sz="1400" dirty="0">
                <a:solidFill>
                  <a:srgbClr val="191919"/>
                </a:solidFill>
                <a:latin typeface="Almarai" pitchFamily="2" charset="-78"/>
                <a:cs typeface="Almarai" pitchFamily="2" charset="-78"/>
              </a:rPr>
              <a:t>2014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2016</a:t>
            </a:r>
            <a:endParaRPr lang="ar-SA" sz="1400" dirty="0">
              <a:solidFill>
                <a:srgbClr val="191919"/>
              </a:solidFill>
              <a:latin typeface="Almarai" pitchFamily="2" charset="-78"/>
              <a:cs typeface="Almarai" pitchFamily="2" charset="-78"/>
            </a:endParaRPr>
          </a:p>
        </p:txBody>
      </p:sp>
      <p:sp>
        <p:nvSpPr>
          <p:cNvPr id="67" name="مربع نص 66">
            <a:extLst>
              <a:ext uri="{FF2B5EF4-FFF2-40B4-BE49-F238E27FC236}">
                <a16:creationId xmlns:a16="http://schemas.microsoft.com/office/drawing/2014/main" id="{DCA85891-C9EF-4AFD-9973-0FAC10784A67}"/>
              </a:ext>
            </a:extLst>
          </p:cNvPr>
          <p:cNvSpPr txBox="1"/>
          <p:nvPr/>
        </p:nvSpPr>
        <p:spPr>
          <a:xfrm>
            <a:off x="435542" y="6457262"/>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sp>
        <p:nvSpPr>
          <p:cNvPr id="69" name="مربع نص 68">
            <a:extLst>
              <a:ext uri="{FF2B5EF4-FFF2-40B4-BE49-F238E27FC236}">
                <a16:creationId xmlns:a16="http://schemas.microsoft.com/office/drawing/2014/main" id="{27FF41EE-9313-414A-8331-8098F704ECA0}"/>
              </a:ext>
            </a:extLst>
          </p:cNvPr>
          <p:cNvSpPr txBox="1"/>
          <p:nvPr/>
        </p:nvSpPr>
        <p:spPr>
          <a:xfrm>
            <a:off x="2054670" y="8184971"/>
            <a:ext cx="1768310" cy="307777"/>
          </a:xfrm>
          <a:prstGeom prst="rect">
            <a:avLst/>
          </a:prstGeom>
          <a:noFill/>
        </p:spPr>
        <p:txBody>
          <a:bodyPr wrap="square" rtlCol="1">
            <a:spAutoFit/>
          </a:bodyPr>
          <a:lstStyle>
            <a:defPPr>
              <a:defRPr lang="en-US"/>
            </a:defPPr>
            <a:lvl1pPr algn="r" rtl="1">
              <a:defRPr sz="1400" b="1">
                <a:solidFill>
                  <a:srgbClr val="191919"/>
                </a:solidFill>
                <a:latin typeface="Almarai" pitchFamily="2" charset="-78"/>
                <a:cs typeface="Almarai" pitchFamily="2" charset="-78"/>
              </a:defRPr>
            </a:lvl1pPr>
          </a:lstStyle>
          <a:p>
            <a:r>
              <a:rPr lang="ar-EG" dirty="0"/>
              <a:t>الخبرات العملية</a:t>
            </a:r>
            <a:endParaRPr lang="ar-SA" dirty="0"/>
          </a:p>
        </p:txBody>
      </p:sp>
      <p:sp>
        <p:nvSpPr>
          <p:cNvPr id="74" name="مربع نص 73">
            <a:extLst>
              <a:ext uri="{FF2B5EF4-FFF2-40B4-BE49-F238E27FC236}">
                <a16:creationId xmlns:a16="http://schemas.microsoft.com/office/drawing/2014/main" id="{4CBC9AA7-F097-45AC-AB2C-5681644845B1}"/>
              </a:ext>
            </a:extLst>
          </p:cNvPr>
          <p:cNvSpPr txBox="1"/>
          <p:nvPr/>
        </p:nvSpPr>
        <p:spPr>
          <a:xfrm>
            <a:off x="4631048" y="3851496"/>
            <a:ext cx="1675984" cy="276999"/>
          </a:xfrm>
          <a:prstGeom prst="rect">
            <a:avLst/>
          </a:prstGeom>
          <a:noFill/>
        </p:spPr>
        <p:txBody>
          <a:bodyPr wrap="square" rtlCol="1" anchor="ctr">
            <a:spAutoFit/>
          </a:bodyPr>
          <a:lstStyle/>
          <a:p>
            <a:pPr algn="r" rtl="1"/>
            <a:r>
              <a:rPr lang="ar-EG" sz="1200" dirty="0">
                <a:solidFill>
                  <a:srgbClr val="191919"/>
                </a:solidFill>
                <a:latin typeface="Almarai" pitchFamily="2" charset="-78"/>
                <a:cs typeface="Almarai" pitchFamily="2" charset="-78"/>
              </a:rPr>
              <a:t>جدة , السعودية</a:t>
            </a:r>
            <a:endParaRPr lang="ar-SA" sz="1200" dirty="0">
              <a:solidFill>
                <a:srgbClr val="191919"/>
              </a:solidFill>
              <a:latin typeface="Almarai" pitchFamily="2" charset="-78"/>
              <a:cs typeface="Almarai" pitchFamily="2" charset="-78"/>
            </a:endParaRPr>
          </a:p>
        </p:txBody>
      </p:sp>
      <p:sp>
        <p:nvSpPr>
          <p:cNvPr id="75" name="مربع نص 74">
            <a:extLst>
              <a:ext uri="{FF2B5EF4-FFF2-40B4-BE49-F238E27FC236}">
                <a16:creationId xmlns:a16="http://schemas.microsoft.com/office/drawing/2014/main" id="{1F544F05-A01F-4B20-8F37-93774C44AF95}"/>
              </a:ext>
            </a:extLst>
          </p:cNvPr>
          <p:cNvSpPr txBox="1"/>
          <p:nvPr/>
        </p:nvSpPr>
        <p:spPr>
          <a:xfrm>
            <a:off x="2814099" y="3861914"/>
            <a:ext cx="1434863" cy="276999"/>
          </a:xfrm>
          <a:prstGeom prst="rect">
            <a:avLst/>
          </a:prstGeom>
          <a:noFill/>
        </p:spPr>
        <p:txBody>
          <a:bodyPr wrap="square" rtlCol="1" anchor="ctr">
            <a:spAutoFit/>
          </a:bodyPr>
          <a:lstStyle/>
          <a:p>
            <a:pPr algn="r" rtl="1"/>
            <a:r>
              <a:rPr lang="en-GB" sz="1200" dirty="0">
                <a:solidFill>
                  <a:srgbClr val="191919"/>
                </a:solidFill>
                <a:latin typeface="Almarai" pitchFamily="2" charset="-78"/>
                <a:cs typeface="Almarai" pitchFamily="2" charset="-78"/>
              </a:rPr>
              <a:t>+966 50 000 0000</a:t>
            </a:r>
            <a:endParaRPr lang="ar-SA" sz="1200" dirty="0">
              <a:solidFill>
                <a:srgbClr val="191919"/>
              </a:solidFill>
              <a:latin typeface="Almarai" pitchFamily="2" charset="-78"/>
              <a:cs typeface="Almarai" pitchFamily="2" charset="-78"/>
            </a:endParaRPr>
          </a:p>
        </p:txBody>
      </p:sp>
      <p:sp>
        <p:nvSpPr>
          <p:cNvPr id="76" name="مربع نص 75">
            <a:extLst>
              <a:ext uri="{FF2B5EF4-FFF2-40B4-BE49-F238E27FC236}">
                <a16:creationId xmlns:a16="http://schemas.microsoft.com/office/drawing/2014/main" id="{9670B609-26E5-4A97-B5F4-FC25F0C9259F}"/>
              </a:ext>
            </a:extLst>
          </p:cNvPr>
          <p:cNvSpPr txBox="1"/>
          <p:nvPr/>
        </p:nvSpPr>
        <p:spPr>
          <a:xfrm>
            <a:off x="106680" y="3849324"/>
            <a:ext cx="2171701" cy="276999"/>
          </a:xfrm>
          <a:prstGeom prst="rect">
            <a:avLst/>
          </a:prstGeom>
          <a:noFill/>
        </p:spPr>
        <p:txBody>
          <a:bodyPr wrap="square" rtlCol="1" anchor="ctr">
            <a:spAutoFit/>
          </a:bodyPr>
          <a:lstStyle/>
          <a:p>
            <a:pPr algn="r" rtl="1"/>
            <a:r>
              <a:rPr lang="en-GB" sz="1200" dirty="0">
                <a:solidFill>
                  <a:srgbClr val="191919"/>
                </a:solidFill>
                <a:latin typeface="Almarai" pitchFamily="2" charset="-78"/>
                <a:cs typeface="Almarai" pitchFamily="2" charset="-78"/>
              </a:rPr>
              <a:t>youremail@email.com</a:t>
            </a:r>
            <a:endParaRPr lang="ar-SA" sz="1200" dirty="0">
              <a:solidFill>
                <a:srgbClr val="191919"/>
              </a:solidFill>
              <a:latin typeface="Almarai" pitchFamily="2" charset="-78"/>
              <a:cs typeface="Almarai" pitchFamily="2" charset="-78"/>
            </a:endParaRPr>
          </a:p>
        </p:txBody>
      </p:sp>
      <p:cxnSp>
        <p:nvCxnSpPr>
          <p:cNvPr id="77" name="رابط مستقيم 76">
            <a:extLst>
              <a:ext uri="{FF2B5EF4-FFF2-40B4-BE49-F238E27FC236}">
                <a16:creationId xmlns:a16="http://schemas.microsoft.com/office/drawing/2014/main" id="{37411BCB-DA91-4435-95D3-880610955BAC}"/>
              </a:ext>
            </a:extLst>
          </p:cNvPr>
          <p:cNvCxnSpPr>
            <a:cxnSpLocks/>
          </p:cNvCxnSpPr>
          <p:nvPr/>
        </p:nvCxnSpPr>
        <p:spPr>
          <a:xfrm>
            <a:off x="2737900" y="6526028"/>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82" name="مربع نص 81">
            <a:extLst>
              <a:ext uri="{FF2B5EF4-FFF2-40B4-BE49-F238E27FC236}">
                <a16:creationId xmlns:a16="http://schemas.microsoft.com/office/drawing/2014/main" id="{084A1D72-E0AB-4CCF-AFA2-ED1A7B3EA968}"/>
              </a:ext>
            </a:extLst>
          </p:cNvPr>
          <p:cNvSpPr txBox="1"/>
          <p:nvPr/>
        </p:nvSpPr>
        <p:spPr>
          <a:xfrm>
            <a:off x="350630" y="7428203"/>
            <a:ext cx="3470035" cy="246221"/>
          </a:xfrm>
          <a:prstGeom prst="rect">
            <a:avLst/>
          </a:prstGeom>
          <a:noFill/>
        </p:spPr>
        <p:txBody>
          <a:bodyPr wrap="square" rtlCol="1" anchor="ctr">
            <a:spAutoFit/>
          </a:bodyPr>
          <a:lstStyle/>
          <a:p>
            <a:pPr algn="r" rtl="1"/>
            <a:r>
              <a:rPr lang="ar-SA" sz="1000" dirty="0">
                <a:solidFill>
                  <a:srgbClr val="191919"/>
                </a:solidFill>
                <a:latin typeface="Almarai" pitchFamily="2" charset="-78"/>
                <a:cs typeface="Almarai" pitchFamily="2" charset="-78"/>
              </a:rPr>
              <a:t>هذا النص هو مثال لنص يمكن أن يستبدل في  نفس المساحة.</a:t>
            </a:r>
          </a:p>
        </p:txBody>
      </p:sp>
      <p:sp>
        <p:nvSpPr>
          <p:cNvPr id="83" name="مربع نص 82">
            <a:extLst>
              <a:ext uri="{FF2B5EF4-FFF2-40B4-BE49-F238E27FC236}">
                <a16:creationId xmlns:a16="http://schemas.microsoft.com/office/drawing/2014/main" id="{C25FFB4E-129F-4FC8-92F4-208BB80BE78E}"/>
              </a:ext>
            </a:extLst>
          </p:cNvPr>
          <p:cNvSpPr txBox="1"/>
          <p:nvPr/>
        </p:nvSpPr>
        <p:spPr>
          <a:xfrm>
            <a:off x="2737900" y="7134138"/>
            <a:ext cx="1041938" cy="307777"/>
          </a:xfrm>
          <a:prstGeom prst="rect">
            <a:avLst/>
          </a:prstGeom>
          <a:noFill/>
        </p:spPr>
        <p:txBody>
          <a:bodyPr wrap="square" rtlCol="1" anchor="ctr">
            <a:spAutoFit/>
          </a:bodyPr>
          <a:lstStyle/>
          <a:p>
            <a:pPr algn="ctr" rtl="1"/>
            <a:r>
              <a:rPr lang="ar-EG" sz="1400" dirty="0">
                <a:solidFill>
                  <a:srgbClr val="191919"/>
                </a:solidFill>
                <a:latin typeface="Almarai" pitchFamily="2" charset="-78"/>
                <a:cs typeface="Almarai" pitchFamily="2" charset="-78"/>
              </a:rPr>
              <a:t>2013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2014</a:t>
            </a:r>
            <a:endParaRPr lang="ar-SA" sz="1400" dirty="0">
              <a:solidFill>
                <a:srgbClr val="191919"/>
              </a:solidFill>
              <a:latin typeface="Almarai" pitchFamily="2" charset="-78"/>
              <a:cs typeface="Almarai" pitchFamily="2" charset="-78"/>
            </a:endParaRPr>
          </a:p>
        </p:txBody>
      </p:sp>
      <p:sp>
        <p:nvSpPr>
          <p:cNvPr id="84" name="مربع نص 83">
            <a:extLst>
              <a:ext uri="{FF2B5EF4-FFF2-40B4-BE49-F238E27FC236}">
                <a16:creationId xmlns:a16="http://schemas.microsoft.com/office/drawing/2014/main" id="{C7B9C870-D98D-443F-9605-633D8C88A6E0}"/>
              </a:ext>
            </a:extLst>
          </p:cNvPr>
          <p:cNvSpPr txBox="1"/>
          <p:nvPr/>
        </p:nvSpPr>
        <p:spPr>
          <a:xfrm>
            <a:off x="435542" y="7142633"/>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cxnSp>
        <p:nvCxnSpPr>
          <p:cNvPr id="85" name="رابط مستقيم 84">
            <a:extLst>
              <a:ext uri="{FF2B5EF4-FFF2-40B4-BE49-F238E27FC236}">
                <a16:creationId xmlns:a16="http://schemas.microsoft.com/office/drawing/2014/main" id="{E0E622AD-C216-46D4-AB7D-A1DEE5390661}"/>
              </a:ext>
            </a:extLst>
          </p:cNvPr>
          <p:cNvCxnSpPr>
            <a:cxnSpLocks/>
          </p:cNvCxnSpPr>
          <p:nvPr/>
        </p:nvCxnSpPr>
        <p:spPr>
          <a:xfrm>
            <a:off x="2737900" y="7211399"/>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93" name="مربع نص 92">
            <a:extLst>
              <a:ext uri="{FF2B5EF4-FFF2-40B4-BE49-F238E27FC236}">
                <a16:creationId xmlns:a16="http://schemas.microsoft.com/office/drawing/2014/main" id="{47765108-0FDA-488F-8838-9D8B3EC0DFA7}"/>
              </a:ext>
            </a:extLst>
          </p:cNvPr>
          <p:cNvSpPr txBox="1"/>
          <p:nvPr/>
        </p:nvSpPr>
        <p:spPr>
          <a:xfrm>
            <a:off x="350630" y="8907748"/>
            <a:ext cx="3470035" cy="246221"/>
          </a:xfrm>
          <a:prstGeom prst="rect">
            <a:avLst/>
          </a:prstGeom>
          <a:noFill/>
        </p:spPr>
        <p:txBody>
          <a:bodyPr wrap="square" rtlCol="1" anchor="ctr">
            <a:spAutoFit/>
          </a:bodyPr>
          <a:lstStyle/>
          <a:p>
            <a:pPr algn="r" rtl="1"/>
            <a:r>
              <a:rPr lang="ar-SA" sz="1000" dirty="0">
                <a:solidFill>
                  <a:srgbClr val="191919"/>
                </a:solidFill>
                <a:latin typeface="Almarai" pitchFamily="2" charset="-78"/>
                <a:cs typeface="Almarai" pitchFamily="2" charset="-78"/>
              </a:rPr>
              <a:t>هذا النص هو مثال لنص يمكن أن يستبدل في  نفس المساحة.</a:t>
            </a:r>
          </a:p>
        </p:txBody>
      </p:sp>
      <p:sp>
        <p:nvSpPr>
          <p:cNvPr id="94" name="مربع نص 93">
            <a:extLst>
              <a:ext uri="{FF2B5EF4-FFF2-40B4-BE49-F238E27FC236}">
                <a16:creationId xmlns:a16="http://schemas.microsoft.com/office/drawing/2014/main" id="{D2FC5396-8315-4992-91CA-1109BBF8691E}"/>
              </a:ext>
            </a:extLst>
          </p:cNvPr>
          <p:cNvSpPr txBox="1"/>
          <p:nvPr/>
        </p:nvSpPr>
        <p:spPr>
          <a:xfrm>
            <a:off x="2737900" y="8613683"/>
            <a:ext cx="1058128" cy="307777"/>
          </a:xfrm>
          <a:prstGeom prst="rect">
            <a:avLst/>
          </a:prstGeom>
          <a:noFill/>
        </p:spPr>
        <p:txBody>
          <a:bodyPr wrap="square" rtlCol="1" anchor="ctr">
            <a:spAutoFit/>
          </a:bodyPr>
          <a:lstStyle/>
          <a:p>
            <a:pPr algn="ctr" rtl="1"/>
            <a:r>
              <a:rPr lang="ar-EG" sz="1400" dirty="0">
                <a:solidFill>
                  <a:srgbClr val="191919"/>
                </a:solidFill>
                <a:latin typeface="Almarai" pitchFamily="2" charset="-78"/>
                <a:cs typeface="Almarai" pitchFamily="2" charset="-78"/>
              </a:rPr>
              <a:t>2018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a:t>
            </a:r>
            <a:r>
              <a:rPr lang="en-US" sz="1400" dirty="0">
                <a:solidFill>
                  <a:srgbClr val="191919"/>
                </a:solidFill>
                <a:latin typeface="Almarai" pitchFamily="2" charset="-78"/>
                <a:cs typeface="Almarai" pitchFamily="2" charset="-78"/>
              </a:rPr>
              <a:t>2020</a:t>
            </a:r>
            <a:endParaRPr lang="ar-SA" sz="1400" dirty="0">
              <a:solidFill>
                <a:srgbClr val="191919"/>
              </a:solidFill>
              <a:latin typeface="Almarai" pitchFamily="2" charset="-78"/>
              <a:cs typeface="Almarai" pitchFamily="2" charset="-78"/>
            </a:endParaRPr>
          </a:p>
        </p:txBody>
      </p:sp>
      <p:sp>
        <p:nvSpPr>
          <p:cNvPr id="95" name="مربع نص 94">
            <a:extLst>
              <a:ext uri="{FF2B5EF4-FFF2-40B4-BE49-F238E27FC236}">
                <a16:creationId xmlns:a16="http://schemas.microsoft.com/office/drawing/2014/main" id="{5A47FDD4-7FA0-4995-9416-37AB9902D20D}"/>
              </a:ext>
            </a:extLst>
          </p:cNvPr>
          <p:cNvSpPr txBox="1"/>
          <p:nvPr/>
        </p:nvSpPr>
        <p:spPr>
          <a:xfrm>
            <a:off x="435542" y="8622178"/>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cxnSp>
        <p:nvCxnSpPr>
          <p:cNvPr id="96" name="رابط مستقيم 95">
            <a:extLst>
              <a:ext uri="{FF2B5EF4-FFF2-40B4-BE49-F238E27FC236}">
                <a16:creationId xmlns:a16="http://schemas.microsoft.com/office/drawing/2014/main" id="{2C05FB36-E76A-4DF2-843B-BEB1A60646A1}"/>
              </a:ext>
            </a:extLst>
          </p:cNvPr>
          <p:cNvCxnSpPr>
            <a:cxnSpLocks/>
          </p:cNvCxnSpPr>
          <p:nvPr/>
        </p:nvCxnSpPr>
        <p:spPr>
          <a:xfrm>
            <a:off x="2737900" y="8690944"/>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97" name="مربع نص 96">
            <a:extLst>
              <a:ext uri="{FF2B5EF4-FFF2-40B4-BE49-F238E27FC236}">
                <a16:creationId xmlns:a16="http://schemas.microsoft.com/office/drawing/2014/main" id="{5250ADB8-D178-4FEF-A13A-73122DB3C1FD}"/>
              </a:ext>
            </a:extLst>
          </p:cNvPr>
          <p:cNvSpPr txBox="1"/>
          <p:nvPr/>
        </p:nvSpPr>
        <p:spPr>
          <a:xfrm>
            <a:off x="350630" y="9593119"/>
            <a:ext cx="3470035" cy="246221"/>
          </a:xfrm>
          <a:prstGeom prst="rect">
            <a:avLst/>
          </a:prstGeom>
          <a:noFill/>
        </p:spPr>
        <p:txBody>
          <a:bodyPr wrap="square" rtlCol="1" anchor="ctr">
            <a:spAutoFit/>
          </a:bodyPr>
          <a:lstStyle/>
          <a:p>
            <a:pPr algn="r" rtl="1"/>
            <a:r>
              <a:rPr lang="ar-SA" sz="1000" dirty="0">
                <a:solidFill>
                  <a:srgbClr val="191919"/>
                </a:solidFill>
                <a:latin typeface="Almarai" pitchFamily="2" charset="-78"/>
                <a:cs typeface="Almarai" pitchFamily="2" charset="-78"/>
              </a:rPr>
              <a:t>هذا النص هو مثال لنص يمكن أن يستبدل في  نفس المساحة.</a:t>
            </a:r>
          </a:p>
        </p:txBody>
      </p:sp>
      <p:sp>
        <p:nvSpPr>
          <p:cNvPr id="98" name="مربع نص 97">
            <a:extLst>
              <a:ext uri="{FF2B5EF4-FFF2-40B4-BE49-F238E27FC236}">
                <a16:creationId xmlns:a16="http://schemas.microsoft.com/office/drawing/2014/main" id="{E149EF4B-05BD-4B5F-9722-C18780B5D03D}"/>
              </a:ext>
            </a:extLst>
          </p:cNvPr>
          <p:cNvSpPr txBox="1"/>
          <p:nvPr/>
        </p:nvSpPr>
        <p:spPr>
          <a:xfrm>
            <a:off x="2737900" y="9299054"/>
            <a:ext cx="1041938" cy="307777"/>
          </a:xfrm>
          <a:prstGeom prst="rect">
            <a:avLst/>
          </a:prstGeom>
          <a:noFill/>
        </p:spPr>
        <p:txBody>
          <a:bodyPr wrap="square" rtlCol="1" anchor="ctr">
            <a:spAutoFit/>
          </a:bodyPr>
          <a:lstStyle/>
          <a:p>
            <a:pPr algn="ctr" rtl="1"/>
            <a:r>
              <a:rPr lang="ar-EG" sz="1400" dirty="0">
                <a:solidFill>
                  <a:srgbClr val="191919"/>
                </a:solidFill>
                <a:latin typeface="Almarai" pitchFamily="2" charset="-78"/>
                <a:cs typeface="Almarai" pitchFamily="2" charset="-78"/>
              </a:rPr>
              <a:t>2018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2017</a:t>
            </a:r>
            <a:endParaRPr lang="ar-SA" sz="1400" dirty="0">
              <a:solidFill>
                <a:srgbClr val="191919"/>
              </a:solidFill>
              <a:latin typeface="Almarai" pitchFamily="2" charset="-78"/>
              <a:cs typeface="Almarai" pitchFamily="2" charset="-78"/>
            </a:endParaRPr>
          </a:p>
        </p:txBody>
      </p:sp>
      <p:sp>
        <p:nvSpPr>
          <p:cNvPr id="99" name="مربع نص 98">
            <a:extLst>
              <a:ext uri="{FF2B5EF4-FFF2-40B4-BE49-F238E27FC236}">
                <a16:creationId xmlns:a16="http://schemas.microsoft.com/office/drawing/2014/main" id="{0C160888-0FAC-4178-ABCD-D800E3EB8405}"/>
              </a:ext>
            </a:extLst>
          </p:cNvPr>
          <p:cNvSpPr txBox="1"/>
          <p:nvPr/>
        </p:nvSpPr>
        <p:spPr>
          <a:xfrm>
            <a:off x="435542" y="9307549"/>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cxnSp>
        <p:nvCxnSpPr>
          <p:cNvPr id="100" name="رابط مستقيم 99">
            <a:extLst>
              <a:ext uri="{FF2B5EF4-FFF2-40B4-BE49-F238E27FC236}">
                <a16:creationId xmlns:a16="http://schemas.microsoft.com/office/drawing/2014/main" id="{2507538F-BF1E-43FC-B256-045F749848DA}"/>
              </a:ext>
            </a:extLst>
          </p:cNvPr>
          <p:cNvCxnSpPr>
            <a:cxnSpLocks/>
          </p:cNvCxnSpPr>
          <p:nvPr/>
        </p:nvCxnSpPr>
        <p:spPr>
          <a:xfrm>
            <a:off x="2737900" y="9376315"/>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101" name="مربع نص 100">
            <a:extLst>
              <a:ext uri="{FF2B5EF4-FFF2-40B4-BE49-F238E27FC236}">
                <a16:creationId xmlns:a16="http://schemas.microsoft.com/office/drawing/2014/main" id="{46A83DA6-8552-4E7A-86CA-4FC6661197C5}"/>
              </a:ext>
            </a:extLst>
          </p:cNvPr>
          <p:cNvSpPr txBox="1"/>
          <p:nvPr/>
        </p:nvSpPr>
        <p:spPr>
          <a:xfrm>
            <a:off x="5505003" y="9533387"/>
            <a:ext cx="947059" cy="261610"/>
          </a:xfrm>
          <a:prstGeom prst="rect">
            <a:avLst/>
          </a:prstGeom>
          <a:noFill/>
        </p:spPr>
        <p:txBody>
          <a:bodyPr wrap="square" rtlCol="1">
            <a:spAutoFit/>
          </a:bodyPr>
          <a:lstStyle/>
          <a:p>
            <a:pPr algn="r" rtl="1"/>
            <a:r>
              <a:rPr lang="ar-EG" sz="1050" dirty="0">
                <a:solidFill>
                  <a:srgbClr val="191919"/>
                </a:solidFill>
                <a:latin typeface="Almarai" pitchFamily="2" charset="-78"/>
                <a:cs typeface="Almarai" pitchFamily="2" charset="-78"/>
              </a:rPr>
              <a:t>التصوير</a:t>
            </a:r>
            <a:endParaRPr lang="ar-SA" sz="1050" dirty="0">
              <a:solidFill>
                <a:srgbClr val="191919"/>
              </a:solidFill>
              <a:latin typeface="Almarai" pitchFamily="2" charset="-78"/>
              <a:cs typeface="Almarai" pitchFamily="2" charset="-78"/>
            </a:endParaRPr>
          </a:p>
        </p:txBody>
      </p:sp>
    </p:spTree>
    <p:extLst>
      <p:ext uri="{BB962C8B-B14F-4D97-AF65-F5344CB8AC3E}">
        <p14:creationId xmlns:p14="http://schemas.microsoft.com/office/powerpoint/2010/main" val="156445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51CEEA6-535A-5B67-FA48-DBD105B408A8}"/>
              </a:ext>
            </a:extLst>
          </p:cNvPr>
          <p:cNvPicPr>
            <a:picLocks noChangeAspect="1"/>
          </p:cNvPicPr>
          <p:nvPr/>
        </p:nvPicPr>
        <p:blipFill>
          <a:blip r:embed="rId2"/>
          <a:stretch>
            <a:fillRect/>
          </a:stretch>
        </p:blipFill>
        <p:spPr>
          <a:xfrm>
            <a:off x="0" y="3219748"/>
            <a:ext cx="7559675" cy="4252317"/>
          </a:xfrm>
          <a:prstGeom prst="rect">
            <a:avLst/>
          </a:prstGeom>
        </p:spPr>
      </p:pic>
    </p:spTree>
    <p:extLst>
      <p:ext uri="{BB962C8B-B14F-4D97-AF65-F5344CB8AC3E}">
        <p14:creationId xmlns:p14="http://schemas.microsoft.com/office/powerpoint/2010/main" val="354586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97C538-F605-4470-B8E7-E81A57470B0C}"/>
              </a:ext>
            </a:extLst>
          </p:cNvPr>
          <p:cNvSpPr txBox="1"/>
          <p:nvPr/>
        </p:nvSpPr>
        <p:spPr>
          <a:xfrm>
            <a:off x="1377607" y="4080885"/>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1970530"/>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 y="7296928"/>
            <a:ext cx="7559675" cy="1569660"/>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
        <p:nvSpPr>
          <p:cNvPr id="11" name="مربع نص 10">
            <a:extLst>
              <a:ext uri="{FF2B5EF4-FFF2-40B4-BE49-F238E27FC236}">
                <a16:creationId xmlns:a16="http://schemas.microsoft.com/office/drawing/2014/main" id="{D8212352-86EA-49E0-BFC6-2625B0717BDB}"/>
              </a:ext>
            </a:extLst>
          </p:cNvPr>
          <p:cNvSpPr txBox="1"/>
          <p:nvPr/>
        </p:nvSpPr>
        <p:spPr>
          <a:xfrm>
            <a:off x="247961" y="-229005"/>
            <a:ext cx="7049397" cy="225896"/>
          </a:xfrm>
          <a:prstGeom prst="rect">
            <a:avLst/>
          </a:prstGeom>
          <a:noFill/>
        </p:spPr>
        <p:txBody>
          <a:bodyPr wrap="square">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هذا القالب من تصميم موقع انجز ( </a:t>
            </a:r>
            <a:r>
              <a:rPr kumimoji="0" lang="en-US"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ingez-ppt.com</a:t>
            </a: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 ) : موقع عربي متخصص بتصميم قوالب البوربوينت باللغة العربية</a:t>
            </a:r>
            <a:endParaRPr kumimoji="0" lang="ar-EG"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252</Words>
  <Application>Microsoft Office PowerPoint</Application>
  <PresentationFormat>مخصص</PresentationFormat>
  <Paragraphs>45</Paragraphs>
  <Slides>3</Slides>
  <Notes>2</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3</vt:i4>
      </vt:variant>
    </vt:vector>
  </HeadingPairs>
  <TitlesOfParts>
    <vt:vector size="10" baseType="lpstr">
      <vt:lpstr>Calibri</vt:lpstr>
      <vt:lpstr>Almarai</vt:lpstr>
      <vt:lpstr>Arial</vt:lpstr>
      <vt:lpstr>Calibri Light</vt:lpstr>
      <vt:lpstr>Times New Roman</vt:lpstr>
      <vt:lpstr>نسق Office</vt:lpstr>
      <vt:lpstr>1_نسق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https://ingez-ppt.com/</dc:title>
  <dc:creator>https://ingez-ppt.com/</dc:creator>
  <cp:lastModifiedBy>ingez-ppt.com</cp:lastModifiedBy>
  <cp:revision>2</cp:revision>
  <dcterms:created xsi:type="dcterms:W3CDTF">2020-06-12T12:56:01Z</dcterms:created>
  <dcterms:modified xsi:type="dcterms:W3CDTF">2023-04-16T01:42:03Z</dcterms:modified>
</cp:coreProperties>
</file>