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Lst>
  <p:notesMasterIdLst>
    <p:notesMasterId r:id="rId5"/>
  </p:notesMasterIdLst>
  <p:handoutMasterIdLst>
    <p:handoutMasterId r:id="rId6"/>
  </p:handoutMasterIdLst>
  <p:sldIdLst>
    <p:sldId id="469" r:id="rId2"/>
    <p:sldId id="468" r:id="rId3"/>
    <p:sldId id="316" r:id="rId4"/>
  </p:sldIdLst>
  <p:sldSz cx="7559675" cy="10691813"/>
  <p:notesSz cx="6858000" cy="9144000"/>
  <p:embeddedFontLst>
    <p:embeddedFont>
      <p:font typeface="Almarai" panose="020B0604020202020204" charset="-78"/>
      <p:regular r:id="rId7"/>
    </p:embeddedFont>
    <p:embeddedFont>
      <p:font typeface="Almarai Bold" panose="020B0604020202020204" charset="-78"/>
      <p:bold r:id="rId8"/>
    </p:embeddedFont>
    <p:embeddedFont>
      <p:font typeface="Almarai ExtraBold" charset="-78"/>
      <p:bold r:id="rId9"/>
    </p:embeddedFont>
    <p:embeddedFont>
      <p:font typeface="Cairo" panose="020B0604020202020204" charset="0"/>
      <p:regular r:id="rId10"/>
      <p:bold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1" userDrawn="1">
          <p15:clr>
            <a:srgbClr val="A4A3A4"/>
          </p15:clr>
        </p15:guide>
        <p15:guide id="2" pos="4218" userDrawn="1">
          <p15:clr>
            <a:srgbClr val="A4A3A4"/>
          </p15:clr>
        </p15:guide>
        <p15:guide id="3" pos="4127" userDrawn="1">
          <p15:clr>
            <a:srgbClr val="A4A3A4"/>
          </p15:clr>
        </p15:guide>
        <p15:guide id="4" pos="15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6744"/>
    <a:srgbClr val="2F2E31"/>
    <a:srgbClr val="B88055"/>
    <a:srgbClr val="444347"/>
    <a:srgbClr val="383839"/>
    <a:srgbClr val="414143"/>
    <a:srgbClr val="EFAF14"/>
    <a:srgbClr val="424242"/>
    <a:srgbClr val="595959"/>
    <a:srgbClr val="3BC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0234A-CAC5-484D-B16D-F5489367A2D9}" v="1" dt="2023-04-16T01:41:34.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5291" autoAdjust="0"/>
  </p:normalViewPr>
  <p:slideViewPr>
    <p:cSldViewPr snapToGrid="0" showGuides="1">
      <p:cViewPr varScale="1">
        <p:scale>
          <a:sx n="53" d="100"/>
          <a:sy n="53" d="100"/>
        </p:scale>
        <p:origin x="2578" y="106"/>
      </p:cViewPr>
      <p:guideLst>
        <p:guide orient="horz" pos="1961"/>
        <p:guide pos="4218"/>
        <p:guide pos="4127"/>
        <p:guide pos="1542"/>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6620A145-9720-44D9-A040-B0CB2D390024}"/>
    <pc:docChg chg="undo custSel addSld delSld modSld sldOrd delMainMaster">
      <pc:chgData name="hassan MH" userId="84cd2103f36ef0dc" providerId="LiveId" clId="{6620A145-9720-44D9-A040-B0CB2D390024}" dt="2020-07-27T11:09:38.307" v="144" actId="478"/>
      <pc:docMkLst>
        <pc:docMk/>
      </pc:docMkLst>
      <pc:sldChg chg="del">
        <pc:chgData name="hassan MH" userId="84cd2103f36ef0dc" providerId="LiveId" clId="{6620A145-9720-44D9-A040-B0CB2D390024}" dt="2020-07-27T10:56:24.959" v="0" actId="47"/>
        <pc:sldMkLst>
          <pc:docMk/>
          <pc:sldMk cId="3893368810" sldId="278"/>
        </pc:sldMkLst>
      </pc:sldChg>
      <pc:sldChg chg="addSp modSp del mod">
        <pc:chgData name="hassan MH" userId="84cd2103f36ef0dc" providerId="LiveId" clId="{6620A145-9720-44D9-A040-B0CB2D390024}" dt="2020-07-27T11:07:03.874" v="119" actId="47"/>
        <pc:sldMkLst>
          <pc:docMk/>
          <pc:sldMk cId="1055563182" sldId="280"/>
        </pc:sldMkLst>
        <pc:spChg chg="add mod">
          <ac:chgData name="hassan MH" userId="84cd2103f36ef0dc" providerId="LiveId" clId="{6620A145-9720-44D9-A040-B0CB2D390024}" dt="2020-07-27T10:58:52.220" v="37" actId="2085"/>
          <ac:spMkLst>
            <pc:docMk/>
            <pc:sldMk cId="1055563182" sldId="280"/>
            <ac:spMk id="6" creationId="{34A54C08-7E53-41E3-9A62-3A2A26032F09}"/>
          </ac:spMkLst>
        </pc:spChg>
        <pc:spChg chg="mod">
          <ac:chgData name="hassan MH" userId="84cd2103f36ef0dc" providerId="LiveId" clId="{6620A145-9720-44D9-A040-B0CB2D390024}" dt="2020-07-27T10:57:15.072" v="13" actId="1582"/>
          <ac:spMkLst>
            <pc:docMk/>
            <pc:sldMk cId="1055563182" sldId="280"/>
            <ac:spMk id="81" creationId="{A911AC0B-C61B-4D4E-BD2F-FC3665C8312B}"/>
          </ac:spMkLst>
        </pc:spChg>
        <pc:spChg chg="mod">
          <ac:chgData name="hassan MH" userId="84cd2103f36ef0dc" providerId="LiveId" clId="{6620A145-9720-44D9-A040-B0CB2D390024}" dt="2020-07-27T10:56:51.981" v="11" actId="207"/>
          <ac:spMkLst>
            <pc:docMk/>
            <pc:sldMk cId="1055563182" sldId="280"/>
            <ac:spMk id="82" creationId="{028D4CB9-0BE6-456E-9E13-F50DD75DDD25}"/>
          </ac:spMkLst>
        </pc:spChg>
        <pc:spChg chg="add mod">
          <ac:chgData name="hassan MH" userId="84cd2103f36ef0dc" providerId="LiveId" clId="{6620A145-9720-44D9-A040-B0CB2D390024}" dt="2020-07-27T10:58:54.890" v="38" actId="571"/>
          <ac:spMkLst>
            <pc:docMk/>
            <pc:sldMk cId="1055563182" sldId="280"/>
            <ac:spMk id="90" creationId="{E87AD7FB-24E5-4205-95C6-34CFC12DBA4A}"/>
          </ac:spMkLst>
        </pc:spChg>
        <pc:spChg chg="add mod">
          <ac:chgData name="hassan MH" userId="84cd2103f36ef0dc" providerId="LiveId" clId="{6620A145-9720-44D9-A040-B0CB2D390024}" dt="2020-07-27T10:58:58.721" v="39" actId="571"/>
          <ac:spMkLst>
            <pc:docMk/>
            <pc:sldMk cId="1055563182" sldId="280"/>
            <ac:spMk id="91" creationId="{A923FFEC-57C4-4EAE-8CD8-7493A178087C}"/>
          </ac:spMkLst>
        </pc:spChg>
        <pc:spChg chg="add mod">
          <ac:chgData name="hassan MH" userId="84cd2103f36ef0dc" providerId="LiveId" clId="{6620A145-9720-44D9-A040-B0CB2D390024}" dt="2020-07-27T10:59:01.759" v="41" actId="948"/>
          <ac:spMkLst>
            <pc:docMk/>
            <pc:sldMk cId="1055563182" sldId="280"/>
            <ac:spMk id="92" creationId="{F7847843-C97B-4298-941B-61697DD6A465}"/>
          </ac:spMkLst>
        </pc:spChg>
        <pc:spChg chg="add mod">
          <ac:chgData name="hassan MH" userId="84cd2103f36ef0dc" providerId="LiveId" clId="{6620A145-9720-44D9-A040-B0CB2D390024}" dt="2020-07-27T10:59:38.002" v="50" actId="571"/>
          <ac:spMkLst>
            <pc:docMk/>
            <pc:sldMk cId="1055563182" sldId="280"/>
            <ac:spMk id="96" creationId="{FCD72AD6-24EE-483E-8626-2552F2591042}"/>
          </ac:spMkLst>
        </pc:spChg>
        <pc:spChg chg="add mod">
          <ac:chgData name="hassan MH" userId="84cd2103f36ef0dc" providerId="LiveId" clId="{6620A145-9720-44D9-A040-B0CB2D390024}" dt="2020-07-27T10:59:40.011" v="51" actId="571"/>
          <ac:spMkLst>
            <pc:docMk/>
            <pc:sldMk cId="1055563182" sldId="280"/>
            <ac:spMk id="97" creationId="{4449DB6A-997A-493B-8419-1563114FEC15}"/>
          </ac:spMkLst>
        </pc:spChg>
        <pc:spChg chg="add mod">
          <ac:chgData name="hassan MH" userId="84cd2103f36ef0dc" providerId="LiveId" clId="{6620A145-9720-44D9-A040-B0CB2D390024}" dt="2020-07-27T10:59:41.723" v="52" actId="571"/>
          <ac:spMkLst>
            <pc:docMk/>
            <pc:sldMk cId="1055563182" sldId="280"/>
            <ac:spMk id="98" creationId="{E48C4915-FE14-4B67-B6EC-F9A7091E00D3}"/>
          </ac:spMkLst>
        </pc:spChg>
        <pc:spChg chg="mod">
          <ac:chgData name="hassan MH" userId="84cd2103f36ef0dc" providerId="LiveId" clId="{6620A145-9720-44D9-A040-B0CB2D390024}" dt="2020-07-27T10:57:33.027" v="17" actId="207"/>
          <ac:spMkLst>
            <pc:docMk/>
            <pc:sldMk cId="1055563182" sldId="280"/>
            <ac:spMk id="172" creationId="{6F499F90-B930-4512-A1ED-B95D36F121F9}"/>
          </ac:spMkLst>
        </pc:spChg>
        <pc:spChg chg="mod">
          <ac:chgData name="hassan MH" userId="84cd2103f36ef0dc" providerId="LiveId" clId="{6620A145-9720-44D9-A040-B0CB2D390024}" dt="2020-07-27T11:00:16.914" v="55" actId="14100"/>
          <ac:spMkLst>
            <pc:docMk/>
            <pc:sldMk cId="1055563182" sldId="280"/>
            <ac:spMk id="174" creationId="{953A159A-CDE6-421B-B1C8-B26E611A51D0}"/>
          </ac:spMkLst>
        </pc:spChg>
        <pc:spChg chg="mod">
          <ac:chgData name="hassan MH" userId="84cd2103f36ef0dc" providerId="LiveId" clId="{6620A145-9720-44D9-A040-B0CB2D390024}" dt="2020-07-27T10:57:38.060" v="19" actId="207"/>
          <ac:spMkLst>
            <pc:docMk/>
            <pc:sldMk cId="1055563182" sldId="280"/>
            <ac:spMk id="176" creationId="{D71A3A16-D3C2-4B1F-AFF9-B4970BB355A8}"/>
          </ac:spMkLst>
        </pc:spChg>
        <pc:spChg chg="mod">
          <ac:chgData name="hassan MH" userId="84cd2103f36ef0dc" providerId="LiveId" clId="{6620A145-9720-44D9-A040-B0CB2D390024}" dt="2020-07-27T11:00:20.082" v="56" actId="14100"/>
          <ac:spMkLst>
            <pc:docMk/>
            <pc:sldMk cId="1055563182" sldId="280"/>
            <ac:spMk id="178" creationId="{57136B04-5EDD-4C9F-AC76-BF85234CAFB9}"/>
          </ac:spMkLst>
        </pc:spChg>
        <pc:spChg chg="mod">
          <ac:chgData name="hassan MH" userId="84cd2103f36ef0dc" providerId="LiveId" clId="{6620A145-9720-44D9-A040-B0CB2D390024}" dt="2020-07-27T10:57:49.425" v="23" actId="14100"/>
          <ac:spMkLst>
            <pc:docMk/>
            <pc:sldMk cId="1055563182" sldId="280"/>
            <ac:spMk id="180" creationId="{C1B2734D-96EB-4C46-A5E5-84C3A8763E42}"/>
          </ac:spMkLst>
        </pc:spChg>
        <pc:spChg chg="mod">
          <ac:chgData name="hassan MH" userId="84cd2103f36ef0dc" providerId="LiveId" clId="{6620A145-9720-44D9-A040-B0CB2D390024}" dt="2020-07-27T10:57:21.627" v="14" actId="207"/>
          <ac:spMkLst>
            <pc:docMk/>
            <pc:sldMk cId="1055563182" sldId="280"/>
            <ac:spMk id="182" creationId="{72CAD109-8BC1-4180-8D8F-C308A02F43C9}"/>
          </ac:spMkLst>
        </pc:spChg>
        <pc:spChg chg="mod">
          <ac:chgData name="hassan MH" userId="84cd2103f36ef0dc" providerId="LiveId" clId="{6620A145-9720-44D9-A040-B0CB2D390024}" dt="2020-07-27T10:57:25.318" v="15" actId="207"/>
          <ac:spMkLst>
            <pc:docMk/>
            <pc:sldMk cId="1055563182" sldId="280"/>
            <ac:spMk id="184" creationId="{8D6DDA29-C4F4-4F51-B03D-B221CC4DA273}"/>
          </ac:spMkLst>
        </pc:spChg>
        <pc:spChg chg="mod">
          <ac:chgData name="hassan MH" userId="84cd2103f36ef0dc" providerId="LiveId" clId="{6620A145-9720-44D9-A040-B0CB2D390024}" dt="2020-07-27T10:57:27.610" v="16" actId="207"/>
          <ac:spMkLst>
            <pc:docMk/>
            <pc:sldMk cId="1055563182" sldId="280"/>
            <ac:spMk id="186" creationId="{7BB42456-EFDD-4A03-8AA1-6E74B1249174}"/>
          </ac:spMkLst>
        </pc:spChg>
        <pc:spChg chg="mod">
          <ac:chgData name="hassan MH" userId="84cd2103f36ef0dc" providerId="LiveId" clId="{6620A145-9720-44D9-A040-B0CB2D390024}" dt="2020-07-27T11:03:31.129" v="76" actId="2711"/>
          <ac:spMkLst>
            <pc:docMk/>
            <pc:sldMk cId="1055563182" sldId="280"/>
            <ac:spMk id="188" creationId="{4D801318-B0C0-4E0D-82EB-8BE4137A9FC7}"/>
          </ac:spMkLst>
        </pc:spChg>
        <pc:spChg chg="mod">
          <ac:chgData name="hassan MH" userId="84cd2103f36ef0dc" providerId="LiveId" clId="{6620A145-9720-44D9-A040-B0CB2D390024}" dt="2020-07-27T11:03:33.761" v="77" actId="2711"/>
          <ac:spMkLst>
            <pc:docMk/>
            <pc:sldMk cId="1055563182" sldId="280"/>
            <ac:spMk id="189" creationId="{D23B33C7-D66E-4927-843D-8CBDE6B43627}"/>
          </ac:spMkLst>
        </pc:spChg>
        <pc:spChg chg="mod">
          <ac:chgData name="hassan MH" userId="84cd2103f36ef0dc" providerId="LiveId" clId="{6620A145-9720-44D9-A040-B0CB2D390024}" dt="2020-07-27T10:57:52.682" v="24" actId="207"/>
          <ac:spMkLst>
            <pc:docMk/>
            <pc:sldMk cId="1055563182" sldId="280"/>
            <ac:spMk id="197" creationId="{BF54A96E-D1F0-46F2-B768-367EAEAC01B7}"/>
          </ac:spMkLst>
        </pc:spChg>
        <pc:spChg chg="mod">
          <ac:chgData name="hassan MH" userId="84cd2103f36ef0dc" providerId="LiveId" clId="{6620A145-9720-44D9-A040-B0CB2D390024}" dt="2020-07-27T10:57:55.273" v="25" actId="207"/>
          <ac:spMkLst>
            <pc:docMk/>
            <pc:sldMk cId="1055563182" sldId="280"/>
            <ac:spMk id="199" creationId="{FCBB230C-8699-44AC-A8C2-F7BAB9AEC268}"/>
          </ac:spMkLst>
        </pc:spChg>
        <pc:spChg chg="mod">
          <ac:chgData name="hassan MH" userId="84cd2103f36ef0dc" providerId="LiveId" clId="{6620A145-9720-44D9-A040-B0CB2D390024}" dt="2020-07-27T11:00:25.602" v="57" actId="14100"/>
          <ac:spMkLst>
            <pc:docMk/>
            <pc:sldMk cId="1055563182" sldId="280"/>
            <ac:spMk id="201" creationId="{50575C4F-D31B-4252-B838-7769D8710FEB}"/>
          </ac:spMkLst>
        </pc:spChg>
        <pc:spChg chg="mod">
          <ac:chgData name="hassan MH" userId="84cd2103f36ef0dc" providerId="LiveId" clId="{6620A145-9720-44D9-A040-B0CB2D390024}" dt="2020-07-27T11:03:36.897" v="78" actId="2711"/>
          <ac:spMkLst>
            <pc:docMk/>
            <pc:sldMk cId="1055563182" sldId="280"/>
            <ac:spMk id="205" creationId="{8BA240C7-27AF-44EF-926F-90E852595478}"/>
          </ac:spMkLst>
        </pc:spChg>
        <pc:spChg chg="mod">
          <ac:chgData name="hassan MH" userId="84cd2103f36ef0dc" providerId="LiveId" clId="{6620A145-9720-44D9-A040-B0CB2D390024}" dt="2020-07-27T11:03:38.462" v="79" actId="2711"/>
          <ac:spMkLst>
            <pc:docMk/>
            <pc:sldMk cId="1055563182" sldId="280"/>
            <ac:spMk id="218" creationId="{339EADA3-5864-4A49-9FDF-0C9CDCCE4161}"/>
          </ac:spMkLst>
        </pc:spChg>
        <pc:spChg chg="mod">
          <ac:chgData name="hassan MH" userId="84cd2103f36ef0dc" providerId="LiveId" clId="{6620A145-9720-44D9-A040-B0CB2D390024}" dt="2020-07-27T11:03:46.489" v="80" actId="2711"/>
          <ac:spMkLst>
            <pc:docMk/>
            <pc:sldMk cId="1055563182" sldId="280"/>
            <ac:spMk id="229" creationId="{2B5AFF78-A040-420A-8F8C-B6113B280E77}"/>
          </ac:spMkLst>
        </pc:spChg>
        <pc:picChg chg="add mod">
          <ac:chgData name="hassan MH" userId="84cd2103f36ef0dc" providerId="LiveId" clId="{6620A145-9720-44D9-A040-B0CB2D390024}" dt="2020-07-27T11:00:41.378" v="58" actId="1076"/>
          <ac:picMkLst>
            <pc:docMk/>
            <pc:sldMk cId="1055563182" sldId="280"/>
            <ac:picMk id="3" creationId="{8DCCAC5D-3213-43A9-918D-913A8230944B}"/>
          </ac:picMkLst>
        </pc:picChg>
        <pc:cxnChg chg="add mod">
          <ac:chgData name="hassan MH" userId="84cd2103f36ef0dc" providerId="LiveId" clId="{6620A145-9720-44D9-A040-B0CB2D390024}" dt="2020-07-27T10:59:18.816" v="47" actId="1037"/>
          <ac:cxnSpMkLst>
            <pc:docMk/>
            <pc:sldMk cId="1055563182" sldId="280"/>
            <ac:cxnSpMk id="89" creationId="{8A0A57CD-8EF3-46BF-99F7-3AF8C7513771}"/>
          </ac:cxnSpMkLst>
        </pc:cxnChg>
        <pc:cxnChg chg="add mod">
          <ac:chgData name="hassan MH" userId="84cd2103f36ef0dc" providerId="LiveId" clId="{6620A145-9720-44D9-A040-B0CB2D390024}" dt="2020-07-27T10:59:53.097" v="53" actId="14100"/>
          <ac:cxnSpMkLst>
            <pc:docMk/>
            <pc:sldMk cId="1055563182" sldId="280"/>
            <ac:cxnSpMk id="94" creationId="{E137602A-374B-4408-B255-3075ADCA81CA}"/>
          </ac:cxnSpMkLst>
        </pc:cxnChg>
      </pc:sldChg>
      <pc:sldChg chg="delSp modSp add mod ord">
        <pc:chgData name="hassan MH" userId="84cd2103f36ef0dc" providerId="LiveId" clId="{6620A145-9720-44D9-A040-B0CB2D390024}" dt="2020-07-27T11:09:38.307" v="144" actId="478"/>
        <pc:sldMkLst>
          <pc:docMk/>
          <pc:sldMk cId="1906547679" sldId="281"/>
        </pc:sldMkLst>
        <pc:spChg chg="mod">
          <ac:chgData name="hassan MH" userId="84cd2103f36ef0dc" providerId="LiveId" clId="{6620A145-9720-44D9-A040-B0CB2D390024}" dt="2020-07-27T11:08:07.419" v="125" actId="1076"/>
          <ac:spMkLst>
            <pc:docMk/>
            <pc:sldMk cId="1906547679" sldId="281"/>
            <ac:spMk id="6" creationId="{34A54C08-7E53-41E3-9A62-3A2A26032F09}"/>
          </ac:spMkLst>
        </pc:spChg>
        <pc:spChg chg="mod">
          <ac:chgData name="hassan MH" userId="84cd2103f36ef0dc" providerId="LiveId" clId="{6620A145-9720-44D9-A040-B0CB2D390024}" dt="2020-07-27T11:08:51.754" v="141" actId="1076"/>
          <ac:spMkLst>
            <pc:docMk/>
            <pc:sldMk cId="1906547679" sldId="281"/>
            <ac:spMk id="81" creationId="{A911AC0B-C61B-4D4E-BD2F-FC3665C8312B}"/>
          </ac:spMkLst>
        </pc:spChg>
        <pc:spChg chg="mod">
          <ac:chgData name="hassan MH" userId="84cd2103f36ef0dc" providerId="LiveId" clId="{6620A145-9720-44D9-A040-B0CB2D390024}" dt="2020-07-27T11:09:01.585" v="143" actId="1076"/>
          <ac:spMkLst>
            <pc:docMk/>
            <pc:sldMk cId="1906547679" sldId="281"/>
            <ac:spMk id="82" creationId="{028D4CB9-0BE6-456E-9E13-F50DD75DDD25}"/>
          </ac:spMkLst>
        </pc:spChg>
        <pc:spChg chg="mod">
          <ac:chgData name="hassan MH" userId="84cd2103f36ef0dc" providerId="LiveId" clId="{6620A145-9720-44D9-A040-B0CB2D390024}" dt="2020-07-27T11:09:01.585" v="143" actId="1076"/>
          <ac:spMkLst>
            <pc:docMk/>
            <pc:sldMk cId="1906547679" sldId="281"/>
            <ac:spMk id="83" creationId="{5A76AA9B-2C93-4201-9E75-16A9592C5E98}"/>
          </ac:spMkLst>
        </pc:spChg>
        <pc:spChg chg="mod">
          <ac:chgData name="hassan MH" userId="84cd2103f36ef0dc" providerId="LiveId" clId="{6620A145-9720-44D9-A040-B0CB2D390024}" dt="2020-07-27T11:08:07.419" v="125" actId="1076"/>
          <ac:spMkLst>
            <pc:docMk/>
            <pc:sldMk cId="1906547679" sldId="281"/>
            <ac:spMk id="90" creationId="{E87AD7FB-24E5-4205-95C6-34CFC12DBA4A}"/>
          </ac:spMkLst>
        </pc:spChg>
        <pc:spChg chg="mod">
          <ac:chgData name="hassan MH" userId="84cd2103f36ef0dc" providerId="LiveId" clId="{6620A145-9720-44D9-A040-B0CB2D390024}" dt="2020-07-27T11:08:07.419" v="125" actId="1076"/>
          <ac:spMkLst>
            <pc:docMk/>
            <pc:sldMk cId="1906547679" sldId="281"/>
            <ac:spMk id="91" creationId="{A923FFEC-57C4-4EAE-8CD8-7493A178087C}"/>
          </ac:spMkLst>
        </pc:spChg>
        <pc:spChg chg="mod">
          <ac:chgData name="hassan MH" userId="84cd2103f36ef0dc" providerId="LiveId" clId="{6620A145-9720-44D9-A040-B0CB2D390024}" dt="2020-07-27T11:08:07.419" v="125" actId="1076"/>
          <ac:spMkLst>
            <pc:docMk/>
            <pc:sldMk cId="1906547679" sldId="281"/>
            <ac:spMk id="92" creationId="{F7847843-C97B-4298-941B-61697DD6A465}"/>
          </ac:spMkLst>
        </pc:spChg>
        <pc:spChg chg="mod">
          <ac:chgData name="hassan MH" userId="84cd2103f36ef0dc" providerId="LiveId" clId="{6620A145-9720-44D9-A040-B0CB2D390024}" dt="2020-07-27T11:08:02.371" v="124" actId="1076"/>
          <ac:spMkLst>
            <pc:docMk/>
            <pc:sldMk cId="1906547679" sldId="281"/>
            <ac:spMk id="96" creationId="{FCD72AD6-24EE-483E-8626-2552F2591042}"/>
          </ac:spMkLst>
        </pc:spChg>
        <pc:spChg chg="mod">
          <ac:chgData name="hassan MH" userId="84cd2103f36ef0dc" providerId="LiveId" clId="{6620A145-9720-44D9-A040-B0CB2D390024}" dt="2020-07-27T11:08:02.371" v="124" actId="1076"/>
          <ac:spMkLst>
            <pc:docMk/>
            <pc:sldMk cId="1906547679" sldId="281"/>
            <ac:spMk id="97" creationId="{4449DB6A-997A-493B-8419-1563114FEC15}"/>
          </ac:spMkLst>
        </pc:spChg>
        <pc:spChg chg="mod">
          <ac:chgData name="hassan MH" userId="84cd2103f36ef0dc" providerId="LiveId" clId="{6620A145-9720-44D9-A040-B0CB2D390024}" dt="2020-07-27T11:08:02.371" v="124" actId="1076"/>
          <ac:spMkLst>
            <pc:docMk/>
            <pc:sldMk cId="1906547679" sldId="281"/>
            <ac:spMk id="98" creationId="{E48C4915-FE14-4B67-B6EC-F9A7091E00D3}"/>
          </ac:spMkLst>
        </pc:spChg>
        <pc:spChg chg="mod">
          <ac:chgData name="hassan MH" userId="84cd2103f36ef0dc" providerId="LiveId" clId="{6620A145-9720-44D9-A040-B0CB2D390024}" dt="2020-07-27T11:08:48.613" v="140" actId="1036"/>
          <ac:spMkLst>
            <pc:docMk/>
            <pc:sldMk cId="1906547679" sldId="281"/>
            <ac:spMk id="181" creationId="{8271E8F5-01DC-406B-980E-F1AFBB961C10}"/>
          </ac:spMkLst>
        </pc:spChg>
        <pc:spChg chg="mod">
          <ac:chgData name="hassan MH" userId="84cd2103f36ef0dc" providerId="LiveId" clId="{6620A145-9720-44D9-A040-B0CB2D390024}" dt="2020-07-27T11:08:48.613" v="140" actId="1036"/>
          <ac:spMkLst>
            <pc:docMk/>
            <pc:sldMk cId="1906547679" sldId="281"/>
            <ac:spMk id="182" creationId="{72CAD109-8BC1-4180-8D8F-C308A02F43C9}"/>
          </ac:spMkLst>
        </pc:spChg>
        <pc:spChg chg="mod">
          <ac:chgData name="hassan MH" userId="84cd2103f36ef0dc" providerId="LiveId" clId="{6620A145-9720-44D9-A040-B0CB2D390024}" dt="2020-07-27T11:08:48.613" v="140" actId="1036"/>
          <ac:spMkLst>
            <pc:docMk/>
            <pc:sldMk cId="1906547679" sldId="281"/>
            <ac:spMk id="183" creationId="{EDF17627-8CF9-43CD-A0BE-02E3C833BCB8}"/>
          </ac:spMkLst>
        </pc:spChg>
        <pc:spChg chg="mod">
          <ac:chgData name="hassan MH" userId="84cd2103f36ef0dc" providerId="LiveId" clId="{6620A145-9720-44D9-A040-B0CB2D390024}" dt="2020-07-27T11:08:48.613" v="140" actId="1036"/>
          <ac:spMkLst>
            <pc:docMk/>
            <pc:sldMk cId="1906547679" sldId="281"/>
            <ac:spMk id="184" creationId="{8D6DDA29-C4F4-4F51-B03D-B221CC4DA273}"/>
          </ac:spMkLst>
        </pc:spChg>
        <pc:spChg chg="mod">
          <ac:chgData name="hassan MH" userId="84cd2103f36ef0dc" providerId="LiveId" clId="{6620A145-9720-44D9-A040-B0CB2D390024}" dt="2020-07-27T11:08:48.613" v="140" actId="1036"/>
          <ac:spMkLst>
            <pc:docMk/>
            <pc:sldMk cId="1906547679" sldId="281"/>
            <ac:spMk id="185" creationId="{0DA2716E-5493-4A7C-8ECA-9F306C5159F3}"/>
          </ac:spMkLst>
        </pc:spChg>
        <pc:spChg chg="mod">
          <ac:chgData name="hassan MH" userId="84cd2103f36ef0dc" providerId="LiveId" clId="{6620A145-9720-44D9-A040-B0CB2D390024}" dt="2020-07-27T11:08:48.613" v="140" actId="1036"/>
          <ac:spMkLst>
            <pc:docMk/>
            <pc:sldMk cId="1906547679" sldId="281"/>
            <ac:spMk id="186" creationId="{7BB42456-EFDD-4A03-8AA1-6E74B1249174}"/>
          </ac:spMkLst>
        </pc:spChg>
        <pc:spChg chg="mod">
          <ac:chgData name="hassan MH" userId="84cd2103f36ef0dc" providerId="LiveId" clId="{6620A145-9720-44D9-A040-B0CB2D390024}" dt="2020-07-27T11:08:48.613" v="140" actId="1036"/>
          <ac:spMkLst>
            <pc:docMk/>
            <pc:sldMk cId="1906547679" sldId="281"/>
            <ac:spMk id="187" creationId="{19515179-7333-479D-8B8B-16D397A8BC95}"/>
          </ac:spMkLst>
        </pc:spChg>
        <pc:spChg chg="mod">
          <ac:chgData name="hassan MH" userId="84cd2103f36ef0dc" providerId="LiveId" clId="{6620A145-9720-44D9-A040-B0CB2D390024}" dt="2020-07-27T11:04:17.975" v="91" actId="2711"/>
          <ac:spMkLst>
            <pc:docMk/>
            <pc:sldMk cId="1906547679" sldId="281"/>
            <ac:spMk id="188" creationId="{4D801318-B0C0-4E0D-82EB-8BE4137A9FC7}"/>
          </ac:spMkLst>
        </pc:spChg>
        <pc:spChg chg="mod">
          <ac:chgData name="hassan MH" userId="84cd2103f36ef0dc" providerId="LiveId" clId="{6620A145-9720-44D9-A040-B0CB2D390024}" dt="2020-07-27T11:04:19.933" v="92" actId="2711"/>
          <ac:spMkLst>
            <pc:docMk/>
            <pc:sldMk cId="1906547679" sldId="281"/>
            <ac:spMk id="189" creationId="{D23B33C7-D66E-4927-843D-8CBDE6B43627}"/>
          </ac:spMkLst>
        </pc:spChg>
        <pc:spChg chg="mod">
          <ac:chgData name="hassan MH" userId="84cd2103f36ef0dc" providerId="LiveId" clId="{6620A145-9720-44D9-A040-B0CB2D390024}" dt="2020-07-27T11:08:07.419" v="125" actId="1076"/>
          <ac:spMkLst>
            <pc:docMk/>
            <pc:sldMk cId="1906547679" sldId="281"/>
            <ac:spMk id="205" creationId="{8BA240C7-27AF-44EF-926F-90E852595478}"/>
          </ac:spMkLst>
        </pc:spChg>
        <pc:spChg chg="mod">
          <ac:chgData name="hassan MH" userId="84cd2103f36ef0dc" providerId="LiveId" clId="{6620A145-9720-44D9-A040-B0CB2D390024}" dt="2020-07-27T11:08:07.419" v="125" actId="1076"/>
          <ac:spMkLst>
            <pc:docMk/>
            <pc:sldMk cId="1906547679" sldId="281"/>
            <ac:spMk id="206" creationId="{BC5EA17A-DDB5-4B16-8F25-BE95DC60D024}"/>
          </ac:spMkLst>
        </pc:spChg>
        <pc:spChg chg="mod">
          <ac:chgData name="hassan MH" userId="84cd2103f36ef0dc" providerId="LiveId" clId="{6620A145-9720-44D9-A040-B0CB2D390024}" dt="2020-07-27T11:08:07.419" v="125" actId="1076"/>
          <ac:spMkLst>
            <pc:docMk/>
            <pc:sldMk cId="1906547679" sldId="281"/>
            <ac:spMk id="207" creationId="{49E6E9B0-0929-4D26-947C-EBE6A20F22F8}"/>
          </ac:spMkLst>
        </pc:spChg>
        <pc:spChg chg="mod">
          <ac:chgData name="hassan MH" userId="84cd2103f36ef0dc" providerId="LiveId" clId="{6620A145-9720-44D9-A040-B0CB2D390024}" dt="2020-07-27T11:08:07.419" v="125" actId="1076"/>
          <ac:spMkLst>
            <pc:docMk/>
            <pc:sldMk cId="1906547679" sldId="281"/>
            <ac:spMk id="208" creationId="{D8998D04-3F66-4744-818E-06371E5F2DE2}"/>
          </ac:spMkLst>
        </pc:spChg>
        <pc:spChg chg="mod">
          <ac:chgData name="hassan MH" userId="84cd2103f36ef0dc" providerId="LiveId" clId="{6620A145-9720-44D9-A040-B0CB2D390024}" dt="2020-07-27T11:08:07.419" v="125" actId="1076"/>
          <ac:spMkLst>
            <pc:docMk/>
            <pc:sldMk cId="1906547679" sldId="281"/>
            <ac:spMk id="209" creationId="{EF2871FF-4A56-41F5-979F-B997E3CFAF8A}"/>
          </ac:spMkLst>
        </pc:spChg>
        <pc:spChg chg="mod">
          <ac:chgData name="hassan MH" userId="84cd2103f36ef0dc" providerId="LiveId" clId="{6620A145-9720-44D9-A040-B0CB2D390024}" dt="2020-07-27T11:08:07.419" v="125" actId="1076"/>
          <ac:spMkLst>
            <pc:docMk/>
            <pc:sldMk cId="1906547679" sldId="281"/>
            <ac:spMk id="210" creationId="{6A787C55-6D4F-48E3-AF81-655B572A0428}"/>
          </ac:spMkLst>
        </pc:spChg>
        <pc:spChg chg="mod">
          <ac:chgData name="hassan MH" userId="84cd2103f36ef0dc" providerId="LiveId" clId="{6620A145-9720-44D9-A040-B0CB2D390024}" dt="2020-07-27T11:08:07.419" v="125" actId="1076"/>
          <ac:spMkLst>
            <pc:docMk/>
            <pc:sldMk cId="1906547679" sldId="281"/>
            <ac:spMk id="211" creationId="{7B606362-A083-4D2B-86A5-D1BF5A60E879}"/>
          </ac:spMkLst>
        </pc:spChg>
        <pc:spChg chg="mod">
          <ac:chgData name="hassan MH" userId="84cd2103f36ef0dc" providerId="LiveId" clId="{6620A145-9720-44D9-A040-B0CB2D390024}" dt="2020-07-27T11:08:07.419" v="125" actId="1076"/>
          <ac:spMkLst>
            <pc:docMk/>
            <pc:sldMk cId="1906547679" sldId="281"/>
            <ac:spMk id="212" creationId="{8B346B35-50AF-4A03-A280-FCD11EBF82D7}"/>
          </ac:spMkLst>
        </pc:spChg>
        <pc:spChg chg="mod">
          <ac:chgData name="hassan MH" userId="84cd2103f36ef0dc" providerId="LiveId" clId="{6620A145-9720-44D9-A040-B0CB2D390024}" dt="2020-07-27T11:08:07.419" v="125" actId="1076"/>
          <ac:spMkLst>
            <pc:docMk/>
            <pc:sldMk cId="1906547679" sldId="281"/>
            <ac:spMk id="213" creationId="{C1F071A7-0DE9-4D1C-9AF8-2CEBB96867EA}"/>
          </ac:spMkLst>
        </pc:spChg>
        <pc:spChg chg="mod">
          <ac:chgData name="hassan MH" userId="84cd2103f36ef0dc" providerId="LiveId" clId="{6620A145-9720-44D9-A040-B0CB2D390024}" dt="2020-07-27T11:08:07.419" v="125" actId="1076"/>
          <ac:spMkLst>
            <pc:docMk/>
            <pc:sldMk cId="1906547679" sldId="281"/>
            <ac:spMk id="214" creationId="{51391D24-6C27-444B-91B3-FB5C89778970}"/>
          </ac:spMkLst>
        </pc:spChg>
        <pc:spChg chg="mod">
          <ac:chgData name="hassan MH" userId="84cd2103f36ef0dc" providerId="LiveId" clId="{6620A145-9720-44D9-A040-B0CB2D390024}" dt="2020-07-27T11:08:07.419" v="125" actId="1076"/>
          <ac:spMkLst>
            <pc:docMk/>
            <pc:sldMk cId="1906547679" sldId="281"/>
            <ac:spMk id="215" creationId="{96897303-89C6-4F4A-AAEB-9C8DC52CC27D}"/>
          </ac:spMkLst>
        </pc:spChg>
        <pc:spChg chg="mod">
          <ac:chgData name="hassan MH" userId="84cd2103f36ef0dc" providerId="LiveId" clId="{6620A145-9720-44D9-A040-B0CB2D390024}" dt="2020-07-27T11:08:07.419" v="125" actId="1076"/>
          <ac:spMkLst>
            <pc:docMk/>
            <pc:sldMk cId="1906547679" sldId="281"/>
            <ac:spMk id="216" creationId="{DAEE7137-4A05-4259-A70B-76EE341280FD}"/>
          </ac:spMkLst>
        </pc:spChg>
        <pc:spChg chg="mod">
          <ac:chgData name="hassan MH" userId="84cd2103f36ef0dc" providerId="LiveId" clId="{6620A145-9720-44D9-A040-B0CB2D390024}" dt="2020-07-27T11:08:07.419" v="125" actId="1076"/>
          <ac:spMkLst>
            <pc:docMk/>
            <pc:sldMk cId="1906547679" sldId="281"/>
            <ac:spMk id="217" creationId="{E4ADA76D-BC36-4C9A-B575-8790744FE1C0}"/>
          </ac:spMkLst>
        </pc:spChg>
        <pc:spChg chg="mod">
          <ac:chgData name="hassan MH" userId="84cd2103f36ef0dc" providerId="LiveId" clId="{6620A145-9720-44D9-A040-B0CB2D390024}" dt="2020-07-27T11:08:02.371" v="124" actId="1076"/>
          <ac:spMkLst>
            <pc:docMk/>
            <pc:sldMk cId="1906547679" sldId="281"/>
            <ac:spMk id="218" creationId="{339EADA3-5864-4A49-9FDF-0C9CDCCE4161}"/>
          </ac:spMkLst>
        </pc:spChg>
        <pc:spChg chg="mod">
          <ac:chgData name="hassan MH" userId="84cd2103f36ef0dc" providerId="LiveId" clId="{6620A145-9720-44D9-A040-B0CB2D390024}" dt="2020-07-27T11:08:02.371" v="124" actId="1076"/>
          <ac:spMkLst>
            <pc:docMk/>
            <pc:sldMk cId="1906547679" sldId="281"/>
            <ac:spMk id="219" creationId="{9B9535B9-C005-4254-858E-35CD14FCEDA6}"/>
          </ac:spMkLst>
        </pc:spChg>
        <pc:spChg chg="mod">
          <ac:chgData name="hassan MH" userId="84cd2103f36ef0dc" providerId="LiveId" clId="{6620A145-9720-44D9-A040-B0CB2D390024}" dt="2020-07-27T11:08:02.371" v="124" actId="1076"/>
          <ac:spMkLst>
            <pc:docMk/>
            <pc:sldMk cId="1906547679" sldId="281"/>
            <ac:spMk id="220" creationId="{0AE0D9AF-3737-4DBF-99D2-1B3FC5A4C71C}"/>
          </ac:spMkLst>
        </pc:spChg>
        <pc:spChg chg="mod">
          <ac:chgData name="hassan MH" userId="84cd2103f36ef0dc" providerId="LiveId" clId="{6620A145-9720-44D9-A040-B0CB2D390024}" dt="2020-07-27T11:08:02.371" v="124" actId="1076"/>
          <ac:spMkLst>
            <pc:docMk/>
            <pc:sldMk cId="1906547679" sldId="281"/>
            <ac:spMk id="221" creationId="{D7423E51-5AF1-4B8B-991D-14CBAE156743}"/>
          </ac:spMkLst>
        </pc:spChg>
        <pc:spChg chg="mod">
          <ac:chgData name="hassan MH" userId="84cd2103f36ef0dc" providerId="LiveId" clId="{6620A145-9720-44D9-A040-B0CB2D390024}" dt="2020-07-27T11:08:02.371" v="124" actId="1076"/>
          <ac:spMkLst>
            <pc:docMk/>
            <pc:sldMk cId="1906547679" sldId="281"/>
            <ac:spMk id="222" creationId="{996DB4C9-4D90-427B-AD23-5D0EBE46FC75}"/>
          </ac:spMkLst>
        </pc:spChg>
        <pc:spChg chg="mod">
          <ac:chgData name="hassan MH" userId="84cd2103f36ef0dc" providerId="LiveId" clId="{6620A145-9720-44D9-A040-B0CB2D390024}" dt="2020-07-27T11:08:02.371" v="124" actId="1076"/>
          <ac:spMkLst>
            <pc:docMk/>
            <pc:sldMk cId="1906547679" sldId="281"/>
            <ac:spMk id="223" creationId="{65640777-433A-414B-9944-E89FDC2CAB1D}"/>
          </ac:spMkLst>
        </pc:spChg>
        <pc:spChg chg="mod">
          <ac:chgData name="hassan MH" userId="84cd2103f36ef0dc" providerId="LiveId" clId="{6620A145-9720-44D9-A040-B0CB2D390024}" dt="2020-07-27T11:08:02.371" v="124" actId="1076"/>
          <ac:spMkLst>
            <pc:docMk/>
            <pc:sldMk cId="1906547679" sldId="281"/>
            <ac:spMk id="224" creationId="{F5D7D1E0-E8BB-4B0B-83F9-06F43DBFCE3B}"/>
          </ac:spMkLst>
        </pc:spChg>
        <pc:spChg chg="mod">
          <ac:chgData name="hassan MH" userId="84cd2103f36ef0dc" providerId="LiveId" clId="{6620A145-9720-44D9-A040-B0CB2D390024}" dt="2020-07-27T11:08:02.371" v="124" actId="1076"/>
          <ac:spMkLst>
            <pc:docMk/>
            <pc:sldMk cId="1906547679" sldId="281"/>
            <ac:spMk id="225" creationId="{E2977445-943E-4F17-8C00-416A41014182}"/>
          </ac:spMkLst>
        </pc:spChg>
        <pc:spChg chg="mod">
          <ac:chgData name="hassan MH" userId="84cd2103f36ef0dc" providerId="LiveId" clId="{6620A145-9720-44D9-A040-B0CB2D390024}" dt="2020-07-27T11:08:02.371" v="124" actId="1076"/>
          <ac:spMkLst>
            <pc:docMk/>
            <pc:sldMk cId="1906547679" sldId="281"/>
            <ac:spMk id="226" creationId="{1CD6045A-3648-4C81-BB0E-1BBCF9613328}"/>
          </ac:spMkLst>
        </pc:spChg>
        <pc:spChg chg="mod">
          <ac:chgData name="hassan MH" userId="84cd2103f36ef0dc" providerId="LiveId" clId="{6620A145-9720-44D9-A040-B0CB2D390024}" dt="2020-07-27T11:08:02.371" v="124" actId="1076"/>
          <ac:spMkLst>
            <pc:docMk/>
            <pc:sldMk cId="1906547679" sldId="281"/>
            <ac:spMk id="227" creationId="{7FEF1FC3-9E64-40F8-B365-11F78A1232D5}"/>
          </ac:spMkLst>
        </pc:spChg>
        <pc:spChg chg="del">
          <ac:chgData name="hassan MH" userId="84cd2103f36ef0dc" providerId="LiveId" clId="{6620A145-9720-44D9-A040-B0CB2D390024}" dt="2020-07-27T11:00:55.838" v="60" actId="478"/>
          <ac:spMkLst>
            <pc:docMk/>
            <pc:sldMk cId="1906547679" sldId="281"/>
            <ac:spMk id="229" creationId="{2B5AFF78-A040-420A-8F8C-B6113B280E77}"/>
          </ac:spMkLst>
        </pc:spChg>
        <pc:spChg chg="mod">
          <ac:chgData name="hassan MH" userId="84cd2103f36ef0dc" providerId="LiveId" clId="{6620A145-9720-44D9-A040-B0CB2D390024}" dt="2020-07-27T11:08:57.426" v="142" actId="1076"/>
          <ac:spMkLst>
            <pc:docMk/>
            <pc:sldMk cId="1906547679" sldId="281"/>
            <ac:spMk id="230" creationId="{95FFDC1A-998A-4015-9EEC-5FC0DE88BBC8}"/>
          </ac:spMkLst>
        </pc:spChg>
        <pc:spChg chg="mod">
          <ac:chgData name="hassan MH" userId="84cd2103f36ef0dc" providerId="LiveId" clId="{6620A145-9720-44D9-A040-B0CB2D390024}" dt="2020-07-27T11:08:07.419" v="125" actId="1076"/>
          <ac:spMkLst>
            <pc:docMk/>
            <pc:sldMk cId="1906547679" sldId="281"/>
            <ac:spMk id="231" creationId="{397A9DB4-5DE2-4516-AE19-65596F582537}"/>
          </ac:spMkLst>
        </pc:spChg>
        <pc:spChg chg="mod">
          <ac:chgData name="hassan MH" userId="84cd2103f36ef0dc" providerId="LiveId" clId="{6620A145-9720-44D9-A040-B0CB2D390024}" dt="2020-07-27T11:08:07.419" v="125" actId="1076"/>
          <ac:spMkLst>
            <pc:docMk/>
            <pc:sldMk cId="1906547679" sldId="281"/>
            <ac:spMk id="232" creationId="{166328DB-FFD7-4309-B179-2D3D923ED57E}"/>
          </ac:spMkLst>
        </pc:spChg>
        <pc:spChg chg="mod">
          <ac:chgData name="hassan MH" userId="84cd2103f36ef0dc" providerId="LiveId" clId="{6620A145-9720-44D9-A040-B0CB2D390024}" dt="2020-07-27T11:08:07.419" v="125" actId="1076"/>
          <ac:spMkLst>
            <pc:docMk/>
            <pc:sldMk cId="1906547679" sldId="281"/>
            <ac:spMk id="233" creationId="{AEF52A52-92A8-4B89-9B5F-509E939D5B61}"/>
          </ac:spMkLst>
        </pc:spChg>
        <pc:spChg chg="mod">
          <ac:chgData name="hassan MH" userId="84cd2103f36ef0dc" providerId="LiveId" clId="{6620A145-9720-44D9-A040-B0CB2D390024}" dt="2020-07-27T11:08:07.419" v="125" actId="1076"/>
          <ac:spMkLst>
            <pc:docMk/>
            <pc:sldMk cId="1906547679" sldId="281"/>
            <ac:spMk id="234" creationId="{5AE77636-D739-4B67-A4EC-270A3EBF4766}"/>
          </ac:spMkLst>
        </pc:spChg>
        <pc:spChg chg="mod">
          <ac:chgData name="hassan MH" userId="84cd2103f36ef0dc" providerId="LiveId" clId="{6620A145-9720-44D9-A040-B0CB2D390024}" dt="2020-07-27T11:08:02.371" v="124" actId="1076"/>
          <ac:spMkLst>
            <pc:docMk/>
            <pc:sldMk cId="1906547679" sldId="281"/>
            <ac:spMk id="235" creationId="{2085C880-5C10-473D-8A33-2ED83DDABA1A}"/>
          </ac:spMkLst>
        </pc:spChg>
        <pc:spChg chg="mod">
          <ac:chgData name="hassan MH" userId="84cd2103f36ef0dc" providerId="LiveId" clId="{6620A145-9720-44D9-A040-B0CB2D390024}" dt="2020-07-27T11:08:02.371" v="124" actId="1076"/>
          <ac:spMkLst>
            <pc:docMk/>
            <pc:sldMk cId="1906547679" sldId="281"/>
            <ac:spMk id="236" creationId="{95E2A712-C9A5-4BAC-B26D-8457085388A1}"/>
          </ac:spMkLst>
        </pc:spChg>
        <pc:spChg chg="mod">
          <ac:chgData name="hassan MH" userId="84cd2103f36ef0dc" providerId="LiveId" clId="{6620A145-9720-44D9-A040-B0CB2D390024}" dt="2020-07-27T11:08:02.371" v="124" actId="1076"/>
          <ac:spMkLst>
            <pc:docMk/>
            <pc:sldMk cId="1906547679" sldId="281"/>
            <ac:spMk id="237" creationId="{DAAC47EF-EC29-449A-8C7B-D2817322BA02}"/>
          </ac:spMkLst>
        </pc:spChg>
        <pc:grpChg chg="del">
          <ac:chgData name="hassan MH" userId="84cd2103f36ef0dc" providerId="LiveId" clId="{6620A145-9720-44D9-A040-B0CB2D390024}" dt="2020-07-27T11:00:55.838" v="60" actId="478"/>
          <ac:grpSpMkLst>
            <pc:docMk/>
            <pc:sldMk cId="1906547679" sldId="281"/>
            <ac:grpSpMk id="15" creationId="{64658CCD-275A-4C13-9C72-66D75FE9A31E}"/>
          </ac:grpSpMkLst>
        </pc:grpChg>
        <pc:picChg chg="del mod">
          <ac:chgData name="hassan MH" userId="84cd2103f36ef0dc" providerId="LiveId" clId="{6620A145-9720-44D9-A040-B0CB2D390024}" dt="2020-07-27T11:09:38.307" v="144" actId="478"/>
          <ac:picMkLst>
            <pc:docMk/>
            <pc:sldMk cId="1906547679" sldId="281"/>
            <ac:picMk id="3" creationId="{8DCCAC5D-3213-43A9-918D-913A8230944B}"/>
          </ac:picMkLst>
        </pc:picChg>
        <pc:picChg chg="mod">
          <ac:chgData name="hassan MH" userId="84cd2103f36ef0dc" providerId="LiveId" clId="{6620A145-9720-44D9-A040-B0CB2D390024}" dt="2020-07-27T11:08:07.419" v="125" actId="1076"/>
          <ac:picMkLst>
            <pc:docMk/>
            <pc:sldMk cId="1906547679" sldId="281"/>
            <ac:picMk id="9" creationId="{0458BF87-72E1-4A7E-82FA-4C81FD1684EB}"/>
          </ac:picMkLst>
        </pc:picChg>
        <pc:picChg chg="mod">
          <ac:chgData name="hassan MH" userId="84cd2103f36ef0dc" providerId="LiveId" clId="{6620A145-9720-44D9-A040-B0CB2D390024}" dt="2020-07-27T11:08:02.371" v="124" actId="1076"/>
          <ac:picMkLst>
            <pc:docMk/>
            <pc:sldMk cId="1906547679" sldId="281"/>
            <ac:picMk id="10" creationId="{D929802C-CBED-4E57-B09D-04FC70B8C5C8}"/>
          </ac:picMkLst>
        </pc:picChg>
        <pc:picChg chg="mod">
          <ac:chgData name="hassan MH" userId="84cd2103f36ef0dc" providerId="LiveId" clId="{6620A145-9720-44D9-A040-B0CB2D390024}" dt="2020-07-27T11:08:48.613" v="140" actId="1036"/>
          <ac:picMkLst>
            <pc:docMk/>
            <pc:sldMk cId="1906547679" sldId="281"/>
            <ac:picMk id="16" creationId="{6ECF6777-BBFE-4155-ACDD-6053E37EDBF6}"/>
          </ac:picMkLst>
        </pc:picChg>
        <pc:picChg chg="mod">
          <ac:chgData name="hassan MH" userId="84cd2103f36ef0dc" providerId="LiveId" clId="{6620A145-9720-44D9-A040-B0CB2D390024}" dt="2020-07-27T11:08:48.613" v="140" actId="1036"/>
          <ac:picMkLst>
            <pc:docMk/>
            <pc:sldMk cId="1906547679" sldId="281"/>
            <ac:picMk id="17" creationId="{0D0A17AD-DAAB-4F5B-8E51-01A08CEDE0EE}"/>
          </ac:picMkLst>
        </pc:picChg>
        <pc:picChg chg="mod">
          <ac:chgData name="hassan MH" userId="84cd2103f36ef0dc" providerId="LiveId" clId="{6620A145-9720-44D9-A040-B0CB2D390024}" dt="2020-07-27T11:08:48.613" v="140" actId="1036"/>
          <ac:picMkLst>
            <pc:docMk/>
            <pc:sldMk cId="1906547679" sldId="281"/>
            <ac:picMk id="18" creationId="{BEECF395-24F9-440E-8A58-A892E771C3BA}"/>
          </ac:picMkLst>
        </pc:picChg>
        <pc:cxnChg chg="mod">
          <ac:chgData name="hassan MH" userId="84cd2103f36ef0dc" providerId="LiveId" clId="{6620A145-9720-44D9-A040-B0CB2D390024}" dt="2020-07-27T11:08:07.419" v="125" actId="1076"/>
          <ac:cxnSpMkLst>
            <pc:docMk/>
            <pc:sldMk cId="1906547679" sldId="281"/>
            <ac:cxnSpMk id="5" creationId="{429CCCCF-367B-475F-8FF6-C06EDD85C3C2}"/>
          </ac:cxnSpMkLst>
        </pc:cxnChg>
        <pc:cxnChg chg="mod">
          <ac:chgData name="hassan MH" userId="84cd2103f36ef0dc" providerId="LiveId" clId="{6620A145-9720-44D9-A040-B0CB2D390024}" dt="2020-07-27T11:08:02.371" v="124" actId="1076"/>
          <ac:cxnSpMkLst>
            <pc:docMk/>
            <pc:sldMk cId="1906547679" sldId="281"/>
            <ac:cxnSpMk id="86" creationId="{AF85A11F-5863-4A55-BA01-29760E57ED9E}"/>
          </ac:cxnSpMkLst>
        </pc:cxnChg>
        <pc:cxnChg chg="del">
          <ac:chgData name="hassan MH" userId="84cd2103f36ef0dc" providerId="LiveId" clId="{6620A145-9720-44D9-A040-B0CB2D390024}" dt="2020-07-27T11:00:55.838" v="60" actId="478"/>
          <ac:cxnSpMkLst>
            <pc:docMk/>
            <pc:sldMk cId="1906547679" sldId="281"/>
            <ac:cxnSpMk id="87" creationId="{5CED3A48-5264-4A90-A69A-64B079A16B03}"/>
          </ac:cxnSpMkLst>
        </pc:cxnChg>
        <pc:cxnChg chg="mod">
          <ac:chgData name="hassan MH" userId="84cd2103f36ef0dc" providerId="LiveId" clId="{6620A145-9720-44D9-A040-B0CB2D390024}" dt="2020-07-27T11:08:07.419" v="125" actId="1076"/>
          <ac:cxnSpMkLst>
            <pc:docMk/>
            <pc:sldMk cId="1906547679" sldId="281"/>
            <ac:cxnSpMk id="89" creationId="{8A0A57CD-8EF3-46BF-99F7-3AF8C7513771}"/>
          </ac:cxnSpMkLst>
        </pc:cxnChg>
        <pc:cxnChg chg="mod">
          <ac:chgData name="hassan MH" userId="84cd2103f36ef0dc" providerId="LiveId" clId="{6620A145-9720-44D9-A040-B0CB2D390024}" dt="2020-07-27T11:08:02.371" v="124" actId="1076"/>
          <ac:cxnSpMkLst>
            <pc:docMk/>
            <pc:sldMk cId="1906547679" sldId="281"/>
            <ac:cxnSpMk id="94" creationId="{E137602A-374B-4408-B255-3075ADCA81CA}"/>
          </ac:cxnSpMkLst>
        </pc:cxnChg>
        <pc:cxnChg chg="mod">
          <ac:chgData name="hassan MH" userId="84cd2103f36ef0dc" providerId="LiveId" clId="{6620A145-9720-44D9-A040-B0CB2D390024}" dt="2020-07-27T11:08:48.613" v="140" actId="1036"/>
          <ac:cxnSpMkLst>
            <pc:docMk/>
            <pc:sldMk cId="1906547679" sldId="281"/>
            <ac:cxnSpMk id="134" creationId="{EAF385DF-E644-43D7-98DC-AAC8A6EB02D5}"/>
          </ac:cxnSpMkLst>
        </pc:cxnChg>
      </pc:sldChg>
      <pc:sldChg chg="delSp add del mod ord">
        <pc:chgData name="hassan MH" userId="84cd2103f36ef0dc" providerId="LiveId" clId="{6620A145-9720-44D9-A040-B0CB2D390024}" dt="2020-07-27T11:07:02.346" v="118" actId="47"/>
        <pc:sldMkLst>
          <pc:docMk/>
          <pc:sldMk cId="667036051" sldId="282"/>
        </pc:sldMkLst>
        <pc:spChg chg="del">
          <ac:chgData name="hassan MH" userId="84cd2103f36ef0dc" providerId="LiveId" clId="{6620A145-9720-44D9-A040-B0CB2D390024}" dt="2020-07-27T11:03:52.461" v="84" actId="478"/>
          <ac:spMkLst>
            <pc:docMk/>
            <pc:sldMk cId="667036051" sldId="282"/>
            <ac:spMk id="229" creationId="{2B5AFF78-A040-420A-8F8C-B6113B280E77}"/>
          </ac:spMkLst>
        </pc:spChg>
        <pc:spChg chg="del">
          <ac:chgData name="hassan MH" userId="84cd2103f36ef0dc" providerId="LiveId" clId="{6620A145-9720-44D9-A040-B0CB2D390024}" dt="2020-07-27T11:03:52.461" v="84" actId="478"/>
          <ac:spMkLst>
            <pc:docMk/>
            <pc:sldMk cId="667036051" sldId="282"/>
            <ac:spMk id="230" creationId="{95FFDC1A-998A-4015-9EEC-5FC0DE88BBC8}"/>
          </ac:spMkLst>
        </pc:spChg>
        <pc:grpChg chg="del">
          <ac:chgData name="hassan MH" userId="84cd2103f36ef0dc" providerId="LiveId" clId="{6620A145-9720-44D9-A040-B0CB2D390024}" dt="2020-07-27T11:03:52.461" v="84" actId="478"/>
          <ac:grpSpMkLst>
            <pc:docMk/>
            <pc:sldMk cId="667036051" sldId="282"/>
            <ac:grpSpMk id="15" creationId="{64658CCD-275A-4C13-9C72-66D75FE9A31E}"/>
          </ac:grpSpMkLst>
        </pc:grpChg>
        <pc:cxnChg chg="del">
          <ac:chgData name="hassan MH" userId="84cd2103f36ef0dc" providerId="LiveId" clId="{6620A145-9720-44D9-A040-B0CB2D390024}" dt="2020-07-27T11:03:52.461" v="84" actId="478"/>
          <ac:cxnSpMkLst>
            <pc:docMk/>
            <pc:sldMk cId="667036051" sldId="282"/>
            <ac:cxnSpMk id="87" creationId="{5CED3A48-5264-4A90-A69A-64B079A16B03}"/>
          </ac:cxnSpMkLst>
        </pc:cxnChg>
      </pc:sldChg>
      <pc:sldMasterChg chg="del delSldLayout">
        <pc:chgData name="hassan MH" userId="84cd2103f36ef0dc" providerId="LiveId" clId="{6620A145-9720-44D9-A040-B0CB2D390024}" dt="2020-07-27T10:56:24.959" v="0" actId="47"/>
        <pc:sldMasterMkLst>
          <pc:docMk/>
          <pc:sldMasterMk cId="2565487108" sldId="2147483696"/>
        </pc:sldMasterMkLst>
        <pc:sldLayoutChg chg="del">
          <pc:chgData name="hassan MH" userId="84cd2103f36ef0dc" providerId="LiveId" clId="{6620A145-9720-44D9-A040-B0CB2D390024}" dt="2020-07-27T10:56:24.959" v="0" actId="47"/>
          <pc:sldLayoutMkLst>
            <pc:docMk/>
            <pc:sldMasterMk cId="2565487108" sldId="2147483696"/>
            <pc:sldLayoutMk cId="4076371269" sldId="2147483697"/>
          </pc:sldLayoutMkLst>
        </pc:sldLayoutChg>
        <pc:sldLayoutChg chg="del">
          <pc:chgData name="hassan MH" userId="84cd2103f36ef0dc" providerId="LiveId" clId="{6620A145-9720-44D9-A040-B0CB2D390024}" dt="2020-07-27T10:56:24.959" v="0" actId="47"/>
          <pc:sldLayoutMkLst>
            <pc:docMk/>
            <pc:sldMasterMk cId="2565487108" sldId="2147483696"/>
            <pc:sldLayoutMk cId="4278253048" sldId="2147483698"/>
          </pc:sldLayoutMkLst>
        </pc:sldLayoutChg>
        <pc:sldLayoutChg chg="del">
          <pc:chgData name="hassan MH" userId="84cd2103f36ef0dc" providerId="LiveId" clId="{6620A145-9720-44D9-A040-B0CB2D390024}" dt="2020-07-27T10:56:24.959" v="0" actId="47"/>
          <pc:sldLayoutMkLst>
            <pc:docMk/>
            <pc:sldMasterMk cId="2565487108" sldId="2147483696"/>
            <pc:sldLayoutMk cId="2324645241" sldId="2147483699"/>
          </pc:sldLayoutMkLst>
        </pc:sldLayoutChg>
        <pc:sldLayoutChg chg="del">
          <pc:chgData name="hassan MH" userId="84cd2103f36ef0dc" providerId="LiveId" clId="{6620A145-9720-44D9-A040-B0CB2D390024}" dt="2020-07-27T10:56:24.959" v="0" actId="47"/>
          <pc:sldLayoutMkLst>
            <pc:docMk/>
            <pc:sldMasterMk cId="2565487108" sldId="2147483696"/>
            <pc:sldLayoutMk cId="1626236010" sldId="2147483700"/>
          </pc:sldLayoutMkLst>
        </pc:sldLayoutChg>
        <pc:sldLayoutChg chg="del">
          <pc:chgData name="hassan MH" userId="84cd2103f36ef0dc" providerId="LiveId" clId="{6620A145-9720-44D9-A040-B0CB2D390024}" dt="2020-07-27T10:56:24.959" v="0" actId="47"/>
          <pc:sldLayoutMkLst>
            <pc:docMk/>
            <pc:sldMasterMk cId="2565487108" sldId="2147483696"/>
            <pc:sldLayoutMk cId="923489187" sldId="2147483701"/>
          </pc:sldLayoutMkLst>
        </pc:sldLayoutChg>
        <pc:sldLayoutChg chg="del">
          <pc:chgData name="hassan MH" userId="84cd2103f36ef0dc" providerId="LiveId" clId="{6620A145-9720-44D9-A040-B0CB2D390024}" dt="2020-07-27T10:56:24.959" v="0" actId="47"/>
          <pc:sldLayoutMkLst>
            <pc:docMk/>
            <pc:sldMasterMk cId="2565487108" sldId="2147483696"/>
            <pc:sldLayoutMk cId="1957240253" sldId="2147483702"/>
          </pc:sldLayoutMkLst>
        </pc:sldLayoutChg>
        <pc:sldLayoutChg chg="del">
          <pc:chgData name="hassan MH" userId="84cd2103f36ef0dc" providerId="LiveId" clId="{6620A145-9720-44D9-A040-B0CB2D390024}" dt="2020-07-27T10:56:24.959" v="0" actId="47"/>
          <pc:sldLayoutMkLst>
            <pc:docMk/>
            <pc:sldMasterMk cId="2565487108" sldId="2147483696"/>
            <pc:sldLayoutMk cId="651355922" sldId="2147483703"/>
          </pc:sldLayoutMkLst>
        </pc:sldLayoutChg>
        <pc:sldLayoutChg chg="del">
          <pc:chgData name="hassan MH" userId="84cd2103f36ef0dc" providerId="LiveId" clId="{6620A145-9720-44D9-A040-B0CB2D390024}" dt="2020-07-27T10:56:24.959" v="0" actId="47"/>
          <pc:sldLayoutMkLst>
            <pc:docMk/>
            <pc:sldMasterMk cId="2565487108" sldId="2147483696"/>
            <pc:sldLayoutMk cId="1721207783" sldId="2147483704"/>
          </pc:sldLayoutMkLst>
        </pc:sldLayoutChg>
        <pc:sldLayoutChg chg="del">
          <pc:chgData name="hassan MH" userId="84cd2103f36ef0dc" providerId="LiveId" clId="{6620A145-9720-44D9-A040-B0CB2D390024}" dt="2020-07-27T10:56:24.959" v="0" actId="47"/>
          <pc:sldLayoutMkLst>
            <pc:docMk/>
            <pc:sldMasterMk cId="2565487108" sldId="2147483696"/>
            <pc:sldLayoutMk cId="3345747691" sldId="2147483705"/>
          </pc:sldLayoutMkLst>
        </pc:sldLayoutChg>
        <pc:sldLayoutChg chg="del">
          <pc:chgData name="hassan MH" userId="84cd2103f36ef0dc" providerId="LiveId" clId="{6620A145-9720-44D9-A040-B0CB2D390024}" dt="2020-07-27T10:56:24.959" v="0" actId="47"/>
          <pc:sldLayoutMkLst>
            <pc:docMk/>
            <pc:sldMasterMk cId="2565487108" sldId="2147483696"/>
            <pc:sldLayoutMk cId="387999233" sldId="2147483706"/>
          </pc:sldLayoutMkLst>
        </pc:sldLayoutChg>
        <pc:sldLayoutChg chg="del">
          <pc:chgData name="hassan MH" userId="84cd2103f36ef0dc" providerId="LiveId" clId="{6620A145-9720-44D9-A040-B0CB2D390024}" dt="2020-07-27T10:56:24.959" v="0" actId="47"/>
          <pc:sldLayoutMkLst>
            <pc:docMk/>
            <pc:sldMasterMk cId="2565487108" sldId="2147483696"/>
            <pc:sldLayoutMk cId="4028123010" sldId="2147483707"/>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6A2E6461-F0C6-4C9E-836D-976D60DC22CC}"/>
    <pc:docChg chg="custSel addSld modSld sldOrd modMainMaster">
      <pc:chgData name="hassan MH" userId="84cd2103f36ef0dc" providerId="LiveId" clId="{6A2E6461-F0C6-4C9E-836D-976D60DC22CC}" dt="2022-06-28T11:08:44.232" v="4"/>
      <pc:docMkLst>
        <pc:docMk/>
      </pc:docMkLst>
      <pc:sldChg chg="setBg">
        <pc:chgData name="hassan MH" userId="84cd2103f36ef0dc" providerId="LiveId" clId="{6A2E6461-F0C6-4C9E-836D-976D60DC22CC}" dt="2022-06-28T11:08:44.232" v="4"/>
        <pc:sldMkLst>
          <pc:docMk/>
          <pc:sldMk cId="3240627720" sldId="318"/>
        </pc:sldMkLst>
      </pc:sldChg>
      <pc:sldChg chg="new ord">
        <pc:chgData name="hassan MH" userId="84cd2103f36ef0dc" providerId="LiveId" clId="{6A2E6461-F0C6-4C9E-836D-976D60DC22CC}" dt="2022-06-28T11:08:10.425" v="2"/>
        <pc:sldMkLst>
          <pc:docMk/>
          <pc:sldMk cId="1352927862" sldId="469"/>
        </pc:sldMkLst>
      </pc:sldChg>
      <pc:sldMasterChg chg="delSp mod">
        <pc:chgData name="hassan MH" userId="84cd2103f36ef0dc" providerId="LiveId" clId="{6A2E6461-F0C6-4C9E-836D-976D60DC22CC}" dt="2022-06-28T11:08:22.964" v="3" actId="478"/>
        <pc:sldMasterMkLst>
          <pc:docMk/>
          <pc:sldMasterMk cId="1999553112" sldId="2147483684"/>
        </pc:sldMasterMkLst>
        <pc:spChg chg="del">
          <ac:chgData name="hassan MH" userId="84cd2103f36ef0dc" providerId="LiveId" clId="{6A2E6461-F0C6-4C9E-836D-976D60DC22CC}" dt="2022-06-28T11:08:22.964" v="3" actId="478"/>
          <ac:spMkLst>
            <pc:docMk/>
            <pc:sldMasterMk cId="1999553112" sldId="2147483684"/>
            <ac:spMk id="8" creationId="{ED269C2B-01A5-1290-0069-012798C639AB}"/>
          </ac:spMkLst>
        </pc:spChg>
        <pc:spChg chg="del">
          <ac:chgData name="hassan MH" userId="84cd2103f36ef0dc" providerId="LiveId" clId="{6A2E6461-F0C6-4C9E-836D-976D60DC22CC}" dt="2022-06-28T11:08:22.964" v="3" actId="478"/>
          <ac:spMkLst>
            <pc:docMk/>
            <pc:sldMasterMk cId="1999553112" sldId="2147483684"/>
            <ac:spMk id="9" creationId="{6F854D8A-3769-97C4-C800-3ECE02D3FD79}"/>
          </ac:spMkLst>
        </pc:spChg>
        <pc:spChg chg="del">
          <ac:chgData name="hassan MH" userId="84cd2103f36ef0dc" providerId="LiveId" clId="{6A2E6461-F0C6-4C9E-836D-976D60DC22CC}" dt="2022-06-28T11:08:22.964" v="3" actId="478"/>
          <ac:spMkLst>
            <pc:docMk/>
            <pc:sldMasterMk cId="1999553112" sldId="2147483684"/>
            <ac:spMk id="10" creationId="{D8A9E05D-A931-F54F-B936-284251BAED83}"/>
          </ac:spMkLst>
        </pc:spChg>
        <pc:spChg chg="del">
          <ac:chgData name="hassan MH" userId="84cd2103f36ef0dc" providerId="LiveId" clId="{6A2E6461-F0C6-4C9E-836D-976D60DC22CC}" dt="2022-06-28T11:08:22.964" v="3" actId="478"/>
          <ac:spMkLst>
            <pc:docMk/>
            <pc:sldMasterMk cId="1999553112" sldId="2147483684"/>
            <ac:spMk id="12" creationId="{05A9EC99-03AE-5AE1-748C-BEBEB308F2F5}"/>
          </ac:spMkLst>
        </pc:spChg>
        <pc:spChg chg="del">
          <ac:chgData name="hassan MH" userId="84cd2103f36ef0dc" providerId="LiveId" clId="{6A2E6461-F0C6-4C9E-836D-976D60DC22CC}" dt="2022-06-28T11:08:22.964" v="3" actId="478"/>
          <ac:spMkLst>
            <pc:docMk/>
            <pc:sldMasterMk cId="1999553112" sldId="2147483684"/>
            <ac:spMk id="13" creationId="{4090DFD0-DC92-F609-3EB8-DD09D1003F68}"/>
          </ac:spMkLst>
        </pc:spChg>
        <pc:spChg chg="del">
          <ac:chgData name="hassan MH" userId="84cd2103f36ef0dc" providerId="LiveId" clId="{6A2E6461-F0C6-4C9E-836D-976D60DC22CC}" dt="2022-06-28T11:08:22.964" v="3" actId="478"/>
          <ac:spMkLst>
            <pc:docMk/>
            <pc:sldMasterMk cId="1999553112" sldId="2147483684"/>
            <ac:spMk id="14" creationId="{2A287DE6-A0D6-41EA-945E-872180F38F82}"/>
          </ac:spMkLst>
        </pc:spChg>
      </pc:sldMasterChg>
    </pc:docChg>
  </pc:docChgLst>
  <pc:docChgLst>
    <pc:chgData name="hassan MH" userId="84cd2103f36ef0dc" providerId="LiveId" clId="{59E95559-264B-425D-9C77-1A597323C061}"/>
    <pc:docChg chg="addSld delSld modSld modMainMaster">
      <pc:chgData name="hassan MH" userId="84cd2103f36ef0dc" providerId="LiveId" clId="{59E95559-264B-425D-9C77-1A597323C061}" dt="2022-04-21T11:06:47.497" v="3"/>
      <pc:docMkLst>
        <pc:docMk/>
      </pc:docMkLst>
      <pc:sldChg chg="modNotesTx">
        <pc:chgData name="hassan MH" userId="84cd2103f36ef0dc" providerId="LiveId" clId="{59E95559-264B-425D-9C77-1A597323C061}" dt="2022-04-21T11:06:47.497" v="3"/>
        <pc:sldMkLst>
          <pc:docMk/>
          <pc:sldMk cId="1906547679" sldId="281"/>
        </pc:sldMkLst>
      </pc:sldChg>
      <pc:sldChg chg="add del setBg">
        <pc:chgData name="hassan MH" userId="84cd2103f36ef0dc" providerId="LiveId" clId="{59E95559-264B-425D-9C77-1A597323C061}" dt="2022-04-21T11:05:02.903" v="1"/>
        <pc:sldMkLst>
          <pc:docMk/>
          <pc:sldMk cId="1487315265" sldId="316"/>
        </pc:sldMkLst>
      </pc:sldChg>
      <pc:sldMasterChg chg="addSp modSp">
        <pc:chgData name="hassan MH" userId="84cd2103f36ef0dc" providerId="LiveId" clId="{59E95559-264B-425D-9C77-1A597323C061}" dt="2022-04-21T11:06:03.146" v="2"/>
        <pc:sldMasterMkLst>
          <pc:docMk/>
          <pc:sldMasterMk cId="1999553112" sldId="2147483684"/>
        </pc:sldMasterMkLst>
        <pc:spChg chg="add mod">
          <ac:chgData name="hassan MH" userId="84cd2103f36ef0dc" providerId="LiveId" clId="{59E95559-264B-425D-9C77-1A597323C061}" dt="2022-04-21T11:06:03.146" v="2"/>
          <ac:spMkLst>
            <pc:docMk/>
            <pc:sldMasterMk cId="1999553112" sldId="2147483684"/>
            <ac:spMk id="7" creationId="{DE2B2F99-C92C-4529-AC6C-B676F1AE1D72}"/>
          </ac:spMkLst>
        </pc:spChg>
      </pc:sldMaster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docChgLst>
    <pc:chgData name="Hassan Moddather" userId="84cd2103f36ef0dc" providerId="LiveId" clId="{2A90234A-CAC5-484D-B16D-F5489367A2D9}"/>
    <pc:docChg chg="custSel modSld">
      <pc:chgData name="Hassan Moddather" userId="84cd2103f36ef0dc" providerId="LiveId" clId="{2A90234A-CAC5-484D-B16D-F5489367A2D9}" dt="2023-04-16T01:41:34.877" v="1"/>
      <pc:docMkLst>
        <pc:docMk/>
      </pc:docMkLst>
      <pc:sldChg chg="addSp delSp modSp mod">
        <pc:chgData name="Hassan Moddather" userId="84cd2103f36ef0dc" providerId="LiveId" clId="{2A90234A-CAC5-484D-B16D-F5489367A2D9}" dt="2023-04-16T01:41:34.877" v="1"/>
        <pc:sldMkLst>
          <pc:docMk/>
          <pc:sldMk cId="1719167534" sldId="468"/>
        </pc:sldMkLst>
        <pc:picChg chg="del">
          <ac:chgData name="Hassan Moddather" userId="84cd2103f36ef0dc" providerId="LiveId" clId="{2A90234A-CAC5-484D-B16D-F5489367A2D9}" dt="2023-04-16T01:41:34.560" v="0" actId="478"/>
          <ac:picMkLst>
            <pc:docMk/>
            <pc:sldMk cId="1719167534" sldId="468"/>
            <ac:picMk id="2" creationId="{3CD30172-052F-C9C5-A995-A209ACE2317F}"/>
          </ac:picMkLst>
        </pc:picChg>
        <pc:picChg chg="add mod">
          <ac:chgData name="Hassan Moddather" userId="84cd2103f36ef0dc" providerId="LiveId" clId="{2A90234A-CAC5-484D-B16D-F5489367A2D9}" dt="2023-04-16T01:41:34.877" v="1"/>
          <ac:picMkLst>
            <pc:docMk/>
            <pc:sldMk cId="1719167534" sldId="468"/>
            <ac:picMk id="4" creationId="{F7949E1C-6091-48ED-2786-09C5D0F3083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ورقة1!$B$1</c:f>
              <c:strCache>
                <c:ptCount val="1"/>
                <c:pt idx="0">
                  <c:v>المبيعات</c:v>
                </c:pt>
              </c:strCache>
            </c:strRef>
          </c:tx>
          <c:spPr>
            <a:solidFill>
              <a:schemeClr val="bg1"/>
            </a:solidFill>
            <a:ln w="3175">
              <a:noFill/>
            </a:ln>
          </c:spPr>
          <c:dPt>
            <c:idx val="0"/>
            <c:bubble3D val="0"/>
            <c:spPr>
              <a:solidFill>
                <a:schemeClr val="bg1"/>
              </a:solidFill>
              <a:ln w="3175">
                <a:noFill/>
              </a:ln>
              <a:effectLst/>
            </c:spPr>
            <c:extLst>
              <c:ext xmlns:c16="http://schemas.microsoft.com/office/drawing/2014/chart" uri="{C3380CC4-5D6E-409C-BE32-E72D297353CC}">
                <c16:uniqueId val="{00000001-F867-4201-9D48-CAB0DB85ED84}"/>
              </c:ext>
            </c:extLst>
          </c:dPt>
          <c:dPt>
            <c:idx val="1"/>
            <c:bubble3D val="0"/>
            <c:spPr>
              <a:solidFill>
                <a:srgbClr val="2F2E31"/>
              </a:solidFill>
              <a:ln w="3175">
                <a:noFill/>
              </a:ln>
              <a:effectLst/>
            </c:spPr>
            <c:extLst>
              <c:ext xmlns:c16="http://schemas.microsoft.com/office/drawing/2014/chart" uri="{C3380CC4-5D6E-409C-BE32-E72D297353CC}">
                <c16:uniqueId val="{00000003-F867-4201-9D48-CAB0DB85ED84}"/>
              </c:ext>
            </c:extLst>
          </c:dPt>
          <c:dLbls>
            <c:dLbl>
              <c:idx val="0"/>
              <c:layout>
                <c:manualLayout>
                  <c:x val="-0.22765862001584256"/>
                  <c:y val="6.7315959025509339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bg1"/>
                      </a:solidFill>
                      <a:latin typeface="+mn-lt"/>
                      <a:ea typeface="+mn-ea"/>
                      <a:cs typeface="+mn-cs"/>
                    </a:defRPr>
                  </a:pPr>
                  <a:endParaRPr lang="ar-SA"/>
                </a:p>
              </c:txPr>
              <c:showLegendKey val="0"/>
              <c:showVal val="1"/>
              <c:showCatName val="0"/>
              <c:showSerName val="0"/>
              <c:showPercent val="0"/>
              <c:showBubbleSize val="0"/>
              <c:extLst>
                <c:ext xmlns:c15="http://schemas.microsoft.com/office/drawing/2012/chart" uri="{CE6537A1-D6FC-4f65-9D91-7224C49458BB}">
                  <c15:layout>
                    <c:manualLayout>
                      <c:w val="0.3925205858807857"/>
                      <c:h val="0.29601568486050384"/>
                    </c:manualLayout>
                  </c15:layout>
                </c:ext>
                <c:ext xmlns:c16="http://schemas.microsoft.com/office/drawing/2014/chart" uri="{C3380CC4-5D6E-409C-BE32-E72D297353CC}">
                  <c16:uniqueId val="{00000001-F867-4201-9D48-CAB0DB85ED84}"/>
                </c:ext>
              </c:extLst>
            </c:dLbl>
            <c:dLbl>
              <c:idx val="1"/>
              <c:delete val="1"/>
              <c:extLst>
                <c:ext xmlns:c15="http://schemas.microsoft.com/office/drawing/2012/chart" uri="{CE6537A1-D6FC-4f65-9D91-7224C49458BB}"/>
                <c:ext xmlns:c16="http://schemas.microsoft.com/office/drawing/2014/chart" uri="{C3380CC4-5D6E-409C-BE32-E72D297353CC}">
                  <c16:uniqueId val="{00000003-F867-4201-9D48-CAB0DB85ED84}"/>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ar-S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ورقة1!$A$2:$A$3</c:f>
              <c:strCache>
                <c:ptCount val="2"/>
                <c:pt idx="0">
                  <c:v>مستوى اللغة</c:v>
                </c:pt>
                <c:pt idx="1">
                  <c:v>لا تقم بتعديل القيمة</c:v>
                </c:pt>
              </c:strCache>
            </c:strRef>
          </c:cat>
          <c:val>
            <c:numRef>
              <c:f>ورقة1!$B$2:$B$3</c:f>
              <c:numCache>
                <c:formatCode>0%</c:formatCode>
                <c:ptCount val="2"/>
                <c:pt idx="0">
                  <c:v>0.4</c:v>
                </c:pt>
                <c:pt idx="1">
                  <c:v>0.6</c:v>
                </c:pt>
              </c:numCache>
            </c:numRef>
          </c:val>
          <c:extLst>
            <c:ext xmlns:c16="http://schemas.microsoft.com/office/drawing/2014/chart" uri="{C3380CC4-5D6E-409C-BE32-E72D297353CC}">
              <c16:uniqueId val="{00000004-F867-4201-9D48-CAB0DB85ED84}"/>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ar-S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ورقة1!$B$1</c:f>
              <c:strCache>
                <c:ptCount val="1"/>
                <c:pt idx="0">
                  <c:v>المبيعات</c:v>
                </c:pt>
              </c:strCache>
            </c:strRef>
          </c:tx>
          <c:spPr>
            <a:solidFill>
              <a:schemeClr val="bg1"/>
            </a:solidFill>
            <a:ln w="3175">
              <a:noFill/>
            </a:ln>
          </c:spPr>
          <c:dPt>
            <c:idx val="0"/>
            <c:bubble3D val="0"/>
            <c:spPr>
              <a:solidFill>
                <a:schemeClr val="bg1"/>
              </a:solidFill>
              <a:ln w="3175">
                <a:noFill/>
              </a:ln>
              <a:effectLst/>
            </c:spPr>
            <c:extLst>
              <c:ext xmlns:c16="http://schemas.microsoft.com/office/drawing/2014/chart" uri="{C3380CC4-5D6E-409C-BE32-E72D297353CC}">
                <c16:uniqueId val="{00000001-F867-4201-9D48-CAB0DB85ED84}"/>
              </c:ext>
            </c:extLst>
          </c:dPt>
          <c:dPt>
            <c:idx val="1"/>
            <c:bubble3D val="0"/>
            <c:spPr>
              <a:solidFill>
                <a:srgbClr val="2F2E31"/>
              </a:solidFill>
              <a:ln w="3175">
                <a:noFill/>
              </a:ln>
              <a:effectLst/>
            </c:spPr>
            <c:extLst>
              <c:ext xmlns:c16="http://schemas.microsoft.com/office/drawing/2014/chart" uri="{C3380CC4-5D6E-409C-BE32-E72D297353CC}">
                <c16:uniqueId val="{00000003-F867-4201-9D48-CAB0DB85ED84}"/>
              </c:ext>
            </c:extLst>
          </c:dPt>
          <c:dLbls>
            <c:dLbl>
              <c:idx val="0"/>
              <c:layout>
                <c:manualLayout>
                  <c:x val="-0.13426312106956231"/>
                  <c:y val="-0.19026760069815737"/>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bg1"/>
                      </a:solidFill>
                      <a:latin typeface="+mn-lt"/>
                      <a:ea typeface="+mn-ea"/>
                      <a:cs typeface="+mn-cs"/>
                    </a:defRPr>
                  </a:pPr>
                  <a:endParaRPr lang="ar-SA"/>
                </a:p>
              </c:txPr>
              <c:showLegendKey val="0"/>
              <c:showVal val="1"/>
              <c:showCatName val="0"/>
              <c:showSerName val="0"/>
              <c:showPercent val="0"/>
              <c:showBubbleSize val="0"/>
              <c:extLst>
                <c:ext xmlns:c15="http://schemas.microsoft.com/office/drawing/2012/chart" uri="{CE6537A1-D6FC-4f65-9D91-7224C49458BB}">
                  <c15:layout>
                    <c:manualLayout>
                      <c:w val="0.3925205858807857"/>
                      <c:h val="0.29601568486050384"/>
                    </c:manualLayout>
                  </c15:layout>
                </c:ext>
                <c:ext xmlns:c16="http://schemas.microsoft.com/office/drawing/2014/chart" uri="{C3380CC4-5D6E-409C-BE32-E72D297353CC}">
                  <c16:uniqueId val="{00000001-F867-4201-9D48-CAB0DB85ED84}"/>
                </c:ext>
              </c:extLst>
            </c:dLbl>
            <c:dLbl>
              <c:idx val="1"/>
              <c:delete val="1"/>
              <c:extLst>
                <c:ext xmlns:c15="http://schemas.microsoft.com/office/drawing/2012/chart" uri="{CE6537A1-D6FC-4f65-9D91-7224C49458BB}"/>
                <c:ext xmlns:c16="http://schemas.microsoft.com/office/drawing/2014/chart" uri="{C3380CC4-5D6E-409C-BE32-E72D297353CC}">
                  <c16:uniqueId val="{00000003-F867-4201-9D48-CAB0DB85ED84}"/>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ar-S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ورقة1!$A$2:$A$3</c:f>
              <c:strCache>
                <c:ptCount val="2"/>
                <c:pt idx="0">
                  <c:v>مستوى اللغة</c:v>
                </c:pt>
                <c:pt idx="1">
                  <c:v>لا تقم بتعديل القيمة</c:v>
                </c:pt>
              </c:strCache>
            </c:strRef>
          </c:cat>
          <c:val>
            <c:numRef>
              <c:f>ورقة1!$B$2:$B$3</c:f>
              <c:numCache>
                <c:formatCode>0%</c:formatCode>
                <c:ptCount val="2"/>
                <c:pt idx="0">
                  <c:v>0.8</c:v>
                </c:pt>
                <c:pt idx="1">
                  <c:v>0.19999999999999996</c:v>
                </c:pt>
              </c:numCache>
            </c:numRef>
          </c:val>
          <c:extLst>
            <c:ext xmlns:c16="http://schemas.microsoft.com/office/drawing/2014/chart" uri="{C3380CC4-5D6E-409C-BE32-E72D297353CC}">
              <c16:uniqueId val="{00000004-F867-4201-9D48-CAB0DB85ED84}"/>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ar-S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ورقة1!$B$1</c:f>
              <c:strCache>
                <c:ptCount val="1"/>
                <c:pt idx="0">
                  <c:v>المبيعات</c:v>
                </c:pt>
              </c:strCache>
            </c:strRef>
          </c:tx>
          <c:spPr>
            <a:solidFill>
              <a:schemeClr val="bg1"/>
            </a:solidFill>
            <a:ln w="3175">
              <a:noFill/>
            </a:ln>
          </c:spPr>
          <c:dPt>
            <c:idx val="0"/>
            <c:bubble3D val="0"/>
            <c:spPr>
              <a:solidFill>
                <a:schemeClr val="bg1"/>
              </a:solidFill>
              <a:ln w="3175">
                <a:noFill/>
              </a:ln>
              <a:effectLst/>
            </c:spPr>
            <c:extLst>
              <c:ext xmlns:c16="http://schemas.microsoft.com/office/drawing/2014/chart" uri="{C3380CC4-5D6E-409C-BE32-E72D297353CC}">
                <c16:uniqueId val="{00000001-F867-4201-9D48-CAB0DB85ED84}"/>
              </c:ext>
            </c:extLst>
          </c:dPt>
          <c:dPt>
            <c:idx val="1"/>
            <c:bubble3D val="0"/>
            <c:spPr>
              <a:solidFill>
                <a:srgbClr val="2F2E31"/>
              </a:solidFill>
              <a:ln w="3175">
                <a:noFill/>
              </a:ln>
              <a:effectLst/>
            </c:spPr>
            <c:extLst>
              <c:ext xmlns:c16="http://schemas.microsoft.com/office/drawing/2014/chart" uri="{C3380CC4-5D6E-409C-BE32-E72D297353CC}">
                <c16:uniqueId val="{00000003-F867-4201-9D48-CAB0DB85ED84}"/>
              </c:ext>
            </c:extLst>
          </c:dPt>
          <c:dLbls>
            <c:dLbl>
              <c:idx val="0"/>
              <c:layout>
                <c:manualLayout>
                  <c:x val="-1.4183193852916273E-2"/>
                  <c:y val="-0.233198193985435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bg1"/>
                      </a:solidFill>
                      <a:latin typeface="+mn-lt"/>
                      <a:ea typeface="+mn-ea"/>
                      <a:cs typeface="+mn-cs"/>
                    </a:defRPr>
                  </a:pPr>
                  <a:endParaRPr lang="ar-SA"/>
                </a:p>
              </c:txPr>
              <c:showLegendKey val="0"/>
              <c:showVal val="1"/>
              <c:showCatName val="0"/>
              <c:showSerName val="0"/>
              <c:showPercent val="0"/>
              <c:showBubbleSize val="0"/>
              <c:extLst>
                <c:ext xmlns:c15="http://schemas.microsoft.com/office/drawing/2012/chart" uri="{CE6537A1-D6FC-4f65-9D91-7224C49458BB}">
                  <c15:layout>
                    <c:manualLayout>
                      <c:w val="0.3925205858807857"/>
                      <c:h val="0.29601568486050384"/>
                    </c:manualLayout>
                  </c15:layout>
                </c:ext>
                <c:ext xmlns:c16="http://schemas.microsoft.com/office/drawing/2014/chart" uri="{C3380CC4-5D6E-409C-BE32-E72D297353CC}">
                  <c16:uniqueId val="{00000001-F867-4201-9D48-CAB0DB85ED84}"/>
                </c:ext>
              </c:extLst>
            </c:dLbl>
            <c:dLbl>
              <c:idx val="1"/>
              <c:delete val="1"/>
              <c:extLst>
                <c:ext xmlns:c15="http://schemas.microsoft.com/office/drawing/2012/chart" uri="{CE6537A1-D6FC-4f65-9D91-7224C49458BB}"/>
                <c:ext xmlns:c16="http://schemas.microsoft.com/office/drawing/2014/chart" uri="{C3380CC4-5D6E-409C-BE32-E72D297353CC}">
                  <c16:uniqueId val="{00000003-F867-4201-9D48-CAB0DB85ED84}"/>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ar-S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ورقة1!$A$2:$A$3</c:f>
              <c:strCache>
                <c:ptCount val="2"/>
                <c:pt idx="0">
                  <c:v>مستوى اللغة</c:v>
                </c:pt>
                <c:pt idx="1">
                  <c:v>لا تقم بتعديل القيمة</c:v>
                </c:pt>
              </c:strCache>
            </c:strRef>
          </c:cat>
          <c:val>
            <c:numRef>
              <c:f>ورقة1!$B$2:$B$3</c:f>
              <c:numCache>
                <c:formatCode>0%</c:formatCode>
                <c:ptCount val="2"/>
                <c:pt idx="0">
                  <c:v>1</c:v>
                </c:pt>
                <c:pt idx="1">
                  <c:v>0</c:v>
                </c:pt>
              </c:numCache>
            </c:numRef>
          </c:val>
          <c:extLst>
            <c:ext xmlns:c16="http://schemas.microsoft.com/office/drawing/2014/chart" uri="{C3380CC4-5D6E-409C-BE32-E72D297353CC}">
              <c16:uniqueId val="{00000004-F867-4201-9D48-CAB0DB85ED84}"/>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2</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14" name="عنصر نائب للصورة 8">
            <a:extLst>
              <a:ext uri="{FF2B5EF4-FFF2-40B4-BE49-F238E27FC236}">
                <a16:creationId xmlns:a16="http://schemas.microsoft.com/office/drawing/2014/main" id="{4FB0D5DA-1191-989C-8B76-B8F6E6C57F8C}"/>
              </a:ext>
            </a:extLst>
          </p:cNvPr>
          <p:cNvSpPr>
            <a:spLocks noGrp="1"/>
          </p:cNvSpPr>
          <p:nvPr>
            <p:ph type="pic" sz="quarter" idx="10"/>
          </p:nvPr>
        </p:nvSpPr>
        <p:spPr>
          <a:xfrm>
            <a:off x="5426277" y="871220"/>
            <a:ext cx="1374140" cy="1374140"/>
          </a:xfrm>
          <a:prstGeom prst="ellipse">
            <a:avLst/>
          </a:prstGeom>
          <a:ln w="38100">
            <a:noFill/>
          </a:ln>
          <a:effectLst>
            <a:outerShdw blurRad="127000" dist="38100" dir="5400000" sx="103000" sy="103000" algn="t" rotWithShape="0">
              <a:prstClr val="black">
                <a:alpha val="40000"/>
              </a:prstClr>
            </a:outerShdw>
          </a:effectLst>
        </p:spPr>
        <p:txBody>
          <a:bodyPr/>
          <a:lstStyle>
            <a:lvl1pPr rtl="0">
              <a:defRPr sz="1600"/>
            </a:lvl1pPr>
          </a:lstStyle>
          <a:p>
            <a:endParaRPr lang="ar-SA"/>
          </a:p>
        </p:txBody>
      </p:sp>
    </p:spTree>
    <p:extLst>
      <p:ext uri="{BB962C8B-B14F-4D97-AF65-F5344CB8AC3E}">
        <p14:creationId xmlns:p14="http://schemas.microsoft.com/office/powerpoint/2010/main" val="29612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عنوان ومحتوى">
    <p:spTree>
      <p:nvGrpSpPr>
        <p:cNvPr id="1" name=""/>
        <p:cNvGrpSpPr/>
        <p:nvPr/>
      </p:nvGrpSpPr>
      <p:grpSpPr>
        <a:xfrm>
          <a:off x="0" y="0"/>
          <a:ext cx="0" cy="0"/>
          <a:chOff x="0" y="0"/>
          <a:chExt cx="0" cy="0"/>
        </a:xfrm>
      </p:grpSpPr>
      <p:sp>
        <p:nvSpPr>
          <p:cNvPr id="5" name="عنصر نائب للصورة 8">
            <a:extLst>
              <a:ext uri="{FF2B5EF4-FFF2-40B4-BE49-F238E27FC236}">
                <a16:creationId xmlns:a16="http://schemas.microsoft.com/office/drawing/2014/main" id="{61085EBD-7430-EE53-9065-651ACF5D8DEE}"/>
              </a:ext>
            </a:extLst>
          </p:cNvPr>
          <p:cNvSpPr>
            <a:spLocks noGrp="1"/>
          </p:cNvSpPr>
          <p:nvPr>
            <p:ph type="pic" sz="quarter" idx="10"/>
          </p:nvPr>
        </p:nvSpPr>
        <p:spPr>
          <a:xfrm>
            <a:off x="5426277" y="871220"/>
            <a:ext cx="1374140" cy="1374140"/>
          </a:xfrm>
          <a:prstGeom prst="ellipse">
            <a:avLst/>
          </a:prstGeom>
          <a:ln w="38100">
            <a:noFill/>
          </a:ln>
          <a:effectLst>
            <a:outerShdw blurRad="127000" dist="38100" dir="5400000" sx="103000" sy="103000" algn="t" rotWithShape="0">
              <a:prstClr val="black">
                <a:alpha val="40000"/>
              </a:prstClr>
            </a:outerShdw>
          </a:effectLst>
        </p:spPr>
        <p:txBody>
          <a:bodyPr/>
          <a:lstStyle>
            <a:lvl1pPr rtl="0">
              <a:defRPr sz="1600"/>
            </a:lvl1pPr>
          </a:lstStyle>
          <a:p>
            <a:endParaRPr lang="ar-SA"/>
          </a:p>
        </p:txBody>
      </p:sp>
    </p:spTree>
    <p:extLst>
      <p:ext uri="{BB962C8B-B14F-4D97-AF65-F5344CB8AC3E}">
        <p14:creationId xmlns:p14="http://schemas.microsoft.com/office/powerpoint/2010/main" val="2171212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DE2B2F99-C92C-4529-AC6C-B676F1AE1D72}"/>
              </a:ext>
            </a:extLst>
          </p:cNvPr>
          <p:cNvSpPr txBox="1"/>
          <p:nvPr userDrawn="1"/>
        </p:nvSpPr>
        <p:spPr>
          <a:xfrm>
            <a:off x="247961" y="-289965"/>
            <a:ext cx="7049397" cy="261610"/>
          </a:xfrm>
          <a:prstGeom prst="rect">
            <a:avLst/>
          </a:prstGeom>
          <a:noFill/>
        </p:spPr>
        <p:txBody>
          <a:bodyPr wrap="square">
            <a:spAutoFit/>
          </a:bodyPr>
          <a:lstStyle/>
          <a:p>
            <a:pPr algn="ctr" defTabSz="567019" rtl="1">
              <a:defRPr/>
            </a:pPr>
            <a:r>
              <a:rPr lang="ar-SA" sz="1100"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1100" dirty="0">
                <a:solidFill>
                  <a:schemeClr val="bg1">
                    <a:lumMod val="75000"/>
                  </a:schemeClr>
                </a:solidFill>
                <a:latin typeface="Arial" panose="020B0604020202020204" pitchFamily="34" charset="0"/>
                <a:cs typeface="Arial" panose="020B0604020202020204" pitchFamily="34" charset="0"/>
              </a:rPr>
              <a:t>ingez-ppt.com</a:t>
            </a:r>
            <a:r>
              <a:rPr lang="ar-SA" sz="1100"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1100" dirty="0">
              <a:solidFill>
                <a:schemeClr val="bg1">
                  <a:lumMod val="75000"/>
                </a:schemeClr>
              </a:solidFill>
              <a:latin typeface="Arial" panose="020B0604020202020204" pitchFamily="34" charset="0"/>
              <a:cs typeface="Arial" panose="020B0604020202020204" pitchFamily="34" charset="0"/>
            </a:endParaRPr>
          </a:p>
        </p:txBody>
      </p:sp>
      <p:sp>
        <p:nvSpPr>
          <p:cNvPr id="3" name="شكل حر: شكل 2">
            <a:extLst>
              <a:ext uri="{FF2B5EF4-FFF2-40B4-BE49-F238E27FC236}">
                <a16:creationId xmlns:a16="http://schemas.microsoft.com/office/drawing/2014/main" id="{C0E6B647-9A21-1A49-0ACA-604F87EFF568}"/>
              </a:ext>
            </a:extLst>
          </p:cNvPr>
          <p:cNvSpPr/>
          <p:nvPr userDrawn="1"/>
        </p:nvSpPr>
        <p:spPr>
          <a:xfrm>
            <a:off x="0" y="532263"/>
            <a:ext cx="7559675" cy="10159550"/>
          </a:xfrm>
          <a:custGeom>
            <a:avLst/>
            <a:gdLst>
              <a:gd name="connsiteX0" fmla="*/ 0 w 7559675"/>
              <a:gd name="connsiteY0" fmla="*/ 0 h 10159550"/>
              <a:gd name="connsiteX1" fmla="*/ 7559675 w 7559675"/>
              <a:gd name="connsiteY1" fmla="*/ 0 h 10159550"/>
              <a:gd name="connsiteX2" fmla="*/ 7559675 w 7559675"/>
              <a:gd name="connsiteY2" fmla="*/ 1684292 h 10159550"/>
              <a:gd name="connsiteX3" fmla="*/ 3002506 w 7559675"/>
              <a:gd name="connsiteY3" fmla="*/ 1684292 h 10159550"/>
              <a:gd name="connsiteX4" fmla="*/ 2729551 w 7559675"/>
              <a:gd name="connsiteY4" fmla="*/ 1957247 h 10159550"/>
              <a:gd name="connsiteX5" fmla="*/ 2729551 w 7559675"/>
              <a:gd name="connsiteY5" fmla="*/ 9954835 h 10159550"/>
              <a:gd name="connsiteX6" fmla="*/ 2809498 w 7559675"/>
              <a:gd name="connsiteY6" fmla="*/ 10147843 h 10159550"/>
              <a:gd name="connsiteX7" fmla="*/ 2823687 w 7559675"/>
              <a:gd name="connsiteY7" fmla="*/ 10159550 h 10159550"/>
              <a:gd name="connsiteX8" fmla="*/ 192466 w 7559675"/>
              <a:gd name="connsiteY8" fmla="*/ 10159550 h 10159550"/>
              <a:gd name="connsiteX9" fmla="*/ 206654 w 7559675"/>
              <a:gd name="connsiteY9" fmla="*/ 10147843 h 10159550"/>
              <a:gd name="connsiteX10" fmla="*/ 286601 w 7559675"/>
              <a:gd name="connsiteY10" fmla="*/ 9954835 h 10159550"/>
              <a:gd name="connsiteX11" fmla="*/ 286601 w 7559675"/>
              <a:gd name="connsiteY11" fmla="*/ 1957247 h 10159550"/>
              <a:gd name="connsiteX12" fmla="*/ 13646 w 7559675"/>
              <a:gd name="connsiteY12" fmla="*/ 1684292 h 10159550"/>
              <a:gd name="connsiteX13" fmla="*/ 0 w 7559675"/>
              <a:gd name="connsiteY13" fmla="*/ 1684292 h 10159550"/>
              <a:gd name="connsiteX14" fmla="*/ 0 w 7559675"/>
              <a:gd name="connsiteY14" fmla="*/ 0 h 1015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59675" h="10159550">
                <a:moveTo>
                  <a:pt x="0" y="0"/>
                </a:moveTo>
                <a:lnTo>
                  <a:pt x="7559675" y="0"/>
                </a:lnTo>
                <a:lnTo>
                  <a:pt x="7559675" y="1684292"/>
                </a:lnTo>
                <a:lnTo>
                  <a:pt x="3002506" y="1684292"/>
                </a:lnTo>
                <a:cubicBezTo>
                  <a:pt x="2851757" y="1684292"/>
                  <a:pt x="2729551" y="1806498"/>
                  <a:pt x="2729551" y="1957247"/>
                </a:cubicBezTo>
                <a:lnTo>
                  <a:pt x="2729551" y="9954835"/>
                </a:lnTo>
                <a:cubicBezTo>
                  <a:pt x="2729551" y="10030209"/>
                  <a:pt x="2760103" y="10098448"/>
                  <a:pt x="2809498" y="10147843"/>
                </a:cubicBezTo>
                <a:lnTo>
                  <a:pt x="2823687" y="10159550"/>
                </a:lnTo>
                <a:lnTo>
                  <a:pt x="192466" y="10159550"/>
                </a:lnTo>
                <a:lnTo>
                  <a:pt x="206654" y="10147843"/>
                </a:lnTo>
                <a:cubicBezTo>
                  <a:pt x="256050" y="10098448"/>
                  <a:pt x="286601" y="10030209"/>
                  <a:pt x="286601" y="9954835"/>
                </a:cubicBezTo>
                <a:lnTo>
                  <a:pt x="286601" y="1957247"/>
                </a:lnTo>
                <a:cubicBezTo>
                  <a:pt x="286601" y="1806498"/>
                  <a:pt x="164395" y="1684292"/>
                  <a:pt x="13646" y="1684292"/>
                </a:cubicBezTo>
                <a:lnTo>
                  <a:pt x="0" y="1684292"/>
                </a:lnTo>
                <a:lnTo>
                  <a:pt x="0" y="0"/>
                </a:lnTo>
                <a:close/>
              </a:path>
            </a:pathLst>
          </a:custGeom>
          <a:solidFill>
            <a:srgbClr val="2F2E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dirty="0"/>
          </a:p>
        </p:txBody>
      </p:sp>
      <p:grpSp>
        <p:nvGrpSpPr>
          <p:cNvPr id="33" name="مجموعة 32">
            <a:extLst>
              <a:ext uri="{FF2B5EF4-FFF2-40B4-BE49-F238E27FC236}">
                <a16:creationId xmlns:a16="http://schemas.microsoft.com/office/drawing/2014/main" id="{54449A8F-D4F3-1501-45DE-B756E1571292}"/>
              </a:ext>
            </a:extLst>
          </p:cNvPr>
          <p:cNvGrpSpPr/>
          <p:nvPr userDrawn="1"/>
        </p:nvGrpSpPr>
        <p:grpSpPr>
          <a:xfrm>
            <a:off x="5016448" y="417830"/>
            <a:ext cx="2193798" cy="2103120"/>
            <a:chOff x="5083683" y="421640"/>
            <a:chExt cx="2193798" cy="2103120"/>
          </a:xfrm>
          <a:effectLst>
            <a:outerShdw blurRad="50800" dist="38100" dir="5400000" algn="t" rotWithShape="0">
              <a:prstClr val="black">
                <a:alpha val="40000"/>
              </a:prstClr>
            </a:outerShdw>
          </a:effectLst>
        </p:grpSpPr>
        <p:sp>
          <p:nvSpPr>
            <p:cNvPr id="34" name="شكل حر: شكل 33">
              <a:extLst>
                <a:ext uri="{FF2B5EF4-FFF2-40B4-BE49-F238E27FC236}">
                  <a16:creationId xmlns:a16="http://schemas.microsoft.com/office/drawing/2014/main" id="{D61479C5-1EE6-0EAF-C7DA-EAE2BACCD9D8}"/>
                </a:ext>
              </a:extLst>
            </p:cNvPr>
            <p:cNvSpPr/>
            <p:nvPr/>
          </p:nvSpPr>
          <p:spPr>
            <a:xfrm flipH="1" flipV="1">
              <a:off x="5084220" y="421640"/>
              <a:ext cx="2191555" cy="2103120"/>
            </a:xfrm>
            <a:custGeom>
              <a:avLst/>
              <a:gdLst>
                <a:gd name="connsiteX0" fmla="*/ 2078771 w 2191555"/>
                <a:gd name="connsiteY0" fmla="*/ 2103120 h 2103120"/>
                <a:gd name="connsiteX1" fmla="*/ 1270479 w 2191555"/>
                <a:gd name="connsiteY1" fmla="*/ 2103120 h 2103120"/>
                <a:gd name="connsiteX2" fmla="*/ 280497 w 2191555"/>
                <a:gd name="connsiteY2" fmla="*/ 2103120 h 2103120"/>
                <a:gd name="connsiteX3" fmla="*/ 112784 w 2191555"/>
                <a:gd name="connsiteY3" fmla="*/ 2103120 h 2103120"/>
                <a:gd name="connsiteX4" fmla="*/ 8595 w 2191555"/>
                <a:gd name="connsiteY4" fmla="*/ 2034059 h 2103120"/>
                <a:gd name="connsiteX5" fmla="*/ 0 w 2191555"/>
                <a:gd name="connsiteY5" fmla="*/ 1991487 h 2103120"/>
                <a:gd name="connsiteX6" fmla="*/ 225370 w 2191555"/>
                <a:gd name="connsiteY6" fmla="*/ 1991487 h 2103120"/>
                <a:gd name="connsiteX7" fmla="*/ 225370 w 2191555"/>
                <a:gd name="connsiteY7" fmla="*/ 1876970 h 2103120"/>
                <a:gd name="connsiteX8" fmla="*/ 225859 w 2191555"/>
                <a:gd name="connsiteY8" fmla="*/ 1876970 h 2103120"/>
                <a:gd name="connsiteX9" fmla="*/ 225859 w 2191555"/>
                <a:gd name="connsiteY9" fmla="*/ 821735 h 2103120"/>
                <a:gd name="connsiteX10" fmla="*/ 231728 w 2191555"/>
                <a:gd name="connsiteY10" fmla="*/ 792668 h 2103120"/>
                <a:gd name="connsiteX11" fmla="*/ 232657 w 2191555"/>
                <a:gd name="connsiteY11" fmla="*/ 774390 h 2103120"/>
                <a:gd name="connsiteX12" fmla="*/ 1096852 w 2191555"/>
                <a:gd name="connsiteY12" fmla="*/ 0 h 2103120"/>
                <a:gd name="connsiteX13" fmla="*/ 1961047 w 2191555"/>
                <a:gd name="connsiteY13" fmla="*/ 774390 h 2103120"/>
                <a:gd name="connsiteX14" fmla="*/ 1962700 w 2191555"/>
                <a:gd name="connsiteY14" fmla="*/ 806896 h 2103120"/>
                <a:gd name="connsiteX15" fmla="*/ 1965696 w 2191555"/>
                <a:gd name="connsiteY15" fmla="*/ 821735 h 2103120"/>
                <a:gd name="connsiteX16" fmla="*/ 1965696 w 2191555"/>
                <a:gd name="connsiteY16" fmla="*/ 1656207 h 2103120"/>
                <a:gd name="connsiteX17" fmla="*/ 1965397 w 2191555"/>
                <a:gd name="connsiteY17" fmla="*/ 1656207 h 2103120"/>
                <a:gd name="connsiteX18" fmla="*/ 1965397 w 2191555"/>
                <a:gd name="connsiteY18" fmla="*/ 1991487 h 2103120"/>
                <a:gd name="connsiteX19" fmla="*/ 2191555 w 2191555"/>
                <a:gd name="connsiteY19" fmla="*/ 1991487 h 2103120"/>
                <a:gd name="connsiteX20" fmla="*/ 2182960 w 2191555"/>
                <a:gd name="connsiteY20" fmla="*/ 2034059 h 2103120"/>
                <a:gd name="connsiteX21" fmla="*/ 2078771 w 2191555"/>
                <a:gd name="connsiteY21" fmla="*/ 2103120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91555" h="2103120">
                  <a:moveTo>
                    <a:pt x="2078771" y="2103120"/>
                  </a:moveTo>
                  <a:lnTo>
                    <a:pt x="1270479" y="2103120"/>
                  </a:lnTo>
                  <a:lnTo>
                    <a:pt x="280497" y="2103120"/>
                  </a:lnTo>
                  <a:lnTo>
                    <a:pt x="112784" y="2103120"/>
                  </a:lnTo>
                  <a:cubicBezTo>
                    <a:pt x="65947" y="2103120"/>
                    <a:pt x="25761" y="2074643"/>
                    <a:pt x="8595" y="2034059"/>
                  </a:cubicBezTo>
                  <a:lnTo>
                    <a:pt x="0" y="1991487"/>
                  </a:lnTo>
                  <a:lnTo>
                    <a:pt x="225370" y="1991487"/>
                  </a:lnTo>
                  <a:lnTo>
                    <a:pt x="225370" y="1876970"/>
                  </a:lnTo>
                  <a:lnTo>
                    <a:pt x="225859" y="1876970"/>
                  </a:lnTo>
                  <a:lnTo>
                    <a:pt x="225859" y="821735"/>
                  </a:lnTo>
                  <a:lnTo>
                    <a:pt x="231728" y="792668"/>
                  </a:lnTo>
                  <a:lnTo>
                    <a:pt x="232657" y="774390"/>
                  </a:lnTo>
                  <a:cubicBezTo>
                    <a:pt x="277142" y="339426"/>
                    <a:pt x="647078" y="0"/>
                    <a:pt x="1096852" y="0"/>
                  </a:cubicBezTo>
                  <a:cubicBezTo>
                    <a:pt x="1546626" y="0"/>
                    <a:pt x="1916562" y="339426"/>
                    <a:pt x="1961047" y="774390"/>
                  </a:cubicBezTo>
                  <a:lnTo>
                    <a:pt x="1962700" y="806896"/>
                  </a:lnTo>
                  <a:lnTo>
                    <a:pt x="1965696" y="821735"/>
                  </a:lnTo>
                  <a:lnTo>
                    <a:pt x="1965696" y="1656207"/>
                  </a:lnTo>
                  <a:lnTo>
                    <a:pt x="1965397" y="1656207"/>
                  </a:lnTo>
                  <a:lnTo>
                    <a:pt x="1965397" y="1991487"/>
                  </a:lnTo>
                  <a:lnTo>
                    <a:pt x="2191555" y="1991487"/>
                  </a:lnTo>
                  <a:lnTo>
                    <a:pt x="2182960" y="2034059"/>
                  </a:lnTo>
                  <a:cubicBezTo>
                    <a:pt x="2165795" y="2074643"/>
                    <a:pt x="2125609" y="2103120"/>
                    <a:pt x="2078771" y="2103120"/>
                  </a:cubicBezTo>
                  <a:close/>
                </a:path>
              </a:pathLst>
            </a:custGeom>
            <a:solidFill>
              <a:srgbClr val="B880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35" name="شكل بيضاوي 16">
              <a:extLst>
                <a:ext uri="{FF2B5EF4-FFF2-40B4-BE49-F238E27FC236}">
                  <a16:creationId xmlns:a16="http://schemas.microsoft.com/office/drawing/2014/main" id="{7469AA89-D837-BFDA-0B7A-3DCD05485F83}"/>
                </a:ext>
              </a:extLst>
            </p:cNvPr>
            <p:cNvSpPr/>
            <p:nvPr userDrawn="1"/>
          </p:nvSpPr>
          <p:spPr>
            <a:xfrm>
              <a:off x="5083683" y="423862"/>
              <a:ext cx="227330" cy="113666"/>
            </a:xfrm>
            <a:custGeom>
              <a:avLst/>
              <a:gdLst>
                <a:gd name="connsiteX0" fmla="*/ 0 w 381000"/>
                <a:gd name="connsiteY0" fmla="*/ 190500 h 381000"/>
                <a:gd name="connsiteX1" fmla="*/ 190500 w 381000"/>
                <a:gd name="connsiteY1" fmla="*/ 0 h 381000"/>
                <a:gd name="connsiteX2" fmla="*/ 381000 w 381000"/>
                <a:gd name="connsiteY2" fmla="*/ 190500 h 381000"/>
                <a:gd name="connsiteX3" fmla="*/ 190500 w 381000"/>
                <a:gd name="connsiteY3" fmla="*/ 381000 h 381000"/>
                <a:gd name="connsiteX4" fmla="*/ 0 w 381000"/>
                <a:gd name="connsiteY4" fmla="*/ 190500 h 381000"/>
                <a:gd name="connsiteX0" fmla="*/ 0 w 381000"/>
                <a:gd name="connsiteY0" fmla="*/ 190500 h 214312"/>
                <a:gd name="connsiteX1" fmla="*/ 190500 w 381000"/>
                <a:gd name="connsiteY1" fmla="*/ 0 h 214312"/>
                <a:gd name="connsiteX2" fmla="*/ 381000 w 381000"/>
                <a:gd name="connsiteY2" fmla="*/ 190500 h 214312"/>
                <a:gd name="connsiteX3" fmla="*/ 0 w 381000"/>
                <a:gd name="connsiteY3" fmla="*/ 190500 h 214312"/>
                <a:gd name="connsiteX0" fmla="*/ 0 w 381000"/>
                <a:gd name="connsiteY0" fmla="*/ 190500 h 190500"/>
                <a:gd name="connsiteX1" fmla="*/ 190500 w 381000"/>
                <a:gd name="connsiteY1" fmla="*/ 0 h 190500"/>
                <a:gd name="connsiteX2" fmla="*/ 381000 w 381000"/>
                <a:gd name="connsiteY2" fmla="*/ 190500 h 190500"/>
                <a:gd name="connsiteX3" fmla="*/ 0 w 381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381000" h="190500">
                  <a:moveTo>
                    <a:pt x="0" y="190500"/>
                  </a:moveTo>
                  <a:cubicBezTo>
                    <a:pt x="0" y="85290"/>
                    <a:pt x="85290" y="0"/>
                    <a:pt x="190500" y="0"/>
                  </a:cubicBezTo>
                  <a:cubicBezTo>
                    <a:pt x="295710" y="0"/>
                    <a:pt x="381000" y="85290"/>
                    <a:pt x="381000" y="190500"/>
                  </a:cubicBezTo>
                  <a:lnTo>
                    <a:pt x="0" y="190500"/>
                  </a:lnTo>
                  <a:close/>
                </a:path>
              </a:pathLst>
            </a:custGeom>
            <a:solidFill>
              <a:srgbClr val="946744"/>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sp>
          <p:nvSpPr>
            <p:cNvPr id="36" name="شكل بيضاوي 16">
              <a:extLst>
                <a:ext uri="{FF2B5EF4-FFF2-40B4-BE49-F238E27FC236}">
                  <a16:creationId xmlns:a16="http://schemas.microsoft.com/office/drawing/2014/main" id="{FCFC3E79-8251-DAE4-C51B-BFF5E663B5DC}"/>
                </a:ext>
              </a:extLst>
            </p:cNvPr>
            <p:cNvSpPr/>
            <p:nvPr userDrawn="1"/>
          </p:nvSpPr>
          <p:spPr>
            <a:xfrm>
              <a:off x="7050151" y="423862"/>
              <a:ext cx="227330" cy="113666"/>
            </a:xfrm>
            <a:custGeom>
              <a:avLst/>
              <a:gdLst>
                <a:gd name="connsiteX0" fmla="*/ 0 w 381000"/>
                <a:gd name="connsiteY0" fmla="*/ 190500 h 381000"/>
                <a:gd name="connsiteX1" fmla="*/ 190500 w 381000"/>
                <a:gd name="connsiteY1" fmla="*/ 0 h 381000"/>
                <a:gd name="connsiteX2" fmla="*/ 381000 w 381000"/>
                <a:gd name="connsiteY2" fmla="*/ 190500 h 381000"/>
                <a:gd name="connsiteX3" fmla="*/ 190500 w 381000"/>
                <a:gd name="connsiteY3" fmla="*/ 381000 h 381000"/>
                <a:gd name="connsiteX4" fmla="*/ 0 w 381000"/>
                <a:gd name="connsiteY4" fmla="*/ 190500 h 381000"/>
                <a:gd name="connsiteX0" fmla="*/ 0 w 381000"/>
                <a:gd name="connsiteY0" fmla="*/ 190500 h 214312"/>
                <a:gd name="connsiteX1" fmla="*/ 190500 w 381000"/>
                <a:gd name="connsiteY1" fmla="*/ 0 h 214312"/>
                <a:gd name="connsiteX2" fmla="*/ 381000 w 381000"/>
                <a:gd name="connsiteY2" fmla="*/ 190500 h 214312"/>
                <a:gd name="connsiteX3" fmla="*/ 0 w 381000"/>
                <a:gd name="connsiteY3" fmla="*/ 190500 h 214312"/>
                <a:gd name="connsiteX0" fmla="*/ 0 w 381000"/>
                <a:gd name="connsiteY0" fmla="*/ 190500 h 190500"/>
                <a:gd name="connsiteX1" fmla="*/ 190500 w 381000"/>
                <a:gd name="connsiteY1" fmla="*/ 0 h 190500"/>
                <a:gd name="connsiteX2" fmla="*/ 381000 w 381000"/>
                <a:gd name="connsiteY2" fmla="*/ 190500 h 190500"/>
                <a:gd name="connsiteX3" fmla="*/ 0 w 381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381000" h="190500">
                  <a:moveTo>
                    <a:pt x="0" y="190500"/>
                  </a:moveTo>
                  <a:cubicBezTo>
                    <a:pt x="0" y="85290"/>
                    <a:pt x="85290" y="0"/>
                    <a:pt x="190500" y="0"/>
                  </a:cubicBezTo>
                  <a:cubicBezTo>
                    <a:pt x="295710" y="0"/>
                    <a:pt x="381000" y="85290"/>
                    <a:pt x="381000" y="190500"/>
                  </a:cubicBezTo>
                  <a:lnTo>
                    <a:pt x="0" y="190500"/>
                  </a:lnTo>
                  <a:close/>
                </a:path>
              </a:pathLst>
            </a:custGeom>
            <a:solidFill>
              <a:srgbClr val="946744"/>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chart" Target="../charts/chart3.xml"/><Relationship Id="rId5" Type="http://schemas.openxmlformats.org/officeDocument/2006/relationships/image" Target="../media/image4.png"/><Relationship Id="rId10" Type="http://schemas.openxmlformats.org/officeDocument/2006/relationships/chart" Target="../charts/chart2.xml"/><Relationship Id="rId4" Type="http://schemas.openxmlformats.org/officeDocument/2006/relationships/image" Target="../media/image3.svg"/><Relationship Id="rId9"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شكل حر: شكل 12">
            <a:extLst>
              <a:ext uri="{FF2B5EF4-FFF2-40B4-BE49-F238E27FC236}">
                <a16:creationId xmlns:a16="http://schemas.microsoft.com/office/drawing/2014/main" id="{CB9B79E7-C27A-3D96-1DF1-D118845517B5}"/>
              </a:ext>
            </a:extLst>
          </p:cNvPr>
          <p:cNvSpPr/>
          <p:nvPr/>
        </p:nvSpPr>
        <p:spPr>
          <a:xfrm>
            <a:off x="-109182" y="0"/>
            <a:ext cx="109182" cy="532263"/>
          </a:xfrm>
          <a:custGeom>
            <a:avLst/>
            <a:gdLst>
              <a:gd name="connsiteX0" fmla="*/ 0 w 109182"/>
              <a:gd name="connsiteY0" fmla="*/ 0 h 532263"/>
              <a:gd name="connsiteX1" fmla="*/ 109182 w 109182"/>
              <a:gd name="connsiteY1" fmla="*/ 0 h 532263"/>
              <a:gd name="connsiteX2" fmla="*/ 109182 w 109182"/>
              <a:gd name="connsiteY2" fmla="*/ 532263 h 532263"/>
              <a:gd name="connsiteX3" fmla="*/ 0 w 109182"/>
              <a:gd name="connsiteY3" fmla="*/ 532263 h 532263"/>
              <a:gd name="connsiteX4" fmla="*/ 0 w 109182"/>
              <a:gd name="connsiteY4" fmla="*/ 0 h 532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82" h="532263">
                <a:moveTo>
                  <a:pt x="0" y="0"/>
                </a:moveTo>
                <a:lnTo>
                  <a:pt x="109182" y="0"/>
                </a:lnTo>
                <a:lnTo>
                  <a:pt x="109182" y="532263"/>
                </a:lnTo>
                <a:lnTo>
                  <a:pt x="0" y="532263"/>
                </a:lnTo>
                <a:lnTo>
                  <a:pt x="0" y="0"/>
                </a:lnTo>
                <a:close/>
              </a:path>
            </a:pathLst>
          </a:custGeom>
          <a:solidFill>
            <a:srgbClr val="2F2E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ar-SA"/>
          </a:p>
        </p:txBody>
      </p:sp>
      <p:sp>
        <p:nvSpPr>
          <p:cNvPr id="20" name="مربع نص 19">
            <a:extLst>
              <a:ext uri="{FF2B5EF4-FFF2-40B4-BE49-F238E27FC236}">
                <a16:creationId xmlns:a16="http://schemas.microsoft.com/office/drawing/2014/main" id="{0DC2FAB0-7620-9695-44AF-1F4D1C8F9A88}"/>
              </a:ext>
            </a:extLst>
          </p:cNvPr>
          <p:cNvSpPr txBox="1"/>
          <p:nvPr/>
        </p:nvSpPr>
        <p:spPr>
          <a:xfrm>
            <a:off x="5117084" y="2683927"/>
            <a:ext cx="1688085" cy="369332"/>
          </a:xfrm>
          <a:prstGeom prst="rect">
            <a:avLst/>
          </a:prstGeom>
          <a:noFill/>
        </p:spPr>
        <p:txBody>
          <a:bodyPr wrap="square" rtlCol="1">
            <a:spAutoFit/>
          </a:bodyPr>
          <a:lstStyle/>
          <a:p>
            <a:pPr algn="r" rtl="1"/>
            <a:r>
              <a:rPr lang="ar-SA" b="1" dirty="0">
                <a:latin typeface="Almarai ExtraBold" pitchFamily="2" charset="-78"/>
                <a:cs typeface="Almarai ExtraBold" pitchFamily="2" charset="-78"/>
              </a:rPr>
              <a:t>نبذة عني</a:t>
            </a:r>
          </a:p>
        </p:txBody>
      </p:sp>
      <p:cxnSp>
        <p:nvCxnSpPr>
          <p:cNvPr id="22" name="رابط مستقيم 21">
            <a:extLst>
              <a:ext uri="{FF2B5EF4-FFF2-40B4-BE49-F238E27FC236}">
                <a16:creationId xmlns:a16="http://schemas.microsoft.com/office/drawing/2014/main" id="{06D6F9F0-6D9B-1D64-6475-570DDF74DE22}"/>
              </a:ext>
            </a:extLst>
          </p:cNvPr>
          <p:cNvCxnSpPr/>
          <p:nvPr/>
        </p:nvCxnSpPr>
        <p:spPr>
          <a:xfrm flipH="1">
            <a:off x="3243072" y="3121152"/>
            <a:ext cx="39502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a:extLst>
              <a:ext uri="{FF2B5EF4-FFF2-40B4-BE49-F238E27FC236}">
                <a16:creationId xmlns:a16="http://schemas.microsoft.com/office/drawing/2014/main" id="{1C92CAD9-9EC7-807F-D802-A175623BFF91}"/>
              </a:ext>
            </a:extLst>
          </p:cNvPr>
          <p:cNvCxnSpPr>
            <a:cxnSpLocks/>
          </p:cNvCxnSpPr>
          <p:nvPr/>
        </p:nvCxnSpPr>
        <p:spPr>
          <a:xfrm flipH="1">
            <a:off x="751840" y="1577036"/>
            <a:ext cx="3789680" cy="0"/>
          </a:xfrm>
          <a:prstGeom prst="line">
            <a:avLst/>
          </a:prstGeom>
          <a:ln w="28575">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6" name="مربع نص 25">
            <a:extLst>
              <a:ext uri="{FF2B5EF4-FFF2-40B4-BE49-F238E27FC236}">
                <a16:creationId xmlns:a16="http://schemas.microsoft.com/office/drawing/2014/main" id="{DAFAAE31-A840-29A1-F466-F3A7B5E21893}"/>
              </a:ext>
            </a:extLst>
          </p:cNvPr>
          <p:cNvSpPr txBox="1"/>
          <p:nvPr/>
        </p:nvSpPr>
        <p:spPr>
          <a:xfrm>
            <a:off x="373381" y="589256"/>
            <a:ext cx="4659572" cy="923330"/>
          </a:xfrm>
          <a:prstGeom prst="rect">
            <a:avLst/>
          </a:prstGeom>
          <a:noFill/>
        </p:spPr>
        <p:txBody>
          <a:bodyPr wrap="square" rtlCol="1">
            <a:spAutoFit/>
          </a:bodyPr>
          <a:lstStyle/>
          <a:p>
            <a:pPr algn="ctr" rtl="1"/>
            <a:r>
              <a:rPr lang="ar-EG" sz="5400" b="1" dirty="0">
                <a:solidFill>
                  <a:schemeClr val="bg1"/>
                </a:solidFill>
                <a:latin typeface="Almarai ExtraBold" pitchFamily="2" charset="-78"/>
                <a:cs typeface="Almarai ExtraBold" pitchFamily="2" charset="-78"/>
              </a:rPr>
              <a:t>نزار محمد</a:t>
            </a:r>
            <a:endParaRPr lang="ar-SA" sz="5400" b="1" dirty="0">
              <a:solidFill>
                <a:schemeClr val="bg1"/>
              </a:solidFill>
              <a:latin typeface="Almarai ExtraBold" pitchFamily="2" charset="-78"/>
              <a:cs typeface="Almarai ExtraBold" pitchFamily="2" charset="-78"/>
            </a:endParaRPr>
          </a:p>
        </p:txBody>
      </p:sp>
      <p:sp>
        <p:nvSpPr>
          <p:cNvPr id="27" name="مربع نص 26">
            <a:extLst>
              <a:ext uri="{FF2B5EF4-FFF2-40B4-BE49-F238E27FC236}">
                <a16:creationId xmlns:a16="http://schemas.microsoft.com/office/drawing/2014/main" id="{A966D6BD-7619-B591-B91D-7D703BFB6DC5}"/>
              </a:ext>
            </a:extLst>
          </p:cNvPr>
          <p:cNvSpPr txBox="1"/>
          <p:nvPr/>
        </p:nvSpPr>
        <p:spPr>
          <a:xfrm>
            <a:off x="1551940" y="1582147"/>
            <a:ext cx="2159000" cy="369332"/>
          </a:xfrm>
          <a:prstGeom prst="rect">
            <a:avLst/>
          </a:prstGeom>
          <a:noFill/>
        </p:spPr>
        <p:txBody>
          <a:bodyPr wrap="square" rtlCol="1">
            <a:spAutoFit/>
          </a:bodyPr>
          <a:lstStyle/>
          <a:p>
            <a:pPr algn="ctr" rtl="1"/>
            <a:r>
              <a:rPr lang="ar-EG" dirty="0">
                <a:solidFill>
                  <a:schemeClr val="bg1"/>
                </a:solidFill>
                <a:latin typeface="Almarai" pitchFamily="2" charset="-78"/>
                <a:cs typeface="Almarai" pitchFamily="2" charset="-78"/>
              </a:rPr>
              <a:t>مصمم جرافيك</a:t>
            </a:r>
            <a:endParaRPr lang="ar-SA" dirty="0">
              <a:solidFill>
                <a:schemeClr val="bg1"/>
              </a:solidFill>
              <a:latin typeface="Almarai" pitchFamily="2" charset="-78"/>
              <a:cs typeface="Almarai" pitchFamily="2" charset="-78"/>
            </a:endParaRPr>
          </a:p>
        </p:txBody>
      </p:sp>
      <p:pic>
        <p:nvPicPr>
          <p:cNvPr id="32" name="عنصر نائب للصورة 31">
            <a:extLst>
              <a:ext uri="{FF2B5EF4-FFF2-40B4-BE49-F238E27FC236}">
                <a16:creationId xmlns:a16="http://schemas.microsoft.com/office/drawing/2014/main" id="{915A8488-5651-8687-A1F8-F981323AD152}"/>
              </a:ext>
            </a:extLst>
          </p:cNvPr>
          <p:cNvPicPr>
            <a:picLocks noGrp="1" noChangeAspect="1"/>
          </p:cNvPicPr>
          <p:nvPr>
            <p:ph type="pic" sz="quarter" idx="10"/>
          </p:nvPr>
        </p:nvPicPr>
        <p:blipFill rotWithShape="1">
          <a:blip r:embed="rId2"/>
          <a:srcRect t="918" b="918"/>
          <a:stretch/>
        </p:blipFill>
        <p:spPr>
          <a:prstGeom prst="ellipse">
            <a:avLst/>
          </a:prstGeom>
        </p:spPr>
      </p:pic>
      <p:sp>
        <p:nvSpPr>
          <p:cNvPr id="33" name="مربع نص 32">
            <a:extLst>
              <a:ext uri="{FF2B5EF4-FFF2-40B4-BE49-F238E27FC236}">
                <a16:creationId xmlns:a16="http://schemas.microsoft.com/office/drawing/2014/main" id="{373DD9B2-7EC6-70F0-BF13-5023E646AC07}"/>
              </a:ext>
            </a:extLst>
          </p:cNvPr>
          <p:cNvSpPr txBox="1"/>
          <p:nvPr/>
        </p:nvSpPr>
        <p:spPr>
          <a:xfrm>
            <a:off x="3220720" y="3231313"/>
            <a:ext cx="4090904" cy="553998"/>
          </a:xfrm>
          <a:prstGeom prst="rect">
            <a:avLst/>
          </a:prstGeom>
          <a:noFill/>
        </p:spPr>
        <p:txBody>
          <a:bodyPr wrap="square" rtlCol="1" anchor="ctr">
            <a:spAutoFit/>
          </a:bodyPr>
          <a:lstStyle/>
          <a:p>
            <a:pPr algn="r" rtl="1"/>
            <a:r>
              <a:rPr lang="ar-SA" sz="10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34" name="مربع نص 33">
            <a:extLst>
              <a:ext uri="{FF2B5EF4-FFF2-40B4-BE49-F238E27FC236}">
                <a16:creationId xmlns:a16="http://schemas.microsoft.com/office/drawing/2014/main" id="{611DD9A3-8879-C2AF-5E23-3B2B478E2E96}"/>
              </a:ext>
            </a:extLst>
          </p:cNvPr>
          <p:cNvSpPr txBox="1"/>
          <p:nvPr/>
        </p:nvSpPr>
        <p:spPr>
          <a:xfrm>
            <a:off x="3147060" y="5044930"/>
            <a:ext cx="4205507" cy="577081"/>
          </a:xfrm>
          <a:prstGeom prst="rect">
            <a:avLst/>
          </a:prstGeom>
          <a:noFill/>
        </p:spPr>
        <p:txBody>
          <a:bodyPr wrap="square" rtlCol="1" anchor="ctr">
            <a:spAutoFit/>
          </a:bodyPr>
          <a:lstStyle/>
          <a:p>
            <a:pPr algn="r" rtl="1"/>
            <a:r>
              <a:rPr lang="ar-SA" sz="105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35" name="مربع نص 34">
            <a:extLst>
              <a:ext uri="{FF2B5EF4-FFF2-40B4-BE49-F238E27FC236}">
                <a16:creationId xmlns:a16="http://schemas.microsoft.com/office/drawing/2014/main" id="{76DBBFBB-0098-E47F-F09C-7752D24E2C3E}"/>
              </a:ext>
            </a:extLst>
          </p:cNvPr>
          <p:cNvSpPr txBox="1"/>
          <p:nvPr/>
        </p:nvSpPr>
        <p:spPr>
          <a:xfrm>
            <a:off x="4358640" y="4605913"/>
            <a:ext cx="2989216" cy="261610"/>
          </a:xfrm>
          <a:prstGeom prst="rect">
            <a:avLst/>
          </a:prstGeom>
          <a:noFill/>
        </p:spPr>
        <p:txBody>
          <a:bodyPr wrap="square" rtlCol="1" anchor="ctr">
            <a:spAutoFit/>
          </a:bodyPr>
          <a:lstStyle/>
          <a:p>
            <a:pPr algn="r" rtl="1"/>
            <a:r>
              <a:rPr kumimoji="0" lang="ar-SA" sz="105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  \  </a:t>
            </a:r>
            <a:r>
              <a:rPr lang="en-US" sz="1050" dirty="0">
                <a:solidFill>
                  <a:srgbClr val="383839"/>
                </a:solidFill>
                <a:latin typeface="Almarai" pitchFamily="2" charset="-78"/>
                <a:cs typeface="Almarai" pitchFamily="2" charset="-78"/>
              </a:rPr>
              <a:t>2021-2022</a:t>
            </a:r>
          </a:p>
        </p:txBody>
      </p:sp>
      <p:sp>
        <p:nvSpPr>
          <p:cNvPr id="36" name="مربع نص 35">
            <a:extLst>
              <a:ext uri="{FF2B5EF4-FFF2-40B4-BE49-F238E27FC236}">
                <a16:creationId xmlns:a16="http://schemas.microsoft.com/office/drawing/2014/main" id="{460A527B-2D1F-FD4C-F42F-0880AA6BB922}"/>
              </a:ext>
            </a:extLst>
          </p:cNvPr>
          <p:cNvSpPr txBox="1"/>
          <p:nvPr/>
        </p:nvSpPr>
        <p:spPr>
          <a:xfrm>
            <a:off x="5015022" y="4803197"/>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38" name="Freeform 234">
            <a:extLst>
              <a:ext uri="{FF2B5EF4-FFF2-40B4-BE49-F238E27FC236}">
                <a16:creationId xmlns:a16="http://schemas.microsoft.com/office/drawing/2014/main" id="{DB1F0DB9-FE7A-2F8B-45DF-0817CE4248B6}"/>
              </a:ext>
            </a:extLst>
          </p:cNvPr>
          <p:cNvSpPr>
            <a:spLocks noEditPoints="1"/>
          </p:cNvSpPr>
          <p:nvPr/>
        </p:nvSpPr>
        <p:spPr bwMode="auto">
          <a:xfrm>
            <a:off x="6844150" y="4013568"/>
            <a:ext cx="352940" cy="355080"/>
          </a:xfrm>
          <a:custGeom>
            <a:avLst/>
            <a:gdLst>
              <a:gd name="T0" fmla="*/ 387350 w 330"/>
              <a:gd name="T1" fmla="*/ 71438 h 332"/>
              <a:gd name="T2" fmla="*/ 387350 w 330"/>
              <a:gd name="T3" fmla="*/ 0 h 332"/>
              <a:gd name="T4" fmla="*/ 136525 w 330"/>
              <a:gd name="T5" fmla="*/ 0 h 332"/>
              <a:gd name="T6" fmla="*/ 136525 w 330"/>
              <a:gd name="T7" fmla="*/ 71438 h 332"/>
              <a:gd name="T8" fmla="*/ 0 w 330"/>
              <a:gd name="T9" fmla="*/ 71438 h 332"/>
              <a:gd name="T10" fmla="*/ 0 w 330"/>
              <a:gd name="T11" fmla="*/ 527050 h 332"/>
              <a:gd name="T12" fmla="*/ 523875 w 330"/>
              <a:gd name="T13" fmla="*/ 527050 h 332"/>
              <a:gd name="T14" fmla="*/ 523875 w 330"/>
              <a:gd name="T15" fmla="*/ 71438 h 332"/>
              <a:gd name="T16" fmla="*/ 387350 w 330"/>
              <a:gd name="T17" fmla="*/ 71438 h 332"/>
              <a:gd name="T18" fmla="*/ 160338 w 330"/>
              <a:gd name="T19" fmla="*/ 23813 h 332"/>
              <a:gd name="T20" fmla="*/ 366713 w 330"/>
              <a:gd name="T21" fmla="*/ 23813 h 332"/>
              <a:gd name="T22" fmla="*/ 366713 w 330"/>
              <a:gd name="T23" fmla="*/ 76200 h 332"/>
              <a:gd name="T24" fmla="*/ 160338 w 330"/>
              <a:gd name="T25" fmla="*/ 76200 h 332"/>
              <a:gd name="T26" fmla="*/ 160338 w 330"/>
              <a:gd name="T27" fmla="*/ 23813 h 332"/>
              <a:gd name="T28" fmla="*/ 136525 w 330"/>
              <a:gd name="T29" fmla="*/ 96838 h 332"/>
              <a:gd name="T30" fmla="*/ 387350 w 330"/>
              <a:gd name="T31" fmla="*/ 96838 h 332"/>
              <a:gd name="T32" fmla="*/ 503238 w 330"/>
              <a:gd name="T33" fmla="*/ 96838 h 332"/>
              <a:gd name="T34" fmla="*/ 503238 w 330"/>
              <a:gd name="T35" fmla="*/ 234950 h 332"/>
              <a:gd name="T36" fmla="*/ 307975 w 330"/>
              <a:gd name="T37" fmla="*/ 234950 h 332"/>
              <a:gd name="T38" fmla="*/ 307975 w 330"/>
              <a:gd name="T39" fmla="*/ 176213 h 332"/>
              <a:gd name="T40" fmla="*/ 219075 w 330"/>
              <a:gd name="T41" fmla="*/ 176213 h 332"/>
              <a:gd name="T42" fmla="*/ 219075 w 330"/>
              <a:gd name="T43" fmla="*/ 234950 h 332"/>
              <a:gd name="T44" fmla="*/ 23813 w 330"/>
              <a:gd name="T45" fmla="*/ 234950 h 332"/>
              <a:gd name="T46" fmla="*/ 23813 w 330"/>
              <a:gd name="T47" fmla="*/ 96838 h 332"/>
              <a:gd name="T48" fmla="*/ 136525 w 330"/>
              <a:gd name="T49" fmla="*/ 96838 h 332"/>
              <a:gd name="T50" fmla="*/ 284163 w 330"/>
              <a:gd name="T51" fmla="*/ 196850 h 332"/>
              <a:gd name="T52" fmla="*/ 284163 w 330"/>
              <a:gd name="T53" fmla="*/ 296863 h 332"/>
              <a:gd name="T54" fmla="*/ 239713 w 330"/>
              <a:gd name="T55" fmla="*/ 296863 h 332"/>
              <a:gd name="T56" fmla="*/ 239713 w 330"/>
              <a:gd name="T57" fmla="*/ 196850 h 332"/>
              <a:gd name="T58" fmla="*/ 284163 w 330"/>
              <a:gd name="T59" fmla="*/ 196850 h 332"/>
              <a:gd name="T60" fmla="*/ 23813 w 330"/>
              <a:gd name="T61" fmla="*/ 506413 h 332"/>
              <a:gd name="T62" fmla="*/ 23813 w 330"/>
              <a:gd name="T63" fmla="*/ 258763 h 332"/>
              <a:gd name="T64" fmla="*/ 219075 w 330"/>
              <a:gd name="T65" fmla="*/ 258763 h 332"/>
              <a:gd name="T66" fmla="*/ 219075 w 330"/>
              <a:gd name="T67" fmla="*/ 320675 h 332"/>
              <a:gd name="T68" fmla="*/ 307975 w 330"/>
              <a:gd name="T69" fmla="*/ 320675 h 332"/>
              <a:gd name="T70" fmla="*/ 307975 w 330"/>
              <a:gd name="T71" fmla="*/ 258763 h 332"/>
              <a:gd name="T72" fmla="*/ 503238 w 330"/>
              <a:gd name="T73" fmla="*/ 258763 h 332"/>
              <a:gd name="T74" fmla="*/ 503238 w 330"/>
              <a:gd name="T75" fmla="*/ 506413 h 332"/>
              <a:gd name="T76" fmla="*/ 23813 w 330"/>
              <a:gd name="T77" fmla="*/ 506413 h 332"/>
              <a:gd name="T78" fmla="*/ 23813 w 330"/>
              <a:gd name="T79" fmla="*/ 506413 h 3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0" h="332">
                <a:moveTo>
                  <a:pt x="244" y="45"/>
                </a:moveTo>
                <a:lnTo>
                  <a:pt x="244" y="0"/>
                </a:lnTo>
                <a:lnTo>
                  <a:pt x="86" y="0"/>
                </a:lnTo>
                <a:lnTo>
                  <a:pt x="86" y="45"/>
                </a:lnTo>
                <a:lnTo>
                  <a:pt x="0" y="45"/>
                </a:lnTo>
                <a:lnTo>
                  <a:pt x="0" y="332"/>
                </a:lnTo>
                <a:lnTo>
                  <a:pt x="330" y="332"/>
                </a:lnTo>
                <a:lnTo>
                  <a:pt x="330" y="45"/>
                </a:lnTo>
                <a:lnTo>
                  <a:pt x="244" y="45"/>
                </a:lnTo>
                <a:close/>
                <a:moveTo>
                  <a:pt x="101" y="15"/>
                </a:moveTo>
                <a:lnTo>
                  <a:pt x="231" y="15"/>
                </a:lnTo>
                <a:lnTo>
                  <a:pt x="231" y="48"/>
                </a:lnTo>
                <a:lnTo>
                  <a:pt x="101" y="48"/>
                </a:lnTo>
                <a:lnTo>
                  <a:pt x="101" y="15"/>
                </a:lnTo>
                <a:close/>
                <a:moveTo>
                  <a:pt x="86" y="61"/>
                </a:moveTo>
                <a:lnTo>
                  <a:pt x="244" y="61"/>
                </a:lnTo>
                <a:lnTo>
                  <a:pt x="317" y="61"/>
                </a:lnTo>
                <a:lnTo>
                  <a:pt x="317" y="148"/>
                </a:lnTo>
                <a:lnTo>
                  <a:pt x="194" y="148"/>
                </a:lnTo>
                <a:lnTo>
                  <a:pt x="194" y="111"/>
                </a:lnTo>
                <a:lnTo>
                  <a:pt x="138" y="111"/>
                </a:lnTo>
                <a:lnTo>
                  <a:pt x="138" y="148"/>
                </a:lnTo>
                <a:lnTo>
                  <a:pt x="15" y="148"/>
                </a:lnTo>
                <a:lnTo>
                  <a:pt x="15" y="61"/>
                </a:lnTo>
                <a:lnTo>
                  <a:pt x="86" y="61"/>
                </a:lnTo>
                <a:close/>
                <a:moveTo>
                  <a:pt x="179" y="124"/>
                </a:moveTo>
                <a:lnTo>
                  <a:pt x="179" y="187"/>
                </a:lnTo>
                <a:lnTo>
                  <a:pt x="151" y="187"/>
                </a:lnTo>
                <a:lnTo>
                  <a:pt x="151" y="124"/>
                </a:lnTo>
                <a:lnTo>
                  <a:pt x="179" y="124"/>
                </a:lnTo>
                <a:close/>
                <a:moveTo>
                  <a:pt x="15" y="319"/>
                </a:moveTo>
                <a:lnTo>
                  <a:pt x="15" y="163"/>
                </a:lnTo>
                <a:lnTo>
                  <a:pt x="138" y="163"/>
                </a:lnTo>
                <a:lnTo>
                  <a:pt x="138" y="202"/>
                </a:lnTo>
                <a:lnTo>
                  <a:pt x="194" y="202"/>
                </a:lnTo>
                <a:lnTo>
                  <a:pt x="194" y="163"/>
                </a:lnTo>
                <a:lnTo>
                  <a:pt x="317" y="163"/>
                </a:lnTo>
                <a:lnTo>
                  <a:pt x="317" y="319"/>
                </a:lnTo>
                <a:lnTo>
                  <a:pt x="15" y="3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dirty="0"/>
          </a:p>
        </p:txBody>
      </p:sp>
      <p:grpSp>
        <p:nvGrpSpPr>
          <p:cNvPr id="39" name="Group 8">
            <a:extLst>
              <a:ext uri="{FF2B5EF4-FFF2-40B4-BE49-F238E27FC236}">
                <a16:creationId xmlns:a16="http://schemas.microsoft.com/office/drawing/2014/main" id="{08FDB403-0745-0367-2DB8-37B1CF8A8298}"/>
              </a:ext>
            </a:extLst>
          </p:cNvPr>
          <p:cNvGrpSpPr/>
          <p:nvPr/>
        </p:nvGrpSpPr>
        <p:grpSpPr>
          <a:xfrm>
            <a:off x="6839199" y="8118736"/>
            <a:ext cx="371226" cy="383946"/>
            <a:chOff x="5392896" y="3075146"/>
            <a:chExt cx="509587" cy="527050"/>
          </a:xfrm>
        </p:grpSpPr>
        <p:sp>
          <p:nvSpPr>
            <p:cNvPr id="40" name="Rectangle 153">
              <a:extLst>
                <a:ext uri="{FF2B5EF4-FFF2-40B4-BE49-F238E27FC236}">
                  <a16:creationId xmlns:a16="http://schemas.microsoft.com/office/drawing/2014/main" id="{1FC36C97-8E41-76F6-C401-62DE834E08F7}"/>
                </a:ext>
              </a:extLst>
            </p:cNvPr>
            <p:cNvSpPr>
              <a:spLocks noChangeArrowheads="1"/>
            </p:cNvSpPr>
            <p:nvPr/>
          </p:nvSpPr>
          <p:spPr bwMode="auto">
            <a:xfrm>
              <a:off x="5461158" y="3202146"/>
              <a:ext cx="257175" cy="23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endParaRPr lang="en-US" altLang="en-US"/>
            </a:p>
          </p:txBody>
        </p:sp>
        <p:sp>
          <p:nvSpPr>
            <p:cNvPr id="41" name="Rectangle 154">
              <a:extLst>
                <a:ext uri="{FF2B5EF4-FFF2-40B4-BE49-F238E27FC236}">
                  <a16:creationId xmlns:a16="http://schemas.microsoft.com/office/drawing/2014/main" id="{64571777-1CED-821E-3204-042090BCC727}"/>
                </a:ext>
              </a:extLst>
            </p:cNvPr>
            <p:cNvSpPr>
              <a:spLocks noChangeArrowheads="1"/>
            </p:cNvSpPr>
            <p:nvPr/>
          </p:nvSpPr>
          <p:spPr bwMode="auto">
            <a:xfrm>
              <a:off x="5461158" y="3325971"/>
              <a:ext cx="228600"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endParaRPr lang="en-US" altLang="en-US"/>
            </a:p>
          </p:txBody>
        </p:sp>
        <p:sp>
          <p:nvSpPr>
            <p:cNvPr id="42" name="Rectangle 155">
              <a:extLst>
                <a:ext uri="{FF2B5EF4-FFF2-40B4-BE49-F238E27FC236}">
                  <a16:creationId xmlns:a16="http://schemas.microsoft.com/office/drawing/2014/main" id="{AE88C003-5A54-05F4-DB86-C4E55A5FBEFA}"/>
                </a:ext>
              </a:extLst>
            </p:cNvPr>
            <p:cNvSpPr>
              <a:spLocks noChangeArrowheads="1"/>
            </p:cNvSpPr>
            <p:nvPr/>
          </p:nvSpPr>
          <p:spPr bwMode="auto">
            <a:xfrm>
              <a:off x="5461158" y="3451383"/>
              <a:ext cx="171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endParaRPr lang="en-US" altLang="en-US"/>
            </a:p>
          </p:txBody>
        </p:sp>
        <p:sp>
          <p:nvSpPr>
            <p:cNvPr id="43" name="Freeform 156">
              <a:extLst>
                <a:ext uri="{FF2B5EF4-FFF2-40B4-BE49-F238E27FC236}">
                  <a16:creationId xmlns:a16="http://schemas.microsoft.com/office/drawing/2014/main" id="{20DA5767-F529-7969-8E51-6D8249247951}"/>
                </a:ext>
              </a:extLst>
            </p:cNvPr>
            <p:cNvSpPr>
              <a:spLocks noEditPoints="1"/>
            </p:cNvSpPr>
            <p:nvPr/>
          </p:nvSpPr>
          <p:spPr bwMode="auto">
            <a:xfrm>
              <a:off x="5392896" y="3075146"/>
              <a:ext cx="509587" cy="527050"/>
            </a:xfrm>
            <a:custGeom>
              <a:avLst/>
              <a:gdLst>
                <a:gd name="T0" fmla="*/ 509588 w 149"/>
                <a:gd name="T1" fmla="*/ 68895 h 153"/>
                <a:gd name="T2" fmla="*/ 441187 w 149"/>
                <a:gd name="T3" fmla="*/ 0 h 153"/>
                <a:gd name="T4" fmla="*/ 47881 w 149"/>
                <a:gd name="T5" fmla="*/ 0 h 153"/>
                <a:gd name="T6" fmla="*/ 0 w 149"/>
                <a:gd name="T7" fmla="*/ 48227 h 153"/>
                <a:gd name="T8" fmla="*/ 0 w 149"/>
                <a:gd name="T9" fmla="*/ 527050 h 153"/>
                <a:gd name="T10" fmla="*/ 396726 w 149"/>
                <a:gd name="T11" fmla="*/ 527050 h 153"/>
                <a:gd name="T12" fmla="*/ 396726 w 149"/>
                <a:gd name="T13" fmla="*/ 237689 h 153"/>
                <a:gd name="T14" fmla="*/ 509588 w 149"/>
                <a:gd name="T15" fmla="*/ 237689 h 153"/>
                <a:gd name="T16" fmla="*/ 509588 w 149"/>
                <a:gd name="T17" fmla="*/ 68895 h 153"/>
                <a:gd name="T18" fmla="*/ 372786 w 149"/>
                <a:gd name="T19" fmla="*/ 502937 h 153"/>
                <a:gd name="T20" fmla="*/ 20520 w 149"/>
                <a:gd name="T21" fmla="*/ 502937 h 153"/>
                <a:gd name="T22" fmla="*/ 20520 w 149"/>
                <a:gd name="T23" fmla="*/ 48227 h 153"/>
                <a:gd name="T24" fmla="*/ 47881 w 149"/>
                <a:gd name="T25" fmla="*/ 20669 h 153"/>
                <a:gd name="T26" fmla="*/ 389886 w 149"/>
                <a:gd name="T27" fmla="*/ 20669 h 153"/>
                <a:gd name="T28" fmla="*/ 372786 w 149"/>
                <a:gd name="T29" fmla="*/ 68895 h 153"/>
                <a:gd name="T30" fmla="*/ 372786 w 149"/>
                <a:gd name="T31" fmla="*/ 502937 h 153"/>
                <a:gd name="T32" fmla="*/ 489068 w 149"/>
                <a:gd name="T33" fmla="*/ 213576 h 153"/>
                <a:gd name="T34" fmla="*/ 396726 w 149"/>
                <a:gd name="T35" fmla="*/ 213576 h 153"/>
                <a:gd name="T36" fmla="*/ 393306 w 149"/>
                <a:gd name="T37" fmla="*/ 68895 h 153"/>
                <a:gd name="T38" fmla="*/ 430927 w 149"/>
                <a:gd name="T39" fmla="*/ 20669 h 153"/>
                <a:gd name="T40" fmla="*/ 441187 w 149"/>
                <a:gd name="T41" fmla="*/ 20669 h 153"/>
                <a:gd name="T42" fmla="*/ 441187 w 149"/>
                <a:gd name="T43" fmla="*/ 20669 h 153"/>
                <a:gd name="T44" fmla="*/ 489068 w 149"/>
                <a:gd name="T45" fmla="*/ 68895 h 153"/>
                <a:gd name="T46" fmla="*/ 489068 w 149"/>
                <a:gd name="T47" fmla="*/ 213576 h 1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9" h="153">
                  <a:moveTo>
                    <a:pt x="149" y="20"/>
                  </a:moveTo>
                  <a:cubicBezTo>
                    <a:pt x="149" y="9"/>
                    <a:pt x="140" y="0"/>
                    <a:pt x="129" y="0"/>
                  </a:cubicBezTo>
                  <a:cubicBezTo>
                    <a:pt x="14" y="0"/>
                    <a:pt x="14" y="0"/>
                    <a:pt x="14" y="0"/>
                  </a:cubicBezTo>
                  <a:cubicBezTo>
                    <a:pt x="7" y="0"/>
                    <a:pt x="0" y="7"/>
                    <a:pt x="0" y="14"/>
                  </a:cubicBezTo>
                  <a:cubicBezTo>
                    <a:pt x="0" y="153"/>
                    <a:pt x="0" y="153"/>
                    <a:pt x="0" y="153"/>
                  </a:cubicBezTo>
                  <a:cubicBezTo>
                    <a:pt x="116" y="153"/>
                    <a:pt x="116" y="153"/>
                    <a:pt x="116" y="153"/>
                  </a:cubicBezTo>
                  <a:cubicBezTo>
                    <a:pt x="116" y="69"/>
                    <a:pt x="116" y="69"/>
                    <a:pt x="116" y="69"/>
                  </a:cubicBezTo>
                  <a:cubicBezTo>
                    <a:pt x="149" y="69"/>
                    <a:pt x="149" y="69"/>
                    <a:pt x="149" y="69"/>
                  </a:cubicBezTo>
                  <a:lnTo>
                    <a:pt x="149" y="20"/>
                  </a:lnTo>
                  <a:close/>
                  <a:moveTo>
                    <a:pt x="109" y="146"/>
                  </a:moveTo>
                  <a:cubicBezTo>
                    <a:pt x="6" y="146"/>
                    <a:pt x="6" y="146"/>
                    <a:pt x="6" y="146"/>
                  </a:cubicBezTo>
                  <a:cubicBezTo>
                    <a:pt x="6" y="14"/>
                    <a:pt x="6" y="14"/>
                    <a:pt x="6" y="14"/>
                  </a:cubicBezTo>
                  <a:cubicBezTo>
                    <a:pt x="6" y="10"/>
                    <a:pt x="10" y="6"/>
                    <a:pt x="14" y="6"/>
                  </a:cubicBezTo>
                  <a:cubicBezTo>
                    <a:pt x="114" y="6"/>
                    <a:pt x="114" y="6"/>
                    <a:pt x="114" y="6"/>
                  </a:cubicBezTo>
                  <a:cubicBezTo>
                    <a:pt x="111" y="10"/>
                    <a:pt x="109" y="15"/>
                    <a:pt x="109" y="20"/>
                  </a:cubicBezTo>
                  <a:lnTo>
                    <a:pt x="109" y="146"/>
                  </a:lnTo>
                  <a:close/>
                  <a:moveTo>
                    <a:pt x="143" y="62"/>
                  </a:moveTo>
                  <a:cubicBezTo>
                    <a:pt x="116" y="62"/>
                    <a:pt x="116" y="62"/>
                    <a:pt x="116" y="62"/>
                  </a:cubicBezTo>
                  <a:cubicBezTo>
                    <a:pt x="115" y="20"/>
                    <a:pt x="115" y="20"/>
                    <a:pt x="115" y="20"/>
                  </a:cubicBezTo>
                  <a:cubicBezTo>
                    <a:pt x="115" y="13"/>
                    <a:pt x="120" y="8"/>
                    <a:pt x="126" y="6"/>
                  </a:cubicBezTo>
                  <a:cubicBezTo>
                    <a:pt x="129" y="6"/>
                    <a:pt x="129" y="6"/>
                    <a:pt x="129" y="6"/>
                  </a:cubicBezTo>
                  <a:cubicBezTo>
                    <a:pt x="129" y="6"/>
                    <a:pt x="129" y="6"/>
                    <a:pt x="129" y="6"/>
                  </a:cubicBezTo>
                  <a:cubicBezTo>
                    <a:pt x="137" y="6"/>
                    <a:pt x="143" y="12"/>
                    <a:pt x="143" y="20"/>
                  </a:cubicBezTo>
                  <a:cubicBezTo>
                    <a:pt x="143" y="62"/>
                    <a:pt x="143" y="62"/>
                    <a:pt x="143"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grpSp>
      <p:grpSp>
        <p:nvGrpSpPr>
          <p:cNvPr id="44" name="Group 138">
            <a:extLst>
              <a:ext uri="{FF2B5EF4-FFF2-40B4-BE49-F238E27FC236}">
                <a16:creationId xmlns:a16="http://schemas.microsoft.com/office/drawing/2014/main" id="{FDA86437-5FDF-34AB-2D0A-E624B12F9D43}"/>
              </a:ext>
            </a:extLst>
          </p:cNvPr>
          <p:cNvGrpSpPr/>
          <p:nvPr/>
        </p:nvGrpSpPr>
        <p:grpSpPr>
          <a:xfrm>
            <a:off x="6800723" y="2716637"/>
            <a:ext cx="389688" cy="329282"/>
            <a:chOff x="7309008" y="4978558"/>
            <a:chExt cx="522288" cy="441325"/>
          </a:xfrm>
        </p:grpSpPr>
        <p:sp>
          <p:nvSpPr>
            <p:cNvPr id="45" name="Freeform 192">
              <a:extLst>
                <a:ext uri="{FF2B5EF4-FFF2-40B4-BE49-F238E27FC236}">
                  <a16:creationId xmlns:a16="http://schemas.microsoft.com/office/drawing/2014/main" id="{7D9F7C59-0089-E527-EEE8-D2F123E27048}"/>
                </a:ext>
              </a:extLst>
            </p:cNvPr>
            <p:cNvSpPr>
              <a:spLocks noEditPoints="1"/>
            </p:cNvSpPr>
            <p:nvPr/>
          </p:nvSpPr>
          <p:spPr bwMode="auto">
            <a:xfrm>
              <a:off x="7309008" y="4978558"/>
              <a:ext cx="522288" cy="441325"/>
            </a:xfrm>
            <a:custGeom>
              <a:avLst/>
              <a:gdLst>
                <a:gd name="T0" fmla="*/ 334963 w 329"/>
                <a:gd name="T1" fmla="*/ 69850 h 278"/>
                <a:gd name="T2" fmla="*/ 334963 w 329"/>
                <a:gd name="T3" fmla="*/ 0 h 278"/>
                <a:gd name="T4" fmla="*/ 187325 w 329"/>
                <a:gd name="T5" fmla="*/ 0 h 278"/>
                <a:gd name="T6" fmla="*/ 187325 w 329"/>
                <a:gd name="T7" fmla="*/ 69850 h 278"/>
                <a:gd name="T8" fmla="*/ 0 w 329"/>
                <a:gd name="T9" fmla="*/ 69850 h 278"/>
                <a:gd name="T10" fmla="*/ 0 w 329"/>
                <a:gd name="T11" fmla="*/ 441325 h 278"/>
                <a:gd name="T12" fmla="*/ 522288 w 329"/>
                <a:gd name="T13" fmla="*/ 441325 h 278"/>
                <a:gd name="T14" fmla="*/ 522288 w 329"/>
                <a:gd name="T15" fmla="*/ 69850 h 278"/>
                <a:gd name="T16" fmla="*/ 334963 w 329"/>
                <a:gd name="T17" fmla="*/ 69850 h 278"/>
                <a:gd name="T18" fmla="*/ 211138 w 329"/>
                <a:gd name="T19" fmla="*/ 20638 h 278"/>
                <a:gd name="T20" fmla="*/ 314325 w 329"/>
                <a:gd name="T21" fmla="*/ 20638 h 278"/>
                <a:gd name="T22" fmla="*/ 314325 w 329"/>
                <a:gd name="T23" fmla="*/ 123825 h 278"/>
                <a:gd name="T24" fmla="*/ 211138 w 329"/>
                <a:gd name="T25" fmla="*/ 123825 h 278"/>
                <a:gd name="T26" fmla="*/ 211138 w 329"/>
                <a:gd name="T27" fmla="*/ 20638 h 278"/>
                <a:gd name="T28" fmla="*/ 501650 w 329"/>
                <a:gd name="T29" fmla="*/ 420688 h 278"/>
                <a:gd name="T30" fmla="*/ 23813 w 329"/>
                <a:gd name="T31" fmla="*/ 420688 h 278"/>
                <a:gd name="T32" fmla="*/ 23813 w 329"/>
                <a:gd name="T33" fmla="*/ 90488 h 278"/>
                <a:gd name="T34" fmla="*/ 187325 w 329"/>
                <a:gd name="T35" fmla="*/ 90488 h 278"/>
                <a:gd name="T36" fmla="*/ 187325 w 329"/>
                <a:gd name="T37" fmla="*/ 144463 h 278"/>
                <a:gd name="T38" fmla="*/ 334963 w 329"/>
                <a:gd name="T39" fmla="*/ 144463 h 278"/>
                <a:gd name="T40" fmla="*/ 334963 w 329"/>
                <a:gd name="T41" fmla="*/ 90488 h 278"/>
                <a:gd name="T42" fmla="*/ 501650 w 329"/>
                <a:gd name="T43" fmla="*/ 90488 h 278"/>
                <a:gd name="T44" fmla="*/ 501650 w 329"/>
                <a:gd name="T45" fmla="*/ 420688 h 278"/>
                <a:gd name="T46" fmla="*/ 501650 w 329"/>
                <a:gd name="T47" fmla="*/ 420688 h 2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9" h="278">
                  <a:moveTo>
                    <a:pt x="211" y="44"/>
                  </a:moveTo>
                  <a:lnTo>
                    <a:pt x="211" y="0"/>
                  </a:lnTo>
                  <a:lnTo>
                    <a:pt x="118" y="0"/>
                  </a:lnTo>
                  <a:lnTo>
                    <a:pt x="118" y="44"/>
                  </a:lnTo>
                  <a:lnTo>
                    <a:pt x="0" y="44"/>
                  </a:lnTo>
                  <a:lnTo>
                    <a:pt x="0" y="278"/>
                  </a:lnTo>
                  <a:lnTo>
                    <a:pt x="329" y="278"/>
                  </a:lnTo>
                  <a:lnTo>
                    <a:pt x="329" y="44"/>
                  </a:lnTo>
                  <a:lnTo>
                    <a:pt x="211" y="44"/>
                  </a:lnTo>
                  <a:close/>
                  <a:moveTo>
                    <a:pt x="133" y="13"/>
                  </a:moveTo>
                  <a:lnTo>
                    <a:pt x="198" y="13"/>
                  </a:lnTo>
                  <a:lnTo>
                    <a:pt x="198" y="78"/>
                  </a:lnTo>
                  <a:lnTo>
                    <a:pt x="133" y="78"/>
                  </a:lnTo>
                  <a:lnTo>
                    <a:pt x="133" y="13"/>
                  </a:lnTo>
                  <a:close/>
                  <a:moveTo>
                    <a:pt x="316" y="265"/>
                  </a:moveTo>
                  <a:lnTo>
                    <a:pt x="15" y="265"/>
                  </a:lnTo>
                  <a:lnTo>
                    <a:pt x="15" y="57"/>
                  </a:lnTo>
                  <a:lnTo>
                    <a:pt x="118" y="57"/>
                  </a:lnTo>
                  <a:lnTo>
                    <a:pt x="118" y="91"/>
                  </a:lnTo>
                  <a:lnTo>
                    <a:pt x="211" y="91"/>
                  </a:lnTo>
                  <a:lnTo>
                    <a:pt x="211" y="57"/>
                  </a:lnTo>
                  <a:lnTo>
                    <a:pt x="316" y="57"/>
                  </a:lnTo>
                  <a:lnTo>
                    <a:pt x="316" y="2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sp>
          <p:nvSpPr>
            <p:cNvPr id="46" name="Freeform 193">
              <a:extLst>
                <a:ext uri="{FF2B5EF4-FFF2-40B4-BE49-F238E27FC236}">
                  <a16:creationId xmlns:a16="http://schemas.microsoft.com/office/drawing/2014/main" id="{4ED1E1D2-DC5C-BE63-20B8-7259B73017E9}"/>
                </a:ext>
              </a:extLst>
            </p:cNvPr>
            <p:cNvSpPr>
              <a:spLocks noEditPoints="1"/>
            </p:cNvSpPr>
            <p:nvPr/>
          </p:nvSpPr>
          <p:spPr bwMode="auto">
            <a:xfrm>
              <a:off x="7418546" y="5154771"/>
              <a:ext cx="98425" cy="100012"/>
            </a:xfrm>
            <a:custGeom>
              <a:avLst/>
              <a:gdLst>
                <a:gd name="T0" fmla="*/ 47516 w 29"/>
                <a:gd name="T1" fmla="*/ 100013 h 29"/>
                <a:gd name="T2" fmla="*/ 98425 w 29"/>
                <a:gd name="T3" fmla="*/ 51731 h 29"/>
                <a:gd name="T4" fmla="*/ 47516 w 29"/>
                <a:gd name="T5" fmla="*/ 0 h 29"/>
                <a:gd name="T6" fmla="*/ 0 w 29"/>
                <a:gd name="T7" fmla="*/ 51731 h 29"/>
                <a:gd name="T8" fmla="*/ 47516 w 29"/>
                <a:gd name="T9" fmla="*/ 100013 h 29"/>
                <a:gd name="T10" fmla="*/ 47516 w 29"/>
                <a:gd name="T11" fmla="*/ 20692 h 29"/>
                <a:gd name="T12" fmla="*/ 74667 w 29"/>
                <a:gd name="T13" fmla="*/ 51731 h 29"/>
                <a:gd name="T14" fmla="*/ 47516 w 29"/>
                <a:gd name="T15" fmla="*/ 79321 h 29"/>
                <a:gd name="T16" fmla="*/ 20364 w 29"/>
                <a:gd name="T17" fmla="*/ 51731 h 29"/>
                <a:gd name="T18" fmla="*/ 47516 w 29"/>
                <a:gd name="T19" fmla="*/ 2069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29">
                  <a:moveTo>
                    <a:pt x="14" y="29"/>
                  </a:moveTo>
                  <a:cubicBezTo>
                    <a:pt x="22" y="29"/>
                    <a:pt x="29" y="23"/>
                    <a:pt x="29" y="15"/>
                  </a:cubicBezTo>
                  <a:cubicBezTo>
                    <a:pt x="29" y="6"/>
                    <a:pt x="22" y="0"/>
                    <a:pt x="14" y="0"/>
                  </a:cubicBezTo>
                  <a:cubicBezTo>
                    <a:pt x="6" y="0"/>
                    <a:pt x="0" y="6"/>
                    <a:pt x="0" y="15"/>
                  </a:cubicBezTo>
                  <a:cubicBezTo>
                    <a:pt x="0" y="23"/>
                    <a:pt x="6" y="29"/>
                    <a:pt x="14" y="29"/>
                  </a:cubicBezTo>
                  <a:close/>
                  <a:moveTo>
                    <a:pt x="14" y="6"/>
                  </a:moveTo>
                  <a:cubicBezTo>
                    <a:pt x="19" y="6"/>
                    <a:pt x="22" y="10"/>
                    <a:pt x="22" y="15"/>
                  </a:cubicBezTo>
                  <a:cubicBezTo>
                    <a:pt x="22" y="19"/>
                    <a:pt x="19" y="23"/>
                    <a:pt x="14" y="23"/>
                  </a:cubicBezTo>
                  <a:cubicBezTo>
                    <a:pt x="10" y="23"/>
                    <a:pt x="6" y="19"/>
                    <a:pt x="6" y="15"/>
                  </a:cubicBezTo>
                  <a:cubicBezTo>
                    <a:pt x="6" y="10"/>
                    <a:pt x="10" y="6"/>
                    <a:pt x="14"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sp>
          <p:nvSpPr>
            <p:cNvPr id="47" name="Freeform 194">
              <a:extLst>
                <a:ext uri="{FF2B5EF4-FFF2-40B4-BE49-F238E27FC236}">
                  <a16:creationId xmlns:a16="http://schemas.microsoft.com/office/drawing/2014/main" id="{B3A5291B-56B9-D183-636C-7865AA8646B8}"/>
                </a:ext>
              </a:extLst>
            </p:cNvPr>
            <p:cNvSpPr>
              <a:spLocks/>
            </p:cNvSpPr>
            <p:nvPr/>
          </p:nvSpPr>
          <p:spPr bwMode="auto">
            <a:xfrm>
              <a:off x="7366158" y="5269071"/>
              <a:ext cx="198438" cy="103187"/>
            </a:xfrm>
            <a:custGeom>
              <a:avLst/>
              <a:gdLst>
                <a:gd name="T0" fmla="*/ 99219 w 58"/>
                <a:gd name="T1" fmla="*/ 0 h 30"/>
                <a:gd name="T2" fmla="*/ 0 w 58"/>
                <a:gd name="T3" fmla="*/ 103188 h 30"/>
                <a:gd name="T4" fmla="*/ 20528 w 58"/>
                <a:gd name="T5" fmla="*/ 103188 h 30"/>
                <a:gd name="T6" fmla="*/ 99219 w 58"/>
                <a:gd name="T7" fmla="*/ 24077 h 30"/>
                <a:gd name="T8" fmla="*/ 177910 w 58"/>
                <a:gd name="T9" fmla="*/ 103188 h 30"/>
                <a:gd name="T10" fmla="*/ 198438 w 58"/>
                <a:gd name="T11" fmla="*/ 103188 h 30"/>
                <a:gd name="T12" fmla="*/ 99219 w 58"/>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30">
                  <a:moveTo>
                    <a:pt x="29" y="0"/>
                  </a:moveTo>
                  <a:cubicBezTo>
                    <a:pt x="13" y="0"/>
                    <a:pt x="0" y="14"/>
                    <a:pt x="0" y="30"/>
                  </a:cubicBezTo>
                  <a:cubicBezTo>
                    <a:pt x="6" y="30"/>
                    <a:pt x="6" y="30"/>
                    <a:pt x="6" y="30"/>
                  </a:cubicBezTo>
                  <a:cubicBezTo>
                    <a:pt x="6" y="17"/>
                    <a:pt x="16" y="7"/>
                    <a:pt x="29" y="7"/>
                  </a:cubicBezTo>
                  <a:cubicBezTo>
                    <a:pt x="42" y="7"/>
                    <a:pt x="52" y="17"/>
                    <a:pt x="52" y="30"/>
                  </a:cubicBezTo>
                  <a:cubicBezTo>
                    <a:pt x="58" y="30"/>
                    <a:pt x="58" y="30"/>
                    <a:pt x="58" y="30"/>
                  </a:cubicBezTo>
                  <a:cubicBezTo>
                    <a:pt x="58" y="14"/>
                    <a:pt x="45" y="0"/>
                    <a:pt x="2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r" rtl="1"/>
              <a:endParaRPr lang="en-US"/>
            </a:p>
          </p:txBody>
        </p:sp>
        <p:sp>
          <p:nvSpPr>
            <p:cNvPr id="48" name="Rectangle 195">
              <a:extLst>
                <a:ext uri="{FF2B5EF4-FFF2-40B4-BE49-F238E27FC236}">
                  <a16:creationId xmlns:a16="http://schemas.microsoft.com/office/drawing/2014/main" id="{DFFD77D8-7380-E91B-8668-6B7CD94D32AE}"/>
                </a:ext>
              </a:extLst>
            </p:cNvPr>
            <p:cNvSpPr>
              <a:spLocks noChangeArrowheads="1"/>
            </p:cNvSpPr>
            <p:nvPr/>
          </p:nvSpPr>
          <p:spPr bwMode="auto">
            <a:xfrm>
              <a:off x="7623333" y="5227796"/>
              <a:ext cx="136525" cy="23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endParaRPr lang="en-US" altLang="en-US"/>
            </a:p>
          </p:txBody>
        </p:sp>
        <p:sp>
          <p:nvSpPr>
            <p:cNvPr id="49" name="Rectangle 196">
              <a:extLst>
                <a:ext uri="{FF2B5EF4-FFF2-40B4-BE49-F238E27FC236}">
                  <a16:creationId xmlns:a16="http://schemas.microsoft.com/office/drawing/2014/main" id="{D1E31100-44D4-70B1-593A-5316E9CF5BEB}"/>
                </a:ext>
              </a:extLst>
            </p:cNvPr>
            <p:cNvSpPr>
              <a:spLocks noChangeArrowheads="1"/>
            </p:cNvSpPr>
            <p:nvPr/>
          </p:nvSpPr>
          <p:spPr bwMode="auto">
            <a:xfrm>
              <a:off x="7623333" y="5302408"/>
              <a:ext cx="1365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endParaRPr lang="en-US" altLang="en-US"/>
            </a:p>
          </p:txBody>
        </p:sp>
      </p:grpSp>
      <p:sp>
        <p:nvSpPr>
          <p:cNvPr id="50" name="مربع نص 49">
            <a:extLst>
              <a:ext uri="{FF2B5EF4-FFF2-40B4-BE49-F238E27FC236}">
                <a16:creationId xmlns:a16="http://schemas.microsoft.com/office/drawing/2014/main" id="{0D9C5324-97E3-963D-D48F-834653815C94}"/>
              </a:ext>
            </a:extLst>
          </p:cNvPr>
          <p:cNvSpPr txBox="1"/>
          <p:nvPr/>
        </p:nvSpPr>
        <p:spPr>
          <a:xfrm>
            <a:off x="1710552" y="6287852"/>
            <a:ext cx="890408"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التصميم</a:t>
            </a:r>
            <a:endParaRPr lang="ar-SA" sz="1050" dirty="0">
              <a:solidFill>
                <a:schemeClr val="bg1"/>
              </a:solidFill>
              <a:latin typeface="Almarai" pitchFamily="2" charset="-78"/>
              <a:cs typeface="Almarai" pitchFamily="2" charset="-78"/>
            </a:endParaRPr>
          </a:p>
        </p:txBody>
      </p:sp>
      <p:sp>
        <p:nvSpPr>
          <p:cNvPr id="51" name="مربع نص 50">
            <a:extLst>
              <a:ext uri="{FF2B5EF4-FFF2-40B4-BE49-F238E27FC236}">
                <a16:creationId xmlns:a16="http://schemas.microsoft.com/office/drawing/2014/main" id="{0603B13B-D732-DE51-89C1-E556730EDE65}"/>
              </a:ext>
            </a:extLst>
          </p:cNvPr>
          <p:cNvSpPr txBox="1"/>
          <p:nvPr/>
        </p:nvSpPr>
        <p:spPr>
          <a:xfrm>
            <a:off x="1710552" y="6556916"/>
            <a:ext cx="890408"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الجرافيك</a:t>
            </a:r>
            <a:endParaRPr lang="ar-SA" sz="1050" dirty="0">
              <a:solidFill>
                <a:schemeClr val="bg1"/>
              </a:solidFill>
              <a:latin typeface="Almarai" pitchFamily="2" charset="-78"/>
              <a:cs typeface="Almarai" pitchFamily="2" charset="-78"/>
            </a:endParaRPr>
          </a:p>
        </p:txBody>
      </p:sp>
      <p:sp>
        <p:nvSpPr>
          <p:cNvPr id="52" name="مربع نص 51">
            <a:extLst>
              <a:ext uri="{FF2B5EF4-FFF2-40B4-BE49-F238E27FC236}">
                <a16:creationId xmlns:a16="http://schemas.microsoft.com/office/drawing/2014/main" id="{58A670FB-8690-7005-805E-326FF8F1946C}"/>
              </a:ext>
            </a:extLst>
          </p:cNvPr>
          <p:cNvSpPr txBox="1"/>
          <p:nvPr/>
        </p:nvSpPr>
        <p:spPr>
          <a:xfrm>
            <a:off x="1710552" y="6800756"/>
            <a:ext cx="890408"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الفوتوشوب</a:t>
            </a:r>
            <a:endParaRPr lang="ar-SA" sz="1050" dirty="0">
              <a:solidFill>
                <a:schemeClr val="bg1"/>
              </a:solidFill>
              <a:latin typeface="Almarai" pitchFamily="2" charset="-78"/>
              <a:cs typeface="Almarai" pitchFamily="2" charset="-78"/>
            </a:endParaRPr>
          </a:p>
        </p:txBody>
      </p:sp>
      <p:sp>
        <p:nvSpPr>
          <p:cNvPr id="53" name="مربع نص 52">
            <a:extLst>
              <a:ext uri="{FF2B5EF4-FFF2-40B4-BE49-F238E27FC236}">
                <a16:creationId xmlns:a16="http://schemas.microsoft.com/office/drawing/2014/main" id="{FC158C0B-2A7A-BBAC-EB47-025344FF75AB}"/>
              </a:ext>
            </a:extLst>
          </p:cNvPr>
          <p:cNvSpPr txBox="1"/>
          <p:nvPr/>
        </p:nvSpPr>
        <p:spPr>
          <a:xfrm>
            <a:off x="1710552" y="7057716"/>
            <a:ext cx="890408" cy="261610"/>
          </a:xfrm>
          <a:prstGeom prst="rect">
            <a:avLst/>
          </a:prstGeom>
          <a:noFill/>
        </p:spPr>
        <p:txBody>
          <a:bodyPr wrap="square" rtlCol="1">
            <a:spAutoFit/>
          </a:bodyPr>
          <a:lstStyle/>
          <a:p>
            <a:pPr rtl="1"/>
            <a:r>
              <a:rPr lang="ar-EG" sz="1050" dirty="0">
                <a:solidFill>
                  <a:schemeClr val="bg1"/>
                </a:solidFill>
                <a:latin typeface="Almarai" pitchFamily="2" charset="-78"/>
                <a:cs typeface="Almarai" pitchFamily="2" charset="-78"/>
              </a:rPr>
              <a:t>اليستريتور</a:t>
            </a:r>
            <a:endParaRPr lang="ar-SA" sz="1050" dirty="0">
              <a:solidFill>
                <a:schemeClr val="bg1"/>
              </a:solidFill>
              <a:latin typeface="Almarai" pitchFamily="2" charset="-78"/>
              <a:cs typeface="Almarai" pitchFamily="2" charset="-78"/>
            </a:endParaRPr>
          </a:p>
        </p:txBody>
      </p:sp>
      <p:sp>
        <p:nvSpPr>
          <p:cNvPr id="54" name="مربع نص 53">
            <a:extLst>
              <a:ext uri="{FF2B5EF4-FFF2-40B4-BE49-F238E27FC236}">
                <a16:creationId xmlns:a16="http://schemas.microsoft.com/office/drawing/2014/main" id="{68F4AA69-8EF7-C7C3-4976-106D61B11C99}"/>
              </a:ext>
            </a:extLst>
          </p:cNvPr>
          <p:cNvSpPr txBox="1"/>
          <p:nvPr/>
        </p:nvSpPr>
        <p:spPr>
          <a:xfrm>
            <a:off x="1710552" y="7304096"/>
            <a:ext cx="890408" cy="261610"/>
          </a:xfrm>
          <a:prstGeom prst="rect">
            <a:avLst/>
          </a:prstGeom>
          <a:noFill/>
        </p:spPr>
        <p:txBody>
          <a:bodyPr wrap="square" rtlCol="1">
            <a:spAutoFit/>
          </a:bodyPr>
          <a:lstStyle/>
          <a:p>
            <a:pPr rtl="1"/>
            <a:r>
              <a:rPr lang="ar-SA" sz="1050" dirty="0">
                <a:solidFill>
                  <a:schemeClr val="bg1"/>
                </a:solidFill>
                <a:latin typeface="Almarai" pitchFamily="2" charset="-78"/>
                <a:cs typeface="Almarai" pitchFamily="2" charset="-78"/>
              </a:rPr>
              <a:t>افتر ايفيكت</a:t>
            </a:r>
          </a:p>
        </p:txBody>
      </p:sp>
      <p:grpSp>
        <p:nvGrpSpPr>
          <p:cNvPr id="100" name="مجموعة 99">
            <a:extLst>
              <a:ext uri="{FF2B5EF4-FFF2-40B4-BE49-F238E27FC236}">
                <a16:creationId xmlns:a16="http://schemas.microsoft.com/office/drawing/2014/main" id="{5C35C441-BB46-0FC3-3C20-D5AC8E71C40B}"/>
              </a:ext>
            </a:extLst>
          </p:cNvPr>
          <p:cNvGrpSpPr/>
          <p:nvPr/>
        </p:nvGrpSpPr>
        <p:grpSpPr>
          <a:xfrm>
            <a:off x="674370" y="6342380"/>
            <a:ext cx="996950" cy="162560"/>
            <a:chOff x="572770" y="5798820"/>
            <a:chExt cx="996950" cy="162560"/>
          </a:xfrm>
        </p:grpSpPr>
        <p:sp>
          <p:nvSpPr>
            <p:cNvPr id="61" name="نجمة: 5 نقاط 60">
              <a:extLst>
                <a:ext uri="{FF2B5EF4-FFF2-40B4-BE49-F238E27FC236}">
                  <a16:creationId xmlns:a16="http://schemas.microsoft.com/office/drawing/2014/main" id="{AE5A5D16-2FFC-8DA9-C627-191F93B7CE16}"/>
                </a:ext>
              </a:extLst>
            </p:cNvPr>
            <p:cNvSpPr/>
            <p:nvPr/>
          </p:nvSpPr>
          <p:spPr>
            <a:xfrm>
              <a:off x="1407160"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62" name="نجمة: 5 نقاط 61">
              <a:extLst>
                <a:ext uri="{FF2B5EF4-FFF2-40B4-BE49-F238E27FC236}">
                  <a16:creationId xmlns:a16="http://schemas.microsoft.com/office/drawing/2014/main" id="{38687B79-7BC9-4CB1-66AF-D89C32359090}"/>
                </a:ext>
              </a:extLst>
            </p:cNvPr>
            <p:cNvSpPr/>
            <p:nvPr/>
          </p:nvSpPr>
          <p:spPr>
            <a:xfrm>
              <a:off x="1195705"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63" name="نجمة: 5 نقاط 62">
              <a:extLst>
                <a:ext uri="{FF2B5EF4-FFF2-40B4-BE49-F238E27FC236}">
                  <a16:creationId xmlns:a16="http://schemas.microsoft.com/office/drawing/2014/main" id="{B35EEB33-58DD-5EDB-855F-AD7C50ECEA25}"/>
                </a:ext>
              </a:extLst>
            </p:cNvPr>
            <p:cNvSpPr/>
            <p:nvPr/>
          </p:nvSpPr>
          <p:spPr>
            <a:xfrm>
              <a:off x="997585"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64" name="نجمة: 5 نقاط 63">
              <a:extLst>
                <a:ext uri="{FF2B5EF4-FFF2-40B4-BE49-F238E27FC236}">
                  <a16:creationId xmlns:a16="http://schemas.microsoft.com/office/drawing/2014/main" id="{1373253D-6324-45A5-8674-8A01A79EBE70}"/>
                </a:ext>
              </a:extLst>
            </p:cNvPr>
            <p:cNvSpPr/>
            <p:nvPr/>
          </p:nvSpPr>
          <p:spPr>
            <a:xfrm>
              <a:off x="786130"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65" name="نجمة: 5 نقاط 64">
              <a:extLst>
                <a:ext uri="{FF2B5EF4-FFF2-40B4-BE49-F238E27FC236}">
                  <a16:creationId xmlns:a16="http://schemas.microsoft.com/office/drawing/2014/main" id="{FBADD8E3-A6FC-7890-9247-C886CE6E9E24}"/>
                </a:ext>
              </a:extLst>
            </p:cNvPr>
            <p:cNvSpPr/>
            <p:nvPr/>
          </p:nvSpPr>
          <p:spPr>
            <a:xfrm>
              <a:off x="572770"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97" name="مجموعة 96">
            <a:extLst>
              <a:ext uri="{FF2B5EF4-FFF2-40B4-BE49-F238E27FC236}">
                <a16:creationId xmlns:a16="http://schemas.microsoft.com/office/drawing/2014/main" id="{D2F4185A-627F-0748-A839-0DD3CCBFE376}"/>
              </a:ext>
            </a:extLst>
          </p:cNvPr>
          <p:cNvGrpSpPr/>
          <p:nvPr/>
        </p:nvGrpSpPr>
        <p:grpSpPr>
          <a:xfrm>
            <a:off x="2148840" y="3622040"/>
            <a:ext cx="304800" cy="304800"/>
            <a:chOff x="2148840" y="3362960"/>
            <a:chExt cx="304800" cy="304800"/>
          </a:xfrm>
        </p:grpSpPr>
        <p:sp>
          <p:nvSpPr>
            <p:cNvPr id="17" name="شكل بيضاوي 16">
              <a:extLst>
                <a:ext uri="{FF2B5EF4-FFF2-40B4-BE49-F238E27FC236}">
                  <a16:creationId xmlns:a16="http://schemas.microsoft.com/office/drawing/2014/main" id="{FD95C495-15F4-2F3B-203E-5959F5F7A60F}"/>
                </a:ext>
              </a:extLst>
            </p:cNvPr>
            <p:cNvSpPr/>
            <p:nvPr/>
          </p:nvSpPr>
          <p:spPr>
            <a:xfrm>
              <a:off x="2148840" y="336296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91" name="رسم 90" descr="مستقبِل مع تعبئة خالصة">
              <a:extLst>
                <a:ext uri="{FF2B5EF4-FFF2-40B4-BE49-F238E27FC236}">
                  <a16:creationId xmlns:a16="http://schemas.microsoft.com/office/drawing/2014/main" id="{F396619C-BC19-32D2-7B4B-7562D9D5EF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5353" y="3401695"/>
              <a:ext cx="239712" cy="239712"/>
            </a:xfrm>
            <a:prstGeom prst="rect">
              <a:avLst/>
            </a:prstGeom>
          </p:spPr>
        </p:pic>
      </p:grpSp>
      <p:grpSp>
        <p:nvGrpSpPr>
          <p:cNvPr id="99" name="مجموعة 98">
            <a:extLst>
              <a:ext uri="{FF2B5EF4-FFF2-40B4-BE49-F238E27FC236}">
                <a16:creationId xmlns:a16="http://schemas.microsoft.com/office/drawing/2014/main" id="{93582794-5092-8CFC-4CF9-8F5CA3CE4397}"/>
              </a:ext>
            </a:extLst>
          </p:cNvPr>
          <p:cNvGrpSpPr/>
          <p:nvPr/>
        </p:nvGrpSpPr>
        <p:grpSpPr>
          <a:xfrm>
            <a:off x="2132714" y="4409440"/>
            <a:ext cx="330346" cy="332159"/>
            <a:chOff x="2132714" y="4150360"/>
            <a:chExt cx="330346" cy="332159"/>
          </a:xfrm>
        </p:grpSpPr>
        <p:sp>
          <p:nvSpPr>
            <p:cNvPr id="19" name="شكل بيضاوي 18">
              <a:extLst>
                <a:ext uri="{FF2B5EF4-FFF2-40B4-BE49-F238E27FC236}">
                  <a16:creationId xmlns:a16="http://schemas.microsoft.com/office/drawing/2014/main" id="{E3B8DE1F-C02B-4FA3-743F-D73B3920273F}"/>
                </a:ext>
              </a:extLst>
            </p:cNvPr>
            <p:cNvSpPr/>
            <p:nvPr/>
          </p:nvSpPr>
          <p:spPr>
            <a:xfrm>
              <a:off x="2148840" y="415036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pic>
          <p:nvPicPr>
            <p:cNvPr id="92" name="رسم 91" descr="علامة مع تعبئة خالصة">
              <a:extLst>
                <a:ext uri="{FF2B5EF4-FFF2-40B4-BE49-F238E27FC236}">
                  <a16:creationId xmlns:a16="http://schemas.microsoft.com/office/drawing/2014/main" id="{04188BB6-4106-C666-E331-8C48A90104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2714" y="4152173"/>
              <a:ext cx="330346" cy="330346"/>
            </a:xfrm>
            <a:prstGeom prst="rect">
              <a:avLst/>
            </a:prstGeom>
          </p:spPr>
        </p:pic>
      </p:grpSp>
      <p:grpSp>
        <p:nvGrpSpPr>
          <p:cNvPr id="98" name="مجموعة 97">
            <a:extLst>
              <a:ext uri="{FF2B5EF4-FFF2-40B4-BE49-F238E27FC236}">
                <a16:creationId xmlns:a16="http://schemas.microsoft.com/office/drawing/2014/main" id="{07DA3C2E-9F88-DFC5-F4A4-25DA265CBFA7}"/>
              </a:ext>
            </a:extLst>
          </p:cNvPr>
          <p:cNvGrpSpPr/>
          <p:nvPr/>
        </p:nvGrpSpPr>
        <p:grpSpPr>
          <a:xfrm>
            <a:off x="2148840" y="4013200"/>
            <a:ext cx="304800" cy="304800"/>
            <a:chOff x="2148840" y="3754120"/>
            <a:chExt cx="304800" cy="304800"/>
          </a:xfrm>
        </p:grpSpPr>
        <p:sp>
          <p:nvSpPr>
            <p:cNvPr id="18" name="شكل بيضاوي 17">
              <a:extLst>
                <a:ext uri="{FF2B5EF4-FFF2-40B4-BE49-F238E27FC236}">
                  <a16:creationId xmlns:a16="http://schemas.microsoft.com/office/drawing/2014/main" id="{2278D3E1-5A79-21D6-2FC5-071146A5CF63}"/>
                </a:ext>
              </a:extLst>
            </p:cNvPr>
            <p:cNvSpPr/>
            <p:nvPr/>
          </p:nvSpPr>
          <p:spPr>
            <a:xfrm>
              <a:off x="2148840" y="375412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93" name="رسم 92" descr="@ مع تعبئة خالصة">
              <a:extLst>
                <a:ext uri="{FF2B5EF4-FFF2-40B4-BE49-F238E27FC236}">
                  <a16:creationId xmlns:a16="http://schemas.microsoft.com/office/drawing/2014/main" id="{888B175F-F495-B22D-53AE-BBD72EB78D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59559" y="3766903"/>
              <a:ext cx="265506" cy="265506"/>
            </a:xfrm>
            <a:prstGeom prst="rect">
              <a:avLst/>
            </a:prstGeom>
          </p:spPr>
        </p:pic>
      </p:grpSp>
      <p:sp>
        <p:nvSpPr>
          <p:cNvPr id="94" name="مربع نص 93">
            <a:extLst>
              <a:ext uri="{FF2B5EF4-FFF2-40B4-BE49-F238E27FC236}">
                <a16:creationId xmlns:a16="http://schemas.microsoft.com/office/drawing/2014/main" id="{7E1C4367-4D73-94EF-C35F-660E1BE3B6B8}"/>
              </a:ext>
            </a:extLst>
          </p:cNvPr>
          <p:cNvSpPr txBox="1"/>
          <p:nvPr/>
        </p:nvSpPr>
        <p:spPr>
          <a:xfrm>
            <a:off x="581660" y="4416987"/>
            <a:ext cx="1606956" cy="261610"/>
          </a:xfrm>
          <a:prstGeom prst="rect">
            <a:avLst/>
          </a:prstGeom>
          <a:noFill/>
        </p:spPr>
        <p:txBody>
          <a:bodyPr wrap="square" rtlCol="1" anchor="ctr">
            <a:spAutoFit/>
          </a:bodyPr>
          <a:lstStyle/>
          <a:p>
            <a:pPr algn="r" rtl="1"/>
            <a:r>
              <a:rPr lang="ar-EG" sz="1050" dirty="0">
                <a:solidFill>
                  <a:schemeClr val="bg1"/>
                </a:solidFill>
                <a:latin typeface="Almarai" pitchFamily="2" charset="-78"/>
                <a:cs typeface="Almarai" pitchFamily="2" charset="-78"/>
              </a:rPr>
              <a:t>جدة , السعودية</a:t>
            </a:r>
            <a:endParaRPr lang="ar-SA" sz="1050" dirty="0">
              <a:solidFill>
                <a:schemeClr val="bg1"/>
              </a:solidFill>
              <a:latin typeface="Almarai" pitchFamily="2" charset="-78"/>
              <a:cs typeface="Almarai" pitchFamily="2" charset="-78"/>
            </a:endParaRPr>
          </a:p>
        </p:txBody>
      </p:sp>
      <p:sp>
        <p:nvSpPr>
          <p:cNvPr id="95" name="مربع نص 94">
            <a:extLst>
              <a:ext uri="{FF2B5EF4-FFF2-40B4-BE49-F238E27FC236}">
                <a16:creationId xmlns:a16="http://schemas.microsoft.com/office/drawing/2014/main" id="{DD02BF75-35E0-81FD-2B18-DC67C416FD57}"/>
              </a:ext>
            </a:extLst>
          </p:cNvPr>
          <p:cNvSpPr txBox="1"/>
          <p:nvPr/>
        </p:nvSpPr>
        <p:spPr>
          <a:xfrm>
            <a:off x="599440" y="3635488"/>
            <a:ext cx="1568856" cy="253916"/>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+966 50 000 0000</a:t>
            </a:r>
            <a:endParaRPr lang="ar-SA" sz="1050" dirty="0">
              <a:solidFill>
                <a:schemeClr val="bg1"/>
              </a:solidFill>
              <a:latin typeface="Almarai" pitchFamily="2" charset="-78"/>
              <a:cs typeface="Almarai" pitchFamily="2" charset="-78"/>
            </a:endParaRPr>
          </a:p>
        </p:txBody>
      </p:sp>
      <p:sp>
        <p:nvSpPr>
          <p:cNvPr id="96" name="مربع نص 95">
            <a:extLst>
              <a:ext uri="{FF2B5EF4-FFF2-40B4-BE49-F238E27FC236}">
                <a16:creationId xmlns:a16="http://schemas.microsoft.com/office/drawing/2014/main" id="{DE452BB5-50CF-FA46-CB13-88D51B524AB3}"/>
              </a:ext>
            </a:extLst>
          </p:cNvPr>
          <p:cNvSpPr txBox="1"/>
          <p:nvPr/>
        </p:nvSpPr>
        <p:spPr>
          <a:xfrm>
            <a:off x="647699" y="4020808"/>
            <a:ext cx="1551203" cy="261610"/>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youremail@email.com</a:t>
            </a:r>
            <a:endParaRPr lang="ar-SA" sz="1050" dirty="0">
              <a:solidFill>
                <a:schemeClr val="bg1"/>
              </a:solidFill>
              <a:latin typeface="Almarai" pitchFamily="2" charset="-78"/>
              <a:cs typeface="Almarai" pitchFamily="2" charset="-78"/>
            </a:endParaRPr>
          </a:p>
        </p:txBody>
      </p:sp>
      <p:grpSp>
        <p:nvGrpSpPr>
          <p:cNvPr id="147" name="مجموعة 146">
            <a:extLst>
              <a:ext uri="{FF2B5EF4-FFF2-40B4-BE49-F238E27FC236}">
                <a16:creationId xmlns:a16="http://schemas.microsoft.com/office/drawing/2014/main" id="{09A124C5-720A-B8D4-5AAA-37898061E209}"/>
              </a:ext>
            </a:extLst>
          </p:cNvPr>
          <p:cNvGrpSpPr/>
          <p:nvPr/>
        </p:nvGrpSpPr>
        <p:grpSpPr>
          <a:xfrm>
            <a:off x="369567" y="8981845"/>
            <a:ext cx="951866" cy="920156"/>
            <a:chOff x="-1276353" y="7906879"/>
            <a:chExt cx="951866" cy="920156"/>
          </a:xfrm>
        </p:grpSpPr>
        <p:sp>
          <p:nvSpPr>
            <p:cNvPr id="148" name="شكل بيضاوي 147">
              <a:extLst>
                <a:ext uri="{FF2B5EF4-FFF2-40B4-BE49-F238E27FC236}">
                  <a16:creationId xmlns:a16="http://schemas.microsoft.com/office/drawing/2014/main" id="{9BD593AD-888B-EC61-AD06-5D5A0357F019}"/>
                </a:ext>
              </a:extLst>
            </p:cNvPr>
            <p:cNvSpPr/>
            <p:nvPr/>
          </p:nvSpPr>
          <p:spPr>
            <a:xfrm>
              <a:off x="-1021080" y="8133080"/>
              <a:ext cx="436880" cy="436880"/>
            </a:xfrm>
            <a:prstGeom prst="ellipse">
              <a:avLst/>
            </a:prstGeom>
            <a:solidFill>
              <a:srgbClr val="B88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nvGrpSpPr>
            <p:cNvPr id="149" name="مجموعة 148">
              <a:extLst>
                <a:ext uri="{FF2B5EF4-FFF2-40B4-BE49-F238E27FC236}">
                  <a16:creationId xmlns:a16="http://schemas.microsoft.com/office/drawing/2014/main" id="{F9CF1C2A-1BC0-2E48-66FD-1ED04482F1A9}"/>
                </a:ext>
              </a:extLst>
            </p:cNvPr>
            <p:cNvGrpSpPr/>
            <p:nvPr/>
          </p:nvGrpSpPr>
          <p:grpSpPr>
            <a:xfrm>
              <a:off x="-1276353" y="7906879"/>
              <a:ext cx="951866" cy="920156"/>
              <a:chOff x="6183633" y="8601030"/>
              <a:chExt cx="1219836" cy="1179204"/>
            </a:xfrm>
          </p:grpSpPr>
          <p:graphicFrame>
            <p:nvGraphicFramePr>
              <p:cNvPr id="150" name="مخطط 149">
                <a:extLst>
                  <a:ext uri="{FF2B5EF4-FFF2-40B4-BE49-F238E27FC236}">
                    <a16:creationId xmlns:a16="http://schemas.microsoft.com/office/drawing/2014/main" id="{DA2DB25F-0A26-0DF6-2C30-3F43436FB481}"/>
                  </a:ext>
                </a:extLst>
              </p:cNvPr>
              <p:cNvGraphicFramePr/>
              <p:nvPr>
                <p:extLst>
                  <p:ext uri="{D42A27DB-BD31-4B8C-83A1-F6EECF244321}">
                    <p14:modId xmlns:p14="http://schemas.microsoft.com/office/powerpoint/2010/main" val="925355075"/>
                  </p:ext>
                </p:extLst>
              </p:nvPr>
            </p:nvGraphicFramePr>
            <p:xfrm>
              <a:off x="6183633" y="8601030"/>
              <a:ext cx="1219836" cy="1137328"/>
            </p:xfrm>
            <a:graphic>
              <a:graphicData uri="http://schemas.openxmlformats.org/drawingml/2006/chart">
                <c:chart xmlns:c="http://schemas.openxmlformats.org/drawingml/2006/chart" xmlns:r="http://schemas.openxmlformats.org/officeDocument/2006/relationships" r:id="rId9"/>
              </a:graphicData>
            </a:graphic>
          </p:graphicFrame>
          <p:sp>
            <p:nvSpPr>
              <p:cNvPr id="151" name="مربع نص 150">
                <a:extLst>
                  <a:ext uri="{FF2B5EF4-FFF2-40B4-BE49-F238E27FC236}">
                    <a16:creationId xmlns:a16="http://schemas.microsoft.com/office/drawing/2014/main" id="{7CBBBFD2-D122-1C88-79D1-7668B45FC37B}"/>
                  </a:ext>
                </a:extLst>
              </p:cNvPr>
              <p:cNvSpPr txBox="1"/>
              <p:nvPr/>
            </p:nvSpPr>
            <p:spPr>
              <a:xfrm>
                <a:off x="6299311" y="9484417"/>
                <a:ext cx="963663" cy="295817"/>
              </a:xfrm>
              <a:prstGeom prst="rect">
                <a:avLst/>
              </a:prstGeom>
              <a:noFill/>
            </p:spPr>
            <p:txBody>
              <a:bodyPr wrap="square" rtlCol="1">
                <a:spAutoFit/>
              </a:bodyPr>
              <a:lstStyle/>
              <a:p>
                <a:pPr algn="ctr" rtl="1"/>
                <a:r>
                  <a:rPr lang="ar-SA" sz="900" dirty="0">
                    <a:solidFill>
                      <a:schemeClr val="bg1">
                        <a:alpha val="72000"/>
                      </a:schemeClr>
                    </a:solidFill>
                    <a:latin typeface="Almarai" pitchFamily="2" charset="-78"/>
                    <a:cs typeface="Almarai" pitchFamily="2" charset="-78"/>
                  </a:rPr>
                  <a:t>الفرنسية</a:t>
                </a:r>
              </a:p>
            </p:txBody>
          </p:sp>
        </p:grpSp>
      </p:grpSp>
      <p:grpSp>
        <p:nvGrpSpPr>
          <p:cNvPr id="152" name="مجموعة 151">
            <a:extLst>
              <a:ext uri="{FF2B5EF4-FFF2-40B4-BE49-F238E27FC236}">
                <a16:creationId xmlns:a16="http://schemas.microsoft.com/office/drawing/2014/main" id="{6BEE7A49-CFD0-EACA-56BE-67CF7A25FF2E}"/>
              </a:ext>
            </a:extLst>
          </p:cNvPr>
          <p:cNvGrpSpPr/>
          <p:nvPr/>
        </p:nvGrpSpPr>
        <p:grpSpPr>
          <a:xfrm>
            <a:off x="1034412" y="8981845"/>
            <a:ext cx="951866" cy="920156"/>
            <a:chOff x="-1276353" y="7906879"/>
            <a:chExt cx="951866" cy="920156"/>
          </a:xfrm>
        </p:grpSpPr>
        <p:sp>
          <p:nvSpPr>
            <p:cNvPr id="153" name="شكل بيضاوي 152">
              <a:extLst>
                <a:ext uri="{FF2B5EF4-FFF2-40B4-BE49-F238E27FC236}">
                  <a16:creationId xmlns:a16="http://schemas.microsoft.com/office/drawing/2014/main" id="{29D9C4A0-4545-BA29-2667-1FD49FF8C920}"/>
                </a:ext>
              </a:extLst>
            </p:cNvPr>
            <p:cNvSpPr/>
            <p:nvPr/>
          </p:nvSpPr>
          <p:spPr>
            <a:xfrm>
              <a:off x="-1021080" y="8133080"/>
              <a:ext cx="436880" cy="436880"/>
            </a:xfrm>
            <a:prstGeom prst="ellipse">
              <a:avLst/>
            </a:prstGeom>
            <a:solidFill>
              <a:srgbClr val="B88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nvGrpSpPr>
            <p:cNvPr id="154" name="مجموعة 153">
              <a:extLst>
                <a:ext uri="{FF2B5EF4-FFF2-40B4-BE49-F238E27FC236}">
                  <a16:creationId xmlns:a16="http://schemas.microsoft.com/office/drawing/2014/main" id="{88AABA81-21CC-AFE9-BD9F-0DDFC652B16A}"/>
                </a:ext>
              </a:extLst>
            </p:cNvPr>
            <p:cNvGrpSpPr/>
            <p:nvPr/>
          </p:nvGrpSpPr>
          <p:grpSpPr>
            <a:xfrm>
              <a:off x="-1276353" y="7906879"/>
              <a:ext cx="951866" cy="920156"/>
              <a:chOff x="6183633" y="8601030"/>
              <a:chExt cx="1219836" cy="1179204"/>
            </a:xfrm>
          </p:grpSpPr>
          <p:graphicFrame>
            <p:nvGraphicFramePr>
              <p:cNvPr id="155" name="مخطط 154">
                <a:extLst>
                  <a:ext uri="{FF2B5EF4-FFF2-40B4-BE49-F238E27FC236}">
                    <a16:creationId xmlns:a16="http://schemas.microsoft.com/office/drawing/2014/main" id="{2F71DA58-D7FD-B88F-1D7D-7DC2BC388B8E}"/>
                  </a:ext>
                </a:extLst>
              </p:cNvPr>
              <p:cNvGraphicFramePr/>
              <p:nvPr>
                <p:extLst>
                  <p:ext uri="{D42A27DB-BD31-4B8C-83A1-F6EECF244321}">
                    <p14:modId xmlns:p14="http://schemas.microsoft.com/office/powerpoint/2010/main" val="2605182421"/>
                  </p:ext>
                </p:extLst>
              </p:nvPr>
            </p:nvGraphicFramePr>
            <p:xfrm>
              <a:off x="6183633" y="8601030"/>
              <a:ext cx="1219836" cy="1137328"/>
            </p:xfrm>
            <a:graphic>
              <a:graphicData uri="http://schemas.openxmlformats.org/drawingml/2006/chart">
                <c:chart xmlns:c="http://schemas.openxmlformats.org/drawingml/2006/chart" xmlns:r="http://schemas.openxmlformats.org/officeDocument/2006/relationships" r:id="rId10"/>
              </a:graphicData>
            </a:graphic>
          </p:graphicFrame>
          <p:sp>
            <p:nvSpPr>
              <p:cNvPr id="156" name="مربع نص 155">
                <a:extLst>
                  <a:ext uri="{FF2B5EF4-FFF2-40B4-BE49-F238E27FC236}">
                    <a16:creationId xmlns:a16="http://schemas.microsoft.com/office/drawing/2014/main" id="{E029FB7D-3B01-9709-5E52-DCF33EF15821}"/>
                  </a:ext>
                </a:extLst>
              </p:cNvPr>
              <p:cNvSpPr txBox="1"/>
              <p:nvPr/>
            </p:nvSpPr>
            <p:spPr>
              <a:xfrm>
                <a:off x="6299311" y="9484417"/>
                <a:ext cx="963663" cy="295817"/>
              </a:xfrm>
              <a:prstGeom prst="rect">
                <a:avLst/>
              </a:prstGeom>
              <a:noFill/>
            </p:spPr>
            <p:txBody>
              <a:bodyPr wrap="square" rtlCol="1">
                <a:spAutoFit/>
              </a:bodyPr>
              <a:lstStyle/>
              <a:p>
                <a:pPr algn="ctr" rtl="1"/>
                <a:r>
                  <a:rPr lang="ar-SA" sz="900" dirty="0">
                    <a:solidFill>
                      <a:schemeClr val="bg1">
                        <a:alpha val="72000"/>
                      </a:schemeClr>
                    </a:solidFill>
                    <a:latin typeface="Almarai" pitchFamily="2" charset="-78"/>
                    <a:cs typeface="Almarai" pitchFamily="2" charset="-78"/>
                  </a:rPr>
                  <a:t>الانجليزية</a:t>
                </a:r>
              </a:p>
            </p:txBody>
          </p:sp>
        </p:grpSp>
      </p:grpSp>
      <p:grpSp>
        <p:nvGrpSpPr>
          <p:cNvPr id="157" name="مجموعة 156">
            <a:extLst>
              <a:ext uri="{FF2B5EF4-FFF2-40B4-BE49-F238E27FC236}">
                <a16:creationId xmlns:a16="http://schemas.microsoft.com/office/drawing/2014/main" id="{638373E3-6C20-28DE-EB3F-32C24F2140E1}"/>
              </a:ext>
            </a:extLst>
          </p:cNvPr>
          <p:cNvGrpSpPr/>
          <p:nvPr/>
        </p:nvGrpSpPr>
        <p:grpSpPr>
          <a:xfrm>
            <a:off x="1718307" y="8981845"/>
            <a:ext cx="951866" cy="920156"/>
            <a:chOff x="-1276353" y="7906879"/>
            <a:chExt cx="951866" cy="920156"/>
          </a:xfrm>
        </p:grpSpPr>
        <p:sp>
          <p:nvSpPr>
            <p:cNvPr id="158" name="شكل بيضاوي 157">
              <a:extLst>
                <a:ext uri="{FF2B5EF4-FFF2-40B4-BE49-F238E27FC236}">
                  <a16:creationId xmlns:a16="http://schemas.microsoft.com/office/drawing/2014/main" id="{ECEE5736-A7C9-E21A-A649-5FB417E2E9BE}"/>
                </a:ext>
              </a:extLst>
            </p:cNvPr>
            <p:cNvSpPr/>
            <p:nvPr/>
          </p:nvSpPr>
          <p:spPr>
            <a:xfrm>
              <a:off x="-1021080" y="8133080"/>
              <a:ext cx="436880" cy="436880"/>
            </a:xfrm>
            <a:prstGeom prst="ellipse">
              <a:avLst/>
            </a:prstGeom>
            <a:solidFill>
              <a:srgbClr val="B88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nvGrpSpPr>
            <p:cNvPr id="159" name="مجموعة 158">
              <a:extLst>
                <a:ext uri="{FF2B5EF4-FFF2-40B4-BE49-F238E27FC236}">
                  <a16:creationId xmlns:a16="http://schemas.microsoft.com/office/drawing/2014/main" id="{8F0D8592-8AF4-730E-E249-B9FA03577432}"/>
                </a:ext>
              </a:extLst>
            </p:cNvPr>
            <p:cNvGrpSpPr/>
            <p:nvPr/>
          </p:nvGrpSpPr>
          <p:grpSpPr>
            <a:xfrm>
              <a:off x="-1276353" y="7906879"/>
              <a:ext cx="951866" cy="920156"/>
              <a:chOff x="6183633" y="8601030"/>
              <a:chExt cx="1219836" cy="1179204"/>
            </a:xfrm>
          </p:grpSpPr>
          <p:graphicFrame>
            <p:nvGraphicFramePr>
              <p:cNvPr id="160" name="مخطط 159">
                <a:extLst>
                  <a:ext uri="{FF2B5EF4-FFF2-40B4-BE49-F238E27FC236}">
                    <a16:creationId xmlns:a16="http://schemas.microsoft.com/office/drawing/2014/main" id="{9A84A3FB-9FAE-959C-F744-13CF39CB2657}"/>
                  </a:ext>
                </a:extLst>
              </p:cNvPr>
              <p:cNvGraphicFramePr/>
              <p:nvPr>
                <p:extLst>
                  <p:ext uri="{D42A27DB-BD31-4B8C-83A1-F6EECF244321}">
                    <p14:modId xmlns:p14="http://schemas.microsoft.com/office/powerpoint/2010/main" val="661860806"/>
                  </p:ext>
                </p:extLst>
              </p:nvPr>
            </p:nvGraphicFramePr>
            <p:xfrm>
              <a:off x="6183633" y="8601030"/>
              <a:ext cx="1219836" cy="1137328"/>
            </p:xfrm>
            <a:graphic>
              <a:graphicData uri="http://schemas.openxmlformats.org/drawingml/2006/chart">
                <c:chart xmlns:c="http://schemas.openxmlformats.org/drawingml/2006/chart" xmlns:r="http://schemas.openxmlformats.org/officeDocument/2006/relationships" r:id="rId11"/>
              </a:graphicData>
            </a:graphic>
          </p:graphicFrame>
          <p:sp>
            <p:nvSpPr>
              <p:cNvPr id="161" name="مربع نص 160">
                <a:extLst>
                  <a:ext uri="{FF2B5EF4-FFF2-40B4-BE49-F238E27FC236}">
                    <a16:creationId xmlns:a16="http://schemas.microsoft.com/office/drawing/2014/main" id="{5B6CDA3A-706D-6EE0-A254-E007A5ACF7FC}"/>
                  </a:ext>
                </a:extLst>
              </p:cNvPr>
              <p:cNvSpPr txBox="1"/>
              <p:nvPr/>
            </p:nvSpPr>
            <p:spPr>
              <a:xfrm>
                <a:off x="6299311" y="9484417"/>
                <a:ext cx="963663" cy="295817"/>
              </a:xfrm>
              <a:prstGeom prst="rect">
                <a:avLst/>
              </a:prstGeom>
              <a:noFill/>
            </p:spPr>
            <p:txBody>
              <a:bodyPr wrap="square" rtlCol="1">
                <a:spAutoFit/>
              </a:bodyPr>
              <a:lstStyle/>
              <a:p>
                <a:pPr algn="ctr" rtl="1"/>
                <a:r>
                  <a:rPr lang="ar-SA" sz="900" dirty="0">
                    <a:solidFill>
                      <a:schemeClr val="bg1">
                        <a:alpha val="72000"/>
                      </a:schemeClr>
                    </a:solidFill>
                    <a:latin typeface="Almarai" pitchFamily="2" charset="-78"/>
                    <a:cs typeface="Almarai" pitchFamily="2" charset="-78"/>
                  </a:rPr>
                  <a:t>العربية</a:t>
                </a:r>
              </a:p>
            </p:txBody>
          </p:sp>
        </p:grpSp>
      </p:grpSp>
      <p:grpSp>
        <p:nvGrpSpPr>
          <p:cNvPr id="162" name="مجموعة 161">
            <a:extLst>
              <a:ext uri="{FF2B5EF4-FFF2-40B4-BE49-F238E27FC236}">
                <a16:creationId xmlns:a16="http://schemas.microsoft.com/office/drawing/2014/main" id="{2000BA82-0109-87D2-A7DA-0F66DFFCF023}"/>
              </a:ext>
            </a:extLst>
          </p:cNvPr>
          <p:cNvGrpSpPr/>
          <p:nvPr/>
        </p:nvGrpSpPr>
        <p:grpSpPr>
          <a:xfrm>
            <a:off x="674370" y="6576060"/>
            <a:ext cx="996950" cy="162560"/>
            <a:chOff x="572770" y="5798820"/>
            <a:chExt cx="996950" cy="162560"/>
          </a:xfrm>
        </p:grpSpPr>
        <p:sp>
          <p:nvSpPr>
            <p:cNvPr id="163" name="نجمة: 5 نقاط 162">
              <a:extLst>
                <a:ext uri="{FF2B5EF4-FFF2-40B4-BE49-F238E27FC236}">
                  <a16:creationId xmlns:a16="http://schemas.microsoft.com/office/drawing/2014/main" id="{F81298D2-BA2B-D4EF-1CF0-EB5C32A3B246}"/>
                </a:ext>
              </a:extLst>
            </p:cNvPr>
            <p:cNvSpPr/>
            <p:nvPr/>
          </p:nvSpPr>
          <p:spPr>
            <a:xfrm>
              <a:off x="1407160"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64" name="نجمة: 5 نقاط 163">
              <a:extLst>
                <a:ext uri="{FF2B5EF4-FFF2-40B4-BE49-F238E27FC236}">
                  <a16:creationId xmlns:a16="http://schemas.microsoft.com/office/drawing/2014/main" id="{69D4FB25-9817-3909-8BCC-F09FCB640691}"/>
                </a:ext>
              </a:extLst>
            </p:cNvPr>
            <p:cNvSpPr/>
            <p:nvPr/>
          </p:nvSpPr>
          <p:spPr>
            <a:xfrm>
              <a:off x="1195705"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65" name="نجمة: 5 نقاط 164">
              <a:extLst>
                <a:ext uri="{FF2B5EF4-FFF2-40B4-BE49-F238E27FC236}">
                  <a16:creationId xmlns:a16="http://schemas.microsoft.com/office/drawing/2014/main" id="{8E609ADD-B1F4-B0F8-27E3-206591852D2C}"/>
                </a:ext>
              </a:extLst>
            </p:cNvPr>
            <p:cNvSpPr/>
            <p:nvPr/>
          </p:nvSpPr>
          <p:spPr>
            <a:xfrm>
              <a:off x="997585" y="5798820"/>
              <a:ext cx="162560" cy="162560"/>
            </a:xfrm>
            <a:prstGeom prst="star5">
              <a:avLst>
                <a:gd name="adj" fmla="val 31817"/>
                <a:gd name="hf" fmla="val 105146"/>
                <a:gd name="vf" fmla="val 110557"/>
              </a:avLst>
            </a:prstGeom>
            <a:solidFill>
              <a:srgbClr val="44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66" name="نجمة: 5 نقاط 165">
              <a:extLst>
                <a:ext uri="{FF2B5EF4-FFF2-40B4-BE49-F238E27FC236}">
                  <a16:creationId xmlns:a16="http://schemas.microsoft.com/office/drawing/2014/main" id="{064D1028-A254-A323-DE37-D9887F2A5BCB}"/>
                </a:ext>
              </a:extLst>
            </p:cNvPr>
            <p:cNvSpPr/>
            <p:nvPr/>
          </p:nvSpPr>
          <p:spPr>
            <a:xfrm>
              <a:off x="786130" y="5798820"/>
              <a:ext cx="162560" cy="162560"/>
            </a:xfrm>
            <a:prstGeom prst="star5">
              <a:avLst>
                <a:gd name="adj" fmla="val 31817"/>
                <a:gd name="hf" fmla="val 105146"/>
                <a:gd name="vf" fmla="val 110557"/>
              </a:avLst>
            </a:prstGeom>
            <a:solidFill>
              <a:srgbClr val="44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67" name="نجمة: 5 نقاط 166">
              <a:extLst>
                <a:ext uri="{FF2B5EF4-FFF2-40B4-BE49-F238E27FC236}">
                  <a16:creationId xmlns:a16="http://schemas.microsoft.com/office/drawing/2014/main" id="{B7E4BF78-61C0-38F7-A4B3-4774B73F9D1F}"/>
                </a:ext>
              </a:extLst>
            </p:cNvPr>
            <p:cNvSpPr/>
            <p:nvPr/>
          </p:nvSpPr>
          <p:spPr>
            <a:xfrm>
              <a:off x="572770" y="5798820"/>
              <a:ext cx="162560" cy="162560"/>
            </a:xfrm>
            <a:prstGeom prst="star5">
              <a:avLst>
                <a:gd name="adj" fmla="val 31817"/>
                <a:gd name="hf" fmla="val 105146"/>
                <a:gd name="vf" fmla="val 110557"/>
              </a:avLst>
            </a:prstGeom>
            <a:solidFill>
              <a:srgbClr val="44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168" name="مجموعة 167">
            <a:extLst>
              <a:ext uri="{FF2B5EF4-FFF2-40B4-BE49-F238E27FC236}">
                <a16:creationId xmlns:a16="http://schemas.microsoft.com/office/drawing/2014/main" id="{4855184C-027C-AF30-FF2A-30C21E30A0B4}"/>
              </a:ext>
            </a:extLst>
          </p:cNvPr>
          <p:cNvGrpSpPr/>
          <p:nvPr/>
        </p:nvGrpSpPr>
        <p:grpSpPr>
          <a:xfrm>
            <a:off x="674370" y="6835140"/>
            <a:ext cx="996950" cy="162560"/>
            <a:chOff x="572770" y="5798820"/>
            <a:chExt cx="996950" cy="162560"/>
          </a:xfrm>
        </p:grpSpPr>
        <p:sp>
          <p:nvSpPr>
            <p:cNvPr id="169" name="نجمة: 5 نقاط 168">
              <a:extLst>
                <a:ext uri="{FF2B5EF4-FFF2-40B4-BE49-F238E27FC236}">
                  <a16:creationId xmlns:a16="http://schemas.microsoft.com/office/drawing/2014/main" id="{6E2018DC-FC4D-0E84-625E-C0FE56AE9701}"/>
                </a:ext>
              </a:extLst>
            </p:cNvPr>
            <p:cNvSpPr/>
            <p:nvPr/>
          </p:nvSpPr>
          <p:spPr>
            <a:xfrm>
              <a:off x="1407160"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70" name="نجمة: 5 نقاط 169">
              <a:extLst>
                <a:ext uri="{FF2B5EF4-FFF2-40B4-BE49-F238E27FC236}">
                  <a16:creationId xmlns:a16="http://schemas.microsoft.com/office/drawing/2014/main" id="{40303DD0-0D43-BDCF-94BB-1D3C8C5CA3E0}"/>
                </a:ext>
              </a:extLst>
            </p:cNvPr>
            <p:cNvSpPr/>
            <p:nvPr/>
          </p:nvSpPr>
          <p:spPr>
            <a:xfrm>
              <a:off x="1195705"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71" name="نجمة: 5 نقاط 170">
              <a:extLst>
                <a:ext uri="{FF2B5EF4-FFF2-40B4-BE49-F238E27FC236}">
                  <a16:creationId xmlns:a16="http://schemas.microsoft.com/office/drawing/2014/main" id="{EACF9A0E-61FE-5053-1C21-9583B7D5C043}"/>
                </a:ext>
              </a:extLst>
            </p:cNvPr>
            <p:cNvSpPr/>
            <p:nvPr/>
          </p:nvSpPr>
          <p:spPr>
            <a:xfrm>
              <a:off x="997585"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72" name="نجمة: 5 نقاط 171">
              <a:extLst>
                <a:ext uri="{FF2B5EF4-FFF2-40B4-BE49-F238E27FC236}">
                  <a16:creationId xmlns:a16="http://schemas.microsoft.com/office/drawing/2014/main" id="{0993F3E0-28EB-D0F8-8D3C-1FE1B0D738A5}"/>
                </a:ext>
              </a:extLst>
            </p:cNvPr>
            <p:cNvSpPr/>
            <p:nvPr/>
          </p:nvSpPr>
          <p:spPr>
            <a:xfrm>
              <a:off x="786130"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73" name="نجمة: 5 نقاط 172">
              <a:extLst>
                <a:ext uri="{FF2B5EF4-FFF2-40B4-BE49-F238E27FC236}">
                  <a16:creationId xmlns:a16="http://schemas.microsoft.com/office/drawing/2014/main" id="{74ED1CC0-714C-5ECF-2907-F97CD1DF3470}"/>
                </a:ext>
              </a:extLst>
            </p:cNvPr>
            <p:cNvSpPr/>
            <p:nvPr/>
          </p:nvSpPr>
          <p:spPr>
            <a:xfrm>
              <a:off x="572770" y="5798820"/>
              <a:ext cx="162560" cy="162560"/>
            </a:xfrm>
            <a:prstGeom prst="star5">
              <a:avLst>
                <a:gd name="adj" fmla="val 31817"/>
                <a:gd name="hf" fmla="val 105146"/>
                <a:gd name="vf" fmla="val 110557"/>
              </a:avLst>
            </a:prstGeom>
            <a:solidFill>
              <a:srgbClr val="44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174" name="مجموعة 173">
            <a:extLst>
              <a:ext uri="{FF2B5EF4-FFF2-40B4-BE49-F238E27FC236}">
                <a16:creationId xmlns:a16="http://schemas.microsoft.com/office/drawing/2014/main" id="{738B3A47-F0AA-DD1E-F080-E39E1988B413}"/>
              </a:ext>
            </a:extLst>
          </p:cNvPr>
          <p:cNvGrpSpPr/>
          <p:nvPr/>
        </p:nvGrpSpPr>
        <p:grpSpPr>
          <a:xfrm>
            <a:off x="674370" y="7112000"/>
            <a:ext cx="996950" cy="162560"/>
            <a:chOff x="572770" y="5798820"/>
            <a:chExt cx="996950" cy="162560"/>
          </a:xfrm>
        </p:grpSpPr>
        <p:sp>
          <p:nvSpPr>
            <p:cNvPr id="175" name="نجمة: 5 نقاط 174">
              <a:extLst>
                <a:ext uri="{FF2B5EF4-FFF2-40B4-BE49-F238E27FC236}">
                  <a16:creationId xmlns:a16="http://schemas.microsoft.com/office/drawing/2014/main" id="{C0E30110-4047-60FA-B185-206FD2B9D4C4}"/>
                </a:ext>
              </a:extLst>
            </p:cNvPr>
            <p:cNvSpPr/>
            <p:nvPr/>
          </p:nvSpPr>
          <p:spPr>
            <a:xfrm>
              <a:off x="1407160"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76" name="نجمة: 5 نقاط 175">
              <a:extLst>
                <a:ext uri="{FF2B5EF4-FFF2-40B4-BE49-F238E27FC236}">
                  <a16:creationId xmlns:a16="http://schemas.microsoft.com/office/drawing/2014/main" id="{EBA79A69-514B-CAE9-E9AD-1F086E49C679}"/>
                </a:ext>
              </a:extLst>
            </p:cNvPr>
            <p:cNvSpPr/>
            <p:nvPr/>
          </p:nvSpPr>
          <p:spPr>
            <a:xfrm>
              <a:off x="1195705"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77" name="نجمة: 5 نقاط 176">
              <a:extLst>
                <a:ext uri="{FF2B5EF4-FFF2-40B4-BE49-F238E27FC236}">
                  <a16:creationId xmlns:a16="http://schemas.microsoft.com/office/drawing/2014/main" id="{96FFCD5E-95CC-A6E4-D6E4-5FC2F77EF14E}"/>
                </a:ext>
              </a:extLst>
            </p:cNvPr>
            <p:cNvSpPr/>
            <p:nvPr/>
          </p:nvSpPr>
          <p:spPr>
            <a:xfrm>
              <a:off x="997585" y="5798820"/>
              <a:ext cx="162560" cy="162560"/>
            </a:xfrm>
            <a:prstGeom prst="star5">
              <a:avLst>
                <a:gd name="adj" fmla="val 31817"/>
                <a:gd name="hf" fmla="val 105146"/>
                <a:gd name="vf" fmla="val 110557"/>
              </a:avLst>
            </a:prstGeom>
            <a:solidFill>
              <a:srgbClr val="44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78" name="نجمة: 5 نقاط 177">
              <a:extLst>
                <a:ext uri="{FF2B5EF4-FFF2-40B4-BE49-F238E27FC236}">
                  <a16:creationId xmlns:a16="http://schemas.microsoft.com/office/drawing/2014/main" id="{141BF8DC-E418-5DF1-C793-A0C84BBE1D75}"/>
                </a:ext>
              </a:extLst>
            </p:cNvPr>
            <p:cNvSpPr/>
            <p:nvPr/>
          </p:nvSpPr>
          <p:spPr>
            <a:xfrm>
              <a:off x="786130" y="5798820"/>
              <a:ext cx="162560" cy="162560"/>
            </a:xfrm>
            <a:prstGeom prst="star5">
              <a:avLst>
                <a:gd name="adj" fmla="val 31817"/>
                <a:gd name="hf" fmla="val 105146"/>
                <a:gd name="vf" fmla="val 110557"/>
              </a:avLst>
            </a:prstGeom>
            <a:solidFill>
              <a:srgbClr val="44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79" name="نجمة: 5 نقاط 178">
              <a:extLst>
                <a:ext uri="{FF2B5EF4-FFF2-40B4-BE49-F238E27FC236}">
                  <a16:creationId xmlns:a16="http://schemas.microsoft.com/office/drawing/2014/main" id="{259B6DDA-F7F4-04FF-B55E-FF8DE8A2217E}"/>
                </a:ext>
              </a:extLst>
            </p:cNvPr>
            <p:cNvSpPr/>
            <p:nvPr/>
          </p:nvSpPr>
          <p:spPr>
            <a:xfrm>
              <a:off x="572770" y="5798820"/>
              <a:ext cx="162560" cy="162560"/>
            </a:xfrm>
            <a:prstGeom prst="star5">
              <a:avLst>
                <a:gd name="adj" fmla="val 31817"/>
                <a:gd name="hf" fmla="val 105146"/>
                <a:gd name="vf" fmla="val 110557"/>
              </a:avLst>
            </a:prstGeom>
            <a:solidFill>
              <a:srgbClr val="44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180" name="مجموعة 179">
            <a:extLst>
              <a:ext uri="{FF2B5EF4-FFF2-40B4-BE49-F238E27FC236}">
                <a16:creationId xmlns:a16="http://schemas.microsoft.com/office/drawing/2014/main" id="{8FD356EA-199B-7F5E-19D6-DD068EBAE888}"/>
              </a:ext>
            </a:extLst>
          </p:cNvPr>
          <p:cNvGrpSpPr/>
          <p:nvPr/>
        </p:nvGrpSpPr>
        <p:grpSpPr>
          <a:xfrm>
            <a:off x="674370" y="7350760"/>
            <a:ext cx="996950" cy="162560"/>
            <a:chOff x="572770" y="5798820"/>
            <a:chExt cx="996950" cy="162560"/>
          </a:xfrm>
        </p:grpSpPr>
        <p:sp>
          <p:nvSpPr>
            <p:cNvPr id="181" name="نجمة: 5 نقاط 180">
              <a:extLst>
                <a:ext uri="{FF2B5EF4-FFF2-40B4-BE49-F238E27FC236}">
                  <a16:creationId xmlns:a16="http://schemas.microsoft.com/office/drawing/2014/main" id="{5DFF63E7-58B2-5114-14D0-04D3A98CFE3E}"/>
                </a:ext>
              </a:extLst>
            </p:cNvPr>
            <p:cNvSpPr/>
            <p:nvPr/>
          </p:nvSpPr>
          <p:spPr>
            <a:xfrm>
              <a:off x="1407160"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82" name="نجمة: 5 نقاط 181">
              <a:extLst>
                <a:ext uri="{FF2B5EF4-FFF2-40B4-BE49-F238E27FC236}">
                  <a16:creationId xmlns:a16="http://schemas.microsoft.com/office/drawing/2014/main" id="{41F2C7A9-A557-D5AF-1AA1-E0945F5812C4}"/>
                </a:ext>
              </a:extLst>
            </p:cNvPr>
            <p:cNvSpPr/>
            <p:nvPr/>
          </p:nvSpPr>
          <p:spPr>
            <a:xfrm>
              <a:off x="1195705"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83" name="نجمة: 5 نقاط 182">
              <a:extLst>
                <a:ext uri="{FF2B5EF4-FFF2-40B4-BE49-F238E27FC236}">
                  <a16:creationId xmlns:a16="http://schemas.microsoft.com/office/drawing/2014/main" id="{E4F0384B-93A3-B1AC-30C8-1B5C52D97A03}"/>
                </a:ext>
              </a:extLst>
            </p:cNvPr>
            <p:cNvSpPr/>
            <p:nvPr/>
          </p:nvSpPr>
          <p:spPr>
            <a:xfrm>
              <a:off x="997585" y="5798820"/>
              <a:ext cx="162560" cy="162560"/>
            </a:xfrm>
            <a:prstGeom prst="star5">
              <a:avLst>
                <a:gd name="adj" fmla="val 31817"/>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84" name="نجمة: 5 نقاط 183">
              <a:extLst>
                <a:ext uri="{FF2B5EF4-FFF2-40B4-BE49-F238E27FC236}">
                  <a16:creationId xmlns:a16="http://schemas.microsoft.com/office/drawing/2014/main" id="{4DC3A8BC-4019-3B28-9A02-F18353C31455}"/>
                </a:ext>
              </a:extLst>
            </p:cNvPr>
            <p:cNvSpPr/>
            <p:nvPr/>
          </p:nvSpPr>
          <p:spPr>
            <a:xfrm>
              <a:off x="786130" y="5798820"/>
              <a:ext cx="162560" cy="162560"/>
            </a:xfrm>
            <a:prstGeom prst="star5">
              <a:avLst>
                <a:gd name="adj" fmla="val 31817"/>
                <a:gd name="hf" fmla="val 105146"/>
                <a:gd name="vf" fmla="val 110557"/>
              </a:avLst>
            </a:prstGeom>
            <a:solidFill>
              <a:srgbClr val="44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185" name="نجمة: 5 نقاط 184">
              <a:extLst>
                <a:ext uri="{FF2B5EF4-FFF2-40B4-BE49-F238E27FC236}">
                  <a16:creationId xmlns:a16="http://schemas.microsoft.com/office/drawing/2014/main" id="{5410477B-1A32-560C-0EDD-2E92A778C98C}"/>
                </a:ext>
              </a:extLst>
            </p:cNvPr>
            <p:cNvSpPr/>
            <p:nvPr/>
          </p:nvSpPr>
          <p:spPr>
            <a:xfrm>
              <a:off x="572770" y="5798820"/>
              <a:ext cx="162560" cy="162560"/>
            </a:xfrm>
            <a:prstGeom prst="star5">
              <a:avLst>
                <a:gd name="adj" fmla="val 31817"/>
                <a:gd name="hf" fmla="val 105146"/>
                <a:gd name="vf" fmla="val 110557"/>
              </a:avLst>
            </a:prstGeom>
            <a:solidFill>
              <a:srgbClr val="444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grpSp>
      <p:grpSp>
        <p:nvGrpSpPr>
          <p:cNvPr id="210" name="مجموعة 209">
            <a:extLst>
              <a:ext uri="{FF2B5EF4-FFF2-40B4-BE49-F238E27FC236}">
                <a16:creationId xmlns:a16="http://schemas.microsoft.com/office/drawing/2014/main" id="{20914446-9C48-E08D-9E68-D0C2E5BBD221}"/>
              </a:ext>
            </a:extLst>
          </p:cNvPr>
          <p:cNvGrpSpPr/>
          <p:nvPr/>
        </p:nvGrpSpPr>
        <p:grpSpPr>
          <a:xfrm>
            <a:off x="654050" y="2659380"/>
            <a:ext cx="2213610" cy="697230"/>
            <a:chOff x="689610" y="2628900"/>
            <a:chExt cx="2213610" cy="697230"/>
          </a:xfrm>
        </p:grpSpPr>
        <p:grpSp>
          <p:nvGrpSpPr>
            <p:cNvPr id="208" name="مجموعة 207">
              <a:extLst>
                <a:ext uri="{FF2B5EF4-FFF2-40B4-BE49-F238E27FC236}">
                  <a16:creationId xmlns:a16="http://schemas.microsoft.com/office/drawing/2014/main" id="{1499C09F-D03A-30A2-7497-4A1B42A9EDD2}"/>
                </a:ext>
              </a:extLst>
            </p:cNvPr>
            <p:cNvGrpSpPr/>
            <p:nvPr/>
          </p:nvGrpSpPr>
          <p:grpSpPr>
            <a:xfrm>
              <a:off x="689610" y="2628900"/>
              <a:ext cx="2213610" cy="697230"/>
              <a:chOff x="689610" y="3070860"/>
              <a:chExt cx="2213610" cy="697230"/>
            </a:xfrm>
          </p:grpSpPr>
          <p:sp>
            <p:nvSpPr>
              <p:cNvPr id="186" name="تمرير: أفقي 185">
                <a:extLst>
                  <a:ext uri="{FF2B5EF4-FFF2-40B4-BE49-F238E27FC236}">
                    <a16:creationId xmlns:a16="http://schemas.microsoft.com/office/drawing/2014/main" id="{7D35AC3D-8E34-BFA9-81A0-19A08D327A5A}"/>
                  </a:ext>
                </a:extLst>
              </p:cNvPr>
              <p:cNvSpPr/>
              <p:nvPr/>
            </p:nvSpPr>
            <p:spPr>
              <a:xfrm flipV="1">
                <a:off x="723900" y="3101340"/>
                <a:ext cx="2179320" cy="666750"/>
              </a:xfrm>
              <a:prstGeom prst="horizontalScroll">
                <a:avLst>
                  <a:gd name="adj" fmla="val 21444"/>
                </a:avLst>
              </a:prstGeom>
              <a:solidFill>
                <a:srgbClr val="B8805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1" anchor="ctr"/>
              <a:lstStyle/>
              <a:p>
                <a:pPr algn="ctr" rtl="1"/>
                <a:endParaRPr lang="ar-SA" dirty="0"/>
              </a:p>
            </p:txBody>
          </p:sp>
          <p:sp>
            <p:nvSpPr>
              <p:cNvPr id="205" name="شكل حر: شكل 204">
                <a:extLst>
                  <a:ext uri="{FF2B5EF4-FFF2-40B4-BE49-F238E27FC236}">
                    <a16:creationId xmlns:a16="http://schemas.microsoft.com/office/drawing/2014/main" id="{F3DCA4C5-20D1-DE76-01BB-A44DFA12386C}"/>
                  </a:ext>
                </a:extLst>
              </p:cNvPr>
              <p:cNvSpPr/>
              <p:nvPr/>
            </p:nvSpPr>
            <p:spPr>
              <a:xfrm>
                <a:off x="689610" y="3070860"/>
                <a:ext cx="394462" cy="605790"/>
              </a:xfrm>
              <a:custGeom>
                <a:avLst/>
                <a:gdLst>
                  <a:gd name="connsiteX0" fmla="*/ 0 w 394462"/>
                  <a:gd name="connsiteY0" fmla="*/ 0 h 605790"/>
                  <a:gd name="connsiteX1" fmla="*/ 394462 w 394462"/>
                  <a:gd name="connsiteY1" fmla="*/ 0 h 605790"/>
                  <a:gd name="connsiteX2" fmla="*/ 394462 w 394462"/>
                  <a:gd name="connsiteY2" fmla="*/ 172415 h 605790"/>
                  <a:gd name="connsiteX3" fmla="*/ 380436 w 394462"/>
                  <a:gd name="connsiteY3" fmla="*/ 173775 h 605790"/>
                  <a:gd name="connsiteX4" fmla="*/ 219202 w 394462"/>
                  <a:gd name="connsiteY4" fmla="*/ 364002 h 605790"/>
                  <a:gd name="connsiteX5" fmla="*/ 380436 w 394462"/>
                  <a:gd name="connsiteY5" fmla="*/ 554228 h 605790"/>
                  <a:gd name="connsiteX6" fmla="*/ 394462 w 394462"/>
                  <a:gd name="connsiteY6" fmla="*/ 555588 h 605790"/>
                  <a:gd name="connsiteX7" fmla="*/ 394462 w 394462"/>
                  <a:gd name="connsiteY7" fmla="*/ 605790 h 605790"/>
                  <a:gd name="connsiteX8" fmla="*/ 0 w 394462"/>
                  <a:gd name="connsiteY8" fmla="*/ 605790 h 605790"/>
                  <a:gd name="connsiteX9" fmla="*/ 0 w 394462"/>
                  <a:gd name="connsiteY9" fmla="*/ 0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462" h="605790">
                    <a:moveTo>
                      <a:pt x="0" y="0"/>
                    </a:moveTo>
                    <a:lnTo>
                      <a:pt x="394462" y="0"/>
                    </a:lnTo>
                    <a:lnTo>
                      <a:pt x="394462" y="172415"/>
                    </a:lnTo>
                    <a:lnTo>
                      <a:pt x="380436" y="173775"/>
                    </a:lnTo>
                    <a:cubicBezTo>
                      <a:pt x="288420" y="191881"/>
                      <a:pt x="219202" y="270169"/>
                      <a:pt x="219202" y="364002"/>
                    </a:cubicBezTo>
                    <a:cubicBezTo>
                      <a:pt x="219202" y="457835"/>
                      <a:pt x="288420" y="536122"/>
                      <a:pt x="380436" y="554228"/>
                    </a:cubicBezTo>
                    <a:lnTo>
                      <a:pt x="394462" y="555588"/>
                    </a:lnTo>
                    <a:lnTo>
                      <a:pt x="394462" y="605790"/>
                    </a:lnTo>
                    <a:lnTo>
                      <a:pt x="0" y="605790"/>
                    </a:lnTo>
                    <a:lnTo>
                      <a:pt x="0" y="0"/>
                    </a:lnTo>
                    <a:close/>
                  </a:path>
                </a:pathLst>
              </a:custGeom>
              <a:solidFill>
                <a:srgbClr val="2F2E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ar-SA"/>
              </a:p>
            </p:txBody>
          </p:sp>
        </p:grpSp>
        <p:sp>
          <p:nvSpPr>
            <p:cNvPr id="209" name="مربع نص 208">
              <a:extLst>
                <a:ext uri="{FF2B5EF4-FFF2-40B4-BE49-F238E27FC236}">
                  <a16:creationId xmlns:a16="http://schemas.microsoft.com/office/drawing/2014/main" id="{761C2709-17F7-74FA-B3B2-1AE6FF1875AE}"/>
                </a:ext>
              </a:extLst>
            </p:cNvPr>
            <p:cNvSpPr txBox="1"/>
            <p:nvPr/>
          </p:nvSpPr>
          <p:spPr>
            <a:xfrm>
              <a:off x="1055370" y="2838450"/>
              <a:ext cx="1638300" cy="307777"/>
            </a:xfrm>
            <a:prstGeom prst="rect">
              <a:avLst/>
            </a:prstGeom>
            <a:noFill/>
          </p:spPr>
          <p:txBody>
            <a:bodyPr wrap="square" rtlCol="1">
              <a:spAutoFit/>
            </a:bodyPr>
            <a:lstStyle/>
            <a:p>
              <a:pPr algn="ctr" rtl="1"/>
              <a:r>
                <a:rPr lang="ar-SA" sz="1400" dirty="0">
                  <a:solidFill>
                    <a:schemeClr val="bg1"/>
                  </a:solidFill>
                  <a:latin typeface="Almarai Bold" pitchFamily="2" charset="-78"/>
                  <a:cs typeface="Almarai Bold" pitchFamily="2" charset="-78"/>
                </a:rPr>
                <a:t>معلومات التواصل</a:t>
              </a:r>
            </a:p>
          </p:txBody>
        </p:sp>
      </p:grpSp>
      <p:grpSp>
        <p:nvGrpSpPr>
          <p:cNvPr id="211" name="مجموعة 210">
            <a:extLst>
              <a:ext uri="{FF2B5EF4-FFF2-40B4-BE49-F238E27FC236}">
                <a16:creationId xmlns:a16="http://schemas.microsoft.com/office/drawing/2014/main" id="{0DD60FCA-8506-7AE6-8BA7-86F813C879FC}"/>
              </a:ext>
            </a:extLst>
          </p:cNvPr>
          <p:cNvGrpSpPr/>
          <p:nvPr/>
        </p:nvGrpSpPr>
        <p:grpSpPr>
          <a:xfrm>
            <a:off x="656590" y="5265420"/>
            <a:ext cx="2213610" cy="697230"/>
            <a:chOff x="689610" y="2628900"/>
            <a:chExt cx="2213610" cy="697230"/>
          </a:xfrm>
        </p:grpSpPr>
        <p:grpSp>
          <p:nvGrpSpPr>
            <p:cNvPr id="212" name="مجموعة 211">
              <a:extLst>
                <a:ext uri="{FF2B5EF4-FFF2-40B4-BE49-F238E27FC236}">
                  <a16:creationId xmlns:a16="http://schemas.microsoft.com/office/drawing/2014/main" id="{2F2D577C-8F75-2018-E647-1328924F8DF6}"/>
                </a:ext>
              </a:extLst>
            </p:cNvPr>
            <p:cNvGrpSpPr/>
            <p:nvPr/>
          </p:nvGrpSpPr>
          <p:grpSpPr>
            <a:xfrm>
              <a:off x="689610" y="2628900"/>
              <a:ext cx="2213610" cy="697230"/>
              <a:chOff x="689610" y="3070860"/>
              <a:chExt cx="2213610" cy="697230"/>
            </a:xfrm>
          </p:grpSpPr>
          <p:sp>
            <p:nvSpPr>
              <p:cNvPr id="214" name="تمرير: أفقي 213">
                <a:extLst>
                  <a:ext uri="{FF2B5EF4-FFF2-40B4-BE49-F238E27FC236}">
                    <a16:creationId xmlns:a16="http://schemas.microsoft.com/office/drawing/2014/main" id="{349E9E95-E528-97FE-774D-9003886153A8}"/>
                  </a:ext>
                </a:extLst>
              </p:cNvPr>
              <p:cNvSpPr/>
              <p:nvPr/>
            </p:nvSpPr>
            <p:spPr>
              <a:xfrm flipV="1">
                <a:off x="723900" y="3101340"/>
                <a:ext cx="2179320" cy="666750"/>
              </a:xfrm>
              <a:prstGeom prst="horizontalScroll">
                <a:avLst>
                  <a:gd name="adj" fmla="val 21444"/>
                </a:avLst>
              </a:prstGeom>
              <a:solidFill>
                <a:srgbClr val="B8805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1" anchor="ctr"/>
              <a:lstStyle/>
              <a:p>
                <a:pPr algn="ctr" rtl="1"/>
                <a:endParaRPr lang="ar-SA" dirty="0"/>
              </a:p>
            </p:txBody>
          </p:sp>
          <p:sp>
            <p:nvSpPr>
              <p:cNvPr id="215" name="شكل حر: شكل 214">
                <a:extLst>
                  <a:ext uri="{FF2B5EF4-FFF2-40B4-BE49-F238E27FC236}">
                    <a16:creationId xmlns:a16="http://schemas.microsoft.com/office/drawing/2014/main" id="{F27F9E43-2552-2F54-C2D4-F994B4D5390F}"/>
                  </a:ext>
                </a:extLst>
              </p:cNvPr>
              <p:cNvSpPr/>
              <p:nvPr/>
            </p:nvSpPr>
            <p:spPr>
              <a:xfrm>
                <a:off x="689610" y="3070860"/>
                <a:ext cx="394462" cy="605790"/>
              </a:xfrm>
              <a:custGeom>
                <a:avLst/>
                <a:gdLst>
                  <a:gd name="connsiteX0" fmla="*/ 0 w 394462"/>
                  <a:gd name="connsiteY0" fmla="*/ 0 h 605790"/>
                  <a:gd name="connsiteX1" fmla="*/ 394462 w 394462"/>
                  <a:gd name="connsiteY1" fmla="*/ 0 h 605790"/>
                  <a:gd name="connsiteX2" fmla="*/ 394462 w 394462"/>
                  <a:gd name="connsiteY2" fmla="*/ 172415 h 605790"/>
                  <a:gd name="connsiteX3" fmla="*/ 380436 w 394462"/>
                  <a:gd name="connsiteY3" fmla="*/ 173775 h 605790"/>
                  <a:gd name="connsiteX4" fmla="*/ 219202 w 394462"/>
                  <a:gd name="connsiteY4" fmla="*/ 364002 h 605790"/>
                  <a:gd name="connsiteX5" fmla="*/ 380436 w 394462"/>
                  <a:gd name="connsiteY5" fmla="*/ 554228 h 605790"/>
                  <a:gd name="connsiteX6" fmla="*/ 394462 w 394462"/>
                  <a:gd name="connsiteY6" fmla="*/ 555588 h 605790"/>
                  <a:gd name="connsiteX7" fmla="*/ 394462 w 394462"/>
                  <a:gd name="connsiteY7" fmla="*/ 605790 h 605790"/>
                  <a:gd name="connsiteX8" fmla="*/ 0 w 394462"/>
                  <a:gd name="connsiteY8" fmla="*/ 605790 h 605790"/>
                  <a:gd name="connsiteX9" fmla="*/ 0 w 394462"/>
                  <a:gd name="connsiteY9" fmla="*/ 0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462" h="605790">
                    <a:moveTo>
                      <a:pt x="0" y="0"/>
                    </a:moveTo>
                    <a:lnTo>
                      <a:pt x="394462" y="0"/>
                    </a:lnTo>
                    <a:lnTo>
                      <a:pt x="394462" y="172415"/>
                    </a:lnTo>
                    <a:lnTo>
                      <a:pt x="380436" y="173775"/>
                    </a:lnTo>
                    <a:cubicBezTo>
                      <a:pt x="288420" y="191881"/>
                      <a:pt x="219202" y="270169"/>
                      <a:pt x="219202" y="364002"/>
                    </a:cubicBezTo>
                    <a:cubicBezTo>
                      <a:pt x="219202" y="457835"/>
                      <a:pt x="288420" y="536122"/>
                      <a:pt x="380436" y="554228"/>
                    </a:cubicBezTo>
                    <a:lnTo>
                      <a:pt x="394462" y="555588"/>
                    </a:lnTo>
                    <a:lnTo>
                      <a:pt x="394462" y="605790"/>
                    </a:lnTo>
                    <a:lnTo>
                      <a:pt x="0" y="605790"/>
                    </a:lnTo>
                    <a:lnTo>
                      <a:pt x="0" y="0"/>
                    </a:lnTo>
                    <a:close/>
                  </a:path>
                </a:pathLst>
              </a:custGeom>
              <a:solidFill>
                <a:srgbClr val="2F2E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ar-SA"/>
              </a:p>
            </p:txBody>
          </p:sp>
        </p:grpSp>
        <p:sp>
          <p:nvSpPr>
            <p:cNvPr id="213" name="مربع نص 212">
              <a:extLst>
                <a:ext uri="{FF2B5EF4-FFF2-40B4-BE49-F238E27FC236}">
                  <a16:creationId xmlns:a16="http://schemas.microsoft.com/office/drawing/2014/main" id="{3CE4B438-C3DC-5EA8-682F-467C7F53AB9D}"/>
                </a:ext>
              </a:extLst>
            </p:cNvPr>
            <p:cNvSpPr txBox="1"/>
            <p:nvPr/>
          </p:nvSpPr>
          <p:spPr>
            <a:xfrm>
              <a:off x="1055370" y="2838450"/>
              <a:ext cx="1638300" cy="307777"/>
            </a:xfrm>
            <a:prstGeom prst="rect">
              <a:avLst/>
            </a:prstGeom>
            <a:noFill/>
          </p:spPr>
          <p:txBody>
            <a:bodyPr wrap="square" rtlCol="1">
              <a:spAutoFit/>
            </a:bodyPr>
            <a:lstStyle/>
            <a:p>
              <a:pPr algn="ctr" rtl="1"/>
              <a:r>
                <a:rPr lang="ar-SA" sz="1400" dirty="0">
                  <a:solidFill>
                    <a:schemeClr val="bg1"/>
                  </a:solidFill>
                  <a:latin typeface="Almarai Bold" pitchFamily="2" charset="-78"/>
                  <a:cs typeface="Almarai Bold" pitchFamily="2" charset="-78"/>
                </a:rPr>
                <a:t>المهارات</a:t>
              </a:r>
            </a:p>
          </p:txBody>
        </p:sp>
      </p:grpSp>
      <p:grpSp>
        <p:nvGrpSpPr>
          <p:cNvPr id="216" name="مجموعة 215">
            <a:extLst>
              <a:ext uri="{FF2B5EF4-FFF2-40B4-BE49-F238E27FC236}">
                <a16:creationId xmlns:a16="http://schemas.microsoft.com/office/drawing/2014/main" id="{9F9F20E4-135D-78C3-DFE0-4CBDCA1726F3}"/>
              </a:ext>
            </a:extLst>
          </p:cNvPr>
          <p:cNvGrpSpPr/>
          <p:nvPr/>
        </p:nvGrpSpPr>
        <p:grpSpPr>
          <a:xfrm>
            <a:off x="656590" y="8183718"/>
            <a:ext cx="2213610" cy="697230"/>
            <a:chOff x="689610" y="2628900"/>
            <a:chExt cx="2213610" cy="697230"/>
          </a:xfrm>
        </p:grpSpPr>
        <p:grpSp>
          <p:nvGrpSpPr>
            <p:cNvPr id="217" name="مجموعة 216">
              <a:extLst>
                <a:ext uri="{FF2B5EF4-FFF2-40B4-BE49-F238E27FC236}">
                  <a16:creationId xmlns:a16="http://schemas.microsoft.com/office/drawing/2014/main" id="{0D85C60C-6655-66CE-8CAC-FE834F6D6426}"/>
                </a:ext>
              </a:extLst>
            </p:cNvPr>
            <p:cNvGrpSpPr/>
            <p:nvPr/>
          </p:nvGrpSpPr>
          <p:grpSpPr>
            <a:xfrm>
              <a:off x="689610" y="2628900"/>
              <a:ext cx="2213610" cy="697230"/>
              <a:chOff x="689610" y="3070860"/>
              <a:chExt cx="2213610" cy="697230"/>
            </a:xfrm>
          </p:grpSpPr>
          <p:sp>
            <p:nvSpPr>
              <p:cNvPr id="219" name="تمرير: أفقي 218">
                <a:extLst>
                  <a:ext uri="{FF2B5EF4-FFF2-40B4-BE49-F238E27FC236}">
                    <a16:creationId xmlns:a16="http://schemas.microsoft.com/office/drawing/2014/main" id="{D0024701-A776-B4B2-27AA-A585C9B9804B}"/>
                  </a:ext>
                </a:extLst>
              </p:cNvPr>
              <p:cNvSpPr/>
              <p:nvPr/>
            </p:nvSpPr>
            <p:spPr>
              <a:xfrm flipV="1">
                <a:off x="723900" y="3101340"/>
                <a:ext cx="2179320" cy="666750"/>
              </a:xfrm>
              <a:prstGeom prst="horizontalScroll">
                <a:avLst>
                  <a:gd name="adj" fmla="val 21444"/>
                </a:avLst>
              </a:prstGeom>
              <a:solidFill>
                <a:srgbClr val="B8805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1" anchor="ctr"/>
              <a:lstStyle/>
              <a:p>
                <a:pPr algn="ctr" rtl="1"/>
                <a:endParaRPr lang="ar-SA" dirty="0"/>
              </a:p>
            </p:txBody>
          </p:sp>
          <p:sp>
            <p:nvSpPr>
              <p:cNvPr id="220" name="شكل حر: شكل 219">
                <a:extLst>
                  <a:ext uri="{FF2B5EF4-FFF2-40B4-BE49-F238E27FC236}">
                    <a16:creationId xmlns:a16="http://schemas.microsoft.com/office/drawing/2014/main" id="{6C10245E-C64F-9DE6-0840-8A68A3AF7F86}"/>
                  </a:ext>
                </a:extLst>
              </p:cNvPr>
              <p:cNvSpPr/>
              <p:nvPr/>
            </p:nvSpPr>
            <p:spPr>
              <a:xfrm>
                <a:off x="689610" y="3070860"/>
                <a:ext cx="394462" cy="605790"/>
              </a:xfrm>
              <a:custGeom>
                <a:avLst/>
                <a:gdLst>
                  <a:gd name="connsiteX0" fmla="*/ 0 w 394462"/>
                  <a:gd name="connsiteY0" fmla="*/ 0 h 605790"/>
                  <a:gd name="connsiteX1" fmla="*/ 394462 w 394462"/>
                  <a:gd name="connsiteY1" fmla="*/ 0 h 605790"/>
                  <a:gd name="connsiteX2" fmla="*/ 394462 w 394462"/>
                  <a:gd name="connsiteY2" fmla="*/ 172415 h 605790"/>
                  <a:gd name="connsiteX3" fmla="*/ 380436 w 394462"/>
                  <a:gd name="connsiteY3" fmla="*/ 173775 h 605790"/>
                  <a:gd name="connsiteX4" fmla="*/ 219202 w 394462"/>
                  <a:gd name="connsiteY4" fmla="*/ 364002 h 605790"/>
                  <a:gd name="connsiteX5" fmla="*/ 380436 w 394462"/>
                  <a:gd name="connsiteY5" fmla="*/ 554228 h 605790"/>
                  <a:gd name="connsiteX6" fmla="*/ 394462 w 394462"/>
                  <a:gd name="connsiteY6" fmla="*/ 555588 h 605790"/>
                  <a:gd name="connsiteX7" fmla="*/ 394462 w 394462"/>
                  <a:gd name="connsiteY7" fmla="*/ 605790 h 605790"/>
                  <a:gd name="connsiteX8" fmla="*/ 0 w 394462"/>
                  <a:gd name="connsiteY8" fmla="*/ 605790 h 605790"/>
                  <a:gd name="connsiteX9" fmla="*/ 0 w 394462"/>
                  <a:gd name="connsiteY9" fmla="*/ 0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4462" h="605790">
                    <a:moveTo>
                      <a:pt x="0" y="0"/>
                    </a:moveTo>
                    <a:lnTo>
                      <a:pt x="394462" y="0"/>
                    </a:lnTo>
                    <a:lnTo>
                      <a:pt x="394462" y="172415"/>
                    </a:lnTo>
                    <a:lnTo>
                      <a:pt x="380436" y="173775"/>
                    </a:lnTo>
                    <a:cubicBezTo>
                      <a:pt x="288420" y="191881"/>
                      <a:pt x="219202" y="270169"/>
                      <a:pt x="219202" y="364002"/>
                    </a:cubicBezTo>
                    <a:cubicBezTo>
                      <a:pt x="219202" y="457835"/>
                      <a:pt x="288420" y="536122"/>
                      <a:pt x="380436" y="554228"/>
                    </a:cubicBezTo>
                    <a:lnTo>
                      <a:pt x="394462" y="555588"/>
                    </a:lnTo>
                    <a:lnTo>
                      <a:pt x="394462" y="605790"/>
                    </a:lnTo>
                    <a:lnTo>
                      <a:pt x="0" y="605790"/>
                    </a:lnTo>
                    <a:lnTo>
                      <a:pt x="0" y="0"/>
                    </a:lnTo>
                    <a:close/>
                  </a:path>
                </a:pathLst>
              </a:custGeom>
              <a:solidFill>
                <a:srgbClr val="2F2E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a:endParaRPr lang="ar-SA"/>
              </a:p>
            </p:txBody>
          </p:sp>
        </p:grpSp>
        <p:sp>
          <p:nvSpPr>
            <p:cNvPr id="218" name="مربع نص 217">
              <a:extLst>
                <a:ext uri="{FF2B5EF4-FFF2-40B4-BE49-F238E27FC236}">
                  <a16:creationId xmlns:a16="http://schemas.microsoft.com/office/drawing/2014/main" id="{11072B8F-2A9F-AB05-8952-F5D8DF25FCD1}"/>
                </a:ext>
              </a:extLst>
            </p:cNvPr>
            <p:cNvSpPr txBox="1"/>
            <p:nvPr/>
          </p:nvSpPr>
          <p:spPr>
            <a:xfrm>
              <a:off x="1055370" y="2838450"/>
              <a:ext cx="1638300" cy="307777"/>
            </a:xfrm>
            <a:prstGeom prst="rect">
              <a:avLst/>
            </a:prstGeom>
            <a:noFill/>
          </p:spPr>
          <p:txBody>
            <a:bodyPr wrap="square" rtlCol="1">
              <a:spAutoFit/>
            </a:bodyPr>
            <a:lstStyle/>
            <a:p>
              <a:pPr algn="ctr" rtl="1"/>
              <a:r>
                <a:rPr lang="ar-SA" sz="1400" dirty="0">
                  <a:solidFill>
                    <a:schemeClr val="bg1"/>
                  </a:solidFill>
                  <a:latin typeface="Almarai Bold" pitchFamily="2" charset="-78"/>
                  <a:cs typeface="Almarai Bold" pitchFamily="2" charset="-78"/>
                </a:rPr>
                <a:t>اللـــغـــات</a:t>
              </a:r>
            </a:p>
          </p:txBody>
        </p:sp>
      </p:grpSp>
      <p:sp>
        <p:nvSpPr>
          <p:cNvPr id="223" name="مربع نص 222">
            <a:extLst>
              <a:ext uri="{FF2B5EF4-FFF2-40B4-BE49-F238E27FC236}">
                <a16:creationId xmlns:a16="http://schemas.microsoft.com/office/drawing/2014/main" id="{B9E5C064-C630-5DAD-FF17-F97E98897083}"/>
              </a:ext>
            </a:extLst>
          </p:cNvPr>
          <p:cNvSpPr txBox="1"/>
          <p:nvPr/>
        </p:nvSpPr>
        <p:spPr>
          <a:xfrm>
            <a:off x="4492244" y="4036153"/>
            <a:ext cx="2312925" cy="369332"/>
          </a:xfrm>
          <a:prstGeom prst="rect">
            <a:avLst/>
          </a:prstGeom>
          <a:noFill/>
        </p:spPr>
        <p:txBody>
          <a:bodyPr wrap="square" rtlCol="1">
            <a:spAutoFit/>
          </a:bodyPr>
          <a:lstStyle/>
          <a:p>
            <a:pPr algn="r" rtl="1"/>
            <a:r>
              <a:rPr lang="ar-SA" b="1" dirty="0">
                <a:latin typeface="Almarai ExtraBold" pitchFamily="2" charset="-78"/>
                <a:cs typeface="Almarai ExtraBold" pitchFamily="2" charset="-78"/>
              </a:rPr>
              <a:t>الخبرات العملية</a:t>
            </a:r>
          </a:p>
        </p:txBody>
      </p:sp>
      <p:cxnSp>
        <p:nvCxnSpPr>
          <p:cNvPr id="224" name="رابط مستقيم 223">
            <a:extLst>
              <a:ext uri="{FF2B5EF4-FFF2-40B4-BE49-F238E27FC236}">
                <a16:creationId xmlns:a16="http://schemas.microsoft.com/office/drawing/2014/main" id="{BF16ACE4-D8CC-C3CC-3CF8-FD58103D32F5}"/>
              </a:ext>
            </a:extLst>
          </p:cNvPr>
          <p:cNvCxnSpPr/>
          <p:nvPr/>
        </p:nvCxnSpPr>
        <p:spPr>
          <a:xfrm flipH="1">
            <a:off x="3243072" y="4473378"/>
            <a:ext cx="39502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مربع نص 224">
            <a:extLst>
              <a:ext uri="{FF2B5EF4-FFF2-40B4-BE49-F238E27FC236}">
                <a16:creationId xmlns:a16="http://schemas.microsoft.com/office/drawing/2014/main" id="{27907F49-5F41-5B48-D80B-B311C949AF54}"/>
              </a:ext>
            </a:extLst>
          </p:cNvPr>
          <p:cNvSpPr txBox="1"/>
          <p:nvPr/>
        </p:nvSpPr>
        <p:spPr>
          <a:xfrm>
            <a:off x="4179824" y="8134115"/>
            <a:ext cx="2625345" cy="369332"/>
          </a:xfrm>
          <a:prstGeom prst="rect">
            <a:avLst/>
          </a:prstGeom>
          <a:noFill/>
        </p:spPr>
        <p:txBody>
          <a:bodyPr wrap="square" rtlCol="1">
            <a:spAutoFit/>
          </a:bodyPr>
          <a:lstStyle/>
          <a:p>
            <a:pPr algn="r" rtl="1"/>
            <a:r>
              <a:rPr lang="ar-SA" b="1" dirty="0">
                <a:latin typeface="Almarai ExtraBold" pitchFamily="2" charset="-78"/>
                <a:cs typeface="Almarai ExtraBold" pitchFamily="2" charset="-78"/>
              </a:rPr>
              <a:t>الشهادات العلمية</a:t>
            </a:r>
          </a:p>
        </p:txBody>
      </p:sp>
      <p:cxnSp>
        <p:nvCxnSpPr>
          <p:cNvPr id="226" name="رابط مستقيم 225">
            <a:extLst>
              <a:ext uri="{FF2B5EF4-FFF2-40B4-BE49-F238E27FC236}">
                <a16:creationId xmlns:a16="http://schemas.microsoft.com/office/drawing/2014/main" id="{6B76AA0C-E02A-7946-01C9-ECEAE12E719C}"/>
              </a:ext>
            </a:extLst>
          </p:cNvPr>
          <p:cNvCxnSpPr/>
          <p:nvPr/>
        </p:nvCxnSpPr>
        <p:spPr>
          <a:xfrm flipH="1">
            <a:off x="3243072" y="8571340"/>
            <a:ext cx="39502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مربع نص 226">
            <a:extLst>
              <a:ext uri="{FF2B5EF4-FFF2-40B4-BE49-F238E27FC236}">
                <a16:creationId xmlns:a16="http://schemas.microsoft.com/office/drawing/2014/main" id="{39F24748-3556-4AA0-93F5-334B9AFD8BEC}"/>
              </a:ext>
            </a:extLst>
          </p:cNvPr>
          <p:cNvSpPr txBox="1"/>
          <p:nvPr/>
        </p:nvSpPr>
        <p:spPr>
          <a:xfrm>
            <a:off x="3147060" y="6204332"/>
            <a:ext cx="4205507" cy="577081"/>
          </a:xfrm>
          <a:prstGeom prst="rect">
            <a:avLst/>
          </a:prstGeom>
          <a:noFill/>
        </p:spPr>
        <p:txBody>
          <a:bodyPr wrap="square" rtlCol="1" anchor="ctr">
            <a:spAutoFit/>
          </a:bodyPr>
          <a:lstStyle/>
          <a:p>
            <a:pPr algn="r" rtl="1"/>
            <a:r>
              <a:rPr lang="ar-SA" sz="105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228" name="مربع نص 227">
            <a:extLst>
              <a:ext uri="{FF2B5EF4-FFF2-40B4-BE49-F238E27FC236}">
                <a16:creationId xmlns:a16="http://schemas.microsoft.com/office/drawing/2014/main" id="{9984214C-1ACB-FD93-AFFF-7B7DF7B8A439}"/>
              </a:ext>
            </a:extLst>
          </p:cNvPr>
          <p:cNvSpPr txBox="1"/>
          <p:nvPr/>
        </p:nvSpPr>
        <p:spPr>
          <a:xfrm>
            <a:off x="4358640" y="5765315"/>
            <a:ext cx="2989216" cy="261610"/>
          </a:xfrm>
          <a:prstGeom prst="rect">
            <a:avLst/>
          </a:prstGeom>
          <a:noFill/>
        </p:spPr>
        <p:txBody>
          <a:bodyPr wrap="square" rtlCol="1" anchor="ctr">
            <a:spAutoFit/>
          </a:bodyPr>
          <a:lstStyle/>
          <a:p>
            <a:pPr algn="r" rtl="1"/>
            <a:r>
              <a:rPr kumimoji="0" lang="ar-SA" sz="105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  \  </a:t>
            </a:r>
            <a:r>
              <a:rPr lang="en-US" sz="1050" dirty="0">
                <a:solidFill>
                  <a:srgbClr val="383839"/>
                </a:solidFill>
                <a:latin typeface="Almarai" pitchFamily="2" charset="-78"/>
                <a:cs typeface="Almarai" pitchFamily="2" charset="-78"/>
              </a:rPr>
              <a:t>2021-2022</a:t>
            </a:r>
          </a:p>
        </p:txBody>
      </p:sp>
      <p:sp>
        <p:nvSpPr>
          <p:cNvPr id="229" name="مربع نص 228">
            <a:extLst>
              <a:ext uri="{FF2B5EF4-FFF2-40B4-BE49-F238E27FC236}">
                <a16:creationId xmlns:a16="http://schemas.microsoft.com/office/drawing/2014/main" id="{5C134E5B-E61F-71B0-8D68-CDF029AA1990}"/>
              </a:ext>
            </a:extLst>
          </p:cNvPr>
          <p:cNvSpPr txBox="1"/>
          <p:nvPr/>
        </p:nvSpPr>
        <p:spPr>
          <a:xfrm>
            <a:off x="5015022" y="5962599"/>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230" name="مربع نص 229">
            <a:extLst>
              <a:ext uri="{FF2B5EF4-FFF2-40B4-BE49-F238E27FC236}">
                <a16:creationId xmlns:a16="http://schemas.microsoft.com/office/drawing/2014/main" id="{E7B0D086-320A-DC61-9093-E143D40CD4BD}"/>
              </a:ext>
            </a:extLst>
          </p:cNvPr>
          <p:cNvSpPr txBox="1"/>
          <p:nvPr/>
        </p:nvSpPr>
        <p:spPr>
          <a:xfrm>
            <a:off x="3147060" y="7411264"/>
            <a:ext cx="4205507" cy="577081"/>
          </a:xfrm>
          <a:prstGeom prst="rect">
            <a:avLst/>
          </a:prstGeom>
          <a:noFill/>
        </p:spPr>
        <p:txBody>
          <a:bodyPr wrap="square" rtlCol="1" anchor="ctr">
            <a:spAutoFit/>
          </a:bodyPr>
          <a:lstStyle/>
          <a:p>
            <a:pPr algn="r" rtl="1"/>
            <a:r>
              <a:rPr lang="ar-SA" sz="105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231" name="مربع نص 230">
            <a:extLst>
              <a:ext uri="{FF2B5EF4-FFF2-40B4-BE49-F238E27FC236}">
                <a16:creationId xmlns:a16="http://schemas.microsoft.com/office/drawing/2014/main" id="{F2DF40FC-AA82-FD4D-BEFA-58CB242944A3}"/>
              </a:ext>
            </a:extLst>
          </p:cNvPr>
          <p:cNvSpPr txBox="1"/>
          <p:nvPr/>
        </p:nvSpPr>
        <p:spPr>
          <a:xfrm>
            <a:off x="4358640" y="6972247"/>
            <a:ext cx="2989216" cy="261610"/>
          </a:xfrm>
          <a:prstGeom prst="rect">
            <a:avLst/>
          </a:prstGeom>
          <a:noFill/>
        </p:spPr>
        <p:txBody>
          <a:bodyPr wrap="square" rtlCol="1" anchor="ctr">
            <a:spAutoFit/>
          </a:bodyPr>
          <a:lstStyle/>
          <a:p>
            <a:pPr algn="r" rtl="1"/>
            <a:r>
              <a:rPr kumimoji="0" lang="ar-SA" sz="105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الشركة هنا  \  </a:t>
            </a:r>
            <a:r>
              <a:rPr lang="en-US" sz="1050" dirty="0">
                <a:solidFill>
                  <a:srgbClr val="383839"/>
                </a:solidFill>
                <a:latin typeface="Almarai" pitchFamily="2" charset="-78"/>
                <a:cs typeface="Almarai" pitchFamily="2" charset="-78"/>
              </a:rPr>
              <a:t>2021-2022</a:t>
            </a:r>
          </a:p>
        </p:txBody>
      </p:sp>
      <p:sp>
        <p:nvSpPr>
          <p:cNvPr id="232" name="مربع نص 231">
            <a:extLst>
              <a:ext uri="{FF2B5EF4-FFF2-40B4-BE49-F238E27FC236}">
                <a16:creationId xmlns:a16="http://schemas.microsoft.com/office/drawing/2014/main" id="{3414CABD-E68E-DDD2-5DB6-CCC1DB4F2195}"/>
              </a:ext>
            </a:extLst>
          </p:cNvPr>
          <p:cNvSpPr txBox="1"/>
          <p:nvPr/>
        </p:nvSpPr>
        <p:spPr>
          <a:xfrm>
            <a:off x="5015022" y="7169531"/>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الوظيفة هنا</a:t>
            </a:r>
          </a:p>
        </p:txBody>
      </p:sp>
      <p:sp>
        <p:nvSpPr>
          <p:cNvPr id="233" name="مربع نص 232">
            <a:extLst>
              <a:ext uri="{FF2B5EF4-FFF2-40B4-BE49-F238E27FC236}">
                <a16:creationId xmlns:a16="http://schemas.microsoft.com/office/drawing/2014/main" id="{6439FF47-41CE-532E-DE9F-8FF876F54901}"/>
              </a:ext>
            </a:extLst>
          </p:cNvPr>
          <p:cNvSpPr txBox="1"/>
          <p:nvPr/>
        </p:nvSpPr>
        <p:spPr>
          <a:xfrm>
            <a:off x="3147060" y="9128600"/>
            <a:ext cx="4205507" cy="253916"/>
          </a:xfrm>
          <a:prstGeom prst="rect">
            <a:avLst/>
          </a:prstGeom>
          <a:noFill/>
        </p:spPr>
        <p:txBody>
          <a:bodyPr wrap="square" rtlCol="1" anchor="ctr">
            <a:spAutoFit/>
          </a:bodyPr>
          <a:lstStyle/>
          <a:p>
            <a:pPr algn="r" rtl="1"/>
            <a:r>
              <a:rPr lang="ar-SA" sz="105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34" name="مربع نص 233">
            <a:extLst>
              <a:ext uri="{FF2B5EF4-FFF2-40B4-BE49-F238E27FC236}">
                <a16:creationId xmlns:a16="http://schemas.microsoft.com/office/drawing/2014/main" id="{66E89BB3-E346-A869-7473-A6AE8E6FA824}"/>
              </a:ext>
            </a:extLst>
          </p:cNvPr>
          <p:cNvSpPr txBox="1"/>
          <p:nvPr/>
        </p:nvSpPr>
        <p:spPr>
          <a:xfrm>
            <a:off x="4358640" y="8695641"/>
            <a:ext cx="2989216" cy="261610"/>
          </a:xfrm>
          <a:prstGeom prst="rect">
            <a:avLst/>
          </a:prstGeom>
          <a:noFill/>
        </p:spPr>
        <p:txBody>
          <a:bodyPr wrap="square" rtlCol="1" anchor="ctr">
            <a:spAutoFit/>
          </a:bodyPr>
          <a:lstStyle/>
          <a:p>
            <a:pPr algn="r" rtl="1"/>
            <a:r>
              <a:rPr kumimoji="0" lang="ar-SA" sz="105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الجامعة هنا  \  </a:t>
            </a:r>
            <a:r>
              <a:rPr lang="en-US" sz="1050" dirty="0">
                <a:solidFill>
                  <a:srgbClr val="383839"/>
                </a:solidFill>
                <a:latin typeface="Almarai" pitchFamily="2" charset="-78"/>
                <a:cs typeface="Almarai" pitchFamily="2" charset="-78"/>
              </a:rPr>
              <a:t>2021-2022</a:t>
            </a:r>
          </a:p>
        </p:txBody>
      </p:sp>
      <p:sp>
        <p:nvSpPr>
          <p:cNvPr id="235" name="مربع نص 234">
            <a:extLst>
              <a:ext uri="{FF2B5EF4-FFF2-40B4-BE49-F238E27FC236}">
                <a16:creationId xmlns:a16="http://schemas.microsoft.com/office/drawing/2014/main" id="{F2F38DC2-A1A8-85D1-E156-B4040CFB45EB}"/>
              </a:ext>
            </a:extLst>
          </p:cNvPr>
          <p:cNvSpPr txBox="1"/>
          <p:nvPr/>
        </p:nvSpPr>
        <p:spPr>
          <a:xfrm>
            <a:off x="5015022" y="8892925"/>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التخصص هنا</a:t>
            </a:r>
          </a:p>
        </p:txBody>
      </p:sp>
      <p:sp>
        <p:nvSpPr>
          <p:cNvPr id="237" name="مربع نص 236">
            <a:extLst>
              <a:ext uri="{FF2B5EF4-FFF2-40B4-BE49-F238E27FC236}">
                <a16:creationId xmlns:a16="http://schemas.microsoft.com/office/drawing/2014/main" id="{BA763B47-FEF9-4173-5531-859EBC28184F}"/>
              </a:ext>
            </a:extLst>
          </p:cNvPr>
          <p:cNvSpPr txBox="1"/>
          <p:nvPr/>
        </p:nvSpPr>
        <p:spPr>
          <a:xfrm>
            <a:off x="3147060" y="10006348"/>
            <a:ext cx="4205507" cy="253916"/>
          </a:xfrm>
          <a:prstGeom prst="rect">
            <a:avLst/>
          </a:prstGeom>
          <a:noFill/>
        </p:spPr>
        <p:txBody>
          <a:bodyPr wrap="square" rtlCol="1" anchor="ctr">
            <a:spAutoFit/>
          </a:bodyPr>
          <a:lstStyle/>
          <a:p>
            <a:pPr algn="r" rtl="1"/>
            <a:r>
              <a:rPr lang="ar-SA" sz="105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38" name="مربع نص 237">
            <a:extLst>
              <a:ext uri="{FF2B5EF4-FFF2-40B4-BE49-F238E27FC236}">
                <a16:creationId xmlns:a16="http://schemas.microsoft.com/office/drawing/2014/main" id="{D0700A96-3593-7AD6-9241-3ED896451DF6}"/>
              </a:ext>
            </a:extLst>
          </p:cNvPr>
          <p:cNvSpPr txBox="1"/>
          <p:nvPr/>
        </p:nvSpPr>
        <p:spPr>
          <a:xfrm>
            <a:off x="4358640" y="9573389"/>
            <a:ext cx="2989216" cy="261610"/>
          </a:xfrm>
          <a:prstGeom prst="rect">
            <a:avLst/>
          </a:prstGeom>
          <a:noFill/>
        </p:spPr>
        <p:txBody>
          <a:bodyPr wrap="square" rtlCol="1" anchor="ctr">
            <a:spAutoFit/>
          </a:bodyPr>
          <a:lstStyle/>
          <a:p>
            <a:pPr algn="r" rtl="1"/>
            <a:r>
              <a:rPr kumimoji="0" lang="ar-SA" sz="1050" b="0" i="0" u="none" strike="noStrike" kern="1200" cap="none" spc="0" normalizeH="0" baseline="0" noProof="0" dirty="0">
                <a:ln>
                  <a:noFill/>
                </a:ln>
                <a:solidFill>
                  <a:srgbClr val="383839"/>
                </a:solidFill>
                <a:effectLst/>
                <a:uLnTx/>
                <a:uFillTx/>
                <a:latin typeface="Almarai" pitchFamily="2" charset="-78"/>
                <a:ea typeface="+mn-ea"/>
                <a:cs typeface="Almarai" pitchFamily="2" charset="-78"/>
              </a:rPr>
              <a:t>اسم الجامعة هنا  \  </a:t>
            </a:r>
            <a:r>
              <a:rPr lang="en-US" sz="1050" dirty="0">
                <a:solidFill>
                  <a:srgbClr val="383839"/>
                </a:solidFill>
                <a:latin typeface="Almarai" pitchFamily="2" charset="-78"/>
                <a:cs typeface="Almarai" pitchFamily="2" charset="-78"/>
              </a:rPr>
              <a:t>2021-2022</a:t>
            </a:r>
          </a:p>
        </p:txBody>
      </p:sp>
      <p:sp>
        <p:nvSpPr>
          <p:cNvPr id="239" name="مربع نص 238">
            <a:extLst>
              <a:ext uri="{FF2B5EF4-FFF2-40B4-BE49-F238E27FC236}">
                <a16:creationId xmlns:a16="http://schemas.microsoft.com/office/drawing/2014/main" id="{AC6A1F62-600B-FD93-63F0-A1F048658E2F}"/>
              </a:ext>
            </a:extLst>
          </p:cNvPr>
          <p:cNvSpPr txBox="1"/>
          <p:nvPr/>
        </p:nvSpPr>
        <p:spPr>
          <a:xfrm>
            <a:off x="5015022" y="9770673"/>
            <a:ext cx="2332834" cy="276999"/>
          </a:xfrm>
          <a:prstGeom prst="rect">
            <a:avLst/>
          </a:prstGeom>
          <a:noFill/>
        </p:spPr>
        <p:txBody>
          <a:bodyPr wrap="square" rtlCol="1" anchor="ct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srgbClr val="383839"/>
                </a:solidFill>
                <a:effectLst/>
                <a:uLnTx/>
                <a:uFillTx/>
                <a:latin typeface="Almarai Bold" pitchFamily="2" charset="-78"/>
                <a:ea typeface="+mn-ea"/>
                <a:cs typeface="Almarai Bold" pitchFamily="2" charset="-78"/>
              </a:rPr>
              <a:t>اسم التخصص هنا</a:t>
            </a:r>
          </a:p>
        </p:txBody>
      </p:sp>
    </p:spTree>
    <p:extLst>
      <p:ext uri="{BB962C8B-B14F-4D97-AF65-F5344CB8AC3E}">
        <p14:creationId xmlns:p14="http://schemas.microsoft.com/office/powerpoint/2010/main" val="135292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6470474B-3695-C147-3AFB-4CAC8FAC24B1}"/>
              </a:ext>
            </a:extLst>
          </p:cNvPr>
          <p:cNvSpPr/>
          <p:nvPr/>
        </p:nvSpPr>
        <p:spPr>
          <a:xfrm>
            <a:off x="0" y="599"/>
            <a:ext cx="7559675" cy="1069121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pic>
        <p:nvPicPr>
          <p:cNvPr id="4" name="صورة 3">
            <a:extLst>
              <a:ext uri="{FF2B5EF4-FFF2-40B4-BE49-F238E27FC236}">
                <a16:creationId xmlns:a16="http://schemas.microsoft.com/office/drawing/2014/main" id="{F7949E1C-6091-48ED-2786-09C5D0F30831}"/>
              </a:ext>
            </a:extLst>
          </p:cNvPr>
          <p:cNvPicPr>
            <a:picLocks noChangeAspect="1"/>
          </p:cNvPicPr>
          <p:nvPr/>
        </p:nvPicPr>
        <p:blipFill>
          <a:blip r:embed="rId3"/>
          <a:stretch>
            <a:fillRect/>
          </a:stretch>
        </p:blipFill>
        <p:spPr>
          <a:xfrm>
            <a:off x="0" y="3219748"/>
            <a:ext cx="7559675" cy="4252317"/>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F4B5B261-B71E-D93E-2186-1B9ED660045B}"/>
              </a:ext>
            </a:extLst>
          </p:cNvPr>
          <p:cNvSpPr/>
          <p:nvPr/>
        </p:nvSpPr>
        <p:spPr>
          <a:xfrm>
            <a:off x="0" y="599"/>
            <a:ext cx="7559675" cy="10691213"/>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1377607" y="5404717"/>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2843987"/>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268649" y="8061203"/>
            <a:ext cx="5022377" cy="1938992"/>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326</Words>
  <Application>Microsoft Office PowerPoint</Application>
  <PresentationFormat>مخصص</PresentationFormat>
  <Paragraphs>48</Paragraphs>
  <Slides>3</Slides>
  <Notes>2</Notes>
  <HiddenSlides>2</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vt:i4>
      </vt:variant>
    </vt:vector>
  </HeadingPairs>
  <TitlesOfParts>
    <vt:vector size="11" baseType="lpstr">
      <vt:lpstr>Calibri</vt:lpstr>
      <vt:lpstr>Almarai</vt:lpstr>
      <vt:lpstr>Almarai ExtraBold</vt:lpstr>
      <vt:lpstr>Arial</vt:lpstr>
      <vt:lpstr>Cairo</vt:lpstr>
      <vt:lpstr>Almarai Bold</vt:lpstr>
      <vt:lpstr>Times New Roman</vt:lpstr>
      <vt:lpstr>نسق Office</vt:lpstr>
      <vt:lpstr>عرض تقديمي في PowerPoint</vt:lpstr>
      <vt:lpstr>عرض تقديمي في PowerPoint</vt:lpstr>
      <vt:lpstr>عرض تقديمي في PowerPoint</vt:lpstr>
    </vt:vector>
  </TitlesOfParts>
  <Manager>انجز ingez-ppt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https://ingez-ppt.blogspot.com/</dc:title>
  <dc:creator>https://ingez-ppt.blogspot.com/;https://ingez-ppt.blogspot.com/</dc:creator>
  <cp:lastModifiedBy>ingez-ppt.com</cp:lastModifiedBy>
  <cp:revision>82</cp:revision>
  <dcterms:created xsi:type="dcterms:W3CDTF">2020-06-12T12:56:01Z</dcterms:created>
  <dcterms:modified xsi:type="dcterms:W3CDTF">2023-04-16T01:41:38Z</dcterms:modified>
</cp:coreProperties>
</file>