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Lst>
  <p:notesMasterIdLst>
    <p:notesMasterId r:id="rId5"/>
  </p:notesMasterIdLst>
  <p:handoutMasterIdLst>
    <p:handoutMasterId r:id="rId6"/>
  </p:handoutMasterIdLst>
  <p:sldIdLst>
    <p:sldId id="469" r:id="rId2"/>
    <p:sldId id="468" r:id="rId3"/>
    <p:sldId id="316" r:id="rId4"/>
  </p:sldIdLst>
  <p:sldSz cx="7559675" cy="10691813"/>
  <p:notesSz cx="6858000" cy="9144000"/>
  <p:embeddedFontLst>
    <p:embeddedFont>
      <p:font typeface="Almarai" panose="020B0604020202020204" charset="-78"/>
      <p:regular r:id="rId7"/>
    </p:embeddedFont>
    <p:embeddedFont>
      <p:font typeface="Almarai Bold" panose="020B0604020202020204" charset="-78"/>
      <p:bold r:id="rId8"/>
    </p:embeddedFont>
    <p:embeddedFont>
      <p:font typeface="Almarai ExtraBold" charset="-78"/>
      <p:bold r:id="rId9"/>
    </p:embeddedFont>
    <p:embeddedFont>
      <p:font typeface="Cairo" panose="020B0604020202020204"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1" userDrawn="1">
          <p15:clr>
            <a:srgbClr val="A4A3A4"/>
          </p15:clr>
        </p15:guide>
        <p15:guide id="4" pos="2812" userDrawn="1">
          <p15:clr>
            <a:srgbClr val="A4A3A4"/>
          </p15:clr>
        </p15:guide>
        <p15:guide id="5" pos="444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B2F"/>
    <a:srgbClr val="222126"/>
    <a:srgbClr val="FFCC00"/>
    <a:srgbClr val="383839"/>
    <a:srgbClr val="414143"/>
    <a:srgbClr val="EFAF14"/>
    <a:srgbClr val="424242"/>
    <a:srgbClr val="595959"/>
    <a:srgbClr val="3BC3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D21B5-432A-4469-B97D-65DABCC25BFB}" v="1" dt="2023-04-16T01:42:15.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5291" autoAdjust="0"/>
  </p:normalViewPr>
  <p:slideViewPr>
    <p:cSldViewPr snapToGrid="0" showGuides="1">
      <p:cViewPr varScale="1">
        <p:scale>
          <a:sx n="53" d="100"/>
          <a:sy n="53" d="100"/>
        </p:scale>
        <p:origin x="2578" y="106"/>
      </p:cViewPr>
      <p:guideLst>
        <p:guide orient="horz" pos="1961"/>
        <p:guide pos="2812"/>
        <p:guide pos="4445"/>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6620A145-9720-44D9-A040-B0CB2D390024}"/>
    <pc:docChg chg="undo custSel addSld delSld modSld sldOrd delMainMaster">
      <pc:chgData name="hassan MH" userId="84cd2103f36ef0dc" providerId="LiveId" clId="{6620A145-9720-44D9-A040-B0CB2D390024}" dt="2020-07-27T11:09:38.307" v="144" actId="478"/>
      <pc:docMkLst>
        <pc:docMk/>
      </pc:docMkLst>
      <pc:sldChg chg="del">
        <pc:chgData name="hassan MH" userId="84cd2103f36ef0dc" providerId="LiveId" clId="{6620A145-9720-44D9-A040-B0CB2D390024}" dt="2020-07-27T10:56:24.959" v="0" actId="47"/>
        <pc:sldMkLst>
          <pc:docMk/>
          <pc:sldMk cId="3893368810" sldId="278"/>
        </pc:sldMkLst>
      </pc:sldChg>
      <pc:sldChg chg="addSp modSp del mod">
        <pc:chgData name="hassan MH" userId="84cd2103f36ef0dc" providerId="LiveId" clId="{6620A145-9720-44D9-A040-B0CB2D390024}" dt="2020-07-27T11:07:03.874" v="119" actId="47"/>
        <pc:sldMkLst>
          <pc:docMk/>
          <pc:sldMk cId="1055563182" sldId="280"/>
        </pc:sldMkLst>
        <pc:spChg chg="add mod">
          <ac:chgData name="hassan MH" userId="84cd2103f36ef0dc" providerId="LiveId" clId="{6620A145-9720-44D9-A040-B0CB2D390024}" dt="2020-07-27T10:58:52.220" v="37" actId="2085"/>
          <ac:spMkLst>
            <pc:docMk/>
            <pc:sldMk cId="1055563182" sldId="280"/>
            <ac:spMk id="6" creationId="{34A54C08-7E53-41E3-9A62-3A2A26032F09}"/>
          </ac:spMkLst>
        </pc:spChg>
        <pc:spChg chg="mod">
          <ac:chgData name="hassan MH" userId="84cd2103f36ef0dc" providerId="LiveId" clId="{6620A145-9720-44D9-A040-B0CB2D390024}" dt="2020-07-27T10:57:15.072" v="13" actId="1582"/>
          <ac:spMkLst>
            <pc:docMk/>
            <pc:sldMk cId="1055563182" sldId="280"/>
            <ac:spMk id="81" creationId="{A911AC0B-C61B-4D4E-BD2F-FC3665C8312B}"/>
          </ac:spMkLst>
        </pc:spChg>
        <pc:spChg chg="mod">
          <ac:chgData name="hassan MH" userId="84cd2103f36ef0dc" providerId="LiveId" clId="{6620A145-9720-44D9-A040-B0CB2D390024}" dt="2020-07-27T10:56:51.981" v="11" actId="207"/>
          <ac:spMkLst>
            <pc:docMk/>
            <pc:sldMk cId="1055563182" sldId="280"/>
            <ac:spMk id="82" creationId="{028D4CB9-0BE6-456E-9E13-F50DD75DDD25}"/>
          </ac:spMkLst>
        </pc:spChg>
        <pc:spChg chg="add mod">
          <ac:chgData name="hassan MH" userId="84cd2103f36ef0dc" providerId="LiveId" clId="{6620A145-9720-44D9-A040-B0CB2D390024}" dt="2020-07-27T10:58:54.890" v="38" actId="571"/>
          <ac:spMkLst>
            <pc:docMk/>
            <pc:sldMk cId="1055563182" sldId="280"/>
            <ac:spMk id="90" creationId="{E87AD7FB-24E5-4205-95C6-34CFC12DBA4A}"/>
          </ac:spMkLst>
        </pc:spChg>
        <pc:spChg chg="add mod">
          <ac:chgData name="hassan MH" userId="84cd2103f36ef0dc" providerId="LiveId" clId="{6620A145-9720-44D9-A040-B0CB2D390024}" dt="2020-07-27T10:58:58.721" v="39" actId="571"/>
          <ac:spMkLst>
            <pc:docMk/>
            <pc:sldMk cId="1055563182" sldId="280"/>
            <ac:spMk id="91" creationId="{A923FFEC-57C4-4EAE-8CD8-7493A178087C}"/>
          </ac:spMkLst>
        </pc:spChg>
        <pc:spChg chg="add mod">
          <ac:chgData name="hassan MH" userId="84cd2103f36ef0dc" providerId="LiveId" clId="{6620A145-9720-44D9-A040-B0CB2D390024}" dt="2020-07-27T10:59:01.759" v="41" actId="948"/>
          <ac:spMkLst>
            <pc:docMk/>
            <pc:sldMk cId="1055563182" sldId="280"/>
            <ac:spMk id="92" creationId="{F7847843-C97B-4298-941B-61697DD6A465}"/>
          </ac:spMkLst>
        </pc:spChg>
        <pc:spChg chg="add mod">
          <ac:chgData name="hassan MH" userId="84cd2103f36ef0dc" providerId="LiveId" clId="{6620A145-9720-44D9-A040-B0CB2D390024}" dt="2020-07-27T10:59:38.002" v="50" actId="571"/>
          <ac:spMkLst>
            <pc:docMk/>
            <pc:sldMk cId="1055563182" sldId="280"/>
            <ac:spMk id="96" creationId="{FCD72AD6-24EE-483E-8626-2552F2591042}"/>
          </ac:spMkLst>
        </pc:spChg>
        <pc:spChg chg="add mod">
          <ac:chgData name="hassan MH" userId="84cd2103f36ef0dc" providerId="LiveId" clId="{6620A145-9720-44D9-A040-B0CB2D390024}" dt="2020-07-27T10:59:40.011" v="51" actId="571"/>
          <ac:spMkLst>
            <pc:docMk/>
            <pc:sldMk cId="1055563182" sldId="280"/>
            <ac:spMk id="97" creationId="{4449DB6A-997A-493B-8419-1563114FEC15}"/>
          </ac:spMkLst>
        </pc:spChg>
        <pc:spChg chg="add mod">
          <ac:chgData name="hassan MH" userId="84cd2103f36ef0dc" providerId="LiveId" clId="{6620A145-9720-44D9-A040-B0CB2D390024}" dt="2020-07-27T10:59:41.723" v="52" actId="571"/>
          <ac:spMkLst>
            <pc:docMk/>
            <pc:sldMk cId="1055563182" sldId="280"/>
            <ac:spMk id="98" creationId="{E48C4915-FE14-4B67-B6EC-F9A7091E00D3}"/>
          </ac:spMkLst>
        </pc:spChg>
        <pc:spChg chg="mod">
          <ac:chgData name="hassan MH" userId="84cd2103f36ef0dc" providerId="LiveId" clId="{6620A145-9720-44D9-A040-B0CB2D390024}" dt="2020-07-27T10:57:33.027" v="17" actId="207"/>
          <ac:spMkLst>
            <pc:docMk/>
            <pc:sldMk cId="1055563182" sldId="280"/>
            <ac:spMk id="172" creationId="{6F499F90-B930-4512-A1ED-B95D36F121F9}"/>
          </ac:spMkLst>
        </pc:spChg>
        <pc:spChg chg="mod">
          <ac:chgData name="hassan MH" userId="84cd2103f36ef0dc" providerId="LiveId" clId="{6620A145-9720-44D9-A040-B0CB2D390024}" dt="2020-07-27T11:00:16.914" v="55" actId="14100"/>
          <ac:spMkLst>
            <pc:docMk/>
            <pc:sldMk cId="1055563182" sldId="280"/>
            <ac:spMk id="174" creationId="{953A159A-CDE6-421B-B1C8-B26E611A51D0}"/>
          </ac:spMkLst>
        </pc:spChg>
        <pc:spChg chg="mod">
          <ac:chgData name="hassan MH" userId="84cd2103f36ef0dc" providerId="LiveId" clId="{6620A145-9720-44D9-A040-B0CB2D390024}" dt="2020-07-27T10:57:38.060" v="19" actId="207"/>
          <ac:spMkLst>
            <pc:docMk/>
            <pc:sldMk cId="1055563182" sldId="280"/>
            <ac:spMk id="176" creationId="{D71A3A16-D3C2-4B1F-AFF9-B4970BB355A8}"/>
          </ac:spMkLst>
        </pc:spChg>
        <pc:spChg chg="mod">
          <ac:chgData name="hassan MH" userId="84cd2103f36ef0dc" providerId="LiveId" clId="{6620A145-9720-44D9-A040-B0CB2D390024}" dt="2020-07-27T11:00:20.082" v="56" actId="14100"/>
          <ac:spMkLst>
            <pc:docMk/>
            <pc:sldMk cId="1055563182" sldId="280"/>
            <ac:spMk id="178" creationId="{57136B04-5EDD-4C9F-AC76-BF85234CAFB9}"/>
          </ac:spMkLst>
        </pc:spChg>
        <pc:spChg chg="mod">
          <ac:chgData name="hassan MH" userId="84cd2103f36ef0dc" providerId="LiveId" clId="{6620A145-9720-44D9-A040-B0CB2D390024}" dt="2020-07-27T10:57:49.425" v="23" actId="14100"/>
          <ac:spMkLst>
            <pc:docMk/>
            <pc:sldMk cId="1055563182" sldId="280"/>
            <ac:spMk id="180" creationId="{C1B2734D-96EB-4C46-A5E5-84C3A8763E42}"/>
          </ac:spMkLst>
        </pc:spChg>
        <pc:spChg chg="mod">
          <ac:chgData name="hassan MH" userId="84cd2103f36ef0dc" providerId="LiveId" clId="{6620A145-9720-44D9-A040-B0CB2D390024}" dt="2020-07-27T10:57:21.627" v="14" actId="207"/>
          <ac:spMkLst>
            <pc:docMk/>
            <pc:sldMk cId="1055563182" sldId="280"/>
            <ac:spMk id="182" creationId="{72CAD109-8BC1-4180-8D8F-C308A02F43C9}"/>
          </ac:spMkLst>
        </pc:spChg>
        <pc:spChg chg="mod">
          <ac:chgData name="hassan MH" userId="84cd2103f36ef0dc" providerId="LiveId" clId="{6620A145-9720-44D9-A040-B0CB2D390024}" dt="2020-07-27T10:57:25.318" v="15" actId="207"/>
          <ac:spMkLst>
            <pc:docMk/>
            <pc:sldMk cId="1055563182" sldId="280"/>
            <ac:spMk id="184" creationId="{8D6DDA29-C4F4-4F51-B03D-B221CC4DA273}"/>
          </ac:spMkLst>
        </pc:spChg>
        <pc:spChg chg="mod">
          <ac:chgData name="hassan MH" userId="84cd2103f36ef0dc" providerId="LiveId" clId="{6620A145-9720-44D9-A040-B0CB2D390024}" dt="2020-07-27T10:57:27.610" v="16" actId="207"/>
          <ac:spMkLst>
            <pc:docMk/>
            <pc:sldMk cId="1055563182" sldId="280"/>
            <ac:spMk id="186" creationId="{7BB42456-EFDD-4A03-8AA1-6E74B1249174}"/>
          </ac:spMkLst>
        </pc:spChg>
        <pc:spChg chg="mod">
          <ac:chgData name="hassan MH" userId="84cd2103f36ef0dc" providerId="LiveId" clId="{6620A145-9720-44D9-A040-B0CB2D390024}" dt="2020-07-27T11:03:31.129" v="76" actId="2711"/>
          <ac:spMkLst>
            <pc:docMk/>
            <pc:sldMk cId="1055563182" sldId="280"/>
            <ac:spMk id="188" creationId="{4D801318-B0C0-4E0D-82EB-8BE4137A9FC7}"/>
          </ac:spMkLst>
        </pc:spChg>
        <pc:spChg chg="mod">
          <ac:chgData name="hassan MH" userId="84cd2103f36ef0dc" providerId="LiveId" clId="{6620A145-9720-44D9-A040-B0CB2D390024}" dt="2020-07-27T11:03:33.761" v="77" actId="2711"/>
          <ac:spMkLst>
            <pc:docMk/>
            <pc:sldMk cId="1055563182" sldId="280"/>
            <ac:spMk id="189" creationId="{D23B33C7-D66E-4927-843D-8CBDE6B43627}"/>
          </ac:spMkLst>
        </pc:spChg>
        <pc:spChg chg="mod">
          <ac:chgData name="hassan MH" userId="84cd2103f36ef0dc" providerId="LiveId" clId="{6620A145-9720-44D9-A040-B0CB2D390024}" dt="2020-07-27T10:57:52.682" v="24" actId="207"/>
          <ac:spMkLst>
            <pc:docMk/>
            <pc:sldMk cId="1055563182" sldId="280"/>
            <ac:spMk id="197" creationId="{BF54A96E-D1F0-46F2-B768-367EAEAC01B7}"/>
          </ac:spMkLst>
        </pc:spChg>
        <pc:spChg chg="mod">
          <ac:chgData name="hassan MH" userId="84cd2103f36ef0dc" providerId="LiveId" clId="{6620A145-9720-44D9-A040-B0CB2D390024}" dt="2020-07-27T10:57:55.273" v="25" actId="207"/>
          <ac:spMkLst>
            <pc:docMk/>
            <pc:sldMk cId="1055563182" sldId="280"/>
            <ac:spMk id="199" creationId="{FCBB230C-8699-44AC-A8C2-F7BAB9AEC268}"/>
          </ac:spMkLst>
        </pc:spChg>
        <pc:spChg chg="mod">
          <ac:chgData name="hassan MH" userId="84cd2103f36ef0dc" providerId="LiveId" clId="{6620A145-9720-44D9-A040-B0CB2D390024}" dt="2020-07-27T11:00:25.602" v="57" actId="14100"/>
          <ac:spMkLst>
            <pc:docMk/>
            <pc:sldMk cId="1055563182" sldId="280"/>
            <ac:spMk id="201" creationId="{50575C4F-D31B-4252-B838-7769D8710FEB}"/>
          </ac:spMkLst>
        </pc:spChg>
        <pc:spChg chg="mod">
          <ac:chgData name="hassan MH" userId="84cd2103f36ef0dc" providerId="LiveId" clId="{6620A145-9720-44D9-A040-B0CB2D390024}" dt="2020-07-27T11:03:36.897" v="78" actId="2711"/>
          <ac:spMkLst>
            <pc:docMk/>
            <pc:sldMk cId="1055563182" sldId="280"/>
            <ac:spMk id="205" creationId="{8BA240C7-27AF-44EF-926F-90E852595478}"/>
          </ac:spMkLst>
        </pc:spChg>
        <pc:spChg chg="mod">
          <ac:chgData name="hassan MH" userId="84cd2103f36ef0dc" providerId="LiveId" clId="{6620A145-9720-44D9-A040-B0CB2D390024}" dt="2020-07-27T11:03:38.462" v="79" actId="2711"/>
          <ac:spMkLst>
            <pc:docMk/>
            <pc:sldMk cId="1055563182" sldId="280"/>
            <ac:spMk id="218" creationId="{339EADA3-5864-4A49-9FDF-0C9CDCCE4161}"/>
          </ac:spMkLst>
        </pc:spChg>
        <pc:spChg chg="mod">
          <ac:chgData name="hassan MH" userId="84cd2103f36ef0dc" providerId="LiveId" clId="{6620A145-9720-44D9-A040-B0CB2D390024}" dt="2020-07-27T11:03:46.489" v="80" actId="2711"/>
          <ac:spMkLst>
            <pc:docMk/>
            <pc:sldMk cId="1055563182" sldId="280"/>
            <ac:spMk id="229" creationId="{2B5AFF78-A040-420A-8F8C-B6113B280E77}"/>
          </ac:spMkLst>
        </pc:spChg>
        <pc:picChg chg="add mod">
          <ac:chgData name="hassan MH" userId="84cd2103f36ef0dc" providerId="LiveId" clId="{6620A145-9720-44D9-A040-B0CB2D390024}" dt="2020-07-27T11:00:41.378" v="58" actId="1076"/>
          <ac:picMkLst>
            <pc:docMk/>
            <pc:sldMk cId="1055563182" sldId="280"/>
            <ac:picMk id="3" creationId="{8DCCAC5D-3213-43A9-918D-913A8230944B}"/>
          </ac:picMkLst>
        </pc:picChg>
        <pc:cxnChg chg="add mod">
          <ac:chgData name="hassan MH" userId="84cd2103f36ef0dc" providerId="LiveId" clId="{6620A145-9720-44D9-A040-B0CB2D390024}" dt="2020-07-27T10:59:18.816" v="47" actId="1037"/>
          <ac:cxnSpMkLst>
            <pc:docMk/>
            <pc:sldMk cId="1055563182" sldId="280"/>
            <ac:cxnSpMk id="89" creationId="{8A0A57CD-8EF3-46BF-99F7-3AF8C7513771}"/>
          </ac:cxnSpMkLst>
        </pc:cxnChg>
        <pc:cxnChg chg="add mod">
          <ac:chgData name="hassan MH" userId="84cd2103f36ef0dc" providerId="LiveId" clId="{6620A145-9720-44D9-A040-B0CB2D390024}" dt="2020-07-27T10:59:53.097" v="53" actId="14100"/>
          <ac:cxnSpMkLst>
            <pc:docMk/>
            <pc:sldMk cId="1055563182" sldId="280"/>
            <ac:cxnSpMk id="94" creationId="{E137602A-374B-4408-B255-3075ADCA81CA}"/>
          </ac:cxnSpMkLst>
        </pc:cxnChg>
      </pc:sldChg>
      <pc:sldChg chg="delSp modSp add mod ord">
        <pc:chgData name="hassan MH" userId="84cd2103f36ef0dc" providerId="LiveId" clId="{6620A145-9720-44D9-A040-B0CB2D390024}" dt="2020-07-27T11:09:38.307" v="144" actId="478"/>
        <pc:sldMkLst>
          <pc:docMk/>
          <pc:sldMk cId="1906547679" sldId="281"/>
        </pc:sldMkLst>
        <pc:spChg chg="mod">
          <ac:chgData name="hassan MH" userId="84cd2103f36ef0dc" providerId="LiveId" clId="{6620A145-9720-44D9-A040-B0CB2D390024}" dt="2020-07-27T11:08:07.419" v="125" actId="1076"/>
          <ac:spMkLst>
            <pc:docMk/>
            <pc:sldMk cId="1906547679" sldId="281"/>
            <ac:spMk id="6" creationId="{34A54C08-7E53-41E3-9A62-3A2A26032F09}"/>
          </ac:spMkLst>
        </pc:spChg>
        <pc:spChg chg="mod">
          <ac:chgData name="hassan MH" userId="84cd2103f36ef0dc" providerId="LiveId" clId="{6620A145-9720-44D9-A040-B0CB2D390024}" dt="2020-07-27T11:08:51.754" v="141" actId="1076"/>
          <ac:spMkLst>
            <pc:docMk/>
            <pc:sldMk cId="1906547679" sldId="281"/>
            <ac:spMk id="81" creationId="{A911AC0B-C61B-4D4E-BD2F-FC3665C8312B}"/>
          </ac:spMkLst>
        </pc:spChg>
        <pc:spChg chg="mod">
          <ac:chgData name="hassan MH" userId="84cd2103f36ef0dc" providerId="LiveId" clId="{6620A145-9720-44D9-A040-B0CB2D390024}" dt="2020-07-27T11:09:01.585" v="143" actId="1076"/>
          <ac:spMkLst>
            <pc:docMk/>
            <pc:sldMk cId="1906547679" sldId="281"/>
            <ac:spMk id="82" creationId="{028D4CB9-0BE6-456E-9E13-F50DD75DDD25}"/>
          </ac:spMkLst>
        </pc:spChg>
        <pc:spChg chg="mod">
          <ac:chgData name="hassan MH" userId="84cd2103f36ef0dc" providerId="LiveId" clId="{6620A145-9720-44D9-A040-B0CB2D390024}" dt="2020-07-27T11:09:01.585" v="143" actId="1076"/>
          <ac:spMkLst>
            <pc:docMk/>
            <pc:sldMk cId="1906547679" sldId="281"/>
            <ac:spMk id="83" creationId="{5A76AA9B-2C93-4201-9E75-16A9592C5E98}"/>
          </ac:spMkLst>
        </pc:spChg>
        <pc:spChg chg="mod">
          <ac:chgData name="hassan MH" userId="84cd2103f36ef0dc" providerId="LiveId" clId="{6620A145-9720-44D9-A040-B0CB2D390024}" dt="2020-07-27T11:08:07.419" v="125" actId="1076"/>
          <ac:spMkLst>
            <pc:docMk/>
            <pc:sldMk cId="1906547679" sldId="281"/>
            <ac:spMk id="90" creationId="{E87AD7FB-24E5-4205-95C6-34CFC12DBA4A}"/>
          </ac:spMkLst>
        </pc:spChg>
        <pc:spChg chg="mod">
          <ac:chgData name="hassan MH" userId="84cd2103f36ef0dc" providerId="LiveId" clId="{6620A145-9720-44D9-A040-B0CB2D390024}" dt="2020-07-27T11:08:07.419" v="125" actId="1076"/>
          <ac:spMkLst>
            <pc:docMk/>
            <pc:sldMk cId="1906547679" sldId="281"/>
            <ac:spMk id="91" creationId="{A923FFEC-57C4-4EAE-8CD8-7493A178087C}"/>
          </ac:spMkLst>
        </pc:spChg>
        <pc:spChg chg="mod">
          <ac:chgData name="hassan MH" userId="84cd2103f36ef0dc" providerId="LiveId" clId="{6620A145-9720-44D9-A040-B0CB2D390024}" dt="2020-07-27T11:08:07.419" v="125" actId="1076"/>
          <ac:spMkLst>
            <pc:docMk/>
            <pc:sldMk cId="1906547679" sldId="281"/>
            <ac:spMk id="92" creationId="{F7847843-C97B-4298-941B-61697DD6A465}"/>
          </ac:spMkLst>
        </pc:spChg>
        <pc:spChg chg="mod">
          <ac:chgData name="hassan MH" userId="84cd2103f36ef0dc" providerId="LiveId" clId="{6620A145-9720-44D9-A040-B0CB2D390024}" dt="2020-07-27T11:08:02.371" v="124" actId="1076"/>
          <ac:spMkLst>
            <pc:docMk/>
            <pc:sldMk cId="1906547679" sldId="281"/>
            <ac:spMk id="96" creationId="{FCD72AD6-24EE-483E-8626-2552F2591042}"/>
          </ac:spMkLst>
        </pc:spChg>
        <pc:spChg chg="mod">
          <ac:chgData name="hassan MH" userId="84cd2103f36ef0dc" providerId="LiveId" clId="{6620A145-9720-44D9-A040-B0CB2D390024}" dt="2020-07-27T11:08:02.371" v="124" actId="1076"/>
          <ac:spMkLst>
            <pc:docMk/>
            <pc:sldMk cId="1906547679" sldId="281"/>
            <ac:spMk id="97" creationId="{4449DB6A-997A-493B-8419-1563114FEC15}"/>
          </ac:spMkLst>
        </pc:spChg>
        <pc:spChg chg="mod">
          <ac:chgData name="hassan MH" userId="84cd2103f36ef0dc" providerId="LiveId" clId="{6620A145-9720-44D9-A040-B0CB2D390024}" dt="2020-07-27T11:08:02.371" v="124" actId="1076"/>
          <ac:spMkLst>
            <pc:docMk/>
            <pc:sldMk cId="1906547679" sldId="281"/>
            <ac:spMk id="98" creationId="{E48C4915-FE14-4B67-B6EC-F9A7091E00D3}"/>
          </ac:spMkLst>
        </pc:spChg>
        <pc:spChg chg="mod">
          <ac:chgData name="hassan MH" userId="84cd2103f36ef0dc" providerId="LiveId" clId="{6620A145-9720-44D9-A040-B0CB2D390024}" dt="2020-07-27T11:08:48.613" v="140" actId="1036"/>
          <ac:spMkLst>
            <pc:docMk/>
            <pc:sldMk cId="1906547679" sldId="281"/>
            <ac:spMk id="181" creationId="{8271E8F5-01DC-406B-980E-F1AFBB961C10}"/>
          </ac:spMkLst>
        </pc:spChg>
        <pc:spChg chg="mod">
          <ac:chgData name="hassan MH" userId="84cd2103f36ef0dc" providerId="LiveId" clId="{6620A145-9720-44D9-A040-B0CB2D390024}" dt="2020-07-27T11:08:48.613" v="140" actId="1036"/>
          <ac:spMkLst>
            <pc:docMk/>
            <pc:sldMk cId="1906547679" sldId="281"/>
            <ac:spMk id="182" creationId="{72CAD109-8BC1-4180-8D8F-C308A02F43C9}"/>
          </ac:spMkLst>
        </pc:spChg>
        <pc:spChg chg="mod">
          <ac:chgData name="hassan MH" userId="84cd2103f36ef0dc" providerId="LiveId" clId="{6620A145-9720-44D9-A040-B0CB2D390024}" dt="2020-07-27T11:08:48.613" v="140" actId="1036"/>
          <ac:spMkLst>
            <pc:docMk/>
            <pc:sldMk cId="1906547679" sldId="281"/>
            <ac:spMk id="183" creationId="{EDF17627-8CF9-43CD-A0BE-02E3C833BCB8}"/>
          </ac:spMkLst>
        </pc:spChg>
        <pc:spChg chg="mod">
          <ac:chgData name="hassan MH" userId="84cd2103f36ef0dc" providerId="LiveId" clId="{6620A145-9720-44D9-A040-B0CB2D390024}" dt="2020-07-27T11:08:48.613" v="140" actId="1036"/>
          <ac:spMkLst>
            <pc:docMk/>
            <pc:sldMk cId="1906547679" sldId="281"/>
            <ac:spMk id="184" creationId="{8D6DDA29-C4F4-4F51-B03D-B221CC4DA273}"/>
          </ac:spMkLst>
        </pc:spChg>
        <pc:spChg chg="mod">
          <ac:chgData name="hassan MH" userId="84cd2103f36ef0dc" providerId="LiveId" clId="{6620A145-9720-44D9-A040-B0CB2D390024}" dt="2020-07-27T11:08:48.613" v="140" actId="1036"/>
          <ac:spMkLst>
            <pc:docMk/>
            <pc:sldMk cId="1906547679" sldId="281"/>
            <ac:spMk id="185" creationId="{0DA2716E-5493-4A7C-8ECA-9F306C5159F3}"/>
          </ac:spMkLst>
        </pc:spChg>
        <pc:spChg chg="mod">
          <ac:chgData name="hassan MH" userId="84cd2103f36ef0dc" providerId="LiveId" clId="{6620A145-9720-44D9-A040-B0CB2D390024}" dt="2020-07-27T11:08:48.613" v="140" actId="1036"/>
          <ac:spMkLst>
            <pc:docMk/>
            <pc:sldMk cId="1906547679" sldId="281"/>
            <ac:spMk id="186" creationId="{7BB42456-EFDD-4A03-8AA1-6E74B1249174}"/>
          </ac:spMkLst>
        </pc:spChg>
        <pc:spChg chg="mod">
          <ac:chgData name="hassan MH" userId="84cd2103f36ef0dc" providerId="LiveId" clId="{6620A145-9720-44D9-A040-B0CB2D390024}" dt="2020-07-27T11:08:48.613" v="140" actId="1036"/>
          <ac:spMkLst>
            <pc:docMk/>
            <pc:sldMk cId="1906547679" sldId="281"/>
            <ac:spMk id="187" creationId="{19515179-7333-479D-8B8B-16D397A8BC95}"/>
          </ac:spMkLst>
        </pc:spChg>
        <pc:spChg chg="mod">
          <ac:chgData name="hassan MH" userId="84cd2103f36ef0dc" providerId="LiveId" clId="{6620A145-9720-44D9-A040-B0CB2D390024}" dt="2020-07-27T11:04:17.975" v="91" actId="2711"/>
          <ac:spMkLst>
            <pc:docMk/>
            <pc:sldMk cId="1906547679" sldId="281"/>
            <ac:spMk id="188" creationId="{4D801318-B0C0-4E0D-82EB-8BE4137A9FC7}"/>
          </ac:spMkLst>
        </pc:spChg>
        <pc:spChg chg="mod">
          <ac:chgData name="hassan MH" userId="84cd2103f36ef0dc" providerId="LiveId" clId="{6620A145-9720-44D9-A040-B0CB2D390024}" dt="2020-07-27T11:04:19.933" v="92" actId="2711"/>
          <ac:spMkLst>
            <pc:docMk/>
            <pc:sldMk cId="1906547679" sldId="281"/>
            <ac:spMk id="189" creationId="{D23B33C7-D66E-4927-843D-8CBDE6B43627}"/>
          </ac:spMkLst>
        </pc:spChg>
        <pc:spChg chg="mod">
          <ac:chgData name="hassan MH" userId="84cd2103f36ef0dc" providerId="LiveId" clId="{6620A145-9720-44D9-A040-B0CB2D390024}" dt="2020-07-27T11:08:07.419" v="125" actId="1076"/>
          <ac:spMkLst>
            <pc:docMk/>
            <pc:sldMk cId="1906547679" sldId="281"/>
            <ac:spMk id="205" creationId="{8BA240C7-27AF-44EF-926F-90E852595478}"/>
          </ac:spMkLst>
        </pc:spChg>
        <pc:spChg chg="mod">
          <ac:chgData name="hassan MH" userId="84cd2103f36ef0dc" providerId="LiveId" clId="{6620A145-9720-44D9-A040-B0CB2D390024}" dt="2020-07-27T11:08:07.419" v="125" actId="1076"/>
          <ac:spMkLst>
            <pc:docMk/>
            <pc:sldMk cId="1906547679" sldId="281"/>
            <ac:spMk id="206" creationId="{BC5EA17A-DDB5-4B16-8F25-BE95DC60D024}"/>
          </ac:spMkLst>
        </pc:spChg>
        <pc:spChg chg="mod">
          <ac:chgData name="hassan MH" userId="84cd2103f36ef0dc" providerId="LiveId" clId="{6620A145-9720-44D9-A040-B0CB2D390024}" dt="2020-07-27T11:08:07.419" v="125" actId="1076"/>
          <ac:spMkLst>
            <pc:docMk/>
            <pc:sldMk cId="1906547679" sldId="281"/>
            <ac:spMk id="207" creationId="{49E6E9B0-0929-4D26-947C-EBE6A20F22F8}"/>
          </ac:spMkLst>
        </pc:spChg>
        <pc:spChg chg="mod">
          <ac:chgData name="hassan MH" userId="84cd2103f36ef0dc" providerId="LiveId" clId="{6620A145-9720-44D9-A040-B0CB2D390024}" dt="2020-07-27T11:08:07.419" v="125" actId="1076"/>
          <ac:spMkLst>
            <pc:docMk/>
            <pc:sldMk cId="1906547679" sldId="281"/>
            <ac:spMk id="208" creationId="{D8998D04-3F66-4744-818E-06371E5F2DE2}"/>
          </ac:spMkLst>
        </pc:spChg>
        <pc:spChg chg="mod">
          <ac:chgData name="hassan MH" userId="84cd2103f36ef0dc" providerId="LiveId" clId="{6620A145-9720-44D9-A040-B0CB2D390024}" dt="2020-07-27T11:08:07.419" v="125" actId="1076"/>
          <ac:spMkLst>
            <pc:docMk/>
            <pc:sldMk cId="1906547679" sldId="281"/>
            <ac:spMk id="209" creationId="{EF2871FF-4A56-41F5-979F-B997E3CFAF8A}"/>
          </ac:spMkLst>
        </pc:spChg>
        <pc:spChg chg="mod">
          <ac:chgData name="hassan MH" userId="84cd2103f36ef0dc" providerId="LiveId" clId="{6620A145-9720-44D9-A040-B0CB2D390024}" dt="2020-07-27T11:08:07.419" v="125" actId="1076"/>
          <ac:spMkLst>
            <pc:docMk/>
            <pc:sldMk cId="1906547679" sldId="281"/>
            <ac:spMk id="210" creationId="{6A787C55-6D4F-48E3-AF81-655B572A0428}"/>
          </ac:spMkLst>
        </pc:spChg>
        <pc:spChg chg="mod">
          <ac:chgData name="hassan MH" userId="84cd2103f36ef0dc" providerId="LiveId" clId="{6620A145-9720-44D9-A040-B0CB2D390024}" dt="2020-07-27T11:08:07.419" v="125" actId="1076"/>
          <ac:spMkLst>
            <pc:docMk/>
            <pc:sldMk cId="1906547679" sldId="281"/>
            <ac:spMk id="211" creationId="{7B606362-A083-4D2B-86A5-D1BF5A60E879}"/>
          </ac:spMkLst>
        </pc:spChg>
        <pc:spChg chg="mod">
          <ac:chgData name="hassan MH" userId="84cd2103f36ef0dc" providerId="LiveId" clId="{6620A145-9720-44D9-A040-B0CB2D390024}" dt="2020-07-27T11:08:07.419" v="125" actId="1076"/>
          <ac:spMkLst>
            <pc:docMk/>
            <pc:sldMk cId="1906547679" sldId="281"/>
            <ac:spMk id="212" creationId="{8B346B35-50AF-4A03-A280-FCD11EBF82D7}"/>
          </ac:spMkLst>
        </pc:spChg>
        <pc:spChg chg="mod">
          <ac:chgData name="hassan MH" userId="84cd2103f36ef0dc" providerId="LiveId" clId="{6620A145-9720-44D9-A040-B0CB2D390024}" dt="2020-07-27T11:08:07.419" v="125" actId="1076"/>
          <ac:spMkLst>
            <pc:docMk/>
            <pc:sldMk cId="1906547679" sldId="281"/>
            <ac:spMk id="213" creationId="{C1F071A7-0DE9-4D1C-9AF8-2CEBB96867EA}"/>
          </ac:spMkLst>
        </pc:spChg>
        <pc:spChg chg="mod">
          <ac:chgData name="hassan MH" userId="84cd2103f36ef0dc" providerId="LiveId" clId="{6620A145-9720-44D9-A040-B0CB2D390024}" dt="2020-07-27T11:08:07.419" v="125" actId="1076"/>
          <ac:spMkLst>
            <pc:docMk/>
            <pc:sldMk cId="1906547679" sldId="281"/>
            <ac:spMk id="214" creationId="{51391D24-6C27-444B-91B3-FB5C89778970}"/>
          </ac:spMkLst>
        </pc:spChg>
        <pc:spChg chg="mod">
          <ac:chgData name="hassan MH" userId="84cd2103f36ef0dc" providerId="LiveId" clId="{6620A145-9720-44D9-A040-B0CB2D390024}" dt="2020-07-27T11:08:07.419" v="125" actId="1076"/>
          <ac:spMkLst>
            <pc:docMk/>
            <pc:sldMk cId="1906547679" sldId="281"/>
            <ac:spMk id="215" creationId="{96897303-89C6-4F4A-AAEB-9C8DC52CC27D}"/>
          </ac:spMkLst>
        </pc:spChg>
        <pc:spChg chg="mod">
          <ac:chgData name="hassan MH" userId="84cd2103f36ef0dc" providerId="LiveId" clId="{6620A145-9720-44D9-A040-B0CB2D390024}" dt="2020-07-27T11:08:07.419" v="125" actId="1076"/>
          <ac:spMkLst>
            <pc:docMk/>
            <pc:sldMk cId="1906547679" sldId="281"/>
            <ac:spMk id="216" creationId="{DAEE7137-4A05-4259-A70B-76EE341280FD}"/>
          </ac:spMkLst>
        </pc:spChg>
        <pc:spChg chg="mod">
          <ac:chgData name="hassan MH" userId="84cd2103f36ef0dc" providerId="LiveId" clId="{6620A145-9720-44D9-A040-B0CB2D390024}" dt="2020-07-27T11:08:07.419" v="125" actId="1076"/>
          <ac:spMkLst>
            <pc:docMk/>
            <pc:sldMk cId="1906547679" sldId="281"/>
            <ac:spMk id="217" creationId="{E4ADA76D-BC36-4C9A-B575-8790744FE1C0}"/>
          </ac:spMkLst>
        </pc:spChg>
        <pc:spChg chg="mod">
          <ac:chgData name="hassan MH" userId="84cd2103f36ef0dc" providerId="LiveId" clId="{6620A145-9720-44D9-A040-B0CB2D390024}" dt="2020-07-27T11:08:02.371" v="124" actId="1076"/>
          <ac:spMkLst>
            <pc:docMk/>
            <pc:sldMk cId="1906547679" sldId="281"/>
            <ac:spMk id="218" creationId="{339EADA3-5864-4A49-9FDF-0C9CDCCE4161}"/>
          </ac:spMkLst>
        </pc:spChg>
        <pc:spChg chg="mod">
          <ac:chgData name="hassan MH" userId="84cd2103f36ef0dc" providerId="LiveId" clId="{6620A145-9720-44D9-A040-B0CB2D390024}" dt="2020-07-27T11:08:02.371" v="124" actId="1076"/>
          <ac:spMkLst>
            <pc:docMk/>
            <pc:sldMk cId="1906547679" sldId="281"/>
            <ac:spMk id="219" creationId="{9B9535B9-C005-4254-858E-35CD14FCEDA6}"/>
          </ac:spMkLst>
        </pc:spChg>
        <pc:spChg chg="mod">
          <ac:chgData name="hassan MH" userId="84cd2103f36ef0dc" providerId="LiveId" clId="{6620A145-9720-44D9-A040-B0CB2D390024}" dt="2020-07-27T11:08:02.371" v="124" actId="1076"/>
          <ac:spMkLst>
            <pc:docMk/>
            <pc:sldMk cId="1906547679" sldId="281"/>
            <ac:spMk id="220" creationId="{0AE0D9AF-3737-4DBF-99D2-1B3FC5A4C71C}"/>
          </ac:spMkLst>
        </pc:spChg>
        <pc:spChg chg="mod">
          <ac:chgData name="hassan MH" userId="84cd2103f36ef0dc" providerId="LiveId" clId="{6620A145-9720-44D9-A040-B0CB2D390024}" dt="2020-07-27T11:08:02.371" v="124" actId="1076"/>
          <ac:spMkLst>
            <pc:docMk/>
            <pc:sldMk cId="1906547679" sldId="281"/>
            <ac:spMk id="221" creationId="{D7423E51-5AF1-4B8B-991D-14CBAE156743}"/>
          </ac:spMkLst>
        </pc:spChg>
        <pc:spChg chg="mod">
          <ac:chgData name="hassan MH" userId="84cd2103f36ef0dc" providerId="LiveId" clId="{6620A145-9720-44D9-A040-B0CB2D390024}" dt="2020-07-27T11:08:02.371" v="124" actId="1076"/>
          <ac:spMkLst>
            <pc:docMk/>
            <pc:sldMk cId="1906547679" sldId="281"/>
            <ac:spMk id="222" creationId="{996DB4C9-4D90-427B-AD23-5D0EBE46FC75}"/>
          </ac:spMkLst>
        </pc:spChg>
        <pc:spChg chg="mod">
          <ac:chgData name="hassan MH" userId="84cd2103f36ef0dc" providerId="LiveId" clId="{6620A145-9720-44D9-A040-B0CB2D390024}" dt="2020-07-27T11:08:02.371" v="124" actId="1076"/>
          <ac:spMkLst>
            <pc:docMk/>
            <pc:sldMk cId="1906547679" sldId="281"/>
            <ac:spMk id="223" creationId="{65640777-433A-414B-9944-E89FDC2CAB1D}"/>
          </ac:spMkLst>
        </pc:spChg>
        <pc:spChg chg="mod">
          <ac:chgData name="hassan MH" userId="84cd2103f36ef0dc" providerId="LiveId" clId="{6620A145-9720-44D9-A040-B0CB2D390024}" dt="2020-07-27T11:08:02.371" v="124" actId="1076"/>
          <ac:spMkLst>
            <pc:docMk/>
            <pc:sldMk cId="1906547679" sldId="281"/>
            <ac:spMk id="224" creationId="{F5D7D1E0-E8BB-4B0B-83F9-06F43DBFCE3B}"/>
          </ac:spMkLst>
        </pc:spChg>
        <pc:spChg chg="mod">
          <ac:chgData name="hassan MH" userId="84cd2103f36ef0dc" providerId="LiveId" clId="{6620A145-9720-44D9-A040-B0CB2D390024}" dt="2020-07-27T11:08:02.371" v="124" actId="1076"/>
          <ac:spMkLst>
            <pc:docMk/>
            <pc:sldMk cId="1906547679" sldId="281"/>
            <ac:spMk id="225" creationId="{E2977445-943E-4F17-8C00-416A41014182}"/>
          </ac:spMkLst>
        </pc:spChg>
        <pc:spChg chg="mod">
          <ac:chgData name="hassan MH" userId="84cd2103f36ef0dc" providerId="LiveId" clId="{6620A145-9720-44D9-A040-B0CB2D390024}" dt="2020-07-27T11:08:02.371" v="124" actId="1076"/>
          <ac:spMkLst>
            <pc:docMk/>
            <pc:sldMk cId="1906547679" sldId="281"/>
            <ac:spMk id="226" creationId="{1CD6045A-3648-4C81-BB0E-1BBCF9613328}"/>
          </ac:spMkLst>
        </pc:spChg>
        <pc:spChg chg="mod">
          <ac:chgData name="hassan MH" userId="84cd2103f36ef0dc" providerId="LiveId" clId="{6620A145-9720-44D9-A040-B0CB2D390024}" dt="2020-07-27T11:08:02.371" v="124" actId="1076"/>
          <ac:spMkLst>
            <pc:docMk/>
            <pc:sldMk cId="1906547679" sldId="281"/>
            <ac:spMk id="227" creationId="{7FEF1FC3-9E64-40F8-B365-11F78A1232D5}"/>
          </ac:spMkLst>
        </pc:spChg>
        <pc:spChg chg="del">
          <ac:chgData name="hassan MH" userId="84cd2103f36ef0dc" providerId="LiveId" clId="{6620A145-9720-44D9-A040-B0CB2D390024}" dt="2020-07-27T11:00:55.838" v="60" actId="478"/>
          <ac:spMkLst>
            <pc:docMk/>
            <pc:sldMk cId="1906547679" sldId="281"/>
            <ac:spMk id="229" creationId="{2B5AFF78-A040-420A-8F8C-B6113B280E77}"/>
          </ac:spMkLst>
        </pc:spChg>
        <pc:spChg chg="mod">
          <ac:chgData name="hassan MH" userId="84cd2103f36ef0dc" providerId="LiveId" clId="{6620A145-9720-44D9-A040-B0CB2D390024}" dt="2020-07-27T11:08:57.426" v="142" actId="1076"/>
          <ac:spMkLst>
            <pc:docMk/>
            <pc:sldMk cId="1906547679" sldId="281"/>
            <ac:spMk id="230" creationId="{95FFDC1A-998A-4015-9EEC-5FC0DE88BBC8}"/>
          </ac:spMkLst>
        </pc:spChg>
        <pc:spChg chg="mod">
          <ac:chgData name="hassan MH" userId="84cd2103f36ef0dc" providerId="LiveId" clId="{6620A145-9720-44D9-A040-B0CB2D390024}" dt="2020-07-27T11:08:07.419" v="125" actId="1076"/>
          <ac:spMkLst>
            <pc:docMk/>
            <pc:sldMk cId="1906547679" sldId="281"/>
            <ac:spMk id="231" creationId="{397A9DB4-5DE2-4516-AE19-65596F582537}"/>
          </ac:spMkLst>
        </pc:spChg>
        <pc:spChg chg="mod">
          <ac:chgData name="hassan MH" userId="84cd2103f36ef0dc" providerId="LiveId" clId="{6620A145-9720-44D9-A040-B0CB2D390024}" dt="2020-07-27T11:08:07.419" v="125" actId="1076"/>
          <ac:spMkLst>
            <pc:docMk/>
            <pc:sldMk cId="1906547679" sldId="281"/>
            <ac:spMk id="232" creationId="{166328DB-FFD7-4309-B179-2D3D923ED57E}"/>
          </ac:spMkLst>
        </pc:spChg>
        <pc:spChg chg="mod">
          <ac:chgData name="hassan MH" userId="84cd2103f36ef0dc" providerId="LiveId" clId="{6620A145-9720-44D9-A040-B0CB2D390024}" dt="2020-07-27T11:08:07.419" v="125" actId="1076"/>
          <ac:spMkLst>
            <pc:docMk/>
            <pc:sldMk cId="1906547679" sldId="281"/>
            <ac:spMk id="233" creationId="{AEF52A52-92A8-4B89-9B5F-509E939D5B61}"/>
          </ac:spMkLst>
        </pc:spChg>
        <pc:spChg chg="mod">
          <ac:chgData name="hassan MH" userId="84cd2103f36ef0dc" providerId="LiveId" clId="{6620A145-9720-44D9-A040-B0CB2D390024}" dt="2020-07-27T11:08:07.419" v="125" actId="1076"/>
          <ac:spMkLst>
            <pc:docMk/>
            <pc:sldMk cId="1906547679" sldId="281"/>
            <ac:spMk id="234" creationId="{5AE77636-D739-4B67-A4EC-270A3EBF4766}"/>
          </ac:spMkLst>
        </pc:spChg>
        <pc:spChg chg="mod">
          <ac:chgData name="hassan MH" userId="84cd2103f36ef0dc" providerId="LiveId" clId="{6620A145-9720-44D9-A040-B0CB2D390024}" dt="2020-07-27T11:08:02.371" v="124" actId="1076"/>
          <ac:spMkLst>
            <pc:docMk/>
            <pc:sldMk cId="1906547679" sldId="281"/>
            <ac:spMk id="235" creationId="{2085C880-5C10-473D-8A33-2ED83DDABA1A}"/>
          </ac:spMkLst>
        </pc:spChg>
        <pc:spChg chg="mod">
          <ac:chgData name="hassan MH" userId="84cd2103f36ef0dc" providerId="LiveId" clId="{6620A145-9720-44D9-A040-B0CB2D390024}" dt="2020-07-27T11:08:02.371" v="124" actId="1076"/>
          <ac:spMkLst>
            <pc:docMk/>
            <pc:sldMk cId="1906547679" sldId="281"/>
            <ac:spMk id="236" creationId="{95E2A712-C9A5-4BAC-B26D-8457085388A1}"/>
          </ac:spMkLst>
        </pc:spChg>
        <pc:spChg chg="mod">
          <ac:chgData name="hassan MH" userId="84cd2103f36ef0dc" providerId="LiveId" clId="{6620A145-9720-44D9-A040-B0CB2D390024}" dt="2020-07-27T11:08:02.371" v="124" actId="1076"/>
          <ac:spMkLst>
            <pc:docMk/>
            <pc:sldMk cId="1906547679" sldId="281"/>
            <ac:spMk id="237" creationId="{DAAC47EF-EC29-449A-8C7B-D2817322BA02}"/>
          </ac:spMkLst>
        </pc:spChg>
        <pc:grpChg chg="del">
          <ac:chgData name="hassan MH" userId="84cd2103f36ef0dc" providerId="LiveId" clId="{6620A145-9720-44D9-A040-B0CB2D390024}" dt="2020-07-27T11:00:55.838" v="60" actId="478"/>
          <ac:grpSpMkLst>
            <pc:docMk/>
            <pc:sldMk cId="1906547679" sldId="281"/>
            <ac:grpSpMk id="15" creationId="{64658CCD-275A-4C13-9C72-66D75FE9A31E}"/>
          </ac:grpSpMkLst>
        </pc:grpChg>
        <pc:picChg chg="del mod">
          <ac:chgData name="hassan MH" userId="84cd2103f36ef0dc" providerId="LiveId" clId="{6620A145-9720-44D9-A040-B0CB2D390024}" dt="2020-07-27T11:09:38.307" v="144" actId="478"/>
          <ac:picMkLst>
            <pc:docMk/>
            <pc:sldMk cId="1906547679" sldId="281"/>
            <ac:picMk id="3" creationId="{8DCCAC5D-3213-43A9-918D-913A8230944B}"/>
          </ac:picMkLst>
        </pc:picChg>
        <pc:picChg chg="mod">
          <ac:chgData name="hassan MH" userId="84cd2103f36ef0dc" providerId="LiveId" clId="{6620A145-9720-44D9-A040-B0CB2D390024}" dt="2020-07-27T11:08:07.419" v="125" actId="1076"/>
          <ac:picMkLst>
            <pc:docMk/>
            <pc:sldMk cId="1906547679" sldId="281"/>
            <ac:picMk id="9" creationId="{0458BF87-72E1-4A7E-82FA-4C81FD1684EB}"/>
          </ac:picMkLst>
        </pc:picChg>
        <pc:picChg chg="mod">
          <ac:chgData name="hassan MH" userId="84cd2103f36ef0dc" providerId="LiveId" clId="{6620A145-9720-44D9-A040-B0CB2D390024}" dt="2020-07-27T11:08:02.371" v="124" actId="1076"/>
          <ac:picMkLst>
            <pc:docMk/>
            <pc:sldMk cId="1906547679" sldId="281"/>
            <ac:picMk id="10" creationId="{D929802C-CBED-4E57-B09D-04FC70B8C5C8}"/>
          </ac:picMkLst>
        </pc:picChg>
        <pc:picChg chg="mod">
          <ac:chgData name="hassan MH" userId="84cd2103f36ef0dc" providerId="LiveId" clId="{6620A145-9720-44D9-A040-B0CB2D390024}" dt="2020-07-27T11:08:48.613" v="140" actId="1036"/>
          <ac:picMkLst>
            <pc:docMk/>
            <pc:sldMk cId="1906547679" sldId="281"/>
            <ac:picMk id="16" creationId="{6ECF6777-BBFE-4155-ACDD-6053E37EDBF6}"/>
          </ac:picMkLst>
        </pc:picChg>
        <pc:picChg chg="mod">
          <ac:chgData name="hassan MH" userId="84cd2103f36ef0dc" providerId="LiveId" clId="{6620A145-9720-44D9-A040-B0CB2D390024}" dt="2020-07-27T11:08:48.613" v="140" actId="1036"/>
          <ac:picMkLst>
            <pc:docMk/>
            <pc:sldMk cId="1906547679" sldId="281"/>
            <ac:picMk id="17" creationId="{0D0A17AD-DAAB-4F5B-8E51-01A08CEDE0EE}"/>
          </ac:picMkLst>
        </pc:picChg>
        <pc:picChg chg="mod">
          <ac:chgData name="hassan MH" userId="84cd2103f36ef0dc" providerId="LiveId" clId="{6620A145-9720-44D9-A040-B0CB2D390024}" dt="2020-07-27T11:08:48.613" v="140" actId="1036"/>
          <ac:picMkLst>
            <pc:docMk/>
            <pc:sldMk cId="1906547679" sldId="281"/>
            <ac:picMk id="18" creationId="{BEECF395-24F9-440E-8A58-A892E771C3BA}"/>
          </ac:picMkLst>
        </pc:picChg>
        <pc:cxnChg chg="mod">
          <ac:chgData name="hassan MH" userId="84cd2103f36ef0dc" providerId="LiveId" clId="{6620A145-9720-44D9-A040-B0CB2D390024}" dt="2020-07-27T11:08:07.419" v="125" actId="1076"/>
          <ac:cxnSpMkLst>
            <pc:docMk/>
            <pc:sldMk cId="1906547679" sldId="281"/>
            <ac:cxnSpMk id="5" creationId="{429CCCCF-367B-475F-8FF6-C06EDD85C3C2}"/>
          </ac:cxnSpMkLst>
        </pc:cxnChg>
        <pc:cxnChg chg="mod">
          <ac:chgData name="hassan MH" userId="84cd2103f36ef0dc" providerId="LiveId" clId="{6620A145-9720-44D9-A040-B0CB2D390024}" dt="2020-07-27T11:08:02.371" v="124" actId="1076"/>
          <ac:cxnSpMkLst>
            <pc:docMk/>
            <pc:sldMk cId="1906547679" sldId="281"/>
            <ac:cxnSpMk id="86" creationId="{AF85A11F-5863-4A55-BA01-29760E57ED9E}"/>
          </ac:cxnSpMkLst>
        </pc:cxnChg>
        <pc:cxnChg chg="del">
          <ac:chgData name="hassan MH" userId="84cd2103f36ef0dc" providerId="LiveId" clId="{6620A145-9720-44D9-A040-B0CB2D390024}" dt="2020-07-27T11:00:55.838" v="60" actId="478"/>
          <ac:cxnSpMkLst>
            <pc:docMk/>
            <pc:sldMk cId="1906547679" sldId="281"/>
            <ac:cxnSpMk id="87" creationId="{5CED3A48-5264-4A90-A69A-64B079A16B03}"/>
          </ac:cxnSpMkLst>
        </pc:cxnChg>
        <pc:cxnChg chg="mod">
          <ac:chgData name="hassan MH" userId="84cd2103f36ef0dc" providerId="LiveId" clId="{6620A145-9720-44D9-A040-B0CB2D390024}" dt="2020-07-27T11:08:07.419" v="125" actId="1076"/>
          <ac:cxnSpMkLst>
            <pc:docMk/>
            <pc:sldMk cId="1906547679" sldId="281"/>
            <ac:cxnSpMk id="89" creationId="{8A0A57CD-8EF3-46BF-99F7-3AF8C7513771}"/>
          </ac:cxnSpMkLst>
        </pc:cxnChg>
        <pc:cxnChg chg="mod">
          <ac:chgData name="hassan MH" userId="84cd2103f36ef0dc" providerId="LiveId" clId="{6620A145-9720-44D9-A040-B0CB2D390024}" dt="2020-07-27T11:08:02.371" v="124" actId="1076"/>
          <ac:cxnSpMkLst>
            <pc:docMk/>
            <pc:sldMk cId="1906547679" sldId="281"/>
            <ac:cxnSpMk id="94" creationId="{E137602A-374B-4408-B255-3075ADCA81CA}"/>
          </ac:cxnSpMkLst>
        </pc:cxnChg>
        <pc:cxnChg chg="mod">
          <ac:chgData name="hassan MH" userId="84cd2103f36ef0dc" providerId="LiveId" clId="{6620A145-9720-44D9-A040-B0CB2D390024}" dt="2020-07-27T11:08:48.613" v="140" actId="1036"/>
          <ac:cxnSpMkLst>
            <pc:docMk/>
            <pc:sldMk cId="1906547679" sldId="281"/>
            <ac:cxnSpMk id="134" creationId="{EAF385DF-E644-43D7-98DC-AAC8A6EB02D5}"/>
          </ac:cxnSpMkLst>
        </pc:cxnChg>
      </pc:sldChg>
      <pc:sldChg chg="delSp add del mod ord">
        <pc:chgData name="hassan MH" userId="84cd2103f36ef0dc" providerId="LiveId" clId="{6620A145-9720-44D9-A040-B0CB2D390024}" dt="2020-07-27T11:07:02.346" v="118" actId="47"/>
        <pc:sldMkLst>
          <pc:docMk/>
          <pc:sldMk cId="667036051" sldId="282"/>
        </pc:sldMkLst>
        <pc:spChg chg="del">
          <ac:chgData name="hassan MH" userId="84cd2103f36ef0dc" providerId="LiveId" clId="{6620A145-9720-44D9-A040-B0CB2D390024}" dt="2020-07-27T11:03:52.461" v="84" actId="478"/>
          <ac:spMkLst>
            <pc:docMk/>
            <pc:sldMk cId="667036051" sldId="282"/>
            <ac:spMk id="229" creationId="{2B5AFF78-A040-420A-8F8C-B6113B280E77}"/>
          </ac:spMkLst>
        </pc:spChg>
        <pc:spChg chg="del">
          <ac:chgData name="hassan MH" userId="84cd2103f36ef0dc" providerId="LiveId" clId="{6620A145-9720-44D9-A040-B0CB2D390024}" dt="2020-07-27T11:03:52.461" v="84" actId="478"/>
          <ac:spMkLst>
            <pc:docMk/>
            <pc:sldMk cId="667036051" sldId="282"/>
            <ac:spMk id="230" creationId="{95FFDC1A-998A-4015-9EEC-5FC0DE88BBC8}"/>
          </ac:spMkLst>
        </pc:spChg>
        <pc:grpChg chg="del">
          <ac:chgData name="hassan MH" userId="84cd2103f36ef0dc" providerId="LiveId" clId="{6620A145-9720-44D9-A040-B0CB2D390024}" dt="2020-07-27T11:03:52.461" v="84" actId="478"/>
          <ac:grpSpMkLst>
            <pc:docMk/>
            <pc:sldMk cId="667036051" sldId="282"/>
            <ac:grpSpMk id="15" creationId="{64658CCD-275A-4C13-9C72-66D75FE9A31E}"/>
          </ac:grpSpMkLst>
        </pc:grpChg>
        <pc:cxnChg chg="del">
          <ac:chgData name="hassan MH" userId="84cd2103f36ef0dc" providerId="LiveId" clId="{6620A145-9720-44D9-A040-B0CB2D390024}" dt="2020-07-27T11:03:52.461" v="84" actId="478"/>
          <ac:cxnSpMkLst>
            <pc:docMk/>
            <pc:sldMk cId="667036051" sldId="282"/>
            <ac:cxnSpMk id="87" creationId="{5CED3A48-5264-4A90-A69A-64B079A16B03}"/>
          </ac:cxnSpMkLst>
        </pc:cxnChg>
      </pc:sldChg>
      <pc:sldMasterChg chg="del delSldLayout">
        <pc:chgData name="hassan MH" userId="84cd2103f36ef0dc" providerId="LiveId" clId="{6620A145-9720-44D9-A040-B0CB2D390024}" dt="2020-07-27T10:56:24.959" v="0" actId="47"/>
        <pc:sldMasterMkLst>
          <pc:docMk/>
          <pc:sldMasterMk cId="2565487108" sldId="2147483696"/>
        </pc:sldMasterMkLst>
        <pc:sldLayoutChg chg="del">
          <pc:chgData name="hassan MH" userId="84cd2103f36ef0dc" providerId="LiveId" clId="{6620A145-9720-44D9-A040-B0CB2D390024}" dt="2020-07-27T10:56:24.959" v="0" actId="47"/>
          <pc:sldLayoutMkLst>
            <pc:docMk/>
            <pc:sldMasterMk cId="2565487108" sldId="2147483696"/>
            <pc:sldLayoutMk cId="4076371269" sldId="2147483697"/>
          </pc:sldLayoutMkLst>
        </pc:sldLayoutChg>
        <pc:sldLayoutChg chg="del">
          <pc:chgData name="hassan MH" userId="84cd2103f36ef0dc" providerId="LiveId" clId="{6620A145-9720-44D9-A040-B0CB2D390024}" dt="2020-07-27T10:56:24.959" v="0" actId="47"/>
          <pc:sldLayoutMkLst>
            <pc:docMk/>
            <pc:sldMasterMk cId="2565487108" sldId="2147483696"/>
            <pc:sldLayoutMk cId="4278253048" sldId="2147483698"/>
          </pc:sldLayoutMkLst>
        </pc:sldLayoutChg>
        <pc:sldLayoutChg chg="del">
          <pc:chgData name="hassan MH" userId="84cd2103f36ef0dc" providerId="LiveId" clId="{6620A145-9720-44D9-A040-B0CB2D390024}" dt="2020-07-27T10:56:24.959" v="0" actId="47"/>
          <pc:sldLayoutMkLst>
            <pc:docMk/>
            <pc:sldMasterMk cId="2565487108" sldId="2147483696"/>
            <pc:sldLayoutMk cId="2324645241" sldId="2147483699"/>
          </pc:sldLayoutMkLst>
        </pc:sldLayoutChg>
        <pc:sldLayoutChg chg="del">
          <pc:chgData name="hassan MH" userId="84cd2103f36ef0dc" providerId="LiveId" clId="{6620A145-9720-44D9-A040-B0CB2D390024}" dt="2020-07-27T10:56:24.959" v="0" actId="47"/>
          <pc:sldLayoutMkLst>
            <pc:docMk/>
            <pc:sldMasterMk cId="2565487108" sldId="2147483696"/>
            <pc:sldLayoutMk cId="1626236010" sldId="2147483700"/>
          </pc:sldLayoutMkLst>
        </pc:sldLayoutChg>
        <pc:sldLayoutChg chg="del">
          <pc:chgData name="hassan MH" userId="84cd2103f36ef0dc" providerId="LiveId" clId="{6620A145-9720-44D9-A040-B0CB2D390024}" dt="2020-07-27T10:56:24.959" v="0" actId="47"/>
          <pc:sldLayoutMkLst>
            <pc:docMk/>
            <pc:sldMasterMk cId="2565487108" sldId="2147483696"/>
            <pc:sldLayoutMk cId="923489187" sldId="2147483701"/>
          </pc:sldLayoutMkLst>
        </pc:sldLayoutChg>
        <pc:sldLayoutChg chg="del">
          <pc:chgData name="hassan MH" userId="84cd2103f36ef0dc" providerId="LiveId" clId="{6620A145-9720-44D9-A040-B0CB2D390024}" dt="2020-07-27T10:56:24.959" v="0" actId="47"/>
          <pc:sldLayoutMkLst>
            <pc:docMk/>
            <pc:sldMasterMk cId="2565487108" sldId="2147483696"/>
            <pc:sldLayoutMk cId="1957240253" sldId="2147483702"/>
          </pc:sldLayoutMkLst>
        </pc:sldLayoutChg>
        <pc:sldLayoutChg chg="del">
          <pc:chgData name="hassan MH" userId="84cd2103f36ef0dc" providerId="LiveId" clId="{6620A145-9720-44D9-A040-B0CB2D390024}" dt="2020-07-27T10:56:24.959" v="0" actId="47"/>
          <pc:sldLayoutMkLst>
            <pc:docMk/>
            <pc:sldMasterMk cId="2565487108" sldId="2147483696"/>
            <pc:sldLayoutMk cId="651355922" sldId="2147483703"/>
          </pc:sldLayoutMkLst>
        </pc:sldLayoutChg>
        <pc:sldLayoutChg chg="del">
          <pc:chgData name="hassan MH" userId="84cd2103f36ef0dc" providerId="LiveId" clId="{6620A145-9720-44D9-A040-B0CB2D390024}" dt="2020-07-27T10:56:24.959" v="0" actId="47"/>
          <pc:sldLayoutMkLst>
            <pc:docMk/>
            <pc:sldMasterMk cId="2565487108" sldId="2147483696"/>
            <pc:sldLayoutMk cId="1721207783" sldId="2147483704"/>
          </pc:sldLayoutMkLst>
        </pc:sldLayoutChg>
        <pc:sldLayoutChg chg="del">
          <pc:chgData name="hassan MH" userId="84cd2103f36ef0dc" providerId="LiveId" clId="{6620A145-9720-44D9-A040-B0CB2D390024}" dt="2020-07-27T10:56:24.959" v="0" actId="47"/>
          <pc:sldLayoutMkLst>
            <pc:docMk/>
            <pc:sldMasterMk cId="2565487108" sldId="2147483696"/>
            <pc:sldLayoutMk cId="3345747691" sldId="2147483705"/>
          </pc:sldLayoutMkLst>
        </pc:sldLayoutChg>
        <pc:sldLayoutChg chg="del">
          <pc:chgData name="hassan MH" userId="84cd2103f36ef0dc" providerId="LiveId" clId="{6620A145-9720-44D9-A040-B0CB2D390024}" dt="2020-07-27T10:56:24.959" v="0" actId="47"/>
          <pc:sldLayoutMkLst>
            <pc:docMk/>
            <pc:sldMasterMk cId="2565487108" sldId="2147483696"/>
            <pc:sldLayoutMk cId="387999233" sldId="2147483706"/>
          </pc:sldLayoutMkLst>
        </pc:sldLayoutChg>
        <pc:sldLayoutChg chg="del">
          <pc:chgData name="hassan MH" userId="84cd2103f36ef0dc" providerId="LiveId" clId="{6620A145-9720-44D9-A040-B0CB2D390024}" dt="2020-07-27T10:56:24.959" v="0" actId="47"/>
          <pc:sldLayoutMkLst>
            <pc:docMk/>
            <pc:sldMasterMk cId="2565487108" sldId="2147483696"/>
            <pc:sldLayoutMk cId="4028123010" sldId="2147483707"/>
          </pc:sldLayoutMkLst>
        </pc:sldLayoutChg>
      </pc:sldMaster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6A2E6461-F0C6-4C9E-836D-976D60DC22CC}"/>
    <pc:docChg chg="custSel addSld modSld sldOrd modMainMaster">
      <pc:chgData name="hassan MH" userId="84cd2103f36ef0dc" providerId="LiveId" clId="{6A2E6461-F0C6-4C9E-836D-976D60DC22CC}" dt="2022-06-28T11:08:44.232" v="4"/>
      <pc:docMkLst>
        <pc:docMk/>
      </pc:docMkLst>
      <pc:sldChg chg="setBg">
        <pc:chgData name="hassan MH" userId="84cd2103f36ef0dc" providerId="LiveId" clId="{6A2E6461-F0C6-4C9E-836D-976D60DC22CC}" dt="2022-06-28T11:08:44.232" v="4"/>
        <pc:sldMkLst>
          <pc:docMk/>
          <pc:sldMk cId="3240627720" sldId="318"/>
        </pc:sldMkLst>
      </pc:sldChg>
      <pc:sldChg chg="new ord">
        <pc:chgData name="hassan MH" userId="84cd2103f36ef0dc" providerId="LiveId" clId="{6A2E6461-F0C6-4C9E-836D-976D60DC22CC}" dt="2022-06-28T11:08:10.425" v="2"/>
        <pc:sldMkLst>
          <pc:docMk/>
          <pc:sldMk cId="1352927862" sldId="469"/>
        </pc:sldMkLst>
      </pc:sldChg>
      <pc:sldMasterChg chg="delSp mod">
        <pc:chgData name="hassan MH" userId="84cd2103f36ef0dc" providerId="LiveId" clId="{6A2E6461-F0C6-4C9E-836D-976D60DC22CC}" dt="2022-06-28T11:08:22.964" v="3" actId="478"/>
        <pc:sldMasterMkLst>
          <pc:docMk/>
          <pc:sldMasterMk cId="1999553112" sldId="2147483684"/>
        </pc:sldMasterMkLst>
        <pc:spChg chg="del">
          <ac:chgData name="hassan MH" userId="84cd2103f36ef0dc" providerId="LiveId" clId="{6A2E6461-F0C6-4C9E-836D-976D60DC22CC}" dt="2022-06-28T11:08:22.964" v="3" actId="478"/>
          <ac:spMkLst>
            <pc:docMk/>
            <pc:sldMasterMk cId="1999553112" sldId="2147483684"/>
            <ac:spMk id="8" creationId="{ED269C2B-01A5-1290-0069-012798C639AB}"/>
          </ac:spMkLst>
        </pc:spChg>
        <pc:spChg chg="del">
          <ac:chgData name="hassan MH" userId="84cd2103f36ef0dc" providerId="LiveId" clId="{6A2E6461-F0C6-4C9E-836D-976D60DC22CC}" dt="2022-06-28T11:08:22.964" v="3" actId="478"/>
          <ac:spMkLst>
            <pc:docMk/>
            <pc:sldMasterMk cId="1999553112" sldId="2147483684"/>
            <ac:spMk id="9" creationId="{6F854D8A-3769-97C4-C800-3ECE02D3FD79}"/>
          </ac:spMkLst>
        </pc:spChg>
        <pc:spChg chg="del">
          <ac:chgData name="hassan MH" userId="84cd2103f36ef0dc" providerId="LiveId" clId="{6A2E6461-F0C6-4C9E-836D-976D60DC22CC}" dt="2022-06-28T11:08:22.964" v="3" actId="478"/>
          <ac:spMkLst>
            <pc:docMk/>
            <pc:sldMasterMk cId="1999553112" sldId="2147483684"/>
            <ac:spMk id="10" creationId="{D8A9E05D-A931-F54F-B936-284251BAED83}"/>
          </ac:spMkLst>
        </pc:spChg>
        <pc:spChg chg="del">
          <ac:chgData name="hassan MH" userId="84cd2103f36ef0dc" providerId="LiveId" clId="{6A2E6461-F0C6-4C9E-836D-976D60DC22CC}" dt="2022-06-28T11:08:22.964" v="3" actId="478"/>
          <ac:spMkLst>
            <pc:docMk/>
            <pc:sldMasterMk cId="1999553112" sldId="2147483684"/>
            <ac:spMk id="12" creationId="{05A9EC99-03AE-5AE1-748C-BEBEB308F2F5}"/>
          </ac:spMkLst>
        </pc:spChg>
        <pc:spChg chg="del">
          <ac:chgData name="hassan MH" userId="84cd2103f36ef0dc" providerId="LiveId" clId="{6A2E6461-F0C6-4C9E-836D-976D60DC22CC}" dt="2022-06-28T11:08:22.964" v="3" actId="478"/>
          <ac:spMkLst>
            <pc:docMk/>
            <pc:sldMasterMk cId="1999553112" sldId="2147483684"/>
            <ac:spMk id="13" creationId="{4090DFD0-DC92-F609-3EB8-DD09D1003F68}"/>
          </ac:spMkLst>
        </pc:spChg>
        <pc:spChg chg="del">
          <ac:chgData name="hassan MH" userId="84cd2103f36ef0dc" providerId="LiveId" clId="{6A2E6461-F0C6-4C9E-836D-976D60DC22CC}" dt="2022-06-28T11:08:22.964" v="3" actId="478"/>
          <ac:spMkLst>
            <pc:docMk/>
            <pc:sldMasterMk cId="1999553112" sldId="2147483684"/>
            <ac:spMk id="14" creationId="{2A287DE6-A0D6-41EA-945E-872180F38F82}"/>
          </ac:spMkLst>
        </pc:spChg>
      </pc:sldMasterChg>
    </pc:docChg>
  </pc:docChgLst>
  <pc:docChgLst>
    <pc:chgData name="hassan MH" userId="84cd2103f36ef0dc" providerId="LiveId" clId="{59E95559-264B-425D-9C77-1A597323C061}"/>
    <pc:docChg chg="addSld delSld modSld modMainMaster">
      <pc:chgData name="hassan MH" userId="84cd2103f36ef0dc" providerId="LiveId" clId="{59E95559-264B-425D-9C77-1A597323C061}" dt="2022-04-21T11:06:47.497" v="3"/>
      <pc:docMkLst>
        <pc:docMk/>
      </pc:docMkLst>
      <pc:sldChg chg="modNotesTx">
        <pc:chgData name="hassan MH" userId="84cd2103f36ef0dc" providerId="LiveId" clId="{59E95559-264B-425D-9C77-1A597323C061}" dt="2022-04-21T11:06:47.497" v="3"/>
        <pc:sldMkLst>
          <pc:docMk/>
          <pc:sldMk cId="1906547679" sldId="281"/>
        </pc:sldMkLst>
      </pc:sldChg>
      <pc:sldChg chg="add del setBg">
        <pc:chgData name="hassan MH" userId="84cd2103f36ef0dc" providerId="LiveId" clId="{59E95559-264B-425D-9C77-1A597323C061}" dt="2022-04-21T11:05:02.903" v="1"/>
        <pc:sldMkLst>
          <pc:docMk/>
          <pc:sldMk cId="1487315265" sldId="316"/>
        </pc:sldMkLst>
      </pc:sldChg>
      <pc:sldMasterChg chg="addSp modSp">
        <pc:chgData name="hassan MH" userId="84cd2103f36ef0dc" providerId="LiveId" clId="{59E95559-264B-425D-9C77-1A597323C061}" dt="2022-04-21T11:06:03.146" v="2"/>
        <pc:sldMasterMkLst>
          <pc:docMk/>
          <pc:sldMasterMk cId="1999553112" sldId="2147483684"/>
        </pc:sldMasterMkLst>
        <pc:spChg chg="add mod">
          <ac:chgData name="hassan MH" userId="84cd2103f36ef0dc" providerId="LiveId" clId="{59E95559-264B-425D-9C77-1A597323C061}" dt="2022-04-21T11:06:03.146" v="2"/>
          <ac:spMkLst>
            <pc:docMk/>
            <pc:sldMasterMk cId="1999553112" sldId="2147483684"/>
            <ac:spMk id="7" creationId="{DE2B2F99-C92C-4529-AC6C-B676F1AE1D72}"/>
          </ac:spMkLst>
        </pc:spChg>
      </pc:sldMasterChg>
    </pc:docChg>
  </pc:docChgLst>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H" userId="84cd2103f36ef0dc" providerId="LiveId" clId="{004DDE8A-F5D5-4C11-893F-D665410BCEDF}"/>
    <pc:docChg chg="undo custSel delSld modSld modMainMaster">
      <pc:chgData name="hassan MH" userId="84cd2103f36ef0dc" providerId="LiveId" clId="{004DDE8A-F5D5-4C11-893F-D665410BCEDF}" dt="2022-07-12T09:51:20.013" v="445" actId="47"/>
      <pc:docMkLst>
        <pc:docMk/>
      </pc:docMkLst>
      <pc:sldChg chg="del">
        <pc:chgData name="hassan MH" userId="84cd2103f36ef0dc" providerId="LiveId" clId="{004DDE8A-F5D5-4C11-893F-D665410BCEDF}" dt="2022-07-12T09:51:20.013" v="445" actId="47"/>
        <pc:sldMkLst>
          <pc:docMk/>
          <pc:sldMk cId="3240627720" sldId="318"/>
        </pc:sldMkLst>
      </pc:sldChg>
      <pc:sldChg chg="addSp delSp modSp mod modClrScheme chgLayout">
        <pc:chgData name="hassan MH" userId="84cd2103f36ef0dc" providerId="LiveId" clId="{004DDE8A-F5D5-4C11-893F-D665410BCEDF}" dt="2022-07-12T09:51:07.792" v="444" actId="14100"/>
        <pc:sldMkLst>
          <pc:docMk/>
          <pc:sldMk cId="1352927862" sldId="469"/>
        </pc:sldMkLst>
        <pc:spChg chg="add del mod">
          <ac:chgData name="hassan MH" userId="84cd2103f36ef0dc" providerId="LiveId" clId="{004DDE8A-F5D5-4C11-893F-D665410BCEDF}" dt="2022-07-12T09:24:40.027" v="52" actId="21"/>
          <ac:spMkLst>
            <pc:docMk/>
            <pc:sldMk cId="1352927862" sldId="469"/>
            <ac:spMk id="5" creationId="{4E2A0D80-CEAF-0B63-2BCC-80B9FFB50C2D}"/>
          </ac:spMkLst>
        </pc:spChg>
        <pc:spChg chg="add del mod">
          <ac:chgData name="hassan MH" userId="84cd2103f36ef0dc" providerId="LiveId" clId="{004DDE8A-F5D5-4C11-893F-D665410BCEDF}" dt="2022-07-12T09:24:40.027" v="52" actId="21"/>
          <ac:spMkLst>
            <pc:docMk/>
            <pc:sldMk cId="1352927862" sldId="469"/>
            <ac:spMk id="6" creationId="{ED0E1AFD-6763-DDA6-7F52-084F4BA14B4F}"/>
          </ac:spMkLst>
        </pc:spChg>
        <pc:spChg chg="add mod ord">
          <ac:chgData name="hassan MH" userId="84cd2103f36ef0dc" providerId="LiveId" clId="{004DDE8A-F5D5-4C11-893F-D665410BCEDF}" dt="2022-07-12T09:50:57.135" v="442" actId="782"/>
          <ac:spMkLst>
            <pc:docMk/>
            <pc:sldMk cId="1352927862" sldId="469"/>
            <ac:spMk id="7" creationId="{06C9D92A-ED26-0FBE-BC52-EBD93CAAD08E}"/>
          </ac:spMkLst>
        </pc:spChg>
        <pc:spChg chg="add mod">
          <ac:chgData name="hassan MH" userId="84cd2103f36ef0dc" providerId="LiveId" clId="{004DDE8A-F5D5-4C11-893F-D665410BCEDF}" dt="2022-07-12T09:50:57.135" v="442" actId="782"/>
          <ac:spMkLst>
            <pc:docMk/>
            <pc:sldMk cId="1352927862" sldId="469"/>
            <ac:spMk id="8" creationId="{CEABA037-91E3-815D-AA24-56B5BC42AA1F}"/>
          </ac:spMkLst>
        </pc:spChg>
        <pc:spChg chg="add mod">
          <ac:chgData name="hassan MH" userId="84cd2103f36ef0dc" providerId="LiveId" clId="{004DDE8A-F5D5-4C11-893F-D665410BCEDF}" dt="2022-07-12T09:50:57.135" v="442" actId="782"/>
          <ac:spMkLst>
            <pc:docMk/>
            <pc:sldMk cId="1352927862" sldId="469"/>
            <ac:spMk id="9" creationId="{D154EE4D-E478-D72D-B0D6-E49733C11F45}"/>
          </ac:spMkLst>
        </pc:spChg>
        <pc:spChg chg="add mod">
          <ac:chgData name="hassan MH" userId="84cd2103f36ef0dc" providerId="LiveId" clId="{004DDE8A-F5D5-4C11-893F-D665410BCEDF}" dt="2022-07-12T09:50:57.135" v="442" actId="782"/>
          <ac:spMkLst>
            <pc:docMk/>
            <pc:sldMk cId="1352927862" sldId="469"/>
            <ac:spMk id="10" creationId="{E384457C-B73A-E506-6393-5EB10F6A36C7}"/>
          </ac:spMkLst>
        </pc:spChg>
        <pc:spChg chg="add mod">
          <ac:chgData name="hassan MH" userId="84cd2103f36ef0dc" providerId="LiveId" clId="{004DDE8A-F5D5-4C11-893F-D665410BCEDF}" dt="2022-07-12T09:50:57.135" v="442" actId="782"/>
          <ac:spMkLst>
            <pc:docMk/>
            <pc:sldMk cId="1352927862" sldId="469"/>
            <ac:spMk id="11" creationId="{92313FFB-84BA-5F74-B820-85182C42F4AF}"/>
          </ac:spMkLst>
        </pc:spChg>
        <pc:spChg chg="add mod">
          <ac:chgData name="hassan MH" userId="84cd2103f36ef0dc" providerId="LiveId" clId="{004DDE8A-F5D5-4C11-893F-D665410BCEDF}" dt="2022-07-12T09:50:57.135" v="442" actId="782"/>
          <ac:spMkLst>
            <pc:docMk/>
            <pc:sldMk cId="1352927862" sldId="469"/>
            <ac:spMk id="12" creationId="{7D0192D5-FDD7-9542-6A2C-F6D6575E2CE2}"/>
          </ac:spMkLst>
        </pc:spChg>
        <pc:spChg chg="add del mod">
          <ac:chgData name="hassan MH" userId="84cd2103f36ef0dc" providerId="LiveId" clId="{004DDE8A-F5D5-4C11-893F-D665410BCEDF}" dt="2022-07-12T09:41:21.220" v="261" actId="478"/>
          <ac:spMkLst>
            <pc:docMk/>
            <pc:sldMk cId="1352927862" sldId="469"/>
            <ac:spMk id="13" creationId="{70761557-CCD7-0CE9-5B7A-770BC8DA8346}"/>
          </ac:spMkLst>
        </pc:spChg>
        <pc:spChg chg="add del mod">
          <ac:chgData name="hassan MH" userId="84cd2103f36ef0dc" providerId="LiveId" clId="{004DDE8A-F5D5-4C11-893F-D665410BCEDF}" dt="2022-07-12T09:41:21.220" v="261" actId="478"/>
          <ac:spMkLst>
            <pc:docMk/>
            <pc:sldMk cId="1352927862" sldId="469"/>
            <ac:spMk id="14" creationId="{4FFC95AF-4215-CDDE-2938-1F45C5631623}"/>
          </ac:spMkLst>
        </pc:spChg>
        <pc:spChg chg="add del mod">
          <ac:chgData name="hassan MH" userId="84cd2103f36ef0dc" providerId="LiveId" clId="{004DDE8A-F5D5-4C11-893F-D665410BCEDF}" dt="2022-07-12T09:24:11.624" v="45" actId="478"/>
          <ac:spMkLst>
            <pc:docMk/>
            <pc:sldMk cId="1352927862" sldId="469"/>
            <ac:spMk id="17" creationId="{7B3CCCAD-2D53-BD80-879C-EA010613BEB5}"/>
          </ac:spMkLst>
        </pc:spChg>
        <pc:spChg chg="add del mod">
          <ac:chgData name="hassan MH" userId="84cd2103f36ef0dc" providerId="LiveId" clId="{004DDE8A-F5D5-4C11-893F-D665410BCEDF}" dt="2022-07-12T09:24:40.027" v="52" actId="21"/>
          <ac:spMkLst>
            <pc:docMk/>
            <pc:sldMk cId="1352927862" sldId="469"/>
            <ac:spMk id="18" creationId="{BC8110AF-0E0E-358F-35D5-D4FB0C684C22}"/>
          </ac:spMkLst>
        </pc:spChg>
        <pc:spChg chg="add del mod ord">
          <ac:chgData name="hassan MH" userId="84cd2103f36ef0dc" providerId="LiveId" clId="{004DDE8A-F5D5-4C11-893F-D665410BCEDF}" dt="2022-07-12T09:25:24.783" v="61"/>
          <ac:spMkLst>
            <pc:docMk/>
            <pc:sldMk cId="1352927862" sldId="469"/>
            <ac:spMk id="19" creationId="{EE1DA04C-9375-C8F2-BB29-BD3692E48E66}"/>
          </ac:spMkLst>
        </pc:spChg>
        <pc:spChg chg="add mod">
          <ac:chgData name="hassan MH" userId="84cd2103f36ef0dc" providerId="LiveId" clId="{004DDE8A-F5D5-4C11-893F-D665410BCEDF}" dt="2022-07-12T09:51:03.408" v="443" actId="14100"/>
          <ac:spMkLst>
            <pc:docMk/>
            <pc:sldMk cId="1352927862" sldId="469"/>
            <ac:spMk id="22" creationId="{92061C97-A64B-8BDE-A9E0-CB5CF79D9100}"/>
          </ac:spMkLst>
        </pc:spChg>
        <pc:spChg chg="add mod">
          <ac:chgData name="hassan MH" userId="84cd2103f36ef0dc" providerId="LiveId" clId="{004DDE8A-F5D5-4C11-893F-D665410BCEDF}" dt="2022-07-12T09:51:07.792" v="444" actId="14100"/>
          <ac:spMkLst>
            <pc:docMk/>
            <pc:sldMk cId="1352927862" sldId="469"/>
            <ac:spMk id="23" creationId="{885ABCA1-B6DD-0B76-14AE-29E385BFCF13}"/>
          </ac:spMkLst>
        </pc:spChg>
        <pc:spChg chg="add mod">
          <ac:chgData name="hassan MH" userId="84cd2103f36ef0dc" providerId="LiveId" clId="{004DDE8A-F5D5-4C11-893F-D665410BCEDF}" dt="2022-07-12T09:50:57.135" v="442" actId="782"/>
          <ac:spMkLst>
            <pc:docMk/>
            <pc:sldMk cId="1352927862" sldId="469"/>
            <ac:spMk id="26" creationId="{42B8CBD3-4A37-6264-B53E-0340EA99AC2D}"/>
          </ac:spMkLst>
        </pc:spChg>
        <pc:spChg chg="add mod">
          <ac:chgData name="hassan MH" userId="84cd2103f36ef0dc" providerId="LiveId" clId="{004DDE8A-F5D5-4C11-893F-D665410BCEDF}" dt="2022-07-12T09:50:57.135" v="442" actId="782"/>
          <ac:spMkLst>
            <pc:docMk/>
            <pc:sldMk cId="1352927862" sldId="469"/>
            <ac:spMk id="28" creationId="{969F289D-F75B-6ADC-EC34-F88FCE6A0B11}"/>
          </ac:spMkLst>
        </pc:spChg>
        <pc:spChg chg="add mod">
          <ac:chgData name="hassan MH" userId="84cd2103f36ef0dc" providerId="LiveId" clId="{004DDE8A-F5D5-4C11-893F-D665410BCEDF}" dt="2022-07-12T09:50:57.135" v="442" actId="782"/>
          <ac:spMkLst>
            <pc:docMk/>
            <pc:sldMk cId="1352927862" sldId="469"/>
            <ac:spMk id="29" creationId="{56A91C96-12A5-470B-6116-F28F42B902B8}"/>
          </ac:spMkLst>
        </pc:spChg>
        <pc:spChg chg="add mod">
          <ac:chgData name="hassan MH" userId="84cd2103f36ef0dc" providerId="LiveId" clId="{004DDE8A-F5D5-4C11-893F-D665410BCEDF}" dt="2022-07-12T09:50:57.135" v="442" actId="782"/>
          <ac:spMkLst>
            <pc:docMk/>
            <pc:sldMk cId="1352927862" sldId="469"/>
            <ac:spMk id="30" creationId="{1C0D21DF-6F77-A574-DCC2-B5D6C687E13E}"/>
          </ac:spMkLst>
        </pc:spChg>
        <pc:spChg chg="add mod">
          <ac:chgData name="hassan MH" userId="84cd2103f36ef0dc" providerId="LiveId" clId="{004DDE8A-F5D5-4C11-893F-D665410BCEDF}" dt="2022-07-12T09:50:57.135" v="442" actId="782"/>
          <ac:spMkLst>
            <pc:docMk/>
            <pc:sldMk cId="1352927862" sldId="469"/>
            <ac:spMk id="31" creationId="{D64AB178-97EA-52AA-42C5-014C31B952FB}"/>
          </ac:spMkLst>
        </pc:spChg>
        <pc:spChg chg="add mod">
          <ac:chgData name="hassan MH" userId="84cd2103f36ef0dc" providerId="LiveId" clId="{004DDE8A-F5D5-4C11-893F-D665410BCEDF}" dt="2022-07-12T09:50:57.135" v="442" actId="782"/>
          <ac:spMkLst>
            <pc:docMk/>
            <pc:sldMk cId="1352927862" sldId="469"/>
            <ac:spMk id="32" creationId="{FB9F1795-885C-E506-E925-29E48658152E}"/>
          </ac:spMkLst>
        </pc:spChg>
        <pc:spChg chg="add mod">
          <ac:chgData name="hassan MH" userId="84cd2103f36ef0dc" providerId="LiveId" clId="{004DDE8A-F5D5-4C11-893F-D665410BCEDF}" dt="2022-07-12T09:50:57.135" v="442" actId="782"/>
          <ac:spMkLst>
            <pc:docMk/>
            <pc:sldMk cId="1352927862" sldId="469"/>
            <ac:spMk id="33" creationId="{A44426B0-2937-7501-AA5A-EECB3891A0F7}"/>
          </ac:spMkLst>
        </pc:spChg>
        <pc:spChg chg="add mod">
          <ac:chgData name="hassan MH" userId="84cd2103f36ef0dc" providerId="LiveId" clId="{004DDE8A-F5D5-4C11-893F-D665410BCEDF}" dt="2022-07-12T09:50:57.135" v="442" actId="782"/>
          <ac:spMkLst>
            <pc:docMk/>
            <pc:sldMk cId="1352927862" sldId="469"/>
            <ac:spMk id="34" creationId="{4B96F87F-1231-307E-13E5-8F50AD3516C2}"/>
          </ac:spMkLst>
        </pc:spChg>
        <pc:spChg chg="add mod">
          <ac:chgData name="hassan MH" userId="84cd2103f36ef0dc" providerId="LiveId" clId="{004DDE8A-F5D5-4C11-893F-D665410BCEDF}" dt="2022-07-12T09:50:57.135" v="442" actId="782"/>
          <ac:spMkLst>
            <pc:docMk/>
            <pc:sldMk cId="1352927862" sldId="469"/>
            <ac:spMk id="35" creationId="{4FC6E3D7-5C73-6B57-F35B-4E334640527F}"/>
          </ac:spMkLst>
        </pc:spChg>
        <pc:spChg chg="add mod">
          <ac:chgData name="hassan MH" userId="84cd2103f36ef0dc" providerId="LiveId" clId="{004DDE8A-F5D5-4C11-893F-D665410BCEDF}" dt="2022-07-12T09:50:57.135" v="442" actId="782"/>
          <ac:spMkLst>
            <pc:docMk/>
            <pc:sldMk cId="1352927862" sldId="469"/>
            <ac:spMk id="36" creationId="{63263F69-43EE-4187-D660-118B0BDCCBED}"/>
          </ac:spMkLst>
        </pc:spChg>
        <pc:spChg chg="add mod">
          <ac:chgData name="hassan MH" userId="84cd2103f36ef0dc" providerId="LiveId" clId="{004DDE8A-F5D5-4C11-893F-D665410BCEDF}" dt="2022-07-12T09:50:57.135" v="442" actId="782"/>
          <ac:spMkLst>
            <pc:docMk/>
            <pc:sldMk cId="1352927862" sldId="469"/>
            <ac:spMk id="37" creationId="{DC9C0866-1954-52BD-187C-E63797FF9EE4}"/>
          </ac:spMkLst>
        </pc:spChg>
        <pc:spChg chg="add mod">
          <ac:chgData name="hassan MH" userId="84cd2103f36ef0dc" providerId="LiveId" clId="{004DDE8A-F5D5-4C11-893F-D665410BCEDF}" dt="2022-07-12T09:50:57.135" v="442" actId="782"/>
          <ac:spMkLst>
            <pc:docMk/>
            <pc:sldMk cId="1352927862" sldId="469"/>
            <ac:spMk id="38" creationId="{0763C243-3AF9-C1D9-7DAD-117F06365A9D}"/>
          </ac:spMkLst>
        </pc:spChg>
        <pc:spChg chg="add mod">
          <ac:chgData name="hassan MH" userId="84cd2103f36ef0dc" providerId="LiveId" clId="{004DDE8A-F5D5-4C11-893F-D665410BCEDF}" dt="2022-07-12T09:50:57.135" v="442" actId="782"/>
          <ac:spMkLst>
            <pc:docMk/>
            <pc:sldMk cId="1352927862" sldId="469"/>
            <ac:spMk id="39" creationId="{1B461B3E-99D4-12C3-749D-E0BD14035C71}"/>
          </ac:spMkLst>
        </pc:spChg>
        <pc:spChg chg="add mod">
          <ac:chgData name="hassan MH" userId="84cd2103f36ef0dc" providerId="LiveId" clId="{004DDE8A-F5D5-4C11-893F-D665410BCEDF}" dt="2022-07-12T09:50:57.135" v="442" actId="782"/>
          <ac:spMkLst>
            <pc:docMk/>
            <pc:sldMk cId="1352927862" sldId="469"/>
            <ac:spMk id="40" creationId="{A42A1F6F-50D5-77B3-6FB7-750F2EF7B87A}"/>
          </ac:spMkLst>
        </pc:spChg>
        <pc:spChg chg="add mod">
          <ac:chgData name="hassan MH" userId="84cd2103f36ef0dc" providerId="LiveId" clId="{004DDE8A-F5D5-4C11-893F-D665410BCEDF}" dt="2022-07-12T09:50:57.135" v="442" actId="782"/>
          <ac:spMkLst>
            <pc:docMk/>
            <pc:sldMk cId="1352927862" sldId="469"/>
            <ac:spMk id="41" creationId="{25CE1F6D-ADBA-CB91-9985-8053B4F97B51}"/>
          </ac:spMkLst>
        </pc:spChg>
        <pc:spChg chg="add mod">
          <ac:chgData name="hassan MH" userId="84cd2103f36ef0dc" providerId="LiveId" clId="{004DDE8A-F5D5-4C11-893F-D665410BCEDF}" dt="2022-07-12T09:50:57.135" v="442" actId="782"/>
          <ac:spMkLst>
            <pc:docMk/>
            <pc:sldMk cId="1352927862" sldId="469"/>
            <ac:spMk id="42" creationId="{130AE20C-4846-3937-AA92-243400BA3DCD}"/>
          </ac:spMkLst>
        </pc:spChg>
        <pc:spChg chg="add mod">
          <ac:chgData name="hassan MH" userId="84cd2103f36ef0dc" providerId="LiveId" clId="{004DDE8A-F5D5-4C11-893F-D665410BCEDF}" dt="2022-07-12T09:50:57.135" v="442" actId="782"/>
          <ac:spMkLst>
            <pc:docMk/>
            <pc:sldMk cId="1352927862" sldId="469"/>
            <ac:spMk id="43" creationId="{4E1B70E1-67E1-38FA-5A62-6BCE365DA363}"/>
          </ac:spMkLst>
        </pc:spChg>
        <pc:spChg chg="add del mod">
          <ac:chgData name="hassan MH" userId="84cd2103f36ef0dc" providerId="LiveId" clId="{004DDE8A-F5D5-4C11-893F-D665410BCEDF}" dt="2022-07-12T09:31:29.835" v="127" actId="478"/>
          <ac:spMkLst>
            <pc:docMk/>
            <pc:sldMk cId="1352927862" sldId="469"/>
            <ac:spMk id="45" creationId="{1754D678-86AA-DE8C-0348-E2B5703BD731}"/>
          </ac:spMkLst>
        </pc:spChg>
        <pc:spChg chg="add del mod">
          <ac:chgData name="hassan MH" userId="84cd2103f36ef0dc" providerId="LiveId" clId="{004DDE8A-F5D5-4C11-893F-D665410BCEDF}" dt="2022-07-12T09:31:29.835" v="127" actId="478"/>
          <ac:spMkLst>
            <pc:docMk/>
            <pc:sldMk cId="1352927862" sldId="469"/>
            <ac:spMk id="46" creationId="{48E39777-731B-03C9-55C3-33D7003EE62B}"/>
          </ac:spMkLst>
        </pc:spChg>
        <pc:spChg chg="add del mod">
          <ac:chgData name="hassan MH" userId="84cd2103f36ef0dc" providerId="LiveId" clId="{004DDE8A-F5D5-4C11-893F-D665410BCEDF}" dt="2022-07-12T09:31:29.835" v="127" actId="478"/>
          <ac:spMkLst>
            <pc:docMk/>
            <pc:sldMk cId="1352927862" sldId="469"/>
            <ac:spMk id="47" creationId="{B9DF847B-D908-3410-CEA2-441818AB81CC}"/>
          </ac:spMkLst>
        </pc:spChg>
        <pc:spChg chg="add del mod">
          <ac:chgData name="hassan MH" userId="84cd2103f36ef0dc" providerId="LiveId" clId="{004DDE8A-F5D5-4C11-893F-D665410BCEDF}" dt="2022-07-12T09:31:29.835" v="127" actId="478"/>
          <ac:spMkLst>
            <pc:docMk/>
            <pc:sldMk cId="1352927862" sldId="469"/>
            <ac:spMk id="48" creationId="{363E9E55-271C-7044-7FD8-9145C324FEEF}"/>
          </ac:spMkLst>
        </pc:spChg>
        <pc:spChg chg="add mod">
          <ac:chgData name="hassan MH" userId="84cd2103f36ef0dc" providerId="LiveId" clId="{004DDE8A-F5D5-4C11-893F-D665410BCEDF}" dt="2022-07-12T09:50:57.135" v="442" actId="782"/>
          <ac:spMkLst>
            <pc:docMk/>
            <pc:sldMk cId="1352927862" sldId="469"/>
            <ac:spMk id="49" creationId="{BD08250A-8BBC-AB2B-48F3-AB88B14B6392}"/>
          </ac:spMkLst>
        </pc:spChg>
        <pc:spChg chg="add mod">
          <ac:chgData name="hassan MH" userId="84cd2103f36ef0dc" providerId="LiveId" clId="{004DDE8A-F5D5-4C11-893F-D665410BCEDF}" dt="2022-07-12T09:50:57.135" v="442" actId="782"/>
          <ac:spMkLst>
            <pc:docMk/>
            <pc:sldMk cId="1352927862" sldId="469"/>
            <ac:spMk id="50" creationId="{34726976-973E-C8FA-4AF1-00D75472BC70}"/>
          </ac:spMkLst>
        </pc:spChg>
        <pc:spChg chg="add del mod">
          <ac:chgData name="hassan MH" userId="84cd2103f36ef0dc" providerId="LiveId" clId="{004DDE8A-F5D5-4C11-893F-D665410BCEDF}" dt="2022-07-12T09:32:57.766" v="158" actId="478"/>
          <ac:spMkLst>
            <pc:docMk/>
            <pc:sldMk cId="1352927862" sldId="469"/>
            <ac:spMk id="52" creationId="{32379303-F3A6-5600-BF62-DFADCA89294A}"/>
          </ac:spMkLst>
        </pc:spChg>
        <pc:spChg chg="add mod">
          <ac:chgData name="hassan MH" userId="84cd2103f36ef0dc" providerId="LiveId" clId="{004DDE8A-F5D5-4C11-893F-D665410BCEDF}" dt="2022-07-12T09:50:57.135" v="442" actId="782"/>
          <ac:spMkLst>
            <pc:docMk/>
            <pc:sldMk cId="1352927862" sldId="469"/>
            <ac:spMk id="53" creationId="{51AE0E41-E3A2-13B9-781C-B2A79AC3FB90}"/>
          </ac:spMkLst>
        </pc:spChg>
        <pc:spChg chg="add mod">
          <ac:chgData name="hassan MH" userId="84cd2103f36ef0dc" providerId="LiveId" clId="{004DDE8A-F5D5-4C11-893F-D665410BCEDF}" dt="2022-07-12T09:50:57.135" v="442" actId="782"/>
          <ac:spMkLst>
            <pc:docMk/>
            <pc:sldMk cId="1352927862" sldId="469"/>
            <ac:spMk id="54" creationId="{E8143699-D575-29A7-2E7F-D904EAC5F74C}"/>
          </ac:spMkLst>
        </pc:spChg>
        <pc:spChg chg="add mod">
          <ac:chgData name="hassan MH" userId="84cd2103f36ef0dc" providerId="LiveId" clId="{004DDE8A-F5D5-4C11-893F-D665410BCEDF}" dt="2022-07-12T09:50:57.135" v="442" actId="782"/>
          <ac:spMkLst>
            <pc:docMk/>
            <pc:sldMk cId="1352927862" sldId="469"/>
            <ac:spMk id="55" creationId="{C678767A-B8AC-01B1-2165-12F0C1784E87}"/>
          </ac:spMkLst>
        </pc:spChg>
        <pc:spChg chg="add mod">
          <ac:chgData name="hassan MH" userId="84cd2103f36ef0dc" providerId="LiveId" clId="{004DDE8A-F5D5-4C11-893F-D665410BCEDF}" dt="2022-07-12T09:50:57.135" v="442" actId="782"/>
          <ac:spMkLst>
            <pc:docMk/>
            <pc:sldMk cId="1352927862" sldId="469"/>
            <ac:spMk id="56" creationId="{062E6933-9C58-B6D3-EDC1-02BAC50AE2A2}"/>
          </ac:spMkLst>
        </pc:spChg>
        <pc:spChg chg="add mod">
          <ac:chgData name="hassan MH" userId="84cd2103f36ef0dc" providerId="LiveId" clId="{004DDE8A-F5D5-4C11-893F-D665410BCEDF}" dt="2022-07-12T09:50:57.135" v="442" actId="782"/>
          <ac:spMkLst>
            <pc:docMk/>
            <pc:sldMk cId="1352927862" sldId="469"/>
            <ac:spMk id="57" creationId="{38FA10FA-6352-8CBB-DCAB-0FB9A3D753F6}"/>
          </ac:spMkLst>
        </pc:spChg>
        <pc:spChg chg="add mod">
          <ac:chgData name="hassan MH" userId="84cd2103f36ef0dc" providerId="LiveId" clId="{004DDE8A-F5D5-4C11-893F-D665410BCEDF}" dt="2022-07-12T09:50:57.135" v="442" actId="782"/>
          <ac:spMkLst>
            <pc:docMk/>
            <pc:sldMk cId="1352927862" sldId="469"/>
            <ac:spMk id="58" creationId="{223CA388-D88E-8876-270E-CA968A031B44}"/>
          </ac:spMkLst>
        </pc:spChg>
        <pc:spChg chg="add mod">
          <ac:chgData name="hassan MH" userId="84cd2103f36ef0dc" providerId="LiveId" clId="{004DDE8A-F5D5-4C11-893F-D665410BCEDF}" dt="2022-07-12T09:50:57.135" v="442" actId="782"/>
          <ac:spMkLst>
            <pc:docMk/>
            <pc:sldMk cId="1352927862" sldId="469"/>
            <ac:spMk id="60" creationId="{0EDFCF54-ECD6-7B44-C2D7-525EB38EAD3F}"/>
          </ac:spMkLst>
        </pc:spChg>
        <pc:spChg chg="add mod">
          <ac:chgData name="hassan MH" userId="84cd2103f36ef0dc" providerId="LiveId" clId="{004DDE8A-F5D5-4C11-893F-D665410BCEDF}" dt="2022-07-12T09:50:57.135" v="442" actId="782"/>
          <ac:spMkLst>
            <pc:docMk/>
            <pc:sldMk cId="1352927862" sldId="469"/>
            <ac:spMk id="62" creationId="{629F0674-A81D-2474-FB0C-7AEFB53A05EB}"/>
          </ac:spMkLst>
        </pc:spChg>
        <pc:spChg chg="add mod">
          <ac:chgData name="hassan MH" userId="84cd2103f36ef0dc" providerId="LiveId" clId="{004DDE8A-F5D5-4C11-893F-D665410BCEDF}" dt="2022-07-12T09:50:57.135" v="442" actId="782"/>
          <ac:spMkLst>
            <pc:docMk/>
            <pc:sldMk cId="1352927862" sldId="469"/>
            <ac:spMk id="64" creationId="{1EA0D10D-20BC-0AFD-5355-535205C7883B}"/>
          </ac:spMkLst>
        </pc:spChg>
        <pc:spChg chg="add mod">
          <ac:chgData name="hassan MH" userId="84cd2103f36ef0dc" providerId="LiveId" clId="{004DDE8A-F5D5-4C11-893F-D665410BCEDF}" dt="2022-07-12T09:50:57.135" v="442" actId="782"/>
          <ac:spMkLst>
            <pc:docMk/>
            <pc:sldMk cId="1352927862" sldId="469"/>
            <ac:spMk id="65" creationId="{EF5BF539-B43F-1033-710E-A3D5B7CD8722}"/>
          </ac:spMkLst>
        </pc:spChg>
        <pc:spChg chg="add mod">
          <ac:chgData name="hassan MH" userId="84cd2103f36ef0dc" providerId="LiveId" clId="{004DDE8A-F5D5-4C11-893F-D665410BCEDF}" dt="2022-07-12T09:50:57.135" v="442" actId="782"/>
          <ac:spMkLst>
            <pc:docMk/>
            <pc:sldMk cId="1352927862" sldId="469"/>
            <ac:spMk id="66" creationId="{3E37AE28-B489-AE2C-4FC9-89B1CB92061C}"/>
          </ac:spMkLst>
        </pc:spChg>
        <pc:spChg chg="add mod">
          <ac:chgData name="hassan MH" userId="84cd2103f36ef0dc" providerId="LiveId" clId="{004DDE8A-F5D5-4C11-893F-D665410BCEDF}" dt="2022-07-12T09:50:57.135" v="442" actId="782"/>
          <ac:spMkLst>
            <pc:docMk/>
            <pc:sldMk cId="1352927862" sldId="469"/>
            <ac:spMk id="67" creationId="{08AEBF6A-505D-CDD7-B7D6-66277269AE76}"/>
          </ac:spMkLst>
        </pc:spChg>
        <pc:spChg chg="add mod">
          <ac:chgData name="hassan MH" userId="84cd2103f36ef0dc" providerId="LiveId" clId="{004DDE8A-F5D5-4C11-893F-D665410BCEDF}" dt="2022-07-12T09:50:57.135" v="442" actId="782"/>
          <ac:spMkLst>
            <pc:docMk/>
            <pc:sldMk cId="1352927862" sldId="469"/>
            <ac:spMk id="68" creationId="{C40C0B61-99CB-4D4B-7D05-6D9F7AD04A8C}"/>
          </ac:spMkLst>
        </pc:spChg>
        <pc:spChg chg="add mod">
          <ac:chgData name="hassan MH" userId="84cd2103f36ef0dc" providerId="LiveId" clId="{004DDE8A-F5D5-4C11-893F-D665410BCEDF}" dt="2022-07-12T09:50:57.135" v="442" actId="782"/>
          <ac:spMkLst>
            <pc:docMk/>
            <pc:sldMk cId="1352927862" sldId="469"/>
            <ac:spMk id="69" creationId="{D84ABF98-1440-4CDD-C3A2-7A7203529C9A}"/>
          </ac:spMkLst>
        </pc:spChg>
        <pc:spChg chg="add mod">
          <ac:chgData name="hassan MH" userId="84cd2103f36ef0dc" providerId="LiveId" clId="{004DDE8A-F5D5-4C11-893F-D665410BCEDF}" dt="2022-07-12T09:50:57.135" v="442" actId="782"/>
          <ac:spMkLst>
            <pc:docMk/>
            <pc:sldMk cId="1352927862" sldId="469"/>
            <ac:spMk id="70" creationId="{C03870C5-EA75-40AD-FC65-D45FE984759D}"/>
          </ac:spMkLst>
        </pc:spChg>
        <pc:spChg chg="add mod">
          <ac:chgData name="hassan MH" userId="84cd2103f36ef0dc" providerId="LiveId" clId="{004DDE8A-F5D5-4C11-893F-D665410BCEDF}" dt="2022-07-12T09:50:57.135" v="442" actId="782"/>
          <ac:spMkLst>
            <pc:docMk/>
            <pc:sldMk cId="1352927862" sldId="469"/>
            <ac:spMk id="71" creationId="{298A86FB-F099-2DCE-6ECF-06E9DBB588BD}"/>
          </ac:spMkLst>
        </pc:spChg>
        <pc:spChg chg="add mod">
          <ac:chgData name="hassan MH" userId="84cd2103f36ef0dc" providerId="LiveId" clId="{004DDE8A-F5D5-4C11-893F-D665410BCEDF}" dt="2022-07-12T09:50:57.135" v="442" actId="782"/>
          <ac:spMkLst>
            <pc:docMk/>
            <pc:sldMk cId="1352927862" sldId="469"/>
            <ac:spMk id="72" creationId="{A37CABB8-E9DB-46FC-E717-3B6C4B706B7C}"/>
          </ac:spMkLst>
        </pc:spChg>
        <pc:spChg chg="add mod">
          <ac:chgData name="hassan MH" userId="84cd2103f36ef0dc" providerId="LiveId" clId="{004DDE8A-F5D5-4C11-893F-D665410BCEDF}" dt="2022-07-12T09:50:57.135" v="442" actId="782"/>
          <ac:spMkLst>
            <pc:docMk/>
            <pc:sldMk cId="1352927862" sldId="469"/>
            <ac:spMk id="73" creationId="{889412D6-37AE-F730-BDE9-35A86AC10EEF}"/>
          </ac:spMkLst>
        </pc:spChg>
        <pc:spChg chg="add mod">
          <ac:chgData name="hassan MH" userId="84cd2103f36ef0dc" providerId="LiveId" clId="{004DDE8A-F5D5-4C11-893F-D665410BCEDF}" dt="2022-07-12T09:50:57.135" v="442" actId="782"/>
          <ac:spMkLst>
            <pc:docMk/>
            <pc:sldMk cId="1352927862" sldId="469"/>
            <ac:spMk id="74" creationId="{27CD266F-1279-FC74-ABE5-87C208167F99}"/>
          </ac:spMkLst>
        </pc:spChg>
        <pc:spChg chg="add del mod">
          <ac:chgData name="hassan MH" userId="84cd2103f36ef0dc" providerId="LiveId" clId="{004DDE8A-F5D5-4C11-893F-D665410BCEDF}" dt="2022-07-12T09:37:19.664" v="204" actId="478"/>
          <ac:spMkLst>
            <pc:docMk/>
            <pc:sldMk cId="1352927862" sldId="469"/>
            <ac:spMk id="75" creationId="{D66BE708-52C7-79CD-C700-FF3B959A9C0F}"/>
          </ac:spMkLst>
        </pc:spChg>
        <pc:spChg chg="add mod">
          <ac:chgData name="hassan MH" userId="84cd2103f36ef0dc" providerId="LiveId" clId="{004DDE8A-F5D5-4C11-893F-D665410BCEDF}" dt="2022-07-12T09:50:57.135" v="442" actId="782"/>
          <ac:spMkLst>
            <pc:docMk/>
            <pc:sldMk cId="1352927862" sldId="469"/>
            <ac:spMk id="76" creationId="{69BD2CF3-EBC8-D729-F45A-3981CF78FD27}"/>
          </ac:spMkLst>
        </pc:spChg>
        <pc:spChg chg="add mod">
          <ac:chgData name="hassan MH" userId="84cd2103f36ef0dc" providerId="LiveId" clId="{004DDE8A-F5D5-4C11-893F-D665410BCEDF}" dt="2022-07-12T09:50:57.135" v="442" actId="782"/>
          <ac:spMkLst>
            <pc:docMk/>
            <pc:sldMk cId="1352927862" sldId="469"/>
            <ac:spMk id="77" creationId="{32E4A1E8-AA40-B5EF-2782-1EF4CF9DF556}"/>
          </ac:spMkLst>
        </pc:spChg>
        <pc:spChg chg="add mod">
          <ac:chgData name="hassan MH" userId="84cd2103f36ef0dc" providerId="LiveId" clId="{004DDE8A-F5D5-4C11-893F-D665410BCEDF}" dt="2022-07-12T09:50:57.135" v="442" actId="782"/>
          <ac:spMkLst>
            <pc:docMk/>
            <pc:sldMk cId="1352927862" sldId="469"/>
            <ac:spMk id="78" creationId="{38518CCF-09C4-DAD9-DA06-0B6BA69352D8}"/>
          </ac:spMkLst>
        </pc:spChg>
        <pc:spChg chg="add mod">
          <ac:chgData name="hassan MH" userId="84cd2103f36ef0dc" providerId="LiveId" clId="{004DDE8A-F5D5-4C11-893F-D665410BCEDF}" dt="2022-07-12T09:50:57.135" v="442" actId="782"/>
          <ac:spMkLst>
            <pc:docMk/>
            <pc:sldMk cId="1352927862" sldId="469"/>
            <ac:spMk id="79" creationId="{539275FB-EB59-A9F5-4100-9696ADD50169}"/>
          </ac:spMkLst>
        </pc:spChg>
        <pc:spChg chg="add mod">
          <ac:chgData name="hassan MH" userId="84cd2103f36ef0dc" providerId="LiveId" clId="{004DDE8A-F5D5-4C11-893F-D665410BCEDF}" dt="2022-07-12T09:50:57.135" v="442" actId="782"/>
          <ac:spMkLst>
            <pc:docMk/>
            <pc:sldMk cId="1352927862" sldId="469"/>
            <ac:spMk id="81" creationId="{DD840033-8184-48D0-A682-90F396ACDCFA}"/>
          </ac:spMkLst>
        </pc:spChg>
        <pc:spChg chg="add mod">
          <ac:chgData name="hassan MH" userId="84cd2103f36ef0dc" providerId="LiveId" clId="{004DDE8A-F5D5-4C11-893F-D665410BCEDF}" dt="2022-07-12T09:50:57.135" v="442" actId="782"/>
          <ac:spMkLst>
            <pc:docMk/>
            <pc:sldMk cId="1352927862" sldId="469"/>
            <ac:spMk id="82" creationId="{0AD9908C-53FE-DF67-8B58-218B565954D4}"/>
          </ac:spMkLst>
        </pc:spChg>
        <pc:spChg chg="add mod">
          <ac:chgData name="hassan MH" userId="84cd2103f36ef0dc" providerId="LiveId" clId="{004DDE8A-F5D5-4C11-893F-D665410BCEDF}" dt="2022-07-12T09:50:57.135" v="442" actId="782"/>
          <ac:spMkLst>
            <pc:docMk/>
            <pc:sldMk cId="1352927862" sldId="469"/>
            <ac:spMk id="83" creationId="{84E4BA37-5E5F-E018-BD82-DB071968F966}"/>
          </ac:spMkLst>
        </pc:spChg>
        <pc:spChg chg="add mod">
          <ac:chgData name="hassan MH" userId="84cd2103f36ef0dc" providerId="LiveId" clId="{004DDE8A-F5D5-4C11-893F-D665410BCEDF}" dt="2022-07-12T09:50:57.135" v="442" actId="782"/>
          <ac:spMkLst>
            <pc:docMk/>
            <pc:sldMk cId="1352927862" sldId="469"/>
            <ac:spMk id="84" creationId="{F0153FB4-F91B-DA99-5BBB-F3D545FC2EAD}"/>
          </ac:spMkLst>
        </pc:spChg>
        <pc:spChg chg="add mod">
          <ac:chgData name="hassan MH" userId="84cd2103f36ef0dc" providerId="LiveId" clId="{004DDE8A-F5D5-4C11-893F-D665410BCEDF}" dt="2022-07-12T09:50:57.135" v="442" actId="782"/>
          <ac:spMkLst>
            <pc:docMk/>
            <pc:sldMk cId="1352927862" sldId="469"/>
            <ac:spMk id="85" creationId="{D5B999D3-19D1-7365-AFC2-D7A39A8401DD}"/>
          </ac:spMkLst>
        </pc:spChg>
        <pc:spChg chg="add mod">
          <ac:chgData name="hassan MH" userId="84cd2103f36ef0dc" providerId="LiveId" clId="{004DDE8A-F5D5-4C11-893F-D665410BCEDF}" dt="2022-07-12T09:50:57.135" v="442" actId="782"/>
          <ac:spMkLst>
            <pc:docMk/>
            <pc:sldMk cId="1352927862" sldId="469"/>
            <ac:spMk id="86" creationId="{13EFBCFC-C278-797B-9F43-7BAA12C5C6EB}"/>
          </ac:spMkLst>
        </pc:spChg>
        <pc:spChg chg="add mod">
          <ac:chgData name="hassan MH" userId="84cd2103f36ef0dc" providerId="LiveId" clId="{004DDE8A-F5D5-4C11-893F-D665410BCEDF}" dt="2022-07-12T09:50:57.135" v="442" actId="782"/>
          <ac:spMkLst>
            <pc:docMk/>
            <pc:sldMk cId="1352927862" sldId="469"/>
            <ac:spMk id="87" creationId="{99109370-D3AC-3438-0A32-BDD49FC5CEFA}"/>
          </ac:spMkLst>
        </pc:spChg>
        <pc:spChg chg="add mod">
          <ac:chgData name="hassan MH" userId="84cd2103f36ef0dc" providerId="LiveId" clId="{004DDE8A-F5D5-4C11-893F-D665410BCEDF}" dt="2022-07-12T09:50:57.135" v="442" actId="782"/>
          <ac:spMkLst>
            <pc:docMk/>
            <pc:sldMk cId="1352927862" sldId="469"/>
            <ac:spMk id="88" creationId="{8AAC01E0-C386-85F6-F27E-2D8DC450F318}"/>
          </ac:spMkLst>
        </pc:spChg>
        <pc:spChg chg="add mod">
          <ac:chgData name="hassan MH" userId="84cd2103f36ef0dc" providerId="LiveId" clId="{004DDE8A-F5D5-4C11-893F-D665410BCEDF}" dt="2022-07-12T09:50:57.135" v="442" actId="782"/>
          <ac:spMkLst>
            <pc:docMk/>
            <pc:sldMk cId="1352927862" sldId="469"/>
            <ac:spMk id="89" creationId="{07682493-0662-AA26-54FE-0CE889B5A135}"/>
          </ac:spMkLst>
        </pc:spChg>
        <pc:spChg chg="add mod">
          <ac:chgData name="hassan MH" userId="84cd2103f36ef0dc" providerId="LiveId" clId="{004DDE8A-F5D5-4C11-893F-D665410BCEDF}" dt="2022-07-12T09:50:57.135" v="442" actId="782"/>
          <ac:spMkLst>
            <pc:docMk/>
            <pc:sldMk cId="1352927862" sldId="469"/>
            <ac:spMk id="90" creationId="{A57AB1C6-5FF0-E4BD-C961-A47B5E8D9A90}"/>
          </ac:spMkLst>
        </pc:spChg>
        <pc:spChg chg="add mod">
          <ac:chgData name="hassan MH" userId="84cd2103f36ef0dc" providerId="LiveId" clId="{004DDE8A-F5D5-4C11-893F-D665410BCEDF}" dt="2022-07-12T09:50:57.135" v="442" actId="782"/>
          <ac:spMkLst>
            <pc:docMk/>
            <pc:sldMk cId="1352927862" sldId="469"/>
            <ac:spMk id="91" creationId="{DD08E4EB-F959-8892-C200-7F1384A92CAC}"/>
          </ac:spMkLst>
        </pc:spChg>
        <pc:spChg chg="add mod">
          <ac:chgData name="hassan MH" userId="84cd2103f36ef0dc" providerId="LiveId" clId="{004DDE8A-F5D5-4C11-893F-D665410BCEDF}" dt="2022-07-12T09:50:57.135" v="442" actId="782"/>
          <ac:spMkLst>
            <pc:docMk/>
            <pc:sldMk cId="1352927862" sldId="469"/>
            <ac:spMk id="92" creationId="{7A844248-59C6-8551-E60E-257FB9E2BB01}"/>
          </ac:spMkLst>
        </pc:spChg>
        <pc:spChg chg="add mod">
          <ac:chgData name="hassan MH" userId="84cd2103f36ef0dc" providerId="LiveId" clId="{004DDE8A-F5D5-4C11-893F-D665410BCEDF}" dt="2022-07-12T09:50:57.135" v="442" actId="782"/>
          <ac:spMkLst>
            <pc:docMk/>
            <pc:sldMk cId="1352927862" sldId="469"/>
            <ac:spMk id="93" creationId="{1CB77473-80B9-C19A-D21B-00325803780A}"/>
          </ac:spMkLst>
        </pc:spChg>
        <pc:spChg chg="add del mod">
          <ac:chgData name="hassan MH" userId="84cd2103f36ef0dc" providerId="LiveId" clId="{004DDE8A-F5D5-4C11-893F-D665410BCEDF}" dt="2022-07-12T09:41:42.103" v="266" actId="478"/>
          <ac:spMkLst>
            <pc:docMk/>
            <pc:sldMk cId="1352927862" sldId="469"/>
            <ac:spMk id="94" creationId="{AE698AEF-22C2-1597-2F74-68B1BEA01B3E}"/>
          </ac:spMkLst>
        </pc:spChg>
        <pc:picChg chg="add del mod modCrop">
          <ac:chgData name="hassan MH" userId="84cd2103f36ef0dc" providerId="LiveId" clId="{004DDE8A-F5D5-4C11-893F-D665410BCEDF}" dt="2022-07-12T09:25:09.583" v="58" actId="478"/>
          <ac:picMkLst>
            <pc:docMk/>
            <pc:sldMk cId="1352927862" sldId="469"/>
            <ac:picMk id="3" creationId="{7695632B-CC6B-2909-32C2-BC02510D6FEF}"/>
          </ac:picMkLst>
        </pc:picChg>
        <pc:picChg chg="add del mod">
          <ac:chgData name="hassan MH" userId="84cd2103f36ef0dc" providerId="LiveId" clId="{004DDE8A-F5D5-4C11-893F-D665410BCEDF}" dt="2022-07-12T09:50:19.793" v="439" actId="478"/>
          <ac:picMkLst>
            <pc:docMk/>
            <pc:sldMk cId="1352927862" sldId="469"/>
            <ac:picMk id="4" creationId="{C2CDA5B8-ECB8-8E81-66EC-011B125823DC}"/>
          </ac:picMkLst>
        </pc:picChg>
        <pc:picChg chg="add mod ord modCrop">
          <ac:chgData name="hassan MH" userId="84cd2103f36ef0dc" providerId="LiveId" clId="{004DDE8A-F5D5-4C11-893F-D665410BCEDF}" dt="2022-07-12T09:27:51.456" v="94" actId="700"/>
          <ac:picMkLst>
            <pc:docMk/>
            <pc:sldMk cId="1352927862" sldId="469"/>
            <ac:picMk id="21" creationId="{E8DC756C-6EFC-DDAD-F684-FA5E5ABC7285}"/>
          </ac:picMkLst>
        </pc:picChg>
        <pc:cxnChg chg="add del mod">
          <ac:chgData name="hassan MH" userId="84cd2103f36ef0dc" providerId="LiveId" clId="{004DDE8A-F5D5-4C11-893F-D665410BCEDF}" dt="2022-07-12T09:38:47.712" v="221" actId="478"/>
          <ac:cxnSpMkLst>
            <pc:docMk/>
            <pc:sldMk cId="1352927862" sldId="469"/>
            <ac:cxnSpMk id="16" creationId="{A0D48116-DA53-2C53-C88E-5962AAA765B1}"/>
          </ac:cxnSpMkLst>
        </pc:cxnChg>
        <pc:cxnChg chg="add del mod">
          <ac:chgData name="hassan MH" userId="84cd2103f36ef0dc" providerId="LiveId" clId="{004DDE8A-F5D5-4C11-893F-D665410BCEDF}" dt="2022-07-12T09:31:40.406" v="128" actId="478"/>
          <ac:cxnSpMkLst>
            <pc:docMk/>
            <pc:sldMk cId="1352927862" sldId="469"/>
            <ac:cxnSpMk id="24" creationId="{BF770E47-EBBB-7785-3006-228CAE9433A7}"/>
          </ac:cxnSpMkLst>
        </pc:cxnChg>
        <pc:cxnChg chg="add mod">
          <ac:chgData name="hassan MH" userId="84cd2103f36ef0dc" providerId="LiveId" clId="{004DDE8A-F5D5-4C11-893F-D665410BCEDF}" dt="2022-07-12T09:33:17.029" v="163" actId="1076"/>
          <ac:cxnSpMkLst>
            <pc:docMk/>
            <pc:sldMk cId="1352927862" sldId="469"/>
            <ac:cxnSpMk id="27" creationId="{0389620B-A27A-3A39-6B38-62DD7A605CE1}"/>
          </ac:cxnSpMkLst>
        </pc:cxnChg>
        <pc:cxnChg chg="add del mod">
          <ac:chgData name="hassan MH" userId="84cd2103f36ef0dc" providerId="LiveId" clId="{004DDE8A-F5D5-4C11-893F-D665410BCEDF}" dt="2022-07-12T09:31:26.879" v="126" actId="478"/>
          <ac:cxnSpMkLst>
            <pc:docMk/>
            <pc:sldMk cId="1352927862" sldId="469"/>
            <ac:cxnSpMk id="44" creationId="{C8DA3AAD-42DF-C9FB-4522-8EADE2495DC6}"/>
          </ac:cxnSpMkLst>
        </pc:cxnChg>
        <pc:cxnChg chg="add mod">
          <ac:chgData name="hassan MH" userId="84cd2103f36ef0dc" providerId="LiveId" clId="{004DDE8A-F5D5-4C11-893F-D665410BCEDF}" dt="2022-07-12T09:33:12.037" v="161" actId="1076"/>
          <ac:cxnSpMkLst>
            <pc:docMk/>
            <pc:sldMk cId="1352927862" sldId="469"/>
            <ac:cxnSpMk id="51" creationId="{CD3E325F-3AE3-FCAD-4402-08BA03F0FB13}"/>
          </ac:cxnSpMkLst>
        </pc:cxnChg>
        <pc:cxnChg chg="add mod">
          <ac:chgData name="hassan MH" userId="84cd2103f36ef0dc" providerId="LiveId" clId="{004DDE8A-F5D5-4C11-893F-D665410BCEDF}" dt="2022-07-12T09:34:30.268" v="174" actId="14100"/>
          <ac:cxnSpMkLst>
            <pc:docMk/>
            <pc:sldMk cId="1352927862" sldId="469"/>
            <ac:cxnSpMk id="59" creationId="{11F05496-3B8E-E5AA-89F1-6E10D3673878}"/>
          </ac:cxnSpMkLst>
        </pc:cxnChg>
        <pc:cxnChg chg="add mod">
          <ac:chgData name="hassan MH" userId="84cd2103f36ef0dc" providerId="LiveId" clId="{004DDE8A-F5D5-4C11-893F-D665410BCEDF}" dt="2022-07-12T09:49:33.983" v="433" actId="1035"/>
          <ac:cxnSpMkLst>
            <pc:docMk/>
            <pc:sldMk cId="1352927862" sldId="469"/>
            <ac:cxnSpMk id="63" creationId="{0949EA37-0476-0A81-C712-DC6C7AFBC95E}"/>
          </ac:cxnSpMkLst>
        </pc:cxnChg>
        <pc:cxnChg chg="add mod">
          <ac:chgData name="hassan MH" userId="84cd2103f36ef0dc" providerId="LiveId" clId="{004DDE8A-F5D5-4C11-893F-D665410BCEDF}" dt="2022-07-12T09:38:53.012" v="222" actId="571"/>
          <ac:cxnSpMkLst>
            <pc:docMk/>
            <pc:sldMk cId="1352927862" sldId="469"/>
            <ac:cxnSpMk id="80" creationId="{7C457DE5-98B0-69F1-346E-CA835C0B150C}"/>
          </ac:cxnSpMkLst>
        </pc:cxnChg>
      </pc:sldChg>
      <pc:sldMasterChg chg="addSp delSp modSp mod addSldLayout delSldLayout modSldLayout">
        <pc:chgData name="hassan MH" userId="84cd2103f36ef0dc" providerId="LiveId" clId="{004DDE8A-F5D5-4C11-893F-D665410BCEDF}" dt="2022-07-12T09:46:18.134" v="333"/>
        <pc:sldMasterMkLst>
          <pc:docMk/>
          <pc:sldMasterMk cId="1999553112" sldId="2147483684"/>
        </pc:sldMasterMkLst>
        <pc:spChg chg="add mod">
          <ac:chgData name="hassan MH" userId="84cd2103f36ef0dc" providerId="LiveId" clId="{004DDE8A-F5D5-4C11-893F-D665410BCEDF}" dt="2022-07-12T09:27:27.112" v="78" actId="12789"/>
          <ac:spMkLst>
            <pc:docMk/>
            <pc:sldMasterMk cId="1999553112" sldId="2147483684"/>
            <ac:spMk id="3" creationId="{6565EF48-DD22-0C36-D706-8EC9562AC6AB}"/>
          </ac:spMkLst>
        </pc:spChg>
        <pc:spChg chg="add mod">
          <ac:chgData name="hassan MH" userId="84cd2103f36ef0dc" providerId="LiveId" clId="{004DDE8A-F5D5-4C11-893F-D665410BCEDF}" dt="2022-07-12T09:26:20.623" v="67" actId="14100"/>
          <ac:spMkLst>
            <pc:docMk/>
            <pc:sldMasterMk cId="1999553112" sldId="2147483684"/>
            <ac:spMk id="4" creationId="{7C292DD3-1397-C065-EF67-49FFD9E54757}"/>
          </ac:spMkLst>
        </pc:spChg>
        <pc:spChg chg="add del mod">
          <ac:chgData name="hassan MH" userId="84cd2103f36ef0dc" providerId="LiveId" clId="{004DDE8A-F5D5-4C11-893F-D665410BCEDF}" dt="2022-07-12T09:25:17.784" v="59" actId="478"/>
          <ac:spMkLst>
            <pc:docMk/>
            <pc:sldMasterMk cId="1999553112" sldId="2147483684"/>
            <ac:spMk id="5" creationId="{8728C79E-6F8F-95A0-DF0E-D4ECDCD75D1B}"/>
          </ac:spMkLst>
        </pc:spChg>
        <pc:spChg chg="add del mod">
          <ac:chgData name="hassan MH" userId="84cd2103f36ef0dc" providerId="LiveId" clId="{004DDE8A-F5D5-4C11-893F-D665410BCEDF}" dt="2022-07-12T09:27:05.534" v="76" actId="478"/>
          <ac:spMkLst>
            <pc:docMk/>
            <pc:sldMasterMk cId="1999553112" sldId="2147483684"/>
            <ac:spMk id="6" creationId="{BDE24544-FE19-C662-9F79-EB7C3DBDA4D9}"/>
          </ac:spMkLst>
        </pc:spChg>
        <pc:spChg chg="add mod">
          <ac:chgData name="hassan MH" userId="84cd2103f36ef0dc" providerId="LiveId" clId="{004DDE8A-F5D5-4C11-893F-D665410BCEDF}" dt="2022-07-12T09:27:27.112" v="78" actId="12789"/>
          <ac:spMkLst>
            <pc:docMk/>
            <pc:sldMasterMk cId="1999553112" sldId="2147483684"/>
            <ac:spMk id="8" creationId="{A02124C9-19C5-0514-C169-7E1535016A9F}"/>
          </ac:spMkLst>
        </pc:spChg>
        <pc:sldLayoutChg chg="addSp delSp modSp mod">
          <pc:chgData name="hassan MH" userId="84cd2103f36ef0dc" providerId="LiveId" clId="{004DDE8A-F5D5-4C11-893F-D665410BCEDF}" dt="2022-07-12T09:45:46.956" v="330" actId="14100"/>
          <pc:sldLayoutMkLst>
            <pc:docMk/>
            <pc:sldMasterMk cId="1999553112" sldId="2147483684"/>
            <pc:sldLayoutMk cId="2961277850" sldId="2147483686"/>
          </pc:sldLayoutMkLst>
          <pc:spChg chg="add del">
            <ac:chgData name="hassan MH" userId="84cd2103f36ef0dc" providerId="LiveId" clId="{004DDE8A-F5D5-4C11-893F-D665410BCEDF}" dt="2022-07-12T09:24:57.205" v="55" actId="11529"/>
            <ac:spMkLst>
              <pc:docMk/>
              <pc:sldMasterMk cId="1999553112" sldId="2147483684"/>
              <pc:sldLayoutMk cId="2961277850" sldId="2147483686"/>
              <ac:spMk id="2" creationId="{4126180E-0054-CDF1-4774-47D6B9515989}"/>
            </ac:spMkLst>
          </pc:spChg>
          <pc:spChg chg="add mod">
            <ac:chgData name="hassan MH" userId="84cd2103f36ef0dc" providerId="LiveId" clId="{004DDE8A-F5D5-4C11-893F-D665410BCEDF}" dt="2022-07-12T09:45:46.956" v="330" actId="14100"/>
            <ac:spMkLst>
              <pc:docMk/>
              <pc:sldMasterMk cId="1999553112" sldId="2147483684"/>
              <pc:sldLayoutMk cId="2961277850" sldId="2147483686"/>
              <ac:spMk id="3" creationId="{3B17EF26-1EA2-768B-BC0A-A1679586E8FD}"/>
            </ac:spMkLst>
          </pc:spChg>
          <pc:spChg chg="del">
            <ac:chgData name="hassan MH" userId="84cd2103f36ef0dc" providerId="LiveId" clId="{004DDE8A-F5D5-4C11-893F-D665410BCEDF}" dt="2022-07-12T09:24:50.128" v="54" actId="478"/>
            <ac:spMkLst>
              <pc:docMk/>
              <pc:sldMasterMk cId="1999553112" sldId="2147483684"/>
              <pc:sldLayoutMk cId="2961277850" sldId="2147483686"/>
              <ac:spMk id="9" creationId="{04B0E61F-0CC5-1532-98BE-66D6E947FB3C}"/>
            </ac:spMkLst>
          </pc:spChg>
          <pc:picChg chg="add del mod">
            <ac:chgData name="hassan MH" userId="84cd2103f36ef0dc" providerId="LiveId" clId="{004DDE8A-F5D5-4C11-893F-D665410BCEDF}" dt="2022-07-12T09:25:04.351" v="57" actId="478"/>
            <ac:picMkLst>
              <pc:docMk/>
              <pc:sldMasterMk cId="1999553112" sldId="2147483684"/>
              <pc:sldLayoutMk cId="2961277850" sldId="2147483686"/>
              <ac:picMk id="5" creationId="{AF053BDB-2BE6-A62E-A872-590A6EBCEB65}"/>
            </ac:picMkLst>
          </pc:picChg>
        </pc:sldLayoutChg>
        <pc:sldLayoutChg chg="addSp modSp">
          <pc:chgData name="hassan MH" userId="84cd2103f36ef0dc" providerId="LiveId" clId="{004DDE8A-F5D5-4C11-893F-D665410BCEDF}" dt="2022-07-12T09:46:18.134" v="333"/>
          <pc:sldLayoutMkLst>
            <pc:docMk/>
            <pc:sldMasterMk cId="1999553112" sldId="2147483684"/>
            <pc:sldLayoutMk cId="2171212598" sldId="2147483687"/>
          </pc:sldLayoutMkLst>
          <pc:spChg chg="add mod">
            <ac:chgData name="hassan MH" userId="84cd2103f36ef0dc" providerId="LiveId" clId="{004DDE8A-F5D5-4C11-893F-D665410BCEDF}" dt="2022-07-12T09:46:18.134" v="333"/>
            <ac:spMkLst>
              <pc:docMk/>
              <pc:sldMasterMk cId="1999553112" sldId="2147483684"/>
              <pc:sldLayoutMk cId="2171212598" sldId="2147483687"/>
              <ac:spMk id="2" creationId="{2AFF6307-1C1B-0DAE-071A-4F079D154DDA}"/>
            </ac:spMkLst>
          </pc:spChg>
        </pc:sldLayoutChg>
        <pc:sldLayoutChg chg="add del mod modTransition">
          <pc:chgData name="hassan MH" userId="84cd2103f36ef0dc" providerId="LiveId" clId="{004DDE8A-F5D5-4C11-893F-D665410BCEDF}" dt="2022-07-12T09:46:15.374" v="332" actId="2890"/>
          <pc:sldLayoutMkLst>
            <pc:docMk/>
            <pc:sldMasterMk cId="1999553112" sldId="2147483684"/>
            <pc:sldLayoutMk cId="3588976311" sldId="2147483688"/>
          </pc:sldLayoutMkLst>
        </pc:sldLayoutChg>
      </pc:sldMasterChg>
    </pc:docChg>
  </pc:docChgLst>
  <pc:docChgLst>
    <pc:chgData name="Hassan Moddather" userId="84cd2103f36ef0dc" providerId="LiveId" clId="{2CBD21B5-432A-4469-B97D-65DABCC25BFB}"/>
    <pc:docChg chg="custSel modSld">
      <pc:chgData name="Hassan Moddather" userId="84cd2103f36ef0dc" providerId="LiveId" clId="{2CBD21B5-432A-4469-B97D-65DABCC25BFB}" dt="2023-04-16T01:42:15.436" v="1"/>
      <pc:docMkLst>
        <pc:docMk/>
      </pc:docMkLst>
      <pc:sldChg chg="addSp delSp modSp mod">
        <pc:chgData name="Hassan Moddather" userId="84cd2103f36ef0dc" providerId="LiveId" clId="{2CBD21B5-432A-4469-B97D-65DABCC25BFB}" dt="2023-04-16T01:42:15.436" v="1"/>
        <pc:sldMkLst>
          <pc:docMk/>
          <pc:sldMk cId="1719167534" sldId="468"/>
        </pc:sldMkLst>
        <pc:picChg chg="del">
          <ac:chgData name="Hassan Moddather" userId="84cd2103f36ef0dc" providerId="LiveId" clId="{2CBD21B5-432A-4469-B97D-65DABCC25BFB}" dt="2023-04-16T01:42:15.187" v="0" actId="478"/>
          <ac:picMkLst>
            <pc:docMk/>
            <pc:sldMk cId="1719167534" sldId="468"/>
            <ac:picMk id="2" creationId="{3CD30172-052F-C9C5-A995-A209ACE2317F}"/>
          </ac:picMkLst>
        </pc:picChg>
        <pc:picChg chg="add mod">
          <ac:chgData name="Hassan Moddather" userId="84cd2103f36ef0dc" providerId="LiveId" clId="{2CBD21B5-432A-4469-B97D-65DABCC25BFB}" dt="2023-04-16T01:42:15.436" v="1"/>
          <ac:picMkLst>
            <pc:docMk/>
            <pc:sldMk cId="1719167534" sldId="468"/>
            <ac:picMk id="4" creationId="{8892FD2F-DDED-F1AF-8D38-312BC8CD0DAC}"/>
          </ac:picMkLst>
        </pc:picChg>
      </pc:sld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3" name="عنصر نائب للصورة 2">
            <a:extLst>
              <a:ext uri="{FF2B5EF4-FFF2-40B4-BE49-F238E27FC236}">
                <a16:creationId xmlns:a16="http://schemas.microsoft.com/office/drawing/2014/main" id="{3B17EF26-1EA2-768B-BC0A-A1679586E8FD}"/>
              </a:ext>
            </a:extLst>
          </p:cNvPr>
          <p:cNvSpPr>
            <a:spLocks noGrp="1"/>
          </p:cNvSpPr>
          <p:nvPr>
            <p:ph type="pic" sz="quarter" idx="10"/>
          </p:nvPr>
        </p:nvSpPr>
        <p:spPr>
          <a:xfrm>
            <a:off x="5335146" y="512699"/>
            <a:ext cx="1730242" cy="1980566"/>
          </a:xfrm>
          <a:prstGeom prst="roundRect">
            <a:avLst>
              <a:gd name="adj" fmla="val 4556"/>
            </a:avLst>
          </a:prstGeom>
          <a:ln w="12700">
            <a:solidFill>
              <a:srgbClr val="222126"/>
            </a:solidFill>
          </a:ln>
        </p:spPr>
        <p:txBody>
          <a:bodyPr/>
          <a:lstStyle>
            <a:lvl1pPr rtl="0">
              <a:defRPr/>
            </a:lvl1pPr>
          </a:lstStyle>
          <a:p>
            <a:endParaRPr lang="ar-SA"/>
          </a:p>
        </p:txBody>
      </p:sp>
    </p:spTree>
    <p:extLst>
      <p:ext uri="{BB962C8B-B14F-4D97-AF65-F5344CB8AC3E}">
        <p14:creationId xmlns:p14="http://schemas.microsoft.com/office/powerpoint/2010/main" val="29612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
        <p:nvSpPr>
          <p:cNvPr id="2" name="عنصر نائب للصورة 2">
            <a:extLst>
              <a:ext uri="{FF2B5EF4-FFF2-40B4-BE49-F238E27FC236}">
                <a16:creationId xmlns:a16="http://schemas.microsoft.com/office/drawing/2014/main" id="{2AFF6307-1C1B-0DAE-071A-4F079D154DDA}"/>
              </a:ext>
            </a:extLst>
          </p:cNvPr>
          <p:cNvSpPr>
            <a:spLocks noGrp="1"/>
          </p:cNvSpPr>
          <p:nvPr>
            <p:ph type="pic" sz="quarter" idx="10"/>
          </p:nvPr>
        </p:nvSpPr>
        <p:spPr>
          <a:xfrm>
            <a:off x="5335146" y="512699"/>
            <a:ext cx="1730242" cy="1980566"/>
          </a:xfrm>
          <a:prstGeom prst="roundRect">
            <a:avLst>
              <a:gd name="adj" fmla="val 4556"/>
            </a:avLst>
          </a:prstGeom>
          <a:ln w="12700">
            <a:solidFill>
              <a:srgbClr val="222126"/>
            </a:solidFill>
          </a:ln>
        </p:spPr>
        <p:txBody>
          <a:bodyPr/>
          <a:lstStyle>
            <a:lvl1pPr rtl="0">
              <a:defRPr/>
            </a:lvl1pPr>
          </a:lstStyle>
          <a:p>
            <a:endParaRPr lang="ar-SA"/>
          </a:p>
        </p:txBody>
      </p:sp>
    </p:spTree>
    <p:extLst>
      <p:ext uri="{BB962C8B-B14F-4D97-AF65-F5344CB8AC3E}">
        <p14:creationId xmlns:p14="http://schemas.microsoft.com/office/powerpoint/2010/main" val="2171212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DE2B2F99-C92C-4529-AC6C-B676F1AE1D72}"/>
              </a:ext>
            </a:extLst>
          </p:cNvPr>
          <p:cNvSpPr txBox="1"/>
          <p:nvPr userDrawn="1"/>
        </p:nvSpPr>
        <p:spPr>
          <a:xfrm>
            <a:off x="247961" y="-289965"/>
            <a:ext cx="7049397" cy="261610"/>
          </a:xfrm>
          <a:prstGeom prst="rect">
            <a:avLst/>
          </a:prstGeom>
          <a:noFill/>
        </p:spPr>
        <p:txBody>
          <a:bodyPr wrap="square">
            <a:spAutoFit/>
          </a:bodyPr>
          <a:lstStyle/>
          <a:p>
            <a:pPr algn="ctr" defTabSz="567019" rtl="1">
              <a:defRPr/>
            </a:pPr>
            <a:r>
              <a:rPr lang="ar-SA" sz="1100"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1100" dirty="0">
                <a:solidFill>
                  <a:schemeClr val="bg1">
                    <a:lumMod val="75000"/>
                  </a:schemeClr>
                </a:solidFill>
                <a:latin typeface="Arial" panose="020B0604020202020204" pitchFamily="34" charset="0"/>
                <a:cs typeface="Arial" panose="020B0604020202020204" pitchFamily="34" charset="0"/>
              </a:rPr>
              <a:t>ingez-ppt.com</a:t>
            </a:r>
            <a:r>
              <a:rPr lang="ar-SA" sz="1100"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1100" dirty="0">
              <a:solidFill>
                <a:schemeClr val="bg1">
                  <a:lumMod val="75000"/>
                </a:schemeClr>
              </a:solidFill>
              <a:latin typeface="Arial" panose="020B0604020202020204" pitchFamily="34" charset="0"/>
              <a:cs typeface="Arial" panose="020B0604020202020204" pitchFamily="34" charset="0"/>
            </a:endParaRPr>
          </a:p>
        </p:txBody>
      </p:sp>
      <p:sp>
        <p:nvSpPr>
          <p:cNvPr id="3" name="مستطيل 2">
            <a:extLst>
              <a:ext uri="{FF2B5EF4-FFF2-40B4-BE49-F238E27FC236}">
                <a16:creationId xmlns:a16="http://schemas.microsoft.com/office/drawing/2014/main" id="{6565EF48-DD22-0C36-D706-8EC9562AC6AB}"/>
              </a:ext>
            </a:extLst>
          </p:cNvPr>
          <p:cNvSpPr/>
          <p:nvPr userDrawn="1"/>
        </p:nvSpPr>
        <p:spPr>
          <a:xfrm>
            <a:off x="0" y="736865"/>
            <a:ext cx="7559675" cy="1528549"/>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a:extLst>
              <a:ext uri="{FF2B5EF4-FFF2-40B4-BE49-F238E27FC236}">
                <a16:creationId xmlns:a16="http://schemas.microsoft.com/office/drawing/2014/main" id="{7C292DD3-1397-C065-EF67-49FFD9E54757}"/>
              </a:ext>
            </a:extLst>
          </p:cNvPr>
          <p:cNvSpPr/>
          <p:nvPr userDrawn="1"/>
        </p:nvSpPr>
        <p:spPr>
          <a:xfrm>
            <a:off x="4831307" y="0"/>
            <a:ext cx="2728368" cy="10691813"/>
          </a:xfrm>
          <a:prstGeom prst="rect">
            <a:avLst/>
          </a:prstGeom>
          <a:solidFill>
            <a:srgbClr val="22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A02124C9-19C5-0514-C169-7E1535016A9F}"/>
              </a:ext>
            </a:extLst>
          </p:cNvPr>
          <p:cNvSpPr/>
          <p:nvPr userDrawn="1"/>
        </p:nvSpPr>
        <p:spPr>
          <a:xfrm>
            <a:off x="4831307" y="0"/>
            <a:ext cx="2728368" cy="3002279"/>
          </a:xfrm>
          <a:prstGeom prst="rect">
            <a:avLst/>
          </a:prstGeom>
          <a:solidFill>
            <a:srgbClr val="29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مجموعة 12">
            <a:extLst>
              <a:ext uri="{FF2B5EF4-FFF2-40B4-BE49-F238E27FC236}">
                <a16:creationId xmlns:a16="http://schemas.microsoft.com/office/drawing/2014/main" id="{2BAC781D-430F-DBD8-A29E-A9D67581B7D4}"/>
              </a:ext>
            </a:extLst>
          </p:cNvPr>
          <p:cNvGrpSpPr/>
          <p:nvPr/>
        </p:nvGrpSpPr>
        <p:grpSpPr>
          <a:xfrm>
            <a:off x="4834890" y="8361455"/>
            <a:ext cx="2724785" cy="215265"/>
            <a:chOff x="4834890" y="8361455"/>
            <a:chExt cx="2724785" cy="215265"/>
          </a:xfrm>
        </p:grpSpPr>
        <p:sp>
          <p:nvSpPr>
            <p:cNvPr id="8" name="مستطيل 7">
              <a:extLst>
                <a:ext uri="{FF2B5EF4-FFF2-40B4-BE49-F238E27FC236}">
                  <a16:creationId xmlns:a16="http://schemas.microsoft.com/office/drawing/2014/main" id="{CEABA037-91E3-815D-AA24-56B5BC42AA1F}"/>
                </a:ext>
              </a:extLst>
            </p:cNvPr>
            <p:cNvSpPr/>
            <p:nvPr/>
          </p:nvSpPr>
          <p:spPr>
            <a:xfrm>
              <a:off x="4834890" y="8361455"/>
              <a:ext cx="2247900" cy="215265"/>
            </a:xfrm>
            <a:prstGeom prst="rect">
              <a:avLst/>
            </a:prstGeom>
            <a:solidFill>
              <a:srgbClr val="29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1050" dirty="0">
                  <a:solidFill>
                    <a:schemeClr val="bg1"/>
                  </a:solidFill>
                  <a:latin typeface="Almarai" pitchFamily="2" charset="-78"/>
                  <a:cs typeface="Almarai" pitchFamily="2" charset="-78"/>
                </a:rPr>
                <a:t>الجوال</a:t>
              </a:r>
            </a:p>
          </p:txBody>
        </p:sp>
        <p:sp>
          <p:nvSpPr>
            <p:cNvPr id="7" name="مستطيل 6">
              <a:extLst>
                <a:ext uri="{FF2B5EF4-FFF2-40B4-BE49-F238E27FC236}">
                  <a16:creationId xmlns:a16="http://schemas.microsoft.com/office/drawing/2014/main" id="{06C9D92A-ED26-0FBE-BC52-EBD93CAAD08E}"/>
                </a:ext>
              </a:extLst>
            </p:cNvPr>
            <p:cNvSpPr/>
            <p:nvPr/>
          </p:nvSpPr>
          <p:spPr>
            <a:xfrm>
              <a:off x="7083141" y="8361455"/>
              <a:ext cx="476534" cy="21526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14" name="مجموعة 13">
            <a:extLst>
              <a:ext uri="{FF2B5EF4-FFF2-40B4-BE49-F238E27FC236}">
                <a16:creationId xmlns:a16="http://schemas.microsoft.com/office/drawing/2014/main" id="{5BC230E5-FB94-B236-83C6-D894F69F6F6D}"/>
              </a:ext>
            </a:extLst>
          </p:cNvPr>
          <p:cNvGrpSpPr/>
          <p:nvPr/>
        </p:nvGrpSpPr>
        <p:grpSpPr>
          <a:xfrm>
            <a:off x="4834890" y="9140600"/>
            <a:ext cx="2724785" cy="215265"/>
            <a:chOff x="4834890" y="9140600"/>
            <a:chExt cx="2724785" cy="215265"/>
          </a:xfrm>
        </p:grpSpPr>
        <p:sp>
          <p:nvSpPr>
            <p:cNvPr id="9" name="مستطيل 8">
              <a:extLst>
                <a:ext uri="{FF2B5EF4-FFF2-40B4-BE49-F238E27FC236}">
                  <a16:creationId xmlns:a16="http://schemas.microsoft.com/office/drawing/2014/main" id="{D154EE4D-E478-D72D-B0D6-E49733C11F45}"/>
                </a:ext>
              </a:extLst>
            </p:cNvPr>
            <p:cNvSpPr/>
            <p:nvPr/>
          </p:nvSpPr>
          <p:spPr>
            <a:xfrm>
              <a:off x="4834890" y="9140600"/>
              <a:ext cx="2251710" cy="215265"/>
            </a:xfrm>
            <a:prstGeom prst="rect">
              <a:avLst/>
            </a:prstGeom>
            <a:solidFill>
              <a:srgbClr val="29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1050" dirty="0">
                  <a:solidFill>
                    <a:schemeClr val="bg1"/>
                  </a:solidFill>
                  <a:latin typeface="Almarai" pitchFamily="2" charset="-78"/>
                  <a:cs typeface="Almarai" pitchFamily="2" charset="-78"/>
                </a:rPr>
                <a:t>العنوان</a:t>
              </a:r>
            </a:p>
          </p:txBody>
        </p:sp>
        <p:sp>
          <p:nvSpPr>
            <p:cNvPr id="10" name="مستطيل 9">
              <a:extLst>
                <a:ext uri="{FF2B5EF4-FFF2-40B4-BE49-F238E27FC236}">
                  <a16:creationId xmlns:a16="http://schemas.microsoft.com/office/drawing/2014/main" id="{E384457C-B73A-E506-6393-5EB10F6A36C7}"/>
                </a:ext>
              </a:extLst>
            </p:cNvPr>
            <p:cNvSpPr/>
            <p:nvPr/>
          </p:nvSpPr>
          <p:spPr>
            <a:xfrm>
              <a:off x="7083141" y="9140600"/>
              <a:ext cx="476534" cy="21526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15" name="مجموعة 14">
            <a:extLst>
              <a:ext uri="{FF2B5EF4-FFF2-40B4-BE49-F238E27FC236}">
                <a16:creationId xmlns:a16="http://schemas.microsoft.com/office/drawing/2014/main" id="{BA356E0C-A9DC-265A-9AFE-E545FDF02C7F}"/>
              </a:ext>
            </a:extLst>
          </p:cNvPr>
          <p:cNvGrpSpPr/>
          <p:nvPr/>
        </p:nvGrpSpPr>
        <p:grpSpPr>
          <a:xfrm>
            <a:off x="4831080" y="9862595"/>
            <a:ext cx="2728595" cy="215265"/>
            <a:chOff x="4831080" y="9862595"/>
            <a:chExt cx="2728595" cy="215265"/>
          </a:xfrm>
        </p:grpSpPr>
        <p:sp>
          <p:nvSpPr>
            <p:cNvPr id="11" name="مستطيل 10">
              <a:extLst>
                <a:ext uri="{FF2B5EF4-FFF2-40B4-BE49-F238E27FC236}">
                  <a16:creationId xmlns:a16="http://schemas.microsoft.com/office/drawing/2014/main" id="{92313FFB-84BA-5F74-B820-85182C42F4AF}"/>
                </a:ext>
              </a:extLst>
            </p:cNvPr>
            <p:cNvSpPr/>
            <p:nvPr/>
          </p:nvSpPr>
          <p:spPr>
            <a:xfrm>
              <a:off x="4831080" y="9862595"/>
              <a:ext cx="2252980" cy="215265"/>
            </a:xfrm>
            <a:prstGeom prst="rect">
              <a:avLst/>
            </a:prstGeom>
            <a:solidFill>
              <a:srgbClr val="29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1050" dirty="0">
                  <a:solidFill>
                    <a:schemeClr val="bg1"/>
                  </a:solidFill>
                  <a:latin typeface="Almarai" pitchFamily="2" charset="-78"/>
                  <a:cs typeface="Almarai" pitchFamily="2" charset="-78"/>
                </a:rPr>
                <a:t>الايميل</a:t>
              </a:r>
            </a:p>
          </p:txBody>
        </p:sp>
        <p:sp>
          <p:nvSpPr>
            <p:cNvPr id="12" name="مستطيل 11">
              <a:extLst>
                <a:ext uri="{FF2B5EF4-FFF2-40B4-BE49-F238E27FC236}">
                  <a16:creationId xmlns:a16="http://schemas.microsoft.com/office/drawing/2014/main" id="{7D0192D5-FDD7-9542-6A2C-F6D6575E2CE2}"/>
                </a:ext>
              </a:extLst>
            </p:cNvPr>
            <p:cNvSpPr/>
            <p:nvPr/>
          </p:nvSpPr>
          <p:spPr>
            <a:xfrm>
              <a:off x="7083141" y="9862595"/>
              <a:ext cx="476534" cy="21526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pic>
        <p:nvPicPr>
          <p:cNvPr id="21" name="عنصر نائب للصورة 20">
            <a:extLst>
              <a:ext uri="{FF2B5EF4-FFF2-40B4-BE49-F238E27FC236}">
                <a16:creationId xmlns:a16="http://schemas.microsoft.com/office/drawing/2014/main" id="{E8DC756C-6EFC-DDAD-F684-FA5E5ABC7285}"/>
              </a:ext>
            </a:extLst>
          </p:cNvPr>
          <p:cNvPicPr>
            <a:picLocks noGrp="1" noChangeAspect="1"/>
          </p:cNvPicPr>
          <p:nvPr>
            <p:ph type="pic" sz="quarter" idx="10"/>
          </p:nvPr>
        </p:nvPicPr>
        <p:blipFill rotWithShape="1">
          <a:blip r:embed="rId2">
            <a:duotone>
              <a:prstClr val="black"/>
              <a:schemeClr val="tx2">
                <a:tint val="45000"/>
                <a:satMod val="400000"/>
              </a:schemeClr>
            </a:duotone>
          </a:blip>
          <a:srcRect t="3479" b="3479"/>
          <a:stretch/>
        </p:blipFill>
        <p:spPr/>
      </p:pic>
      <p:sp>
        <p:nvSpPr>
          <p:cNvPr id="22" name="مربع نص 21">
            <a:extLst>
              <a:ext uri="{FF2B5EF4-FFF2-40B4-BE49-F238E27FC236}">
                <a16:creationId xmlns:a16="http://schemas.microsoft.com/office/drawing/2014/main" id="{92061C97-A64B-8BDE-A9E0-CB5CF79D9100}"/>
              </a:ext>
            </a:extLst>
          </p:cNvPr>
          <p:cNvSpPr txBox="1"/>
          <p:nvPr/>
        </p:nvSpPr>
        <p:spPr>
          <a:xfrm>
            <a:off x="137160" y="953462"/>
            <a:ext cx="4088187" cy="830997"/>
          </a:xfrm>
          <a:prstGeom prst="rect">
            <a:avLst/>
          </a:prstGeom>
          <a:noFill/>
        </p:spPr>
        <p:txBody>
          <a:bodyPr wrap="square" rtlCol="1">
            <a:spAutoFit/>
          </a:bodyPr>
          <a:lstStyle/>
          <a:p>
            <a:pPr algn="r" rtl="1"/>
            <a:r>
              <a:rPr lang="ar-EG" sz="4800" b="1" dirty="0">
                <a:solidFill>
                  <a:srgbClr val="383839"/>
                </a:solidFill>
                <a:latin typeface="Almarai ExtraBold" pitchFamily="2" charset="-78"/>
                <a:cs typeface="Almarai ExtraBold" pitchFamily="2" charset="-78"/>
              </a:rPr>
              <a:t>نزار </a:t>
            </a:r>
            <a:r>
              <a:rPr lang="ar-EG" sz="4800" b="1" dirty="0">
                <a:solidFill>
                  <a:srgbClr val="383839"/>
                </a:solidFill>
                <a:latin typeface="Almarai Bold" pitchFamily="2" charset="-78"/>
                <a:cs typeface="Almarai Bold" pitchFamily="2" charset="-78"/>
              </a:rPr>
              <a:t>محمد</a:t>
            </a:r>
            <a:endParaRPr lang="ar-SA" sz="4800" b="1" dirty="0">
              <a:solidFill>
                <a:srgbClr val="383839"/>
              </a:solidFill>
              <a:latin typeface="Almarai Bold" pitchFamily="2" charset="-78"/>
              <a:cs typeface="Almarai Bold" pitchFamily="2" charset="-78"/>
            </a:endParaRPr>
          </a:p>
        </p:txBody>
      </p:sp>
      <p:sp>
        <p:nvSpPr>
          <p:cNvPr id="23" name="مربع نص 22">
            <a:extLst>
              <a:ext uri="{FF2B5EF4-FFF2-40B4-BE49-F238E27FC236}">
                <a16:creationId xmlns:a16="http://schemas.microsoft.com/office/drawing/2014/main" id="{885ABCA1-B6DD-0B76-14AE-29E385BFCF13}"/>
              </a:ext>
            </a:extLst>
          </p:cNvPr>
          <p:cNvSpPr txBox="1"/>
          <p:nvPr/>
        </p:nvSpPr>
        <p:spPr>
          <a:xfrm>
            <a:off x="426720" y="1705053"/>
            <a:ext cx="3769360" cy="338554"/>
          </a:xfrm>
          <a:prstGeom prst="rect">
            <a:avLst/>
          </a:prstGeom>
          <a:noFill/>
        </p:spPr>
        <p:txBody>
          <a:bodyPr wrap="square" rtlCol="1">
            <a:spAutoFit/>
          </a:bodyPr>
          <a:lstStyle/>
          <a:p>
            <a:pPr algn="r" rtl="1"/>
            <a:r>
              <a:rPr lang="ar-EG" sz="1600" dirty="0">
                <a:solidFill>
                  <a:srgbClr val="383839"/>
                </a:solidFill>
                <a:latin typeface="Almarai" pitchFamily="2" charset="-78"/>
                <a:cs typeface="Almarai" pitchFamily="2" charset="-78"/>
              </a:rPr>
              <a:t>مصمم جرافيك</a:t>
            </a:r>
            <a:endParaRPr lang="ar-SA" sz="1600" dirty="0">
              <a:solidFill>
                <a:srgbClr val="383839"/>
              </a:solidFill>
              <a:latin typeface="Almarai" pitchFamily="2" charset="-78"/>
              <a:cs typeface="Almarai" pitchFamily="2" charset="-78"/>
            </a:endParaRPr>
          </a:p>
        </p:txBody>
      </p:sp>
      <p:grpSp>
        <p:nvGrpSpPr>
          <p:cNvPr id="2" name="مجموعة 1">
            <a:extLst>
              <a:ext uri="{FF2B5EF4-FFF2-40B4-BE49-F238E27FC236}">
                <a16:creationId xmlns:a16="http://schemas.microsoft.com/office/drawing/2014/main" id="{8981499D-C966-0293-D0FC-E57795C110EB}"/>
              </a:ext>
            </a:extLst>
          </p:cNvPr>
          <p:cNvGrpSpPr/>
          <p:nvPr/>
        </p:nvGrpSpPr>
        <p:grpSpPr>
          <a:xfrm>
            <a:off x="478790" y="2595027"/>
            <a:ext cx="4082035" cy="405110"/>
            <a:chOff x="478790" y="2595027"/>
            <a:chExt cx="4082035" cy="405110"/>
          </a:xfrm>
        </p:grpSpPr>
        <p:sp>
          <p:nvSpPr>
            <p:cNvPr id="26" name="مربع نص 25">
              <a:extLst>
                <a:ext uri="{FF2B5EF4-FFF2-40B4-BE49-F238E27FC236}">
                  <a16:creationId xmlns:a16="http://schemas.microsoft.com/office/drawing/2014/main" id="{42B8CBD3-4A37-6264-B53E-0340EA99AC2D}"/>
                </a:ext>
              </a:extLst>
            </p:cNvPr>
            <p:cNvSpPr txBox="1"/>
            <p:nvPr/>
          </p:nvSpPr>
          <p:spPr>
            <a:xfrm>
              <a:off x="3410394" y="2595027"/>
              <a:ext cx="1150431" cy="307777"/>
            </a:xfrm>
            <a:prstGeom prst="rect">
              <a:avLst/>
            </a:prstGeom>
            <a:noFill/>
          </p:spPr>
          <p:txBody>
            <a:bodyPr wrap="square" rtlCol="1">
              <a:spAutoFit/>
            </a:bodyPr>
            <a:lstStyle/>
            <a:p>
              <a:pPr algn="r" rtl="1"/>
              <a:r>
                <a:rPr lang="ar-SA" sz="1400" b="1" dirty="0">
                  <a:solidFill>
                    <a:srgbClr val="292B2F"/>
                  </a:solidFill>
                  <a:latin typeface="Almarai ExtraBold" pitchFamily="2" charset="-78"/>
                  <a:cs typeface="Almarai ExtraBold" pitchFamily="2" charset="-78"/>
                </a:rPr>
                <a:t>نبذة عني</a:t>
              </a:r>
            </a:p>
          </p:txBody>
        </p:sp>
        <p:cxnSp>
          <p:nvCxnSpPr>
            <p:cNvPr id="27" name="رابط مستقيم 26">
              <a:extLst>
                <a:ext uri="{FF2B5EF4-FFF2-40B4-BE49-F238E27FC236}">
                  <a16:creationId xmlns:a16="http://schemas.microsoft.com/office/drawing/2014/main" id="{0389620B-A27A-3A39-6B38-62DD7A605CE1}"/>
                </a:ext>
              </a:extLst>
            </p:cNvPr>
            <p:cNvCxnSpPr/>
            <p:nvPr/>
          </p:nvCxnSpPr>
          <p:spPr>
            <a:xfrm flipH="1">
              <a:off x="478790" y="3000137"/>
              <a:ext cx="3985260"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grpSp>
      <p:sp>
        <p:nvSpPr>
          <p:cNvPr id="28" name="مربع نص 27">
            <a:extLst>
              <a:ext uri="{FF2B5EF4-FFF2-40B4-BE49-F238E27FC236}">
                <a16:creationId xmlns:a16="http://schemas.microsoft.com/office/drawing/2014/main" id="{969F289D-F75B-6ADC-EC34-F88FCE6A0B11}"/>
              </a:ext>
            </a:extLst>
          </p:cNvPr>
          <p:cNvSpPr txBox="1"/>
          <p:nvPr/>
        </p:nvSpPr>
        <p:spPr>
          <a:xfrm>
            <a:off x="317180" y="5097005"/>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9" name="مربع نص 28">
            <a:extLst>
              <a:ext uri="{FF2B5EF4-FFF2-40B4-BE49-F238E27FC236}">
                <a16:creationId xmlns:a16="http://schemas.microsoft.com/office/drawing/2014/main" id="{56A91C96-12A5-470B-6116-F28F42B902B8}"/>
              </a:ext>
            </a:extLst>
          </p:cNvPr>
          <p:cNvSpPr txBox="1"/>
          <p:nvPr/>
        </p:nvSpPr>
        <p:spPr>
          <a:xfrm>
            <a:off x="3414293" y="4872412"/>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2022 - 2020</a:t>
            </a:r>
            <a:endParaRPr lang="ar-SA" sz="1400" dirty="0">
              <a:solidFill>
                <a:srgbClr val="383839"/>
              </a:solidFill>
              <a:latin typeface="Almarai Bold" pitchFamily="2" charset="-78"/>
              <a:cs typeface="Almarai Bold" pitchFamily="2" charset="-78"/>
            </a:endParaRPr>
          </a:p>
        </p:txBody>
      </p:sp>
      <p:sp>
        <p:nvSpPr>
          <p:cNvPr id="30" name="مربع نص 29">
            <a:extLst>
              <a:ext uri="{FF2B5EF4-FFF2-40B4-BE49-F238E27FC236}">
                <a16:creationId xmlns:a16="http://schemas.microsoft.com/office/drawing/2014/main" id="{1C0D21DF-6F77-A574-DCC2-B5D6C687E13E}"/>
              </a:ext>
            </a:extLst>
          </p:cNvPr>
          <p:cNvSpPr txBox="1"/>
          <p:nvPr/>
        </p:nvSpPr>
        <p:spPr>
          <a:xfrm>
            <a:off x="317180" y="4880907"/>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31" name="مربع نص 30">
            <a:extLst>
              <a:ext uri="{FF2B5EF4-FFF2-40B4-BE49-F238E27FC236}">
                <a16:creationId xmlns:a16="http://schemas.microsoft.com/office/drawing/2014/main" id="{D64AB178-97EA-52AA-42C5-014C31B952FB}"/>
              </a:ext>
            </a:extLst>
          </p:cNvPr>
          <p:cNvSpPr txBox="1"/>
          <p:nvPr/>
        </p:nvSpPr>
        <p:spPr>
          <a:xfrm>
            <a:off x="317180" y="5921957"/>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32" name="مربع نص 31">
            <a:extLst>
              <a:ext uri="{FF2B5EF4-FFF2-40B4-BE49-F238E27FC236}">
                <a16:creationId xmlns:a16="http://schemas.microsoft.com/office/drawing/2014/main" id="{FB9F1795-885C-E506-E925-29E48658152E}"/>
              </a:ext>
            </a:extLst>
          </p:cNvPr>
          <p:cNvSpPr txBox="1"/>
          <p:nvPr/>
        </p:nvSpPr>
        <p:spPr>
          <a:xfrm>
            <a:off x="3414293" y="5697364"/>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2020 - 2019</a:t>
            </a:r>
            <a:endParaRPr lang="ar-SA" sz="1400" dirty="0">
              <a:solidFill>
                <a:srgbClr val="383839"/>
              </a:solidFill>
              <a:latin typeface="Almarai Bold" pitchFamily="2" charset="-78"/>
              <a:cs typeface="Almarai Bold" pitchFamily="2" charset="-78"/>
            </a:endParaRPr>
          </a:p>
        </p:txBody>
      </p:sp>
      <p:sp>
        <p:nvSpPr>
          <p:cNvPr id="33" name="مربع نص 32">
            <a:extLst>
              <a:ext uri="{FF2B5EF4-FFF2-40B4-BE49-F238E27FC236}">
                <a16:creationId xmlns:a16="http://schemas.microsoft.com/office/drawing/2014/main" id="{A44426B0-2937-7501-AA5A-EECB3891A0F7}"/>
              </a:ext>
            </a:extLst>
          </p:cNvPr>
          <p:cNvSpPr txBox="1"/>
          <p:nvPr/>
        </p:nvSpPr>
        <p:spPr>
          <a:xfrm>
            <a:off x="317180" y="5705859"/>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34" name="مربع نص 33">
            <a:extLst>
              <a:ext uri="{FF2B5EF4-FFF2-40B4-BE49-F238E27FC236}">
                <a16:creationId xmlns:a16="http://schemas.microsoft.com/office/drawing/2014/main" id="{4B96F87F-1231-307E-13E5-8F50AD3516C2}"/>
              </a:ext>
            </a:extLst>
          </p:cNvPr>
          <p:cNvSpPr txBox="1"/>
          <p:nvPr/>
        </p:nvSpPr>
        <p:spPr>
          <a:xfrm>
            <a:off x="317180" y="6715779"/>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35" name="مربع نص 34">
            <a:extLst>
              <a:ext uri="{FF2B5EF4-FFF2-40B4-BE49-F238E27FC236}">
                <a16:creationId xmlns:a16="http://schemas.microsoft.com/office/drawing/2014/main" id="{4FC6E3D7-5C73-6B57-F35B-4E334640527F}"/>
              </a:ext>
            </a:extLst>
          </p:cNvPr>
          <p:cNvSpPr txBox="1"/>
          <p:nvPr/>
        </p:nvSpPr>
        <p:spPr>
          <a:xfrm>
            <a:off x="3414293" y="6491186"/>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2019 - 2017</a:t>
            </a:r>
            <a:endParaRPr lang="ar-SA" sz="1400" dirty="0">
              <a:solidFill>
                <a:srgbClr val="383839"/>
              </a:solidFill>
              <a:latin typeface="Almarai Bold" pitchFamily="2" charset="-78"/>
              <a:cs typeface="Almarai Bold" pitchFamily="2" charset="-78"/>
            </a:endParaRPr>
          </a:p>
        </p:txBody>
      </p:sp>
      <p:sp>
        <p:nvSpPr>
          <p:cNvPr id="36" name="مربع نص 35">
            <a:extLst>
              <a:ext uri="{FF2B5EF4-FFF2-40B4-BE49-F238E27FC236}">
                <a16:creationId xmlns:a16="http://schemas.microsoft.com/office/drawing/2014/main" id="{63263F69-43EE-4187-D660-118B0BDCCBED}"/>
              </a:ext>
            </a:extLst>
          </p:cNvPr>
          <p:cNvSpPr txBox="1"/>
          <p:nvPr/>
        </p:nvSpPr>
        <p:spPr>
          <a:xfrm>
            <a:off x="317180" y="6499681"/>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37" name="مربع نص 36">
            <a:extLst>
              <a:ext uri="{FF2B5EF4-FFF2-40B4-BE49-F238E27FC236}">
                <a16:creationId xmlns:a16="http://schemas.microsoft.com/office/drawing/2014/main" id="{DC9C0866-1954-52BD-187C-E63797FF9EE4}"/>
              </a:ext>
            </a:extLst>
          </p:cNvPr>
          <p:cNvSpPr txBox="1"/>
          <p:nvPr/>
        </p:nvSpPr>
        <p:spPr>
          <a:xfrm>
            <a:off x="317180" y="7493982"/>
            <a:ext cx="3111285" cy="430887"/>
          </a:xfrm>
          <a:prstGeom prst="rect">
            <a:avLst/>
          </a:prstGeom>
          <a:noFill/>
        </p:spPr>
        <p:txBody>
          <a:bodyPr wrap="square" rtlCol="1" anchor="ctr">
            <a:spAutoFit/>
          </a:bodyPr>
          <a:lstStyle/>
          <a:p>
            <a:pPr algn="r"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38" name="مربع نص 37">
            <a:extLst>
              <a:ext uri="{FF2B5EF4-FFF2-40B4-BE49-F238E27FC236}">
                <a16:creationId xmlns:a16="http://schemas.microsoft.com/office/drawing/2014/main" id="{0763C243-3AF9-C1D9-7DAD-117F06365A9D}"/>
              </a:ext>
            </a:extLst>
          </p:cNvPr>
          <p:cNvSpPr txBox="1"/>
          <p:nvPr/>
        </p:nvSpPr>
        <p:spPr>
          <a:xfrm>
            <a:off x="3414293" y="7269389"/>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2016 - 2015</a:t>
            </a:r>
            <a:endParaRPr lang="ar-SA" sz="1400" dirty="0">
              <a:solidFill>
                <a:srgbClr val="383839"/>
              </a:solidFill>
              <a:latin typeface="Almarai Bold" pitchFamily="2" charset="-78"/>
              <a:cs typeface="Almarai Bold" pitchFamily="2" charset="-78"/>
            </a:endParaRPr>
          </a:p>
        </p:txBody>
      </p:sp>
      <p:sp>
        <p:nvSpPr>
          <p:cNvPr id="39" name="مربع نص 38">
            <a:extLst>
              <a:ext uri="{FF2B5EF4-FFF2-40B4-BE49-F238E27FC236}">
                <a16:creationId xmlns:a16="http://schemas.microsoft.com/office/drawing/2014/main" id="{1B461B3E-99D4-12C3-749D-E0BD14035C71}"/>
              </a:ext>
            </a:extLst>
          </p:cNvPr>
          <p:cNvSpPr txBox="1"/>
          <p:nvPr/>
        </p:nvSpPr>
        <p:spPr>
          <a:xfrm>
            <a:off x="317180" y="7277884"/>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40" name="مربع نص 39">
            <a:extLst>
              <a:ext uri="{FF2B5EF4-FFF2-40B4-BE49-F238E27FC236}">
                <a16:creationId xmlns:a16="http://schemas.microsoft.com/office/drawing/2014/main" id="{A42A1F6F-50D5-77B3-6FB7-750F2EF7B87A}"/>
              </a:ext>
            </a:extLst>
          </p:cNvPr>
          <p:cNvSpPr txBox="1"/>
          <p:nvPr/>
        </p:nvSpPr>
        <p:spPr>
          <a:xfrm>
            <a:off x="3556301" y="5100409"/>
            <a:ext cx="997415" cy="230832"/>
          </a:xfrm>
          <a:prstGeom prst="rect">
            <a:avLst/>
          </a:prstGeom>
          <a:noFill/>
        </p:spPr>
        <p:txBody>
          <a:bodyPr wrap="square" rtlCol="1" anchor="ctr">
            <a:spAutoFit/>
          </a:bodyPr>
          <a:lstStyle/>
          <a:p>
            <a:pPr algn="ctr" rtl="1"/>
            <a:r>
              <a:rPr lang="ar-SA" sz="900" dirty="0">
                <a:solidFill>
                  <a:srgbClr val="383839"/>
                </a:solidFill>
                <a:latin typeface="Almarai" pitchFamily="2" charset="-78"/>
                <a:cs typeface="Almarai" pitchFamily="2" charset="-78"/>
              </a:rPr>
              <a:t>اكتب عنــوان هنــا</a:t>
            </a:r>
          </a:p>
        </p:txBody>
      </p:sp>
      <p:sp>
        <p:nvSpPr>
          <p:cNvPr id="41" name="مربع نص 40">
            <a:extLst>
              <a:ext uri="{FF2B5EF4-FFF2-40B4-BE49-F238E27FC236}">
                <a16:creationId xmlns:a16="http://schemas.microsoft.com/office/drawing/2014/main" id="{25CE1F6D-ADBA-CB91-9985-8053B4F97B51}"/>
              </a:ext>
            </a:extLst>
          </p:cNvPr>
          <p:cNvSpPr txBox="1"/>
          <p:nvPr/>
        </p:nvSpPr>
        <p:spPr>
          <a:xfrm>
            <a:off x="3556301" y="5925920"/>
            <a:ext cx="997415" cy="230832"/>
          </a:xfrm>
          <a:prstGeom prst="rect">
            <a:avLst/>
          </a:prstGeom>
          <a:noFill/>
        </p:spPr>
        <p:txBody>
          <a:bodyPr wrap="square" rtlCol="1" anchor="ctr">
            <a:spAutoFit/>
          </a:bodyPr>
          <a:lstStyle/>
          <a:p>
            <a:pPr algn="ctr" rtl="1"/>
            <a:r>
              <a:rPr lang="ar-SA" sz="900" dirty="0">
                <a:solidFill>
                  <a:srgbClr val="383839"/>
                </a:solidFill>
                <a:latin typeface="Almarai" pitchFamily="2" charset="-78"/>
                <a:cs typeface="Almarai" pitchFamily="2" charset="-78"/>
              </a:rPr>
              <a:t>اكتب عنــوان هنــا</a:t>
            </a:r>
          </a:p>
        </p:txBody>
      </p:sp>
      <p:sp>
        <p:nvSpPr>
          <p:cNvPr id="42" name="مربع نص 41">
            <a:extLst>
              <a:ext uri="{FF2B5EF4-FFF2-40B4-BE49-F238E27FC236}">
                <a16:creationId xmlns:a16="http://schemas.microsoft.com/office/drawing/2014/main" id="{130AE20C-4846-3937-AA92-243400BA3DCD}"/>
              </a:ext>
            </a:extLst>
          </p:cNvPr>
          <p:cNvSpPr txBox="1"/>
          <p:nvPr/>
        </p:nvSpPr>
        <p:spPr>
          <a:xfrm>
            <a:off x="3556301" y="6707420"/>
            <a:ext cx="997415" cy="230832"/>
          </a:xfrm>
          <a:prstGeom prst="rect">
            <a:avLst/>
          </a:prstGeom>
          <a:noFill/>
        </p:spPr>
        <p:txBody>
          <a:bodyPr wrap="square" rtlCol="1" anchor="ctr">
            <a:spAutoFit/>
          </a:bodyPr>
          <a:lstStyle/>
          <a:p>
            <a:pPr algn="ctr" rtl="1"/>
            <a:r>
              <a:rPr lang="ar-SA" sz="900" dirty="0">
                <a:solidFill>
                  <a:srgbClr val="383839"/>
                </a:solidFill>
                <a:latin typeface="Almarai" pitchFamily="2" charset="-78"/>
                <a:cs typeface="Almarai" pitchFamily="2" charset="-78"/>
              </a:rPr>
              <a:t>اكتب عنــوان هنــا</a:t>
            </a:r>
          </a:p>
        </p:txBody>
      </p:sp>
      <p:sp>
        <p:nvSpPr>
          <p:cNvPr id="43" name="مربع نص 42">
            <a:extLst>
              <a:ext uri="{FF2B5EF4-FFF2-40B4-BE49-F238E27FC236}">
                <a16:creationId xmlns:a16="http://schemas.microsoft.com/office/drawing/2014/main" id="{4E1B70E1-67E1-38FA-5A62-6BCE365DA363}"/>
              </a:ext>
            </a:extLst>
          </p:cNvPr>
          <p:cNvSpPr txBox="1"/>
          <p:nvPr/>
        </p:nvSpPr>
        <p:spPr>
          <a:xfrm>
            <a:off x="3556301" y="7479852"/>
            <a:ext cx="997415" cy="230832"/>
          </a:xfrm>
          <a:prstGeom prst="rect">
            <a:avLst/>
          </a:prstGeom>
          <a:noFill/>
        </p:spPr>
        <p:txBody>
          <a:bodyPr wrap="square" rtlCol="1" anchor="ctr">
            <a:spAutoFit/>
          </a:bodyPr>
          <a:lstStyle/>
          <a:p>
            <a:pPr algn="ctr" rtl="1"/>
            <a:r>
              <a:rPr lang="ar-SA" sz="900" dirty="0">
                <a:solidFill>
                  <a:srgbClr val="383839"/>
                </a:solidFill>
                <a:latin typeface="Almarai" pitchFamily="2" charset="-78"/>
                <a:cs typeface="Almarai" pitchFamily="2" charset="-78"/>
              </a:rPr>
              <a:t>اكتب عنــوان هنــا</a:t>
            </a:r>
          </a:p>
        </p:txBody>
      </p:sp>
      <p:sp>
        <p:nvSpPr>
          <p:cNvPr id="49" name="مربع نص 48">
            <a:extLst>
              <a:ext uri="{FF2B5EF4-FFF2-40B4-BE49-F238E27FC236}">
                <a16:creationId xmlns:a16="http://schemas.microsoft.com/office/drawing/2014/main" id="{BD08250A-8BBC-AB2B-48F3-AB88B14B6392}"/>
              </a:ext>
            </a:extLst>
          </p:cNvPr>
          <p:cNvSpPr txBox="1"/>
          <p:nvPr/>
        </p:nvSpPr>
        <p:spPr>
          <a:xfrm>
            <a:off x="544009" y="3065166"/>
            <a:ext cx="3987047" cy="822597"/>
          </a:xfrm>
          <a:prstGeom prst="rect">
            <a:avLst/>
          </a:prstGeom>
          <a:noFill/>
        </p:spPr>
        <p:txBody>
          <a:bodyPr wrap="square" rtlCol="1" anchor="ctr">
            <a:spAutoFit/>
          </a:bodyPr>
          <a:lstStyle/>
          <a:p>
            <a:pPr algn="r"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grpSp>
        <p:nvGrpSpPr>
          <p:cNvPr id="3" name="مجموعة 2">
            <a:extLst>
              <a:ext uri="{FF2B5EF4-FFF2-40B4-BE49-F238E27FC236}">
                <a16:creationId xmlns:a16="http://schemas.microsoft.com/office/drawing/2014/main" id="{15FC0A39-B8B4-946C-E30B-320ABF6D5265}"/>
              </a:ext>
            </a:extLst>
          </p:cNvPr>
          <p:cNvGrpSpPr/>
          <p:nvPr/>
        </p:nvGrpSpPr>
        <p:grpSpPr>
          <a:xfrm>
            <a:off x="478790" y="4195227"/>
            <a:ext cx="4085845" cy="405110"/>
            <a:chOff x="478790" y="4195227"/>
            <a:chExt cx="4085845" cy="405110"/>
          </a:xfrm>
        </p:grpSpPr>
        <p:sp>
          <p:nvSpPr>
            <p:cNvPr id="50" name="مربع نص 49">
              <a:extLst>
                <a:ext uri="{FF2B5EF4-FFF2-40B4-BE49-F238E27FC236}">
                  <a16:creationId xmlns:a16="http://schemas.microsoft.com/office/drawing/2014/main" id="{34726976-973E-C8FA-4AF1-00D75472BC70}"/>
                </a:ext>
              </a:extLst>
            </p:cNvPr>
            <p:cNvSpPr txBox="1"/>
            <p:nvPr/>
          </p:nvSpPr>
          <p:spPr>
            <a:xfrm>
              <a:off x="2240280" y="4195227"/>
              <a:ext cx="2324355" cy="307777"/>
            </a:xfrm>
            <a:prstGeom prst="rect">
              <a:avLst/>
            </a:prstGeom>
            <a:noFill/>
          </p:spPr>
          <p:txBody>
            <a:bodyPr wrap="square" rtlCol="1">
              <a:spAutoFit/>
            </a:bodyPr>
            <a:lstStyle/>
            <a:p>
              <a:pPr algn="r" rtl="1"/>
              <a:r>
                <a:rPr lang="ar-SA" sz="1400" b="1" dirty="0">
                  <a:solidFill>
                    <a:srgbClr val="292B2F"/>
                  </a:solidFill>
                  <a:latin typeface="Almarai ExtraBold" pitchFamily="2" charset="-78"/>
                  <a:cs typeface="Almarai ExtraBold" pitchFamily="2" charset="-78"/>
                </a:rPr>
                <a:t>الخبرات العملية</a:t>
              </a:r>
            </a:p>
          </p:txBody>
        </p:sp>
        <p:cxnSp>
          <p:nvCxnSpPr>
            <p:cNvPr id="51" name="رابط مستقيم 50">
              <a:extLst>
                <a:ext uri="{FF2B5EF4-FFF2-40B4-BE49-F238E27FC236}">
                  <a16:creationId xmlns:a16="http://schemas.microsoft.com/office/drawing/2014/main" id="{CD3E325F-3AE3-FCAD-4402-08BA03F0FB13}"/>
                </a:ext>
              </a:extLst>
            </p:cNvPr>
            <p:cNvCxnSpPr/>
            <p:nvPr/>
          </p:nvCxnSpPr>
          <p:spPr>
            <a:xfrm flipH="1">
              <a:off x="478790" y="4600337"/>
              <a:ext cx="3985260"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grpSp>
      <p:sp>
        <p:nvSpPr>
          <p:cNvPr id="53" name="مربع نص 52">
            <a:extLst>
              <a:ext uri="{FF2B5EF4-FFF2-40B4-BE49-F238E27FC236}">
                <a16:creationId xmlns:a16="http://schemas.microsoft.com/office/drawing/2014/main" id="{51AE0E41-E3A2-13B9-781C-B2A79AC3FB90}"/>
              </a:ext>
            </a:extLst>
          </p:cNvPr>
          <p:cNvSpPr txBox="1"/>
          <p:nvPr/>
        </p:nvSpPr>
        <p:spPr>
          <a:xfrm>
            <a:off x="5229985" y="3831701"/>
            <a:ext cx="1934945" cy="276999"/>
          </a:xfrm>
          <a:prstGeom prst="rect">
            <a:avLst/>
          </a:prstGeom>
          <a:noFill/>
        </p:spPr>
        <p:txBody>
          <a:bodyPr wrap="square" rtlCol="1" anchor="ctr">
            <a:spAutoFit/>
          </a:bodyPr>
          <a:lstStyle/>
          <a:p>
            <a:pPr algn="r" rtl="1"/>
            <a:r>
              <a:rPr lang="en-US" sz="1200" dirty="0">
                <a:solidFill>
                  <a:schemeClr val="bg1"/>
                </a:solidFill>
                <a:latin typeface="Almarai Bold" pitchFamily="2" charset="-78"/>
                <a:cs typeface="Almarai Bold" pitchFamily="2" charset="-78"/>
              </a:rPr>
              <a:t>2015 - 2010</a:t>
            </a:r>
          </a:p>
        </p:txBody>
      </p:sp>
      <p:sp>
        <p:nvSpPr>
          <p:cNvPr id="54" name="مربع نص 53">
            <a:extLst>
              <a:ext uri="{FF2B5EF4-FFF2-40B4-BE49-F238E27FC236}">
                <a16:creationId xmlns:a16="http://schemas.microsoft.com/office/drawing/2014/main" id="{E8143699-D575-29A7-2E7F-D904EAC5F74C}"/>
              </a:ext>
            </a:extLst>
          </p:cNvPr>
          <p:cNvSpPr txBox="1"/>
          <p:nvPr/>
        </p:nvSpPr>
        <p:spPr>
          <a:xfrm>
            <a:off x="5233260" y="4029932"/>
            <a:ext cx="1934945" cy="253916"/>
          </a:xfrm>
          <a:prstGeom prst="rect">
            <a:avLst/>
          </a:prstGeom>
          <a:noFill/>
        </p:spPr>
        <p:txBody>
          <a:bodyPr wrap="square" rtlCol="1" anchor="ctr">
            <a:spAutoFit/>
          </a:bodyPr>
          <a:lstStyle/>
          <a:p>
            <a:pPr algn="r" rtl="1"/>
            <a:r>
              <a:rPr lang="ar-SA" sz="1050" dirty="0">
                <a:solidFill>
                  <a:schemeClr val="bg1"/>
                </a:solidFill>
                <a:latin typeface="Almarai Bold" pitchFamily="2" charset="-78"/>
                <a:cs typeface="Almarai Bold" pitchFamily="2" charset="-78"/>
              </a:rPr>
              <a:t>اكتب عنــوان هنــا</a:t>
            </a:r>
            <a:endParaRPr lang="ar-SA" sz="1050" dirty="0">
              <a:solidFill>
                <a:schemeClr val="bg1"/>
              </a:solidFill>
              <a:latin typeface="Almarai" pitchFamily="2" charset="-78"/>
              <a:cs typeface="Almarai" pitchFamily="2" charset="-78"/>
            </a:endParaRPr>
          </a:p>
        </p:txBody>
      </p:sp>
      <p:sp>
        <p:nvSpPr>
          <p:cNvPr id="55" name="مربع نص 54">
            <a:extLst>
              <a:ext uri="{FF2B5EF4-FFF2-40B4-BE49-F238E27FC236}">
                <a16:creationId xmlns:a16="http://schemas.microsoft.com/office/drawing/2014/main" id="{C678767A-B8AC-01B1-2165-12F0C1784E87}"/>
              </a:ext>
            </a:extLst>
          </p:cNvPr>
          <p:cNvSpPr txBox="1"/>
          <p:nvPr/>
        </p:nvSpPr>
        <p:spPr>
          <a:xfrm>
            <a:off x="5233260" y="4216213"/>
            <a:ext cx="1934945" cy="338554"/>
          </a:xfrm>
          <a:prstGeom prst="rect">
            <a:avLst/>
          </a:prstGeom>
          <a:noFill/>
        </p:spPr>
        <p:txBody>
          <a:bodyPr wrap="square" rtlCol="1" anchor="ctr">
            <a:spAutoFit/>
          </a:bodyPr>
          <a:lstStyle/>
          <a:p>
            <a:pPr algn="r" rtl="1"/>
            <a:r>
              <a:rPr lang="ar-SA" sz="800" dirty="0">
                <a:solidFill>
                  <a:schemeClr val="bg1"/>
                </a:solidFill>
                <a:latin typeface="Almarai" pitchFamily="2" charset="-78"/>
                <a:cs typeface="Almarai" pitchFamily="2" charset="-78"/>
              </a:rPr>
              <a:t>هذا النص هو مثال لنص يمكن أن يستبدل في  نفس المساحة.</a:t>
            </a:r>
          </a:p>
        </p:txBody>
      </p:sp>
      <p:sp>
        <p:nvSpPr>
          <p:cNvPr id="56" name="مربع نص 55">
            <a:extLst>
              <a:ext uri="{FF2B5EF4-FFF2-40B4-BE49-F238E27FC236}">
                <a16:creationId xmlns:a16="http://schemas.microsoft.com/office/drawing/2014/main" id="{062E6933-9C58-B6D3-EDC1-02BAC50AE2A2}"/>
              </a:ext>
            </a:extLst>
          </p:cNvPr>
          <p:cNvSpPr txBox="1"/>
          <p:nvPr/>
        </p:nvSpPr>
        <p:spPr>
          <a:xfrm>
            <a:off x="5229985" y="4778318"/>
            <a:ext cx="1934945" cy="276999"/>
          </a:xfrm>
          <a:prstGeom prst="rect">
            <a:avLst/>
          </a:prstGeom>
          <a:noFill/>
        </p:spPr>
        <p:txBody>
          <a:bodyPr wrap="square" rtlCol="1" anchor="ctr">
            <a:spAutoFit/>
          </a:bodyPr>
          <a:lstStyle/>
          <a:p>
            <a:pPr algn="r" rtl="1"/>
            <a:r>
              <a:rPr lang="en-US" sz="1200" dirty="0">
                <a:solidFill>
                  <a:schemeClr val="bg1"/>
                </a:solidFill>
                <a:latin typeface="Almarai Bold" pitchFamily="2" charset="-78"/>
                <a:cs typeface="Almarai Bold" pitchFamily="2" charset="-78"/>
              </a:rPr>
              <a:t>2010 - 2008</a:t>
            </a:r>
          </a:p>
        </p:txBody>
      </p:sp>
      <p:sp>
        <p:nvSpPr>
          <p:cNvPr id="57" name="مربع نص 56">
            <a:extLst>
              <a:ext uri="{FF2B5EF4-FFF2-40B4-BE49-F238E27FC236}">
                <a16:creationId xmlns:a16="http://schemas.microsoft.com/office/drawing/2014/main" id="{38FA10FA-6352-8CBB-DCAB-0FB9A3D753F6}"/>
              </a:ext>
            </a:extLst>
          </p:cNvPr>
          <p:cNvSpPr txBox="1"/>
          <p:nvPr/>
        </p:nvSpPr>
        <p:spPr>
          <a:xfrm>
            <a:off x="5233260" y="4976549"/>
            <a:ext cx="1934945" cy="253916"/>
          </a:xfrm>
          <a:prstGeom prst="rect">
            <a:avLst/>
          </a:prstGeom>
          <a:noFill/>
        </p:spPr>
        <p:txBody>
          <a:bodyPr wrap="square" rtlCol="1" anchor="ctr">
            <a:spAutoFit/>
          </a:bodyPr>
          <a:lstStyle/>
          <a:p>
            <a:pPr algn="r" rtl="1"/>
            <a:r>
              <a:rPr lang="ar-SA" sz="1050" dirty="0">
                <a:solidFill>
                  <a:schemeClr val="bg1"/>
                </a:solidFill>
                <a:latin typeface="Almarai Bold" pitchFamily="2" charset="-78"/>
                <a:cs typeface="Almarai Bold" pitchFamily="2" charset="-78"/>
              </a:rPr>
              <a:t>اكتب عنــوان هنــا</a:t>
            </a:r>
            <a:endParaRPr lang="ar-SA" sz="1050" dirty="0">
              <a:solidFill>
                <a:schemeClr val="bg1"/>
              </a:solidFill>
              <a:latin typeface="Almarai" pitchFamily="2" charset="-78"/>
              <a:cs typeface="Almarai" pitchFamily="2" charset="-78"/>
            </a:endParaRPr>
          </a:p>
        </p:txBody>
      </p:sp>
      <p:sp>
        <p:nvSpPr>
          <p:cNvPr id="58" name="مربع نص 57">
            <a:extLst>
              <a:ext uri="{FF2B5EF4-FFF2-40B4-BE49-F238E27FC236}">
                <a16:creationId xmlns:a16="http://schemas.microsoft.com/office/drawing/2014/main" id="{223CA388-D88E-8876-270E-CA968A031B44}"/>
              </a:ext>
            </a:extLst>
          </p:cNvPr>
          <p:cNvSpPr txBox="1"/>
          <p:nvPr/>
        </p:nvSpPr>
        <p:spPr>
          <a:xfrm>
            <a:off x="5233260" y="5162830"/>
            <a:ext cx="1934945" cy="338554"/>
          </a:xfrm>
          <a:prstGeom prst="rect">
            <a:avLst/>
          </a:prstGeom>
          <a:noFill/>
        </p:spPr>
        <p:txBody>
          <a:bodyPr wrap="square" rtlCol="1" anchor="ctr">
            <a:spAutoFit/>
          </a:bodyPr>
          <a:lstStyle/>
          <a:p>
            <a:pPr algn="r" rtl="1"/>
            <a:r>
              <a:rPr lang="ar-SA" sz="800" dirty="0">
                <a:solidFill>
                  <a:schemeClr val="bg1"/>
                </a:solidFill>
                <a:latin typeface="Almarai" pitchFamily="2" charset="-78"/>
                <a:cs typeface="Almarai" pitchFamily="2" charset="-78"/>
              </a:rPr>
              <a:t>هذا النص هو مثال لنص يمكن أن يستبدل في  نفس المساحة.</a:t>
            </a:r>
          </a:p>
        </p:txBody>
      </p:sp>
      <p:grpSp>
        <p:nvGrpSpPr>
          <p:cNvPr id="6" name="مجموعة 5">
            <a:extLst>
              <a:ext uri="{FF2B5EF4-FFF2-40B4-BE49-F238E27FC236}">
                <a16:creationId xmlns:a16="http://schemas.microsoft.com/office/drawing/2014/main" id="{7D028B50-CB40-8318-77B2-18DFC1CA7194}"/>
              </a:ext>
            </a:extLst>
          </p:cNvPr>
          <p:cNvGrpSpPr/>
          <p:nvPr/>
        </p:nvGrpSpPr>
        <p:grpSpPr>
          <a:xfrm>
            <a:off x="4804011" y="3279101"/>
            <a:ext cx="2610622" cy="319131"/>
            <a:chOff x="4804011" y="3279101"/>
            <a:chExt cx="2610622" cy="319131"/>
          </a:xfrm>
        </p:grpSpPr>
        <p:cxnSp>
          <p:nvCxnSpPr>
            <p:cNvPr id="59" name="رابط مستقيم 58">
              <a:extLst>
                <a:ext uri="{FF2B5EF4-FFF2-40B4-BE49-F238E27FC236}">
                  <a16:creationId xmlns:a16="http://schemas.microsoft.com/office/drawing/2014/main" id="{11F05496-3B8E-E5AA-89F1-6E10D3673878}"/>
                </a:ext>
              </a:extLst>
            </p:cNvPr>
            <p:cNvCxnSpPr>
              <a:cxnSpLocks/>
            </p:cNvCxnSpPr>
            <p:nvPr/>
          </p:nvCxnSpPr>
          <p:spPr>
            <a:xfrm flipH="1">
              <a:off x="4804011" y="3598232"/>
              <a:ext cx="2511189" cy="0"/>
            </a:xfrm>
            <a:prstGeom prst="line">
              <a:avLst/>
            </a:prstGeom>
            <a:ln w="12700">
              <a:solidFill>
                <a:srgbClr val="FFCC00"/>
              </a:solidFill>
            </a:ln>
          </p:spPr>
          <p:style>
            <a:lnRef idx="1">
              <a:schemeClr val="accent1"/>
            </a:lnRef>
            <a:fillRef idx="0">
              <a:schemeClr val="accent1"/>
            </a:fillRef>
            <a:effectRef idx="0">
              <a:schemeClr val="accent1"/>
            </a:effectRef>
            <a:fontRef idx="minor">
              <a:schemeClr val="tx1"/>
            </a:fontRef>
          </p:style>
        </p:cxnSp>
        <p:sp>
          <p:nvSpPr>
            <p:cNvPr id="60" name="مربع نص 59">
              <a:extLst>
                <a:ext uri="{FF2B5EF4-FFF2-40B4-BE49-F238E27FC236}">
                  <a16:creationId xmlns:a16="http://schemas.microsoft.com/office/drawing/2014/main" id="{0EDFCF54-ECD6-7B44-C2D7-525EB38EAD3F}"/>
                </a:ext>
              </a:extLst>
            </p:cNvPr>
            <p:cNvSpPr txBox="1"/>
            <p:nvPr/>
          </p:nvSpPr>
          <p:spPr>
            <a:xfrm>
              <a:off x="5297425" y="3279101"/>
              <a:ext cx="2117208" cy="261610"/>
            </a:xfrm>
            <a:prstGeom prst="rect">
              <a:avLst/>
            </a:prstGeom>
            <a:noFill/>
          </p:spPr>
          <p:txBody>
            <a:bodyPr wrap="square" rtlCol="1">
              <a:spAutoFit/>
            </a:bodyPr>
            <a:lstStyle/>
            <a:p>
              <a:pPr algn="r" rtl="1"/>
              <a:r>
                <a:rPr lang="ar-EG" sz="1100" b="1" dirty="0">
                  <a:solidFill>
                    <a:schemeClr val="bg1"/>
                  </a:solidFill>
                  <a:latin typeface="Almarai ExtraBold" pitchFamily="2" charset="-78"/>
                  <a:cs typeface="Almarai ExtraBold" pitchFamily="2" charset="-78"/>
                </a:rPr>
                <a:t>الشهادات التعليمية</a:t>
              </a:r>
              <a:endParaRPr lang="ar-SA" sz="1100" b="1" dirty="0">
                <a:solidFill>
                  <a:schemeClr val="bg1"/>
                </a:solidFill>
                <a:latin typeface="Almarai ExtraBold" pitchFamily="2" charset="-78"/>
                <a:cs typeface="Almarai ExtraBold" pitchFamily="2" charset="-78"/>
              </a:endParaRPr>
            </a:p>
          </p:txBody>
        </p:sp>
      </p:grpSp>
      <p:grpSp>
        <p:nvGrpSpPr>
          <p:cNvPr id="4" name="مجموعة 3">
            <a:extLst>
              <a:ext uri="{FF2B5EF4-FFF2-40B4-BE49-F238E27FC236}">
                <a16:creationId xmlns:a16="http://schemas.microsoft.com/office/drawing/2014/main" id="{0110CC21-A725-CF99-3176-689A415C6F9F}"/>
              </a:ext>
            </a:extLst>
          </p:cNvPr>
          <p:cNvGrpSpPr/>
          <p:nvPr/>
        </p:nvGrpSpPr>
        <p:grpSpPr>
          <a:xfrm>
            <a:off x="478790" y="8286492"/>
            <a:ext cx="4085845" cy="405110"/>
            <a:chOff x="478790" y="8286492"/>
            <a:chExt cx="4085845" cy="405110"/>
          </a:xfrm>
        </p:grpSpPr>
        <p:sp>
          <p:nvSpPr>
            <p:cNvPr id="62" name="مربع نص 61">
              <a:extLst>
                <a:ext uri="{FF2B5EF4-FFF2-40B4-BE49-F238E27FC236}">
                  <a16:creationId xmlns:a16="http://schemas.microsoft.com/office/drawing/2014/main" id="{629F0674-A81D-2474-FB0C-7AEFB53A05EB}"/>
                </a:ext>
              </a:extLst>
            </p:cNvPr>
            <p:cNvSpPr txBox="1"/>
            <p:nvPr/>
          </p:nvSpPr>
          <p:spPr>
            <a:xfrm>
              <a:off x="2240280" y="8286492"/>
              <a:ext cx="2324355" cy="307777"/>
            </a:xfrm>
            <a:prstGeom prst="rect">
              <a:avLst/>
            </a:prstGeom>
            <a:noFill/>
          </p:spPr>
          <p:txBody>
            <a:bodyPr wrap="square" rtlCol="1">
              <a:spAutoFit/>
            </a:bodyPr>
            <a:lstStyle/>
            <a:p>
              <a:pPr algn="r" rtl="1"/>
              <a:r>
                <a:rPr lang="ar-SA" sz="1400" b="1" dirty="0">
                  <a:solidFill>
                    <a:srgbClr val="292B2F"/>
                  </a:solidFill>
                  <a:latin typeface="Almarai ExtraBold" pitchFamily="2" charset="-78"/>
                  <a:cs typeface="Almarai ExtraBold" pitchFamily="2" charset="-78"/>
                </a:rPr>
                <a:t>المهارات</a:t>
              </a:r>
            </a:p>
          </p:txBody>
        </p:sp>
        <p:cxnSp>
          <p:nvCxnSpPr>
            <p:cNvPr id="63" name="رابط مستقيم 62">
              <a:extLst>
                <a:ext uri="{FF2B5EF4-FFF2-40B4-BE49-F238E27FC236}">
                  <a16:creationId xmlns:a16="http://schemas.microsoft.com/office/drawing/2014/main" id="{0949EA37-0476-0A81-C712-DC6C7AFBC95E}"/>
                </a:ext>
              </a:extLst>
            </p:cNvPr>
            <p:cNvCxnSpPr/>
            <p:nvPr/>
          </p:nvCxnSpPr>
          <p:spPr>
            <a:xfrm flipH="1">
              <a:off x="478790" y="8691602"/>
              <a:ext cx="3985260"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grpSp>
      <p:sp>
        <p:nvSpPr>
          <p:cNvPr id="64" name="مربع نص 63">
            <a:extLst>
              <a:ext uri="{FF2B5EF4-FFF2-40B4-BE49-F238E27FC236}">
                <a16:creationId xmlns:a16="http://schemas.microsoft.com/office/drawing/2014/main" id="{1EA0D10D-20BC-0AFD-5355-535205C7883B}"/>
              </a:ext>
            </a:extLst>
          </p:cNvPr>
          <p:cNvSpPr txBox="1"/>
          <p:nvPr/>
        </p:nvSpPr>
        <p:spPr>
          <a:xfrm>
            <a:off x="3162618" y="8889637"/>
            <a:ext cx="915670" cy="261610"/>
          </a:xfrm>
          <a:prstGeom prst="rect">
            <a:avLst/>
          </a:prstGeom>
          <a:noFill/>
        </p:spPr>
        <p:txBody>
          <a:bodyPr wrap="square" rtlCol="1">
            <a:spAutoFit/>
          </a:bodyPr>
          <a:lstStyle/>
          <a:p>
            <a:pPr algn="r" rtl="1"/>
            <a:r>
              <a:rPr lang="ar-EG" sz="1100" dirty="0">
                <a:solidFill>
                  <a:schemeClr val="tx1">
                    <a:lumMod val="65000"/>
                    <a:lumOff val="35000"/>
                  </a:schemeClr>
                </a:solidFill>
                <a:latin typeface="Almarai" pitchFamily="2" charset="-78"/>
                <a:cs typeface="Almarai" pitchFamily="2" charset="-78"/>
              </a:rPr>
              <a:t>التصميم</a:t>
            </a:r>
            <a:endParaRPr lang="ar-SA" sz="1100" dirty="0">
              <a:solidFill>
                <a:schemeClr val="tx1">
                  <a:lumMod val="65000"/>
                  <a:lumOff val="35000"/>
                </a:schemeClr>
              </a:solidFill>
              <a:latin typeface="Almarai" pitchFamily="2" charset="-78"/>
              <a:cs typeface="Almarai" pitchFamily="2" charset="-78"/>
            </a:endParaRPr>
          </a:p>
        </p:txBody>
      </p:sp>
      <p:sp>
        <p:nvSpPr>
          <p:cNvPr id="65" name="مربع نص 64">
            <a:extLst>
              <a:ext uri="{FF2B5EF4-FFF2-40B4-BE49-F238E27FC236}">
                <a16:creationId xmlns:a16="http://schemas.microsoft.com/office/drawing/2014/main" id="{EF5BF539-B43F-1033-710E-A3D5B7CD8722}"/>
              </a:ext>
            </a:extLst>
          </p:cNvPr>
          <p:cNvSpPr txBox="1"/>
          <p:nvPr/>
        </p:nvSpPr>
        <p:spPr>
          <a:xfrm>
            <a:off x="3167698" y="9369521"/>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pPr algn="r"/>
            <a:r>
              <a:rPr lang="ar-EG" sz="1100" dirty="0"/>
              <a:t>الجرافيك</a:t>
            </a:r>
            <a:endParaRPr lang="ar-SA" dirty="0"/>
          </a:p>
        </p:txBody>
      </p:sp>
      <p:sp>
        <p:nvSpPr>
          <p:cNvPr id="66" name="مربع نص 65">
            <a:extLst>
              <a:ext uri="{FF2B5EF4-FFF2-40B4-BE49-F238E27FC236}">
                <a16:creationId xmlns:a16="http://schemas.microsoft.com/office/drawing/2014/main" id="{3E37AE28-B489-AE2C-4FC9-89B1CB92061C}"/>
              </a:ext>
            </a:extLst>
          </p:cNvPr>
          <p:cNvSpPr txBox="1"/>
          <p:nvPr/>
        </p:nvSpPr>
        <p:spPr>
          <a:xfrm>
            <a:off x="3162618" y="9824181"/>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pPr algn="r"/>
            <a:r>
              <a:rPr lang="ar-EG" sz="1100" dirty="0"/>
              <a:t>الفوتوشوب</a:t>
            </a:r>
            <a:endParaRPr lang="ar-SA" dirty="0"/>
          </a:p>
        </p:txBody>
      </p:sp>
      <p:sp>
        <p:nvSpPr>
          <p:cNvPr id="67" name="مربع نص 66">
            <a:extLst>
              <a:ext uri="{FF2B5EF4-FFF2-40B4-BE49-F238E27FC236}">
                <a16:creationId xmlns:a16="http://schemas.microsoft.com/office/drawing/2014/main" id="{08AEBF6A-505D-CDD7-B7D6-66277269AE76}"/>
              </a:ext>
            </a:extLst>
          </p:cNvPr>
          <p:cNvSpPr txBox="1"/>
          <p:nvPr/>
        </p:nvSpPr>
        <p:spPr>
          <a:xfrm>
            <a:off x="1140778" y="8908296"/>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pPr algn="r"/>
            <a:r>
              <a:rPr lang="ar-EG" sz="1100" dirty="0"/>
              <a:t>اليستريتور</a:t>
            </a:r>
            <a:endParaRPr lang="ar-SA" dirty="0"/>
          </a:p>
        </p:txBody>
      </p:sp>
      <p:sp>
        <p:nvSpPr>
          <p:cNvPr id="68" name="مربع نص 67">
            <a:extLst>
              <a:ext uri="{FF2B5EF4-FFF2-40B4-BE49-F238E27FC236}">
                <a16:creationId xmlns:a16="http://schemas.microsoft.com/office/drawing/2014/main" id="{C40C0B61-99CB-4D4B-7D05-6D9F7AD04A8C}"/>
              </a:ext>
            </a:extLst>
          </p:cNvPr>
          <p:cNvSpPr txBox="1"/>
          <p:nvPr/>
        </p:nvSpPr>
        <p:spPr>
          <a:xfrm>
            <a:off x="1140778" y="9365480"/>
            <a:ext cx="915670" cy="261610"/>
          </a:xfrm>
          <a:prstGeom prst="rect">
            <a:avLst/>
          </a:prstGeom>
          <a:noFill/>
        </p:spPr>
        <p:txBody>
          <a:bodyPr wrap="square" rtlCol="1">
            <a:spAutoFit/>
          </a:bodyPr>
          <a:lstStyle>
            <a:defPPr>
              <a:defRPr lang="en-US"/>
            </a:defPPr>
            <a:lvl1pPr rtl="1">
              <a:defRPr sz="1050">
                <a:solidFill>
                  <a:schemeClr val="tx1">
                    <a:lumMod val="65000"/>
                    <a:lumOff val="35000"/>
                  </a:schemeClr>
                </a:solidFill>
                <a:latin typeface="Almarai" pitchFamily="2" charset="-78"/>
                <a:cs typeface="Almarai" pitchFamily="2" charset="-78"/>
              </a:defRPr>
            </a:lvl1pPr>
          </a:lstStyle>
          <a:p>
            <a:pPr algn="r"/>
            <a:r>
              <a:rPr lang="ar-EG" sz="1100" dirty="0"/>
              <a:t>افترايفيكت</a:t>
            </a:r>
            <a:endParaRPr lang="ar-SA" dirty="0"/>
          </a:p>
        </p:txBody>
      </p:sp>
      <p:sp>
        <p:nvSpPr>
          <p:cNvPr id="69" name="مستطيل 68">
            <a:extLst>
              <a:ext uri="{FF2B5EF4-FFF2-40B4-BE49-F238E27FC236}">
                <a16:creationId xmlns:a16="http://schemas.microsoft.com/office/drawing/2014/main" id="{D84ABF98-1440-4CDD-C3A2-7A7203529C9A}"/>
              </a:ext>
            </a:extLst>
          </p:cNvPr>
          <p:cNvSpPr/>
          <p:nvPr/>
        </p:nvSpPr>
        <p:spPr>
          <a:xfrm>
            <a:off x="2785110" y="9194178"/>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0" name="مستطيل 69">
            <a:extLst>
              <a:ext uri="{FF2B5EF4-FFF2-40B4-BE49-F238E27FC236}">
                <a16:creationId xmlns:a16="http://schemas.microsoft.com/office/drawing/2014/main" id="{C03870C5-EA75-40AD-FC65-D45FE984759D}"/>
              </a:ext>
            </a:extLst>
          </p:cNvPr>
          <p:cNvSpPr/>
          <p:nvPr/>
        </p:nvSpPr>
        <p:spPr>
          <a:xfrm>
            <a:off x="2887980" y="9194178"/>
            <a:ext cx="1075902" cy="45719"/>
          </a:xfrm>
          <a:prstGeom prst="rect">
            <a:avLst/>
          </a:prstGeom>
          <a:solidFill>
            <a:srgbClr val="29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1" name="مستطيل 70">
            <a:extLst>
              <a:ext uri="{FF2B5EF4-FFF2-40B4-BE49-F238E27FC236}">
                <a16:creationId xmlns:a16="http://schemas.microsoft.com/office/drawing/2014/main" id="{298A86FB-F099-2DCE-6ECF-06E9DBB588BD}"/>
              </a:ext>
            </a:extLst>
          </p:cNvPr>
          <p:cNvSpPr/>
          <p:nvPr/>
        </p:nvSpPr>
        <p:spPr>
          <a:xfrm>
            <a:off x="2785110" y="9697098"/>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2" name="مستطيل 71">
            <a:extLst>
              <a:ext uri="{FF2B5EF4-FFF2-40B4-BE49-F238E27FC236}">
                <a16:creationId xmlns:a16="http://schemas.microsoft.com/office/drawing/2014/main" id="{A37CABB8-E9DB-46FC-E717-3B6C4B706B7C}"/>
              </a:ext>
            </a:extLst>
          </p:cNvPr>
          <p:cNvSpPr/>
          <p:nvPr/>
        </p:nvSpPr>
        <p:spPr>
          <a:xfrm>
            <a:off x="3263264" y="9697098"/>
            <a:ext cx="700617" cy="45719"/>
          </a:xfrm>
          <a:prstGeom prst="rect">
            <a:avLst/>
          </a:prstGeom>
          <a:solidFill>
            <a:srgbClr val="29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3" name="مستطيل 72">
            <a:extLst>
              <a:ext uri="{FF2B5EF4-FFF2-40B4-BE49-F238E27FC236}">
                <a16:creationId xmlns:a16="http://schemas.microsoft.com/office/drawing/2014/main" id="{889412D6-37AE-F730-BDE9-35A86AC10EEF}"/>
              </a:ext>
            </a:extLst>
          </p:cNvPr>
          <p:cNvSpPr/>
          <p:nvPr/>
        </p:nvSpPr>
        <p:spPr>
          <a:xfrm>
            <a:off x="2785110" y="10174618"/>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4" name="مستطيل 73">
            <a:extLst>
              <a:ext uri="{FF2B5EF4-FFF2-40B4-BE49-F238E27FC236}">
                <a16:creationId xmlns:a16="http://schemas.microsoft.com/office/drawing/2014/main" id="{27CD266F-1279-FC74-ABE5-87C208167F99}"/>
              </a:ext>
            </a:extLst>
          </p:cNvPr>
          <p:cNvSpPr/>
          <p:nvPr/>
        </p:nvSpPr>
        <p:spPr>
          <a:xfrm>
            <a:off x="3503294" y="10174618"/>
            <a:ext cx="460587" cy="45719"/>
          </a:xfrm>
          <a:prstGeom prst="rect">
            <a:avLst/>
          </a:prstGeom>
          <a:solidFill>
            <a:srgbClr val="29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6" name="مستطيل 75">
            <a:extLst>
              <a:ext uri="{FF2B5EF4-FFF2-40B4-BE49-F238E27FC236}">
                <a16:creationId xmlns:a16="http://schemas.microsoft.com/office/drawing/2014/main" id="{69BD2CF3-EBC8-D729-F45A-3981CF78FD27}"/>
              </a:ext>
            </a:extLst>
          </p:cNvPr>
          <p:cNvSpPr/>
          <p:nvPr/>
        </p:nvSpPr>
        <p:spPr>
          <a:xfrm>
            <a:off x="778510" y="9194178"/>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7" name="مستطيل 76">
            <a:extLst>
              <a:ext uri="{FF2B5EF4-FFF2-40B4-BE49-F238E27FC236}">
                <a16:creationId xmlns:a16="http://schemas.microsoft.com/office/drawing/2014/main" id="{32E4A1E8-AA40-B5EF-2782-1EF4CF9DF556}"/>
              </a:ext>
            </a:extLst>
          </p:cNvPr>
          <p:cNvSpPr/>
          <p:nvPr/>
        </p:nvSpPr>
        <p:spPr>
          <a:xfrm>
            <a:off x="1306830" y="9194178"/>
            <a:ext cx="650452" cy="45719"/>
          </a:xfrm>
          <a:prstGeom prst="rect">
            <a:avLst/>
          </a:prstGeom>
          <a:solidFill>
            <a:srgbClr val="29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8" name="مستطيل 77">
            <a:extLst>
              <a:ext uri="{FF2B5EF4-FFF2-40B4-BE49-F238E27FC236}">
                <a16:creationId xmlns:a16="http://schemas.microsoft.com/office/drawing/2014/main" id="{38518CCF-09C4-DAD9-DA06-0B6BA69352D8}"/>
              </a:ext>
            </a:extLst>
          </p:cNvPr>
          <p:cNvSpPr/>
          <p:nvPr/>
        </p:nvSpPr>
        <p:spPr>
          <a:xfrm>
            <a:off x="778510" y="9697098"/>
            <a:ext cx="1176867"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79" name="مستطيل 78">
            <a:extLst>
              <a:ext uri="{FF2B5EF4-FFF2-40B4-BE49-F238E27FC236}">
                <a16:creationId xmlns:a16="http://schemas.microsoft.com/office/drawing/2014/main" id="{539275FB-EB59-A9F5-4100-9696ADD50169}"/>
              </a:ext>
            </a:extLst>
          </p:cNvPr>
          <p:cNvSpPr/>
          <p:nvPr/>
        </p:nvSpPr>
        <p:spPr>
          <a:xfrm>
            <a:off x="1158240" y="9697098"/>
            <a:ext cx="799042" cy="45719"/>
          </a:xfrm>
          <a:prstGeom prst="rect">
            <a:avLst/>
          </a:prstGeom>
          <a:solidFill>
            <a:srgbClr val="292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grpSp>
        <p:nvGrpSpPr>
          <p:cNvPr id="5" name="مجموعة 4">
            <a:extLst>
              <a:ext uri="{FF2B5EF4-FFF2-40B4-BE49-F238E27FC236}">
                <a16:creationId xmlns:a16="http://schemas.microsoft.com/office/drawing/2014/main" id="{3790F2B6-F3E1-8115-80C9-49E7C2669419}"/>
              </a:ext>
            </a:extLst>
          </p:cNvPr>
          <p:cNvGrpSpPr/>
          <p:nvPr/>
        </p:nvGrpSpPr>
        <p:grpSpPr>
          <a:xfrm>
            <a:off x="4804011" y="5869901"/>
            <a:ext cx="2610622" cy="319131"/>
            <a:chOff x="4804011" y="5869901"/>
            <a:chExt cx="2610622" cy="319131"/>
          </a:xfrm>
        </p:grpSpPr>
        <p:cxnSp>
          <p:nvCxnSpPr>
            <p:cNvPr id="80" name="رابط مستقيم 79">
              <a:extLst>
                <a:ext uri="{FF2B5EF4-FFF2-40B4-BE49-F238E27FC236}">
                  <a16:creationId xmlns:a16="http://schemas.microsoft.com/office/drawing/2014/main" id="{7C457DE5-98B0-69F1-346E-CA835C0B150C}"/>
                </a:ext>
              </a:extLst>
            </p:cNvPr>
            <p:cNvCxnSpPr>
              <a:cxnSpLocks/>
            </p:cNvCxnSpPr>
            <p:nvPr/>
          </p:nvCxnSpPr>
          <p:spPr>
            <a:xfrm flipH="1">
              <a:off x="4804011" y="6189032"/>
              <a:ext cx="2511189" cy="0"/>
            </a:xfrm>
            <a:prstGeom prst="line">
              <a:avLst/>
            </a:prstGeom>
            <a:ln w="12700">
              <a:solidFill>
                <a:srgbClr val="FFCC00"/>
              </a:solidFill>
            </a:ln>
          </p:spPr>
          <p:style>
            <a:lnRef idx="1">
              <a:schemeClr val="accent1"/>
            </a:lnRef>
            <a:fillRef idx="0">
              <a:schemeClr val="accent1"/>
            </a:fillRef>
            <a:effectRef idx="0">
              <a:schemeClr val="accent1"/>
            </a:effectRef>
            <a:fontRef idx="minor">
              <a:schemeClr val="tx1"/>
            </a:fontRef>
          </p:style>
        </p:cxnSp>
        <p:sp>
          <p:nvSpPr>
            <p:cNvPr id="81" name="مربع نص 80">
              <a:extLst>
                <a:ext uri="{FF2B5EF4-FFF2-40B4-BE49-F238E27FC236}">
                  <a16:creationId xmlns:a16="http://schemas.microsoft.com/office/drawing/2014/main" id="{DD840033-8184-48D0-A682-90F396ACDCFA}"/>
                </a:ext>
              </a:extLst>
            </p:cNvPr>
            <p:cNvSpPr txBox="1"/>
            <p:nvPr/>
          </p:nvSpPr>
          <p:spPr>
            <a:xfrm>
              <a:off x="5181601" y="5869901"/>
              <a:ext cx="2233032" cy="261610"/>
            </a:xfrm>
            <a:prstGeom prst="rect">
              <a:avLst/>
            </a:prstGeom>
            <a:noFill/>
          </p:spPr>
          <p:txBody>
            <a:bodyPr wrap="square" rtlCol="1">
              <a:spAutoFit/>
            </a:bodyPr>
            <a:lstStyle/>
            <a:p>
              <a:pPr algn="r" rtl="1"/>
              <a:r>
                <a:rPr lang="ar-SA" sz="1100" b="1" dirty="0">
                  <a:solidFill>
                    <a:schemeClr val="bg1"/>
                  </a:solidFill>
                  <a:latin typeface="Almarai ExtraBold" pitchFamily="2" charset="-78"/>
                  <a:cs typeface="Almarai ExtraBold" pitchFamily="2" charset="-78"/>
                </a:rPr>
                <a:t>اللــــــغــــــات</a:t>
              </a:r>
            </a:p>
          </p:txBody>
        </p:sp>
      </p:grpSp>
      <p:sp>
        <p:nvSpPr>
          <p:cNvPr id="82" name="مستطيل 81">
            <a:extLst>
              <a:ext uri="{FF2B5EF4-FFF2-40B4-BE49-F238E27FC236}">
                <a16:creationId xmlns:a16="http://schemas.microsoft.com/office/drawing/2014/main" id="{0AD9908C-53FE-DF67-8B58-218B565954D4}"/>
              </a:ext>
            </a:extLst>
          </p:cNvPr>
          <p:cNvSpPr/>
          <p:nvPr/>
        </p:nvSpPr>
        <p:spPr>
          <a:xfrm>
            <a:off x="5553710" y="6697680"/>
            <a:ext cx="1477857" cy="45719"/>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83" name="مستطيل 82">
            <a:extLst>
              <a:ext uri="{FF2B5EF4-FFF2-40B4-BE49-F238E27FC236}">
                <a16:creationId xmlns:a16="http://schemas.microsoft.com/office/drawing/2014/main" id="{84E4BA37-5E5F-E018-BD82-DB071968F966}"/>
              </a:ext>
            </a:extLst>
          </p:cNvPr>
          <p:cNvSpPr/>
          <p:nvPr/>
        </p:nvSpPr>
        <p:spPr>
          <a:xfrm>
            <a:off x="5586095" y="6697680"/>
            <a:ext cx="1445472" cy="45719"/>
          </a:xfrm>
          <a:prstGeom prst="rect">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84" name="مستطيل 83">
            <a:extLst>
              <a:ext uri="{FF2B5EF4-FFF2-40B4-BE49-F238E27FC236}">
                <a16:creationId xmlns:a16="http://schemas.microsoft.com/office/drawing/2014/main" id="{F0153FB4-F91B-DA99-5BBB-F3D545FC2EAD}"/>
              </a:ext>
            </a:extLst>
          </p:cNvPr>
          <p:cNvSpPr/>
          <p:nvPr/>
        </p:nvSpPr>
        <p:spPr>
          <a:xfrm>
            <a:off x="5553710" y="7223460"/>
            <a:ext cx="1477857" cy="45719"/>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85" name="مستطيل 84">
            <a:extLst>
              <a:ext uri="{FF2B5EF4-FFF2-40B4-BE49-F238E27FC236}">
                <a16:creationId xmlns:a16="http://schemas.microsoft.com/office/drawing/2014/main" id="{D5B999D3-19D1-7365-AFC2-D7A39A8401DD}"/>
              </a:ext>
            </a:extLst>
          </p:cNvPr>
          <p:cNvSpPr/>
          <p:nvPr/>
        </p:nvSpPr>
        <p:spPr>
          <a:xfrm>
            <a:off x="5955665" y="7223460"/>
            <a:ext cx="1075902" cy="45719"/>
          </a:xfrm>
          <a:prstGeom prst="rect">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86" name="مستطيل 85">
            <a:extLst>
              <a:ext uri="{FF2B5EF4-FFF2-40B4-BE49-F238E27FC236}">
                <a16:creationId xmlns:a16="http://schemas.microsoft.com/office/drawing/2014/main" id="{13EFBCFC-C278-797B-9F43-7BAA12C5C6EB}"/>
              </a:ext>
            </a:extLst>
          </p:cNvPr>
          <p:cNvSpPr/>
          <p:nvPr/>
        </p:nvSpPr>
        <p:spPr>
          <a:xfrm>
            <a:off x="5553710" y="7734000"/>
            <a:ext cx="1477857" cy="45719"/>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87" name="مستطيل 86">
            <a:extLst>
              <a:ext uri="{FF2B5EF4-FFF2-40B4-BE49-F238E27FC236}">
                <a16:creationId xmlns:a16="http://schemas.microsoft.com/office/drawing/2014/main" id="{99109370-D3AC-3438-0A32-BDD49FC5CEFA}"/>
              </a:ext>
            </a:extLst>
          </p:cNvPr>
          <p:cNvSpPr/>
          <p:nvPr/>
        </p:nvSpPr>
        <p:spPr>
          <a:xfrm>
            <a:off x="6683375" y="7734000"/>
            <a:ext cx="348191" cy="45719"/>
          </a:xfrm>
          <a:prstGeom prst="rect">
            <a:avLst/>
          </a:prstGeom>
          <a:solidFill>
            <a:srgbClr val="EFAF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88" name="مربع نص 87">
            <a:extLst>
              <a:ext uri="{FF2B5EF4-FFF2-40B4-BE49-F238E27FC236}">
                <a16:creationId xmlns:a16="http://schemas.microsoft.com/office/drawing/2014/main" id="{8AAC01E0-C386-85F6-F27E-2D8DC450F318}"/>
              </a:ext>
            </a:extLst>
          </p:cNvPr>
          <p:cNvSpPr txBox="1"/>
          <p:nvPr/>
        </p:nvSpPr>
        <p:spPr>
          <a:xfrm>
            <a:off x="5240020" y="6418406"/>
            <a:ext cx="1883144"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العربية</a:t>
            </a:r>
            <a:endParaRPr lang="ar-SA" sz="1050" dirty="0">
              <a:solidFill>
                <a:schemeClr val="bg1"/>
              </a:solidFill>
              <a:latin typeface="Almarai" pitchFamily="2" charset="-78"/>
              <a:cs typeface="Almarai" pitchFamily="2" charset="-78"/>
            </a:endParaRPr>
          </a:p>
        </p:txBody>
      </p:sp>
      <p:sp>
        <p:nvSpPr>
          <p:cNvPr id="89" name="مربع نص 88">
            <a:extLst>
              <a:ext uri="{FF2B5EF4-FFF2-40B4-BE49-F238E27FC236}">
                <a16:creationId xmlns:a16="http://schemas.microsoft.com/office/drawing/2014/main" id="{07682493-0662-AA26-54FE-0CE889B5A135}"/>
              </a:ext>
            </a:extLst>
          </p:cNvPr>
          <p:cNvSpPr txBox="1"/>
          <p:nvPr/>
        </p:nvSpPr>
        <p:spPr>
          <a:xfrm>
            <a:off x="5311140" y="6959846"/>
            <a:ext cx="1812024"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الانجليزية</a:t>
            </a:r>
            <a:endParaRPr lang="ar-SA" sz="1050" dirty="0">
              <a:solidFill>
                <a:schemeClr val="bg1"/>
              </a:solidFill>
              <a:latin typeface="Almarai" pitchFamily="2" charset="-78"/>
              <a:cs typeface="Almarai" pitchFamily="2" charset="-78"/>
            </a:endParaRPr>
          </a:p>
        </p:txBody>
      </p:sp>
      <p:sp>
        <p:nvSpPr>
          <p:cNvPr id="90" name="مربع نص 89">
            <a:extLst>
              <a:ext uri="{FF2B5EF4-FFF2-40B4-BE49-F238E27FC236}">
                <a16:creationId xmlns:a16="http://schemas.microsoft.com/office/drawing/2014/main" id="{A57AB1C6-5FF0-E4BD-C961-A47B5E8D9A90}"/>
              </a:ext>
            </a:extLst>
          </p:cNvPr>
          <p:cNvSpPr txBox="1"/>
          <p:nvPr/>
        </p:nvSpPr>
        <p:spPr>
          <a:xfrm>
            <a:off x="5311140" y="7460845"/>
            <a:ext cx="1812024"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الفرنسية</a:t>
            </a:r>
            <a:endParaRPr lang="ar-SA" sz="1050" dirty="0">
              <a:solidFill>
                <a:schemeClr val="bg1"/>
              </a:solidFill>
              <a:latin typeface="Almarai" pitchFamily="2" charset="-78"/>
              <a:cs typeface="Almarai" pitchFamily="2" charset="-78"/>
            </a:endParaRPr>
          </a:p>
        </p:txBody>
      </p:sp>
      <p:sp>
        <p:nvSpPr>
          <p:cNvPr id="91" name="مربع نص 90">
            <a:extLst>
              <a:ext uri="{FF2B5EF4-FFF2-40B4-BE49-F238E27FC236}">
                <a16:creationId xmlns:a16="http://schemas.microsoft.com/office/drawing/2014/main" id="{DD08E4EB-F959-8892-C200-7F1384A92CAC}"/>
              </a:ext>
            </a:extLst>
          </p:cNvPr>
          <p:cNvSpPr txBox="1"/>
          <p:nvPr/>
        </p:nvSpPr>
        <p:spPr>
          <a:xfrm>
            <a:off x="5078791" y="9345381"/>
            <a:ext cx="2019190" cy="246221"/>
          </a:xfrm>
          <a:prstGeom prst="rect">
            <a:avLst/>
          </a:prstGeom>
          <a:noFill/>
        </p:spPr>
        <p:txBody>
          <a:bodyPr wrap="square" rtlCol="1" anchor="ctr">
            <a:spAutoFit/>
          </a:bodyPr>
          <a:lstStyle/>
          <a:p>
            <a:pPr algn="r" rtl="1"/>
            <a:r>
              <a:rPr lang="ar-EG" sz="1000" dirty="0">
                <a:solidFill>
                  <a:schemeClr val="bg1"/>
                </a:solidFill>
                <a:latin typeface="Almarai" pitchFamily="2" charset="-78"/>
                <a:cs typeface="Almarai" pitchFamily="2" charset="-78"/>
              </a:rPr>
              <a:t>جدة , السعودية</a:t>
            </a:r>
            <a:endParaRPr lang="ar-SA" sz="1000" dirty="0">
              <a:solidFill>
                <a:schemeClr val="bg1"/>
              </a:solidFill>
              <a:latin typeface="Almarai" pitchFamily="2" charset="-78"/>
              <a:cs typeface="Almarai" pitchFamily="2" charset="-78"/>
            </a:endParaRPr>
          </a:p>
        </p:txBody>
      </p:sp>
      <p:sp>
        <p:nvSpPr>
          <p:cNvPr id="92" name="مربع نص 91">
            <a:extLst>
              <a:ext uri="{FF2B5EF4-FFF2-40B4-BE49-F238E27FC236}">
                <a16:creationId xmlns:a16="http://schemas.microsoft.com/office/drawing/2014/main" id="{7A844248-59C6-8551-E60E-257FB9E2BB01}"/>
              </a:ext>
            </a:extLst>
          </p:cNvPr>
          <p:cNvSpPr txBox="1"/>
          <p:nvPr/>
        </p:nvSpPr>
        <p:spPr>
          <a:xfrm>
            <a:off x="5506720" y="8604486"/>
            <a:ext cx="1588721" cy="246221"/>
          </a:xfrm>
          <a:prstGeom prst="rect">
            <a:avLst/>
          </a:prstGeom>
          <a:noFill/>
        </p:spPr>
        <p:txBody>
          <a:bodyPr wrap="square" rtlCol="1" anchor="ctr">
            <a:spAutoFit/>
          </a:bodyPr>
          <a:lstStyle/>
          <a:p>
            <a:pPr algn="r" rtl="1"/>
            <a:r>
              <a:rPr lang="en-GB" sz="1000" dirty="0">
                <a:solidFill>
                  <a:schemeClr val="bg1"/>
                </a:solidFill>
                <a:latin typeface="Almarai" pitchFamily="2" charset="-78"/>
                <a:cs typeface="Almarai" pitchFamily="2" charset="-78"/>
              </a:rPr>
              <a:t>+966 50 000 0000</a:t>
            </a:r>
            <a:endParaRPr lang="ar-SA" sz="1000" dirty="0">
              <a:solidFill>
                <a:schemeClr val="bg1"/>
              </a:solidFill>
              <a:latin typeface="Almarai" pitchFamily="2" charset="-78"/>
              <a:cs typeface="Almarai" pitchFamily="2" charset="-78"/>
            </a:endParaRPr>
          </a:p>
        </p:txBody>
      </p:sp>
      <p:sp>
        <p:nvSpPr>
          <p:cNvPr id="93" name="مربع نص 92">
            <a:extLst>
              <a:ext uri="{FF2B5EF4-FFF2-40B4-BE49-F238E27FC236}">
                <a16:creationId xmlns:a16="http://schemas.microsoft.com/office/drawing/2014/main" id="{1CB77473-80B9-C19A-D21B-00325803780A}"/>
              </a:ext>
            </a:extLst>
          </p:cNvPr>
          <p:cNvSpPr txBox="1"/>
          <p:nvPr/>
        </p:nvSpPr>
        <p:spPr>
          <a:xfrm>
            <a:off x="5234940" y="10071882"/>
            <a:ext cx="1855547" cy="246221"/>
          </a:xfrm>
          <a:prstGeom prst="rect">
            <a:avLst/>
          </a:prstGeom>
          <a:noFill/>
        </p:spPr>
        <p:txBody>
          <a:bodyPr wrap="square" rtlCol="1" anchor="ctr">
            <a:spAutoFit/>
          </a:bodyPr>
          <a:lstStyle/>
          <a:p>
            <a:pPr algn="r" rtl="1"/>
            <a:r>
              <a:rPr lang="en-GB" sz="1000" dirty="0">
                <a:solidFill>
                  <a:schemeClr val="bg1"/>
                </a:solidFill>
                <a:latin typeface="Almarai" pitchFamily="2" charset="-78"/>
                <a:cs typeface="Almarai" pitchFamily="2" charset="-78"/>
              </a:rPr>
              <a:t>youremail@email.com</a:t>
            </a:r>
            <a:endParaRPr lang="ar-SA" sz="1000" dirty="0">
              <a:solidFill>
                <a:schemeClr val="bg1"/>
              </a:solidFill>
              <a:latin typeface="Almarai" pitchFamily="2" charset="-78"/>
              <a:cs typeface="Almarai" pitchFamily="2" charset="-78"/>
            </a:endParaRPr>
          </a:p>
        </p:txBody>
      </p:sp>
    </p:spTree>
    <p:extLst>
      <p:ext uri="{BB962C8B-B14F-4D97-AF65-F5344CB8AC3E}">
        <p14:creationId xmlns:p14="http://schemas.microsoft.com/office/powerpoint/2010/main" val="135292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470474B-3695-C147-3AFB-4CAC8FAC24B1}"/>
              </a:ext>
            </a:extLst>
          </p:cNvPr>
          <p:cNvSpPr/>
          <p:nvPr/>
        </p:nvSpPr>
        <p:spPr>
          <a:xfrm>
            <a:off x="0" y="599"/>
            <a:ext cx="7559675" cy="1069121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pic>
        <p:nvPicPr>
          <p:cNvPr id="4" name="صورة 3">
            <a:extLst>
              <a:ext uri="{FF2B5EF4-FFF2-40B4-BE49-F238E27FC236}">
                <a16:creationId xmlns:a16="http://schemas.microsoft.com/office/drawing/2014/main" id="{8892FD2F-DDED-F1AF-8D38-312BC8CD0DAC}"/>
              </a:ext>
            </a:extLst>
          </p:cNvPr>
          <p:cNvPicPr>
            <a:picLocks noChangeAspect="1"/>
          </p:cNvPicPr>
          <p:nvPr/>
        </p:nvPicPr>
        <p:blipFill>
          <a:blip r:embed="rId3"/>
          <a:stretch>
            <a:fillRect/>
          </a:stretch>
        </p:blipFill>
        <p:spPr>
          <a:xfrm>
            <a:off x="0" y="3219748"/>
            <a:ext cx="7559675" cy="4252317"/>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F4B5B261-B71E-D93E-2186-1B9ED660045B}"/>
              </a:ext>
            </a:extLst>
          </p:cNvPr>
          <p:cNvSpPr/>
          <p:nvPr/>
        </p:nvSpPr>
        <p:spPr>
          <a:xfrm>
            <a:off x="0" y="599"/>
            <a:ext cx="7559675" cy="10691213"/>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1377607" y="5404717"/>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2843987"/>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268649" y="8061203"/>
            <a:ext cx="5022377" cy="1938992"/>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279</Words>
  <Application>Microsoft Office PowerPoint</Application>
  <PresentationFormat>مخصص</PresentationFormat>
  <Paragraphs>54</Paragraphs>
  <Slides>3</Slides>
  <Notes>2</Notes>
  <HiddenSlides>2</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vt:i4>
      </vt:variant>
    </vt:vector>
  </HeadingPairs>
  <TitlesOfParts>
    <vt:vector size="11" baseType="lpstr">
      <vt:lpstr>Calibri</vt:lpstr>
      <vt:lpstr>Almarai</vt:lpstr>
      <vt:lpstr>Almarai ExtraBold</vt:lpstr>
      <vt:lpstr>Arial</vt:lpstr>
      <vt:lpstr>Cairo</vt:lpstr>
      <vt:lpstr>Almarai Bold</vt:lpstr>
      <vt:lpstr>Times New Roman</vt:lpstr>
      <vt:lpstr>نسق Office</vt:lpstr>
      <vt:lpstr>عرض تقديمي في PowerPoint</vt:lpstr>
      <vt:lpstr>عرض تقديمي في PowerPoint</vt:lpstr>
      <vt:lpstr>عرض تقديمي في PowerPoint</vt:lpstr>
    </vt:vector>
  </TitlesOfParts>
  <Manager>انجز ingez-ppt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https://ingez-ppt.blogspot.com/</dc:title>
  <dc:creator>https://ingez-ppt.blogspot.com/;https://ingez-ppt.blogspot.com/</dc:creator>
  <cp:lastModifiedBy>ingez-ppt.com</cp:lastModifiedBy>
  <cp:revision>12</cp:revision>
  <dcterms:created xsi:type="dcterms:W3CDTF">2020-06-12T12:56:01Z</dcterms:created>
  <dcterms:modified xsi:type="dcterms:W3CDTF">2023-04-16T01:42:19Z</dcterms:modified>
</cp:coreProperties>
</file>