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autoCompressPictures="0">
  <p:sldMasterIdLst>
    <p:sldMasterId id="2147483684" r:id="rId1"/>
    <p:sldMasterId id="2147483696" r:id="rId2"/>
  </p:sldMasterIdLst>
  <p:notesMasterIdLst>
    <p:notesMasterId r:id="rId6"/>
  </p:notesMasterIdLst>
  <p:handoutMasterIdLst>
    <p:handoutMasterId r:id="rId7"/>
  </p:handoutMasterIdLst>
  <p:sldIdLst>
    <p:sldId id="280" r:id="rId3"/>
    <p:sldId id="317" r:id="rId4"/>
    <p:sldId id="316" r:id="rId5"/>
  </p:sldIdLst>
  <p:sldSz cx="7559675" cy="10691813"/>
  <p:notesSz cx="6858000" cy="9144000"/>
  <p:embeddedFontLst>
    <p:embeddedFont>
      <p:font typeface="Almarai" panose="020B0604020202020204" charset="-78"/>
      <p:regular r:id="rId8"/>
    </p:embeddedFon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3839"/>
    <a:srgbClr val="FFFFFF"/>
    <a:srgbClr val="6D6E71"/>
    <a:srgbClr val="00B2E5"/>
    <a:srgbClr val="484848"/>
    <a:srgbClr val="1D88AE"/>
    <a:srgbClr val="CB832E"/>
    <a:srgbClr val="434343"/>
    <a:srgbClr val="D69441"/>
    <a:srgbClr val="2841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BF339-0BDD-41E7-A0E4-120DE07EB375}" v="1" dt="2023-04-16T01:42:31.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291" autoAdjust="0"/>
  </p:normalViewPr>
  <p:slideViewPr>
    <p:cSldViewPr snapToGrid="0" showGuides="1">
      <p:cViewPr varScale="1">
        <p:scale>
          <a:sx n="50" d="100"/>
          <a:sy n="50" d="100"/>
        </p:scale>
        <p:origin x="2635" y="91"/>
      </p:cViewPr>
      <p:guideLst>
        <p:guide orient="horz" pos="3368"/>
        <p:guide pos="2381"/>
      </p:guideLst>
    </p:cSldViewPr>
  </p:slideViewPr>
  <p:notesTextViewPr>
    <p:cViewPr>
      <p:scale>
        <a:sx n="1" d="1"/>
        <a:sy n="1" d="1"/>
      </p:scale>
      <p:origin x="0" y="0"/>
    </p:cViewPr>
  </p:notesTextViewPr>
  <p:notesViewPr>
    <p:cSldViewPr snapToGrid="0" showGuide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AAE74A20-8704-4AB7-9C4B-AE3F22FEC13C}"/>
    <pc:docChg chg="undo redo custSel addSld delSld modSld sldOrd modMainMaster">
      <pc:chgData name="hassan MH" userId="84cd2103f36ef0dc" providerId="LiveId" clId="{AAE74A20-8704-4AB7-9C4B-AE3F22FEC13C}" dt="2020-06-13T17:37:28.902" v="3588" actId="20577"/>
      <pc:docMkLst>
        <pc:docMk/>
      </pc:docMkLst>
      <pc:sldChg chg="addSp delSp modSp new mod ord setBg">
        <pc:chgData name="hassan MH" userId="84cd2103f36ef0dc" providerId="LiveId" clId="{AAE74A20-8704-4AB7-9C4B-AE3F22FEC13C}" dt="2020-06-13T16:52:20.898" v="2760" actId="108"/>
        <pc:sldMkLst>
          <pc:docMk/>
          <pc:sldMk cId="2408779425" sldId="256"/>
        </pc:sldMkLst>
        <pc:spChg chg="del">
          <ac:chgData name="hassan MH" userId="84cd2103f36ef0dc" providerId="LiveId" clId="{AAE74A20-8704-4AB7-9C4B-AE3F22FEC13C}" dt="2020-06-12T12:56:10.014" v="1" actId="478"/>
          <ac:spMkLst>
            <pc:docMk/>
            <pc:sldMk cId="2408779425" sldId="256"/>
            <ac:spMk id="2" creationId="{62473CC8-E5D1-4D1E-A89F-334650DE12A6}"/>
          </ac:spMkLst>
        </pc:spChg>
        <pc:spChg chg="del">
          <ac:chgData name="hassan MH" userId="84cd2103f36ef0dc" providerId="LiveId" clId="{AAE74A20-8704-4AB7-9C4B-AE3F22FEC13C}" dt="2020-06-12T12:56:10.014" v="1" actId="478"/>
          <ac:spMkLst>
            <pc:docMk/>
            <pc:sldMk cId="2408779425" sldId="256"/>
            <ac:spMk id="3" creationId="{8E5E7C8E-C32D-4CBD-AA11-6B36B5AB0C3D}"/>
          </ac:spMkLst>
        </pc:spChg>
        <pc:spChg chg="add del">
          <ac:chgData name="hassan MH" userId="84cd2103f36ef0dc" providerId="LiveId" clId="{AAE74A20-8704-4AB7-9C4B-AE3F22FEC13C}" dt="2020-06-13T12:04:48.645" v="211" actId="478"/>
          <ac:spMkLst>
            <pc:docMk/>
            <pc:sldMk cId="2408779425" sldId="256"/>
            <ac:spMk id="4" creationId="{E3294B85-D487-4918-8D2E-E115DE91C403}"/>
          </ac:spMkLst>
        </pc:spChg>
        <pc:spChg chg="add del mod">
          <ac:chgData name="hassan MH" userId="84cd2103f36ef0dc" providerId="LiveId" clId="{AAE74A20-8704-4AB7-9C4B-AE3F22FEC13C}" dt="2020-06-13T13:42:13.875" v="2096" actId="478"/>
          <ac:spMkLst>
            <pc:docMk/>
            <pc:sldMk cId="2408779425" sldId="256"/>
            <ac:spMk id="8" creationId="{71FC109E-F43A-4F66-A6CD-759D4C14875C}"/>
          </ac:spMkLst>
        </pc:spChg>
        <pc:spChg chg="add mod">
          <ac:chgData name="hassan MH" userId="84cd2103f36ef0dc" providerId="LiveId" clId="{AAE74A20-8704-4AB7-9C4B-AE3F22FEC13C}" dt="2020-06-13T13:42:43.343" v="2104" actId="1076"/>
          <ac:spMkLst>
            <pc:docMk/>
            <pc:sldMk cId="2408779425" sldId="256"/>
            <ac:spMk id="9" creationId="{0E3400A7-4BD6-47F8-8D5D-F9CC10B027AB}"/>
          </ac:spMkLst>
        </pc:spChg>
        <pc:spChg chg="add del mod">
          <ac:chgData name="hassan MH" userId="84cd2103f36ef0dc" providerId="LiveId" clId="{AAE74A20-8704-4AB7-9C4B-AE3F22FEC13C}" dt="2020-06-13T12:12:22.438" v="433" actId="478"/>
          <ac:spMkLst>
            <pc:docMk/>
            <pc:sldMk cId="2408779425" sldId="256"/>
            <ac:spMk id="10" creationId="{AD5B9AC4-95AE-47F3-BDFE-218F05EB4A23}"/>
          </ac:spMkLst>
        </pc:spChg>
        <pc:spChg chg="add del mod">
          <ac:chgData name="hassan MH" userId="84cd2103f36ef0dc" providerId="LiveId" clId="{AAE74A20-8704-4AB7-9C4B-AE3F22FEC13C}" dt="2020-06-13T13:42:17.500" v="2097" actId="478"/>
          <ac:spMkLst>
            <pc:docMk/>
            <pc:sldMk cId="2408779425" sldId="256"/>
            <ac:spMk id="11" creationId="{83B5AE5D-1B73-428D-A5B6-1C3A71B42702}"/>
          </ac:spMkLst>
        </pc:spChg>
        <pc:spChg chg="mod">
          <ac:chgData name="hassan MH" userId="84cd2103f36ef0dc" providerId="LiveId" clId="{AAE74A20-8704-4AB7-9C4B-AE3F22FEC13C}" dt="2020-06-13T13:42:23.435" v="2099"/>
          <ac:spMkLst>
            <pc:docMk/>
            <pc:sldMk cId="2408779425" sldId="256"/>
            <ac:spMk id="14" creationId="{2F854E08-DBD4-4C5F-A65C-59BD7DE54CCB}"/>
          </ac:spMkLst>
        </pc:spChg>
        <pc:spChg chg="mod">
          <ac:chgData name="hassan MH" userId="84cd2103f36ef0dc" providerId="LiveId" clId="{AAE74A20-8704-4AB7-9C4B-AE3F22FEC13C}" dt="2020-06-13T13:42:23.435" v="2099"/>
          <ac:spMkLst>
            <pc:docMk/>
            <pc:sldMk cId="2408779425" sldId="256"/>
            <ac:spMk id="16" creationId="{7CC98D81-915E-4828-934A-1A46E1A7F74C}"/>
          </ac:spMkLst>
        </pc:spChg>
        <pc:spChg chg="mod">
          <ac:chgData name="hassan MH" userId="84cd2103f36ef0dc" providerId="LiveId" clId="{AAE74A20-8704-4AB7-9C4B-AE3F22FEC13C}" dt="2020-06-13T13:42:23.435" v="2099"/>
          <ac:spMkLst>
            <pc:docMk/>
            <pc:sldMk cId="2408779425" sldId="256"/>
            <ac:spMk id="17" creationId="{B2EE7B8B-01C5-48EB-883F-93E589FE6D98}"/>
          </ac:spMkLst>
        </pc:spChg>
        <pc:spChg chg="mod">
          <ac:chgData name="hassan MH" userId="84cd2103f36ef0dc" providerId="LiveId" clId="{AAE74A20-8704-4AB7-9C4B-AE3F22FEC13C}" dt="2020-06-13T13:42:23.435" v="2099"/>
          <ac:spMkLst>
            <pc:docMk/>
            <pc:sldMk cId="2408779425" sldId="256"/>
            <ac:spMk id="18" creationId="{92512586-F8E3-487C-904A-FE5B64899669}"/>
          </ac:spMkLst>
        </pc:spChg>
        <pc:spChg chg="mod">
          <ac:chgData name="hassan MH" userId="84cd2103f36ef0dc" providerId="LiveId" clId="{AAE74A20-8704-4AB7-9C4B-AE3F22FEC13C}" dt="2020-06-13T13:42:23.435" v="2099"/>
          <ac:spMkLst>
            <pc:docMk/>
            <pc:sldMk cId="2408779425" sldId="256"/>
            <ac:spMk id="19" creationId="{2B01F5EE-30D4-4909-B377-4A72101E11E6}"/>
          </ac:spMkLst>
        </pc:spChg>
        <pc:spChg chg="mod">
          <ac:chgData name="hassan MH" userId="84cd2103f36ef0dc" providerId="LiveId" clId="{AAE74A20-8704-4AB7-9C4B-AE3F22FEC13C}" dt="2020-06-13T13:42:23.435" v="2099"/>
          <ac:spMkLst>
            <pc:docMk/>
            <pc:sldMk cId="2408779425" sldId="256"/>
            <ac:spMk id="20" creationId="{79EB3640-C376-4436-96F8-E1D714C5B54C}"/>
          </ac:spMkLst>
        </pc:spChg>
        <pc:spChg chg="mod">
          <ac:chgData name="hassan MH" userId="84cd2103f36ef0dc" providerId="LiveId" clId="{AAE74A20-8704-4AB7-9C4B-AE3F22FEC13C}" dt="2020-06-13T13:42:23.435" v="2099"/>
          <ac:spMkLst>
            <pc:docMk/>
            <pc:sldMk cId="2408779425" sldId="256"/>
            <ac:spMk id="21" creationId="{9615D0CA-2C1F-4F1A-A603-8885A47307AE}"/>
          </ac:spMkLst>
        </pc:spChg>
        <pc:spChg chg="add mod">
          <ac:chgData name="hassan MH" userId="84cd2103f36ef0dc" providerId="LiveId" clId="{AAE74A20-8704-4AB7-9C4B-AE3F22FEC13C}" dt="2020-06-13T16:52:20.898" v="2760" actId="108"/>
          <ac:spMkLst>
            <pc:docMk/>
            <pc:sldMk cId="2408779425" sldId="256"/>
            <ac:spMk id="22" creationId="{7D32129B-A496-496B-8653-BD47D3786D29}"/>
          </ac:spMkLst>
        </pc:spChg>
        <pc:spChg chg="add mod">
          <ac:chgData name="hassan MH" userId="84cd2103f36ef0dc" providerId="LiveId" clId="{AAE74A20-8704-4AB7-9C4B-AE3F22FEC13C}" dt="2020-06-13T16:52:20.586" v="2758" actId="1076"/>
          <ac:spMkLst>
            <pc:docMk/>
            <pc:sldMk cId="2408779425" sldId="256"/>
            <ac:spMk id="23" creationId="{6A8B170A-1D90-4322-A593-9AF930441763}"/>
          </ac:spMkLst>
        </pc:spChg>
        <pc:spChg chg="add mod">
          <ac:chgData name="hassan MH" userId="84cd2103f36ef0dc" providerId="LiveId" clId="{AAE74A20-8704-4AB7-9C4B-AE3F22FEC13C}" dt="2020-06-13T16:51:04.824" v="2734"/>
          <ac:spMkLst>
            <pc:docMk/>
            <pc:sldMk cId="2408779425" sldId="256"/>
            <ac:spMk id="24" creationId="{1643B7AF-2C14-498F-8D17-30400AAE64ED}"/>
          </ac:spMkLst>
        </pc:spChg>
        <pc:grpChg chg="add mod ord">
          <ac:chgData name="hassan MH" userId="84cd2103f36ef0dc" providerId="LiveId" clId="{AAE74A20-8704-4AB7-9C4B-AE3F22FEC13C}" dt="2020-06-13T13:42:38.063" v="2102" actId="196"/>
          <ac:grpSpMkLst>
            <pc:docMk/>
            <pc:sldMk cId="2408779425" sldId="256"/>
            <ac:grpSpMk id="13" creationId="{95A9589F-CF7A-49D6-AC5F-0974AD735342}"/>
          </ac:grpSpMkLst>
        </pc:grpChg>
        <pc:grpChg chg="mod">
          <ac:chgData name="hassan MH" userId="84cd2103f36ef0dc" providerId="LiveId" clId="{AAE74A20-8704-4AB7-9C4B-AE3F22FEC13C}" dt="2020-06-13T13:42:23.435" v="2099"/>
          <ac:grpSpMkLst>
            <pc:docMk/>
            <pc:sldMk cId="2408779425" sldId="256"/>
            <ac:grpSpMk id="15" creationId="{0B93D24F-99EE-4E58-9585-97D1EAD6FC5A}"/>
          </ac:grpSpMkLst>
        </pc:grpChg>
        <pc:picChg chg="add del mod">
          <ac:chgData name="hassan MH" userId="84cd2103f36ef0dc" providerId="LiveId" clId="{AAE74A20-8704-4AB7-9C4B-AE3F22FEC13C}" dt="2020-06-13T12:06:34.570" v="262" actId="478"/>
          <ac:picMkLst>
            <pc:docMk/>
            <pc:sldMk cId="2408779425" sldId="256"/>
            <ac:picMk id="2" creationId="{A25412D0-D087-4143-A1D3-310FBDC52FDE}"/>
          </ac:picMkLst>
        </pc:picChg>
        <pc:picChg chg="add del">
          <ac:chgData name="hassan MH" userId="84cd2103f36ef0dc" providerId="LiveId" clId="{AAE74A20-8704-4AB7-9C4B-AE3F22FEC13C}" dt="2020-06-13T11:43:15.927" v="3" actId="478"/>
          <ac:picMkLst>
            <pc:docMk/>
            <pc:sldMk cId="2408779425" sldId="256"/>
            <ac:picMk id="2" creationId="{DC0D9D70-91A2-4088-9A5B-31A149B80C71}"/>
          </ac:picMkLst>
        </pc:picChg>
        <pc:picChg chg="add del">
          <ac:chgData name="hassan MH" userId="84cd2103f36ef0dc" providerId="LiveId" clId="{AAE74A20-8704-4AB7-9C4B-AE3F22FEC13C}" dt="2020-06-13T11:43:54.263" v="6" actId="478"/>
          <ac:picMkLst>
            <pc:docMk/>
            <pc:sldMk cId="2408779425" sldId="256"/>
            <ac:picMk id="3" creationId="{3CCF0B61-771E-422F-BED9-38BBF05C880F}"/>
          </ac:picMkLst>
        </pc:picChg>
        <pc:picChg chg="add del mod">
          <ac:chgData name="hassan MH" userId="84cd2103f36ef0dc" providerId="LiveId" clId="{AAE74A20-8704-4AB7-9C4B-AE3F22FEC13C}" dt="2020-06-13T12:03:41.751" v="195" actId="478"/>
          <ac:picMkLst>
            <pc:docMk/>
            <pc:sldMk cId="2408779425" sldId="256"/>
            <ac:picMk id="3" creationId="{7B32487D-8564-4394-BC16-EEC02866071B}"/>
          </ac:picMkLst>
        </pc:picChg>
        <pc:picChg chg="add del mod">
          <ac:chgData name="hassan MH" userId="84cd2103f36ef0dc" providerId="LiveId" clId="{AAE74A20-8704-4AB7-9C4B-AE3F22FEC13C}" dt="2020-06-13T11:44:14.534" v="10" actId="478"/>
          <ac:picMkLst>
            <pc:docMk/>
            <pc:sldMk cId="2408779425" sldId="256"/>
            <ac:picMk id="4" creationId="{7FB48641-E6A1-41D5-B670-27761E7CD750}"/>
          </ac:picMkLst>
        </pc:picChg>
        <pc:picChg chg="add del">
          <ac:chgData name="hassan MH" userId="84cd2103f36ef0dc" providerId="LiveId" clId="{AAE74A20-8704-4AB7-9C4B-AE3F22FEC13C}" dt="2020-06-13T11:44:33.815" v="12"/>
          <ac:picMkLst>
            <pc:docMk/>
            <pc:sldMk cId="2408779425" sldId="256"/>
            <ac:picMk id="5" creationId="{3485C13E-DF50-457A-9DBE-D21F6C78258B}"/>
          </ac:picMkLst>
        </pc:picChg>
        <pc:picChg chg="add mod">
          <ac:chgData name="hassan MH" userId="84cd2103f36ef0dc" providerId="LiveId" clId="{AAE74A20-8704-4AB7-9C4B-AE3F22FEC13C}" dt="2020-06-13T13:42:40.472" v="2103" actId="1076"/>
          <ac:picMkLst>
            <pc:docMk/>
            <pc:sldMk cId="2408779425" sldId="256"/>
            <ac:picMk id="5" creationId="{E3F721D4-A421-43EA-8D25-FB8ED09398E8}"/>
          </ac:picMkLst>
        </pc:picChg>
        <pc:picChg chg="add del mod">
          <ac:chgData name="hassan MH" userId="84cd2103f36ef0dc" providerId="LiveId" clId="{AAE74A20-8704-4AB7-9C4B-AE3F22FEC13C}" dt="2020-06-13T13:42:06.490" v="2095" actId="478"/>
          <ac:picMkLst>
            <pc:docMk/>
            <pc:sldMk cId="2408779425" sldId="256"/>
            <ac:picMk id="6" creationId="{434E67EE-42CB-4169-9C6D-8811F3988D4A}"/>
          </ac:picMkLst>
        </pc:picChg>
        <pc:picChg chg="add mod ord">
          <ac:chgData name="hassan MH" userId="84cd2103f36ef0dc" providerId="LiveId" clId="{AAE74A20-8704-4AB7-9C4B-AE3F22FEC13C}" dt="2020-06-13T13:42:43.343" v="2104" actId="1076"/>
          <ac:picMkLst>
            <pc:docMk/>
            <pc:sldMk cId="2408779425" sldId="256"/>
            <ac:picMk id="7" creationId="{2036926B-5F3C-4266-ABAC-0E911104EE6A}"/>
          </ac:picMkLst>
        </pc:picChg>
        <pc:picChg chg="add del">
          <ac:chgData name="hassan MH" userId="84cd2103f36ef0dc" providerId="LiveId" clId="{AAE74A20-8704-4AB7-9C4B-AE3F22FEC13C}" dt="2020-06-13T12:27:22.141" v="926" actId="21"/>
          <ac:picMkLst>
            <pc:docMk/>
            <pc:sldMk cId="2408779425" sldId="256"/>
            <ac:picMk id="12" creationId="{4581347E-81B6-49E1-8AEB-F542D6ACB2E1}"/>
          </ac:picMkLst>
        </pc:picChg>
      </pc:sldChg>
      <pc:sldChg chg="addSp delSp modSp new mod ord setBg">
        <pc:chgData name="hassan MH" userId="84cd2103f36ef0dc" providerId="LiveId" clId="{AAE74A20-8704-4AB7-9C4B-AE3F22FEC13C}" dt="2020-06-13T16:51:04.824" v="2734"/>
        <pc:sldMkLst>
          <pc:docMk/>
          <pc:sldMk cId="520535237" sldId="257"/>
        </pc:sldMkLst>
        <pc:spChg chg="del">
          <ac:chgData name="hassan MH" userId="84cd2103f36ef0dc" providerId="LiveId" clId="{AAE74A20-8704-4AB7-9C4B-AE3F22FEC13C}" dt="2020-06-13T12:13:03.278" v="465" actId="478"/>
          <ac:spMkLst>
            <pc:docMk/>
            <pc:sldMk cId="520535237" sldId="257"/>
            <ac:spMk id="2" creationId="{502F36D7-8F08-4DE9-9A0C-6DAE117D1B0D}"/>
          </ac:spMkLst>
        </pc:spChg>
        <pc:spChg chg="del">
          <ac:chgData name="hassan MH" userId="84cd2103f36ef0dc" providerId="LiveId" clId="{AAE74A20-8704-4AB7-9C4B-AE3F22FEC13C}" dt="2020-06-13T12:13:03.278" v="465" actId="478"/>
          <ac:spMkLst>
            <pc:docMk/>
            <pc:sldMk cId="520535237" sldId="257"/>
            <ac:spMk id="3" creationId="{060BB463-5118-47FA-A9DD-7FDF4C9B24BD}"/>
          </ac:spMkLst>
        </pc:spChg>
        <pc:spChg chg="add mod">
          <ac:chgData name="hassan MH" userId="84cd2103f36ef0dc" providerId="LiveId" clId="{AAE74A20-8704-4AB7-9C4B-AE3F22FEC13C}" dt="2020-06-13T12:43:30.211" v="1315" actId="207"/>
          <ac:spMkLst>
            <pc:docMk/>
            <pc:sldMk cId="520535237" sldId="257"/>
            <ac:spMk id="4" creationId="{49CA7A20-B63C-40B0-B9CE-1F6AAD987B2D}"/>
          </ac:spMkLst>
        </pc:spChg>
        <pc:spChg chg="add mod topLvl">
          <ac:chgData name="hassan MH" userId="84cd2103f36ef0dc" providerId="LiveId" clId="{AAE74A20-8704-4AB7-9C4B-AE3F22FEC13C}" dt="2020-06-13T16:43:42.062" v="2645" actId="404"/>
          <ac:spMkLst>
            <pc:docMk/>
            <pc:sldMk cId="520535237" sldId="257"/>
            <ac:spMk id="9" creationId="{2A202183-3A37-4C95-988F-4A8446EC5DDB}"/>
          </ac:spMkLst>
        </pc:spChg>
        <pc:spChg chg="add mod topLvl">
          <ac:chgData name="hassan MH" userId="84cd2103f36ef0dc" providerId="LiveId" clId="{AAE74A20-8704-4AB7-9C4B-AE3F22FEC13C}" dt="2020-06-13T16:43:42.062" v="2645" actId="404"/>
          <ac:spMkLst>
            <pc:docMk/>
            <pc:sldMk cId="520535237" sldId="257"/>
            <ac:spMk id="10" creationId="{CF444A64-F9C0-4294-9B1B-12FC95D689BC}"/>
          </ac:spMkLst>
        </pc:spChg>
        <pc:spChg chg="add mod topLvl">
          <ac:chgData name="hassan MH" userId="84cd2103f36ef0dc" providerId="LiveId" clId="{AAE74A20-8704-4AB7-9C4B-AE3F22FEC13C}" dt="2020-06-13T16:43:42.062" v="2645" actId="404"/>
          <ac:spMkLst>
            <pc:docMk/>
            <pc:sldMk cId="520535237" sldId="257"/>
            <ac:spMk id="11" creationId="{98390ECD-F0B6-4E32-9229-BA7A4D2B2012}"/>
          </ac:spMkLst>
        </pc:spChg>
        <pc:spChg chg="add mod topLvl">
          <ac:chgData name="hassan MH" userId="84cd2103f36ef0dc" providerId="LiveId" clId="{AAE74A20-8704-4AB7-9C4B-AE3F22FEC13C}" dt="2020-06-13T16:43:42.062" v="2645" actId="404"/>
          <ac:spMkLst>
            <pc:docMk/>
            <pc:sldMk cId="520535237" sldId="257"/>
            <ac:spMk id="12" creationId="{3586941F-1EEA-451E-BD89-22807BD17925}"/>
          </ac:spMkLst>
        </pc:spChg>
        <pc:spChg chg="add mod topLvl">
          <ac:chgData name="hassan MH" userId="84cd2103f36ef0dc" providerId="LiveId" clId="{AAE74A20-8704-4AB7-9C4B-AE3F22FEC13C}" dt="2020-06-13T16:43:42.062" v="2645" actId="404"/>
          <ac:spMkLst>
            <pc:docMk/>
            <pc:sldMk cId="520535237" sldId="257"/>
            <ac:spMk id="13" creationId="{304161FD-CE9C-470F-8616-725997464927}"/>
          </ac:spMkLst>
        </pc:spChg>
        <pc:spChg chg="add mod topLvl">
          <ac:chgData name="hassan MH" userId="84cd2103f36ef0dc" providerId="LiveId" clId="{AAE74A20-8704-4AB7-9C4B-AE3F22FEC13C}" dt="2020-06-13T16:43:42.062" v="2645" actId="404"/>
          <ac:spMkLst>
            <pc:docMk/>
            <pc:sldMk cId="520535237" sldId="257"/>
            <ac:spMk id="14" creationId="{71BBB46F-D0E7-4AB1-84A8-06E37903DBA8}"/>
          </ac:spMkLst>
        </pc:spChg>
        <pc:spChg chg="add del">
          <ac:chgData name="hassan MH" userId="84cd2103f36ef0dc" providerId="LiveId" clId="{AAE74A20-8704-4AB7-9C4B-AE3F22FEC13C}" dt="2020-06-13T12:22:33.707" v="716" actId="478"/>
          <ac:spMkLst>
            <pc:docMk/>
            <pc:sldMk cId="520535237" sldId="257"/>
            <ac:spMk id="18" creationId="{D4CD4404-3CB0-46AB-ABBC-6CADB36A9629}"/>
          </ac:spMkLst>
        </pc:spChg>
        <pc:spChg chg="add mod ord">
          <ac:chgData name="hassan MH" userId="84cd2103f36ef0dc" providerId="LiveId" clId="{AAE74A20-8704-4AB7-9C4B-AE3F22FEC13C}" dt="2020-06-13T12:30:18.551" v="1015" actId="1076"/>
          <ac:spMkLst>
            <pc:docMk/>
            <pc:sldMk cId="520535237" sldId="257"/>
            <ac:spMk id="19" creationId="{ED25D2FA-5B09-42F7-82AC-C3045A6274B5}"/>
          </ac:spMkLst>
        </pc:spChg>
        <pc:spChg chg="add mod ord">
          <ac:chgData name="hassan MH" userId="84cd2103f36ef0dc" providerId="LiveId" clId="{AAE74A20-8704-4AB7-9C4B-AE3F22FEC13C}" dt="2020-06-13T16:51:04.824" v="2734"/>
          <ac:spMkLst>
            <pc:docMk/>
            <pc:sldMk cId="520535237" sldId="257"/>
            <ac:spMk id="23" creationId="{29333C96-713F-4405-88E4-5FF14FAC678E}"/>
          </ac:spMkLst>
        </pc:spChg>
        <pc:spChg chg="add mod">
          <ac:chgData name="hassan MH" userId="84cd2103f36ef0dc" providerId="LiveId" clId="{AAE74A20-8704-4AB7-9C4B-AE3F22FEC13C}" dt="2020-06-13T16:43:27.281" v="2641" actId="14100"/>
          <ac:spMkLst>
            <pc:docMk/>
            <pc:sldMk cId="520535237" sldId="257"/>
            <ac:spMk id="24" creationId="{D10B9DB9-F405-4E0B-BB41-DB6FF6F361AF}"/>
          </ac:spMkLst>
        </pc:spChg>
        <pc:spChg chg="add mod">
          <ac:chgData name="hassan MH" userId="84cd2103f36ef0dc" providerId="LiveId" clId="{AAE74A20-8704-4AB7-9C4B-AE3F22FEC13C}" dt="2020-06-13T16:51:04.824" v="2734"/>
          <ac:spMkLst>
            <pc:docMk/>
            <pc:sldMk cId="520535237" sldId="257"/>
            <ac:spMk id="25" creationId="{A374FBF0-1A62-4760-84E8-161D9BE42A3C}"/>
          </ac:spMkLst>
        </pc:spChg>
        <pc:spChg chg="add mod">
          <ac:chgData name="hassan MH" userId="84cd2103f36ef0dc" providerId="LiveId" clId="{AAE74A20-8704-4AB7-9C4B-AE3F22FEC13C}" dt="2020-06-13T16:51:04.824" v="2734"/>
          <ac:spMkLst>
            <pc:docMk/>
            <pc:sldMk cId="520535237" sldId="257"/>
            <ac:spMk id="26" creationId="{8166E300-8C30-47B3-B8AA-B27D3787246B}"/>
          </ac:spMkLst>
        </pc:spChg>
        <pc:spChg chg="add mod">
          <ac:chgData name="hassan MH" userId="84cd2103f36ef0dc" providerId="LiveId" clId="{AAE74A20-8704-4AB7-9C4B-AE3F22FEC13C}" dt="2020-06-13T16:43:29.187" v="2642" actId="14100"/>
          <ac:spMkLst>
            <pc:docMk/>
            <pc:sldMk cId="520535237" sldId="257"/>
            <ac:spMk id="27" creationId="{787A4931-5A7A-4B05-9C6D-7FF5929F91BE}"/>
          </ac:spMkLst>
        </pc:spChg>
        <pc:spChg chg="add mod">
          <ac:chgData name="hassan MH" userId="84cd2103f36ef0dc" providerId="LiveId" clId="{AAE74A20-8704-4AB7-9C4B-AE3F22FEC13C}" dt="2020-06-13T12:29:49.682" v="1010" actId="121"/>
          <ac:spMkLst>
            <pc:docMk/>
            <pc:sldMk cId="520535237" sldId="257"/>
            <ac:spMk id="28" creationId="{C5629687-CBEE-4E76-B047-961A68170E9C}"/>
          </ac:spMkLst>
        </pc:spChg>
        <pc:spChg chg="mod">
          <ac:chgData name="hassan MH" userId="84cd2103f36ef0dc" providerId="LiveId" clId="{AAE74A20-8704-4AB7-9C4B-AE3F22FEC13C}" dt="2020-06-13T12:30:02.277" v="1011" actId="27803"/>
          <ac:spMkLst>
            <pc:docMk/>
            <pc:sldMk cId="520535237" sldId="257"/>
            <ac:spMk id="30" creationId="{EF9C4709-91F8-4753-AEC8-E2C39F413B6B}"/>
          </ac:spMkLst>
        </pc:spChg>
        <pc:spChg chg="mod">
          <ac:chgData name="hassan MH" userId="84cd2103f36ef0dc" providerId="LiveId" clId="{AAE74A20-8704-4AB7-9C4B-AE3F22FEC13C}" dt="2020-06-13T12:30:02.277" v="1011" actId="27803"/>
          <ac:spMkLst>
            <pc:docMk/>
            <pc:sldMk cId="520535237" sldId="257"/>
            <ac:spMk id="31" creationId="{9FBF73A1-DF0E-4925-9328-FB7ED14059BD}"/>
          </ac:spMkLst>
        </pc:spChg>
        <pc:spChg chg="mod">
          <ac:chgData name="hassan MH" userId="84cd2103f36ef0dc" providerId="LiveId" clId="{AAE74A20-8704-4AB7-9C4B-AE3F22FEC13C}" dt="2020-06-13T12:30:02.277" v="1011" actId="27803"/>
          <ac:spMkLst>
            <pc:docMk/>
            <pc:sldMk cId="520535237" sldId="257"/>
            <ac:spMk id="32" creationId="{5C0F3922-2619-42FF-A9CC-0B93110EFA70}"/>
          </ac:spMkLst>
        </pc:spChg>
        <pc:spChg chg="mod">
          <ac:chgData name="hassan MH" userId="84cd2103f36ef0dc" providerId="LiveId" clId="{AAE74A20-8704-4AB7-9C4B-AE3F22FEC13C}" dt="2020-06-13T12:30:02.277" v="1011" actId="27803"/>
          <ac:spMkLst>
            <pc:docMk/>
            <pc:sldMk cId="520535237" sldId="257"/>
            <ac:spMk id="33" creationId="{EB8A3380-2EB2-45D8-86CD-DDD3412F0409}"/>
          </ac:spMkLst>
        </pc:spChg>
        <pc:spChg chg="mod">
          <ac:chgData name="hassan MH" userId="84cd2103f36ef0dc" providerId="LiveId" clId="{AAE74A20-8704-4AB7-9C4B-AE3F22FEC13C}" dt="2020-06-13T12:30:02.277" v="1011" actId="27803"/>
          <ac:spMkLst>
            <pc:docMk/>
            <pc:sldMk cId="520535237" sldId="257"/>
            <ac:spMk id="34" creationId="{ECABCBB8-3195-4D38-AF4E-B69AC838D3FA}"/>
          </ac:spMkLst>
        </pc:spChg>
        <pc:spChg chg="mod">
          <ac:chgData name="hassan MH" userId="84cd2103f36ef0dc" providerId="LiveId" clId="{AAE74A20-8704-4AB7-9C4B-AE3F22FEC13C}" dt="2020-06-13T12:30:02.277" v="1011" actId="27803"/>
          <ac:spMkLst>
            <pc:docMk/>
            <pc:sldMk cId="520535237" sldId="257"/>
            <ac:spMk id="35" creationId="{B4AF5008-CBD0-4124-8342-EEF99849D86C}"/>
          </ac:spMkLst>
        </pc:spChg>
        <pc:spChg chg="add mod ord">
          <ac:chgData name="hassan MH" userId="84cd2103f36ef0dc" providerId="LiveId" clId="{AAE74A20-8704-4AB7-9C4B-AE3F22FEC13C}" dt="2020-06-13T12:32:27.449" v="1074" actId="167"/>
          <ac:spMkLst>
            <pc:docMk/>
            <pc:sldMk cId="520535237" sldId="257"/>
            <ac:spMk id="38" creationId="{35A9FA5C-C0B0-4517-B68E-32E679ECB824}"/>
          </ac:spMkLst>
        </pc:spChg>
        <pc:spChg chg="add del mod">
          <ac:chgData name="hassan MH" userId="84cd2103f36ef0dc" providerId="LiveId" clId="{AAE74A20-8704-4AB7-9C4B-AE3F22FEC13C}" dt="2020-06-13T12:40:21.321" v="1140"/>
          <ac:spMkLst>
            <pc:docMk/>
            <pc:sldMk cId="520535237" sldId="257"/>
            <ac:spMk id="39" creationId="{FC149877-F31D-49FF-8F05-0816A2FB7B4C}"/>
          </ac:spMkLst>
        </pc:spChg>
        <pc:grpChg chg="add del mod ord">
          <ac:chgData name="hassan MH" userId="84cd2103f36ef0dc" providerId="LiveId" clId="{AAE74A20-8704-4AB7-9C4B-AE3F22FEC13C}" dt="2020-06-13T12:28:19.351" v="954" actId="165"/>
          <ac:grpSpMkLst>
            <pc:docMk/>
            <pc:sldMk cId="520535237" sldId="257"/>
            <ac:grpSpMk id="15" creationId="{7834C5E9-C234-4CBF-8C0C-0988E8B3F985}"/>
          </ac:grpSpMkLst>
        </pc:grpChg>
        <pc:grpChg chg="mod">
          <ac:chgData name="hassan MH" userId="84cd2103f36ef0dc" providerId="LiveId" clId="{AAE74A20-8704-4AB7-9C4B-AE3F22FEC13C}" dt="2020-06-13T12:30:22.455" v="1016" actId="688"/>
          <ac:grpSpMkLst>
            <pc:docMk/>
            <pc:sldMk cId="520535237" sldId="257"/>
            <ac:grpSpMk id="29" creationId="{6D676D0C-55CE-4657-9E3B-C6C1AE1FD093}"/>
          </ac:grpSpMkLst>
        </pc:grpChg>
        <pc:picChg chg="add del mod">
          <ac:chgData name="hassan MH" userId="84cd2103f36ef0dc" providerId="LiveId" clId="{AAE74A20-8704-4AB7-9C4B-AE3F22FEC13C}" dt="2020-06-13T12:20:07.078" v="680" actId="478"/>
          <ac:picMkLst>
            <pc:docMk/>
            <pc:sldMk cId="520535237" sldId="257"/>
            <ac:picMk id="5" creationId="{5989B8F8-74A1-4A80-9BD4-C382F3A53090}"/>
          </ac:picMkLst>
        </pc:picChg>
        <pc:picChg chg="add del mod">
          <ac:chgData name="hassan MH" userId="84cd2103f36ef0dc" providerId="LiveId" clId="{AAE74A20-8704-4AB7-9C4B-AE3F22FEC13C}" dt="2020-06-13T12:45:31.789" v="1373" actId="478"/>
          <ac:picMkLst>
            <pc:docMk/>
            <pc:sldMk cId="520535237" sldId="257"/>
            <ac:picMk id="6" creationId="{30BB92AE-3B5A-439D-B489-FDA836592459}"/>
          </ac:picMkLst>
        </pc:picChg>
        <pc:picChg chg="add del mod">
          <ac:chgData name="hassan MH" userId="84cd2103f36ef0dc" providerId="LiveId" clId="{AAE74A20-8704-4AB7-9C4B-AE3F22FEC13C}" dt="2020-06-13T12:19:46.770" v="676" actId="478"/>
          <ac:picMkLst>
            <pc:docMk/>
            <pc:sldMk cId="520535237" sldId="257"/>
            <ac:picMk id="8" creationId="{8FB97ADB-D432-4E21-9DB7-C3DF293453A3}"/>
          </ac:picMkLst>
        </pc:picChg>
        <pc:picChg chg="add del mod ord">
          <ac:chgData name="hassan MH" userId="84cd2103f36ef0dc" providerId="LiveId" clId="{AAE74A20-8704-4AB7-9C4B-AE3F22FEC13C}" dt="2020-06-13T12:24:34.485" v="776" actId="478"/>
          <ac:picMkLst>
            <pc:docMk/>
            <pc:sldMk cId="520535237" sldId="257"/>
            <ac:picMk id="20" creationId="{E62EB006-7370-4E18-BB5F-453FD8785583}"/>
          </ac:picMkLst>
        </pc:picChg>
        <pc:picChg chg="add del mod">
          <ac:chgData name="hassan MH" userId="84cd2103f36ef0dc" providerId="LiveId" clId="{AAE74A20-8704-4AB7-9C4B-AE3F22FEC13C}" dt="2020-06-13T12:26:41.154" v="924" actId="478"/>
          <ac:picMkLst>
            <pc:docMk/>
            <pc:sldMk cId="520535237" sldId="257"/>
            <ac:picMk id="21" creationId="{9B8747DA-C733-4EB6-AD6A-1E0C8EE7B6F1}"/>
          </ac:picMkLst>
        </pc:picChg>
        <pc:picChg chg="add del mod">
          <ac:chgData name="hassan MH" userId="84cd2103f36ef0dc" providerId="LiveId" clId="{AAE74A20-8704-4AB7-9C4B-AE3F22FEC13C}" dt="2020-06-13T12:30:02.277" v="1011" actId="27803"/>
          <ac:picMkLst>
            <pc:docMk/>
            <pc:sldMk cId="520535237" sldId="257"/>
            <ac:picMk id="22" creationId="{6D676D0C-55CE-4657-9E3B-C6C1AE1FD093}"/>
          </ac:picMkLst>
        </pc:picChg>
        <pc:picChg chg="add del mod">
          <ac:chgData name="hassan MH" userId="84cd2103f36ef0dc" providerId="LiveId" clId="{AAE74A20-8704-4AB7-9C4B-AE3F22FEC13C}" dt="2020-06-13T12:31:58.542" v="1024" actId="478"/>
          <ac:picMkLst>
            <pc:docMk/>
            <pc:sldMk cId="520535237" sldId="257"/>
            <ac:picMk id="37" creationId="{F8AFFDAB-87A7-4C42-9E5C-46090AC76BE8}"/>
          </ac:picMkLst>
        </pc:picChg>
        <pc:picChg chg="add del">
          <ac:chgData name="hassan MH" userId="84cd2103f36ef0dc" providerId="LiveId" clId="{AAE74A20-8704-4AB7-9C4B-AE3F22FEC13C}" dt="2020-06-13T12:40:28.912" v="1142"/>
          <ac:picMkLst>
            <pc:docMk/>
            <pc:sldMk cId="520535237" sldId="257"/>
            <ac:picMk id="40" creationId="{6E428E49-CDDE-4448-9053-549A987CAAC8}"/>
          </ac:picMkLst>
        </pc:picChg>
        <pc:picChg chg="add mod ord">
          <ac:chgData name="hassan MH" userId="84cd2103f36ef0dc" providerId="LiveId" clId="{AAE74A20-8704-4AB7-9C4B-AE3F22FEC13C}" dt="2020-06-13T12:42:14.059" v="1161" actId="1076"/>
          <ac:picMkLst>
            <pc:docMk/>
            <pc:sldMk cId="520535237" sldId="257"/>
            <ac:picMk id="41" creationId="{934E4231-9E84-4A28-9E9A-98601E7F8B87}"/>
          </ac:picMkLst>
        </pc:picChg>
        <pc:picChg chg="add mod">
          <ac:chgData name="hassan MH" userId="84cd2103f36ef0dc" providerId="LiveId" clId="{AAE74A20-8704-4AB7-9C4B-AE3F22FEC13C}" dt="2020-06-13T12:40:44.251" v="1148" actId="1076"/>
          <ac:picMkLst>
            <pc:docMk/>
            <pc:sldMk cId="520535237" sldId="257"/>
            <ac:picMk id="42" creationId="{70F7B137-9377-4232-93AA-C857EA818B77}"/>
          </ac:picMkLst>
        </pc:picChg>
        <pc:picChg chg="add del mod">
          <ac:chgData name="hassan MH" userId="84cd2103f36ef0dc" providerId="LiveId" clId="{AAE74A20-8704-4AB7-9C4B-AE3F22FEC13C}" dt="2020-06-13T12:44:10.331" v="1319" actId="478"/>
          <ac:picMkLst>
            <pc:docMk/>
            <pc:sldMk cId="520535237" sldId="257"/>
            <ac:picMk id="43" creationId="{5B821902-9844-4458-92EB-BBE630CCC746}"/>
          </ac:picMkLst>
        </pc:picChg>
        <pc:picChg chg="add mod">
          <ac:chgData name="hassan MH" userId="84cd2103f36ef0dc" providerId="LiveId" clId="{AAE74A20-8704-4AB7-9C4B-AE3F22FEC13C}" dt="2020-06-13T12:44:51.979" v="1323" actId="1076"/>
          <ac:picMkLst>
            <pc:docMk/>
            <pc:sldMk cId="520535237" sldId="257"/>
            <ac:picMk id="44" creationId="{21386293-ADD9-4C13-BAB7-734AF8D48755}"/>
          </ac:picMkLst>
        </pc:picChg>
        <pc:cxnChg chg="add del">
          <ac:chgData name="hassan MH" userId="84cd2103f36ef0dc" providerId="LiveId" clId="{AAE74A20-8704-4AB7-9C4B-AE3F22FEC13C}" dt="2020-06-13T12:22:13.770" v="714" actId="478"/>
          <ac:cxnSpMkLst>
            <pc:docMk/>
            <pc:sldMk cId="520535237" sldId="257"/>
            <ac:cxnSpMk id="17" creationId="{8D18FF71-EAD6-4036-BDD2-FB0AE753A3D5}"/>
          </ac:cxnSpMkLst>
        </pc:cxnChg>
      </pc:sldChg>
      <pc:sldChg chg="add del">
        <pc:chgData name="hassan MH" userId="84cd2103f36ef0dc" providerId="LiveId" clId="{AAE74A20-8704-4AB7-9C4B-AE3F22FEC13C}" dt="2020-06-13T11:59:47.628" v="147"/>
        <pc:sldMkLst>
          <pc:docMk/>
          <pc:sldMk cId="1073806198" sldId="257"/>
        </pc:sldMkLst>
      </pc:sldChg>
      <pc:sldChg chg="addSp delSp modSp new mod">
        <pc:chgData name="hassan MH" userId="84cd2103f36ef0dc" providerId="LiveId" clId="{AAE74A20-8704-4AB7-9C4B-AE3F22FEC13C}" dt="2020-06-13T16:52:22.587" v="2768" actId="113"/>
        <pc:sldMkLst>
          <pc:docMk/>
          <pc:sldMk cId="2225752103" sldId="258"/>
        </pc:sldMkLst>
        <pc:spChg chg="del">
          <ac:chgData name="hassan MH" userId="84cd2103f36ef0dc" providerId="LiveId" clId="{AAE74A20-8704-4AB7-9C4B-AE3F22FEC13C}" dt="2020-06-13T12:38:25.590" v="1120" actId="478"/>
          <ac:spMkLst>
            <pc:docMk/>
            <pc:sldMk cId="2225752103" sldId="258"/>
            <ac:spMk id="2" creationId="{3309BA6F-BD2F-461C-8B13-77F689E297C9}"/>
          </ac:spMkLst>
        </pc:spChg>
        <pc:spChg chg="del">
          <ac:chgData name="hassan MH" userId="84cd2103f36ef0dc" providerId="LiveId" clId="{AAE74A20-8704-4AB7-9C4B-AE3F22FEC13C}" dt="2020-06-13T12:38:25.590" v="1120" actId="478"/>
          <ac:spMkLst>
            <pc:docMk/>
            <pc:sldMk cId="2225752103" sldId="258"/>
            <ac:spMk id="3" creationId="{B2D8F78B-9713-4C80-BBEE-AEDDF5FE2155}"/>
          </ac:spMkLst>
        </pc:spChg>
        <pc:spChg chg="add mod">
          <ac:chgData name="hassan MH" userId="84cd2103f36ef0dc" providerId="LiveId" clId="{AAE74A20-8704-4AB7-9C4B-AE3F22FEC13C}" dt="2020-06-13T16:52:22.587" v="2768" actId="113"/>
          <ac:spMkLst>
            <pc:docMk/>
            <pc:sldMk cId="2225752103" sldId="258"/>
            <ac:spMk id="5" creationId="{2880EFBB-824B-4F74-A703-BB6B9830A871}"/>
          </ac:spMkLst>
        </pc:spChg>
        <pc:spChg chg="add mod">
          <ac:chgData name="hassan MH" userId="84cd2103f36ef0dc" providerId="LiveId" clId="{AAE74A20-8704-4AB7-9C4B-AE3F22FEC13C}" dt="2020-06-13T16:52:21.072" v="2761" actId="1076"/>
          <ac:spMkLst>
            <pc:docMk/>
            <pc:sldMk cId="2225752103" sldId="258"/>
            <ac:spMk id="6" creationId="{455B9EE7-F975-4C33-9B30-43CE05D86728}"/>
          </ac:spMkLst>
        </pc:spChg>
        <pc:picChg chg="add mod">
          <ac:chgData name="hassan MH" userId="84cd2103f36ef0dc" providerId="LiveId" clId="{AAE74A20-8704-4AB7-9C4B-AE3F22FEC13C}" dt="2020-06-13T12:38:37.316" v="1123" actId="14100"/>
          <ac:picMkLst>
            <pc:docMk/>
            <pc:sldMk cId="2225752103" sldId="258"/>
            <ac:picMk id="4" creationId="{2893CB29-9523-4C72-B102-C4B7AC748390}"/>
          </ac:picMkLst>
        </pc:picChg>
      </pc:sldChg>
      <pc:sldChg chg="addSp delSp modSp new mod">
        <pc:chgData name="hassan MH" userId="84cd2103f36ef0dc" providerId="LiveId" clId="{AAE74A20-8704-4AB7-9C4B-AE3F22FEC13C}" dt="2020-06-13T16:52:20.253" v="2756" actId="2711"/>
        <pc:sldMkLst>
          <pc:docMk/>
          <pc:sldMk cId="3215910232" sldId="259"/>
        </pc:sldMkLst>
        <pc:spChg chg="del">
          <ac:chgData name="hassan MH" userId="84cd2103f36ef0dc" providerId="LiveId" clId="{AAE74A20-8704-4AB7-9C4B-AE3F22FEC13C}" dt="2020-06-13T12:45:00.316" v="1325" actId="478"/>
          <ac:spMkLst>
            <pc:docMk/>
            <pc:sldMk cId="3215910232" sldId="259"/>
            <ac:spMk id="2" creationId="{67C5AB40-83D0-4538-8405-179615E0A87E}"/>
          </ac:spMkLst>
        </pc:spChg>
        <pc:spChg chg="del">
          <ac:chgData name="hassan MH" userId="84cd2103f36ef0dc" providerId="LiveId" clId="{AAE74A20-8704-4AB7-9C4B-AE3F22FEC13C}" dt="2020-06-13T12:45:00.316" v="1325" actId="478"/>
          <ac:spMkLst>
            <pc:docMk/>
            <pc:sldMk cId="3215910232" sldId="259"/>
            <ac:spMk id="3" creationId="{10918675-92C0-4C06-AC19-3AE19AE169DA}"/>
          </ac:spMkLst>
        </pc:spChg>
        <pc:spChg chg="add mod">
          <ac:chgData name="hassan MH" userId="84cd2103f36ef0dc" providerId="LiveId" clId="{AAE74A20-8704-4AB7-9C4B-AE3F22FEC13C}" dt="2020-06-13T13:05:59.912" v="1506" actId="164"/>
          <ac:spMkLst>
            <pc:docMk/>
            <pc:sldMk cId="3215910232" sldId="259"/>
            <ac:spMk id="5" creationId="{B9B59EAD-282B-4774-93D9-3F0D1286C3F3}"/>
          </ac:spMkLst>
        </pc:spChg>
        <pc:spChg chg="mod">
          <ac:chgData name="hassan MH" userId="84cd2103f36ef0dc" providerId="LiveId" clId="{AAE74A20-8704-4AB7-9C4B-AE3F22FEC13C}" dt="2020-06-13T13:01:04.356" v="1434"/>
          <ac:spMkLst>
            <pc:docMk/>
            <pc:sldMk cId="3215910232" sldId="259"/>
            <ac:spMk id="7" creationId="{CF927A9F-CAB0-4210-8D68-59214E0B721F}"/>
          </ac:spMkLst>
        </pc:spChg>
        <pc:spChg chg="mod">
          <ac:chgData name="hassan MH" userId="84cd2103f36ef0dc" providerId="LiveId" clId="{AAE74A20-8704-4AB7-9C4B-AE3F22FEC13C}" dt="2020-06-13T13:01:04.356" v="1434"/>
          <ac:spMkLst>
            <pc:docMk/>
            <pc:sldMk cId="3215910232" sldId="259"/>
            <ac:spMk id="8" creationId="{AF0D696C-73C5-48EE-8B44-B358D4227609}"/>
          </ac:spMkLst>
        </pc:spChg>
        <pc:spChg chg="mod">
          <ac:chgData name="hassan MH" userId="84cd2103f36ef0dc" providerId="LiveId" clId="{AAE74A20-8704-4AB7-9C4B-AE3F22FEC13C}" dt="2020-06-13T13:01:04.356" v="1434"/>
          <ac:spMkLst>
            <pc:docMk/>
            <pc:sldMk cId="3215910232" sldId="259"/>
            <ac:spMk id="9" creationId="{3A93E94F-3143-4E29-BDB7-886923814DBB}"/>
          </ac:spMkLst>
        </pc:spChg>
        <pc:spChg chg="mod">
          <ac:chgData name="hassan MH" userId="84cd2103f36ef0dc" providerId="LiveId" clId="{AAE74A20-8704-4AB7-9C4B-AE3F22FEC13C}" dt="2020-06-13T13:01:04.356" v="1434"/>
          <ac:spMkLst>
            <pc:docMk/>
            <pc:sldMk cId="3215910232" sldId="259"/>
            <ac:spMk id="10" creationId="{8A769653-FDBA-49D2-9DFD-F9D23ED7202C}"/>
          </ac:spMkLst>
        </pc:spChg>
        <pc:spChg chg="mod">
          <ac:chgData name="hassan MH" userId="84cd2103f36ef0dc" providerId="LiveId" clId="{AAE74A20-8704-4AB7-9C4B-AE3F22FEC13C}" dt="2020-06-13T13:01:04.356" v="1434"/>
          <ac:spMkLst>
            <pc:docMk/>
            <pc:sldMk cId="3215910232" sldId="259"/>
            <ac:spMk id="11" creationId="{1574B542-AE4A-4A86-B207-21B9610343F6}"/>
          </ac:spMkLst>
        </pc:spChg>
        <pc:spChg chg="mod">
          <ac:chgData name="hassan MH" userId="84cd2103f36ef0dc" providerId="LiveId" clId="{AAE74A20-8704-4AB7-9C4B-AE3F22FEC13C}" dt="2020-06-13T13:01:04.356" v="1434"/>
          <ac:spMkLst>
            <pc:docMk/>
            <pc:sldMk cId="3215910232" sldId="259"/>
            <ac:spMk id="12" creationId="{6C4C09E7-4BC7-4911-AF78-B5F7E9D4245B}"/>
          </ac:spMkLst>
        </pc:spChg>
        <pc:spChg chg="mod">
          <ac:chgData name="hassan MH" userId="84cd2103f36ef0dc" providerId="LiveId" clId="{AAE74A20-8704-4AB7-9C4B-AE3F22FEC13C}" dt="2020-06-13T13:01:09.310" v="1437"/>
          <ac:spMkLst>
            <pc:docMk/>
            <pc:sldMk cId="3215910232" sldId="259"/>
            <ac:spMk id="14" creationId="{C8CAA72D-CF64-48B1-A9E7-FAF9B413E5D5}"/>
          </ac:spMkLst>
        </pc:spChg>
        <pc:spChg chg="mod">
          <ac:chgData name="hassan MH" userId="84cd2103f36ef0dc" providerId="LiveId" clId="{AAE74A20-8704-4AB7-9C4B-AE3F22FEC13C}" dt="2020-06-13T13:01:09.310" v="1437"/>
          <ac:spMkLst>
            <pc:docMk/>
            <pc:sldMk cId="3215910232" sldId="259"/>
            <ac:spMk id="15" creationId="{6B0286C4-2953-46DD-B822-BE3602859D73}"/>
          </ac:spMkLst>
        </pc:spChg>
        <pc:spChg chg="mod">
          <ac:chgData name="hassan MH" userId="84cd2103f36ef0dc" providerId="LiveId" clId="{AAE74A20-8704-4AB7-9C4B-AE3F22FEC13C}" dt="2020-06-13T13:01:09.310" v="1437"/>
          <ac:spMkLst>
            <pc:docMk/>
            <pc:sldMk cId="3215910232" sldId="259"/>
            <ac:spMk id="16" creationId="{10451D68-A739-4B72-B0B5-5F11D22F1E82}"/>
          </ac:spMkLst>
        </pc:spChg>
        <pc:spChg chg="mod">
          <ac:chgData name="hassan MH" userId="84cd2103f36ef0dc" providerId="LiveId" clId="{AAE74A20-8704-4AB7-9C4B-AE3F22FEC13C}" dt="2020-06-13T13:01:09.310" v="1437"/>
          <ac:spMkLst>
            <pc:docMk/>
            <pc:sldMk cId="3215910232" sldId="259"/>
            <ac:spMk id="17" creationId="{0E9C42A0-DA49-4BDE-9CA9-014F41926F59}"/>
          </ac:spMkLst>
        </pc:spChg>
        <pc:spChg chg="mod">
          <ac:chgData name="hassan MH" userId="84cd2103f36ef0dc" providerId="LiveId" clId="{AAE74A20-8704-4AB7-9C4B-AE3F22FEC13C}" dt="2020-06-13T13:01:09.310" v="1437"/>
          <ac:spMkLst>
            <pc:docMk/>
            <pc:sldMk cId="3215910232" sldId="259"/>
            <ac:spMk id="18" creationId="{F738AAC6-B67D-48A1-8DFE-4A090E645CBF}"/>
          </ac:spMkLst>
        </pc:spChg>
        <pc:spChg chg="mod">
          <ac:chgData name="hassan MH" userId="84cd2103f36ef0dc" providerId="LiveId" clId="{AAE74A20-8704-4AB7-9C4B-AE3F22FEC13C}" dt="2020-06-13T13:01:09.310" v="1437"/>
          <ac:spMkLst>
            <pc:docMk/>
            <pc:sldMk cId="3215910232" sldId="259"/>
            <ac:spMk id="19" creationId="{792CE6D0-3BB9-4654-940C-941BCF3DF954}"/>
          </ac:spMkLst>
        </pc:spChg>
        <pc:spChg chg="mod">
          <ac:chgData name="hassan MH" userId="84cd2103f36ef0dc" providerId="LiveId" clId="{AAE74A20-8704-4AB7-9C4B-AE3F22FEC13C}" dt="2020-06-13T13:01:14.860" v="1440"/>
          <ac:spMkLst>
            <pc:docMk/>
            <pc:sldMk cId="3215910232" sldId="259"/>
            <ac:spMk id="21" creationId="{06681D1E-039B-45F3-8EDC-EEA1AEEEA081}"/>
          </ac:spMkLst>
        </pc:spChg>
        <pc:spChg chg="mod">
          <ac:chgData name="hassan MH" userId="84cd2103f36ef0dc" providerId="LiveId" clId="{AAE74A20-8704-4AB7-9C4B-AE3F22FEC13C}" dt="2020-06-13T13:01:14.860" v="1440"/>
          <ac:spMkLst>
            <pc:docMk/>
            <pc:sldMk cId="3215910232" sldId="259"/>
            <ac:spMk id="22" creationId="{189240B3-BFBA-4449-9C32-D9DD969E026F}"/>
          </ac:spMkLst>
        </pc:spChg>
        <pc:spChg chg="mod">
          <ac:chgData name="hassan MH" userId="84cd2103f36ef0dc" providerId="LiveId" clId="{AAE74A20-8704-4AB7-9C4B-AE3F22FEC13C}" dt="2020-06-13T13:01:14.860" v="1440"/>
          <ac:spMkLst>
            <pc:docMk/>
            <pc:sldMk cId="3215910232" sldId="259"/>
            <ac:spMk id="23" creationId="{AECA03F1-4F96-4FC5-B518-CDA2CF67952D}"/>
          </ac:spMkLst>
        </pc:spChg>
        <pc:spChg chg="mod">
          <ac:chgData name="hassan MH" userId="84cd2103f36ef0dc" providerId="LiveId" clId="{AAE74A20-8704-4AB7-9C4B-AE3F22FEC13C}" dt="2020-06-13T13:01:14.860" v="1440"/>
          <ac:spMkLst>
            <pc:docMk/>
            <pc:sldMk cId="3215910232" sldId="259"/>
            <ac:spMk id="24" creationId="{12024B86-BC91-4D80-8D04-CDAB893B683E}"/>
          </ac:spMkLst>
        </pc:spChg>
        <pc:spChg chg="mod">
          <ac:chgData name="hassan MH" userId="84cd2103f36ef0dc" providerId="LiveId" clId="{AAE74A20-8704-4AB7-9C4B-AE3F22FEC13C}" dt="2020-06-13T13:01:14.860" v="1440"/>
          <ac:spMkLst>
            <pc:docMk/>
            <pc:sldMk cId="3215910232" sldId="259"/>
            <ac:spMk id="25" creationId="{12F8E1C6-E8E5-4215-ADAB-F4DD8E4B488E}"/>
          </ac:spMkLst>
        </pc:spChg>
        <pc:spChg chg="mod">
          <ac:chgData name="hassan MH" userId="84cd2103f36ef0dc" providerId="LiveId" clId="{AAE74A20-8704-4AB7-9C4B-AE3F22FEC13C}" dt="2020-06-13T13:01:14.860" v="1440"/>
          <ac:spMkLst>
            <pc:docMk/>
            <pc:sldMk cId="3215910232" sldId="259"/>
            <ac:spMk id="26" creationId="{68392BDD-2054-46F8-B977-A6CAF428A40C}"/>
          </ac:spMkLst>
        </pc:spChg>
        <pc:spChg chg="add mod">
          <ac:chgData name="hassan MH" userId="84cd2103f36ef0dc" providerId="LiveId" clId="{AAE74A20-8704-4AB7-9C4B-AE3F22FEC13C}" dt="2020-06-13T16:52:20.253" v="2756" actId="2711"/>
          <ac:spMkLst>
            <pc:docMk/>
            <pc:sldMk cId="3215910232" sldId="259"/>
            <ac:spMk id="30" creationId="{E91750B4-4D63-4CEE-A421-403872AEA305}"/>
          </ac:spMkLst>
        </pc:spChg>
        <pc:spChg chg="add mod">
          <ac:chgData name="hassan MH" userId="84cd2103f36ef0dc" providerId="LiveId" clId="{AAE74A20-8704-4AB7-9C4B-AE3F22FEC13C}" dt="2020-06-13T16:52:20.140" v="2755" actId="2711"/>
          <ac:spMkLst>
            <pc:docMk/>
            <pc:sldMk cId="3215910232" sldId="259"/>
            <ac:spMk id="31" creationId="{13C77F0D-27D4-4B2E-87D4-68C1DBE19C4E}"/>
          </ac:spMkLst>
        </pc:spChg>
        <pc:grpChg chg="add mod">
          <ac:chgData name="hassan MH" userId="84cd2103f36ef0dc" providerId="LiveId" clId="{AAE74A20-8704-4AB7-9C4B-AE3F22FEC13C}" dt="2020-06-13T13:05:59.912" v="1506" actId="164"/>
          <ac:grpSpMkLst>
            <pc:docMk/>
            <pc:sldMk cId="3215910232" sldId="259"/>
            <ac:grpSpMk id="6" creationId="{A840EA21-F1BA-408B-AA93-5842824394A0}"/>
          </ac:grpSpMkLst>
        </pc:grpChg>
        <pc:grpChg chg="add mod">
          <ac:chgData name="hassan MH" userId="84cd2103f36ef0dc" providerId="LiveId" clId="{AAE74A20-8704-4AB7-9C4B-AE3F22FEC13C}" dt="2020-06-13T13:05:59.912" v="1506" actId="164"/>
          <ac:grpSpMkLst>
            <pc:docMk/>
            <pc:sldMk cId="3215910232" sldId="259"/>
            <ac:grpSpMk id="13" creationId="{14965F43-5949-49A5-B476-986C6E728645}"/>
          </ac:grpSpMkLst>
        </pc:grpChg>
        <pc:grpChg chg="add mod">
          <ac:chgData name="hassan MH" userId="84cd2103f36ef0dc" providerId="LiveId" clId="{AAE74A20-8704-4AB7-9C4B-AE3F22FEC13C}" dt="2020-06-13T13:05:59.912" v="1506" actId="164"/>
          <ac:grpSpMkLst>
            <pc:docMk/>
            <pc:sldMk cId="3215910232" sldId="259"/>
            <ac:grpSpMk id="20" creationId="{C38F8DE2-BD52-43AD-ABD1-914C3672CC1A}"/>
          </ac:grpSpMkLst>
        </pc:grpChg>
        <pc:grpChg chg="add mod">
          <ac:chgData name="hassan MH" userId="84cd2103f36ef0dc" providerId="LiveId" clId="{AAE74A20-8704-4AB7-9C4B-AE3F22FEC13C}" dt="2020-06-13T13:07:06.978" v="1520" actId="1076"/>
          <ac:grpSpMkLst>
            <pc:docMk/>
            <pc:sldMk cId="3215910232" sldId="259"/>
            <ac:grpSpMk id="29" creationId="{D2FD7C0B-0DB9-41D0-A6E0-52E1357B3FDD}"/>
          </ac:grpSpMkLst>
        </pc:grpChg>
        <pc:picChg chg="add del mod">
          <ac:chgData name="hassan MH" userId="84cd2103f36ef0dc" providerId="LiveId" clId="{AAE74A20-8704-4AB7-9C4B-AE3F22FEC13C}" dt="2020-06-13T12:53:30.975" v="1384" actId="478"/>
          <ac:picMkLst>
            <pc:docMk/>
            <pc:sldMk cId="3215910232" sldId="259"/>
            <ac:picMk id="4" creationId="{138801C4-880A-479E-89D6-07FF47ED7294}"/>
          </ac:picMkLst>
        </pc:picChg>
        <pc:picChg chg="add del">
          <ac:chgData name="hassan MH" userId="84cd2103f36ef0dc" providerId="LiveId" clId="{AAE74A20-8704-4AB7-9C4B-AE3F22FEC13C}" dt="2020-06-13T13:05:29.120" v="1497"/>
          <ac:picMkLst>
            <pc:docMk/>
            <pc:sldMk cId="3215910232" sldId="259"/>
            <ac:picMk id="27" creationId="{4BF974CF-216E-4006-B80E-885A7548B812}"/>
          </ac:picMkLst>
        </pc:picChg>
        <pc:picChg chg="add mod">
          <ac:chgData name="hassan MH" userId="84cd2103f36ef0dc" providerId="LiveId" clId="{AAE74A20-8704-4AB7-9C4B-AE3F22FEC13C}" dt="2020-06-13T13:07:06.978" v="1520" actId="1076"/>
          <ac:picMkLst>
            <pc:docMk/>
            <pc:sldMk cId="3215910232" sldId="259"/>
            <ac:picMk id="28" creationId="{4DB9A473-8123-47B5-B623-3D23C56197C4}"/>
          </ac:picMkLst>
        </pc:picChg>
      </pc:sldChg>
      <pc:sldChg chg="addSp delSp modSp new mod">
        <pc:chgData name="hassan MH" userId="84cd2103f36ef0dc" providerId="LiveId" clId="{AAE74A20-8704-4AB7-9C4B-AE3F22FEC13C}" dt="2020-06-13T16:52:19.703" v="2753" actId="2711"/>
        <pc:sldMkLst>
          <pc:docMk/>
          <pc:sldMk cId="1120218848" sldId="260"/>
        </pc:sldMkLst>
        <pc:spChg chg="del">
          <ac:chgData name="hassan MH" userId="84cd2103f36ef0dc" providerId="LiveId" clId="{AAE74A20-8704-4AB7-9C4B-AE3F22FEC13C}" dt="2020-06-13T12:55:07.036" v="1389" actId="478"/>
          <ac:spMkLst>
            <pc:docMk/>
            <pc:sldMk cId="1120218848" sldId="260"/>
            <ac:spMk id="2" creationId="{5B0C37BC-A7B0-4909-8D79-FE41EE522D18}"/>
          </ac:spMkLst>
        </pc:spChg>
        <pc:spChg chg="del">
          <ac:chgData name="hassan MH" userId="84cd2103f36ef0dc" providerId="LiveId" clId="{AAE74A20-8704-4AB7-9C4B-AE3F22FEC13C}" dt="2020-06-13T12:55:07.036" v="1389" actId="478"/>
          <ac:spMkLst>
            <pc:docMk/>
            <pc:sldMk cId="1120218848" sldId="260"/>
            <ac:spMk id="3" creationId="{47FE8DB9-0E06-45DE-9DD8-B48B676C072D}"/>
          </ac:spMkLst>
        </pc:spChg>
        <pc:spChg chg="add mod">
          <ac:chgData name="hassan MH" userId="84cd2103f36ef0dc" providerId="LiveId" clId="{AAE74A20-8704-4AB7-9C4B-AE3F22FEC13C}" dt="2020-06-13T13:06:04.933" v="1507" actId="164"/>
          <ac:spMkLst>
            <pc:docMk/>
            <pc:sldMk cId="1120218848" sldId="260"/>
            <ac:spMk id="4" creationId="{4A9C0DC5-3731-4A4B-930A-6D278109D732}"/>
          </ac:spMkLst>
        </pc:spChg>
        <pc:spChg chg="add mod">
          <ac:chgData name="hassan MH" userId="84cd2103f36ef0dc" providerId="LiveId" clId="{AAE74A20-8704-4AB7-9C4B-AE3F22FEC13C}" dt="2020-06-13T13:06:04.933" v="1507" actId="164"/>
          <ac:spMkLst>
            <pc:docMk/>
            <pc:sldMk cId="1120218848" sldId="260"/>
            <ac:spMk id="5" creationId="{3B413A94-E22F-42BF-A5D5-8DCA888519A7}"/>
          </ac:spMkLst>
        </pc:spChg>
        <pc:spChg chg="mod">
          <ac:chgData name="hassan MH" userId="84cd2103f36ef0dc" providerId="LiveId" clId="{AAE74A20-8704-4AB7-9C4B-AE3F22FEC13C}" dt="2020-06-13T13:01:18.873" v="1442"/>
          <ac:spMkLst>
            <pc:docMk/>
            <pc:sldMk cId="1120218848" sldId="260"/>
            <ac:spMk id="7" creationId="{C9B46999-7677-4514-A8CD-9C6BEFDC4F2D}"/>
          </ac:spMkLst>
        </pc:spChg>
        <pc:spChg chg="mod">
          <ac:chgData name="hassan MH" userId="84cd2103f36ef0dc" providerId="LiveId" clId="{AAE74A20-8704-4AB7-9C4B-AE3F22FEC13C}" dt="2020-06-13T13:01:18.873" v="1442"/>
          <ac:spMkLst>
            <pc:docMk/>
            <pc:sldMk cId="1120218848" sldId="260"/>
            <ac:spMk id="8" creationId="{DB42EEA5-1D22-47F5-BE20-DFB5E76D94C4}"/>
          </ac:spMkLst>
        </pc:spChg>
        <pc:spChg chg="mod">
          <ac:chgData name="hassan MH" userId="84cd2103f36ef0dc" providerId="LiveId" clId="{AAE74A20-8704-4AB7-9C4B-AE3F22FEC13C}" dt="2020-06-13T13:01:18.873" v="1442"/>
          <ac:spMkLst>
            <pc:docMk/>
            <pc:sldMk cId="1120218848" sldId="260"/>
            <ac:spMk id="9" creationId="{B8FB0811-9CDA-419B-9E98-CDB73C446F7B}"/>
          </ac:spMkLst>
        </pc:spChg>
        <pc:spChg chg="mod">
          <ac:chgData name="hassan MH" userId="84cd2103f36ef0dc" providerId="LiveId" clId="{AAE74A20-8704-4AB7-9C4B-AE3F22FEC13C}" dt="2020-06-13T13:01:18.873" v="1442"/>
          <ac:spMkLst>
            <pc:docMk/>
            <pc:sldMk cId="1120218848" sldId="260"/>
            <ac:spMk id="10" creationId="{27D4D976-9105-4997-B9D4-F08455E32B49}"/>
          </ac:spMkLst>
        </pc:spChg>
        <pc:spChg chg="mod">
          <ac:chgData name="hassan MH" userId="84cd2103f36ef0dc" providerId="LiveId" clId="{AAE74A20-8704-4AB7-9C4B-AE3F22FEC13C}" dt="2020-06-13T13:01:18.873" v="1442"/>
          <ac:spMkLst>
            <pc:docMk/>
            <pc:sldMk cId="1120218848" sldId="260"/>
            <ac:spMk id="11" creationId="{23604088-934B-491C-B808-495056A63BF9}"/>
          </ac:spMkLst>
        </pc:spChg>
        <pc:spChg chg="mod">
          <ac:chgData name="hassan MH" userId="84cd2103f36ef0dc" providerId="LiveId" clId="{AAE74A20-8704-4AB7-9C4B-AE3F22FEC13C}" dt="2020-06-13T13:01:18.873" v="1442"/>
          <ac:spMkLst>
            <pc:docMk/>
            <pc:sldMk cId="1120218848" sldId="260"/>
            <ac:spMk id="12" creationId="{87269DAC-A2C1-4FD8-B61D-C9B1580AD42A}"/>
          </ac:spMkLst>
        </pc:spChg>
        <pc:spChg chg="mod">
          <ac:chgData name="hassan MH" userId="84cd2103f36ef0dc" providerId="LiveId" clId="{AAE74A20-8704-4AB7-9C4B-AE3F22FEC13C}" dt="2020-06-13T13:01:22.708" v="1444"/>
          <ac:spMkLst>
            <pc:docMk/>
            <pc:sldMk cId="1120218848" sldId="260"/>
            <ac:spMk id="14" creationId="{BCBD4EC0-CFD6-4145-AB66-458DA630AE06}"/>
          </ac:spMkLst>
        </pc:spChg>
        <pc:spChg chg="mod">
          <ac:chgData name="hassan MH" userId="84cd2103f36ef0dc" providerId="LiveId" clId="{AAE74A20-8704-4AB7-9C4B-AE3F22FEC13C}" dt="2020-06-13T13:01:22.708" v="1444"/>
          <ac:spMkLst>
            <pc:docMk/>
            <pc:sldMk cId="1120218848" sldId="260"/>
            <ac:spMk id="15" creationId="{5F8BF2DA-530A-431B-94EB-FED302E6411A}"/>
          </ac:spMkLst>
        </pc:spChg>
        <pc:spChg chg="mod">
          <ac:chgData name="hassan MH" userId="84cd2103f36ef0dc" providerId="LiveId" clId="{AAE74A20-8704-4AB7-9C4B-AE3F22FEC13C}" dt="2020-06-13T13:01:22.708" v="1444"/>
          <ac:spMkLst>
            <pc:docMk/>
            <pc:sldMk cId="1120218848" sldId="260"/>
            <ac:spMk id="16" creationId="{7408FE79-A0E9-44D0-B3DD-CC9BEE3B7C02}"/>
          </ac:spMkLst>
        </pc:spChg>
        <pc:spChg chg="mod">
          <ac:chgData name="hassan MH" userId="84cd2103f36ef0dc" providerId="LiveId" clId="{AAE74A20-8704-4AB7-9C4B-AE3F22FEC13C}" dt="2020-06-13T13:01:22.708" v="1444"/>
          <ac:spMkLst>
            <pc:docMk/>
            <pc:sldMk cId="1120218848" sldId="260"/>
            <ac:spMk id="17" creationId="{FA38F1DF-C5C5-47F8-8915-B81447779182}"/>
          </ac:spMkLst>
        </pc:spChg>
        <pc:spChg chg="mod">
          <ac:chgData name="hassan MH" userId="84cd2103f36ef0dc" providerId="LiveId" clId="{AAE74A20-8704-4AB7-9C4B-AE3F22FEC13C}" dt="2020-06-13T13:01:22.708" v="1444"/>
          <ac:spMkLst>
            <pc:docMk/>
            <pc:sldMk cId="1120218848" sldId="260"/>
            <ac:spMk id="18" creationId="{3DC457AC-05FC-4C95-94E3-F3F9B5C79838}"/>
          </ac:spMkLst>
        </pc:spChg>
        <pc:spChg chg="mod">
          <ac:chgData name="hassan MH" userId="84cd2103f36ef0dc" providerId="LiveId" clId="{AAE74A20-8704-4AB7-9C4B-AE3F22FEC13C}" dt="2020-06-13T13:01:22.708" v="1444"/>
          <ac:spMkLst>
            <pc:docMk/>
            <pc:sldMk cId="1120218848" sldId="260"/>
            <ac:spMk id="19" creationId="{90BF9F96-5DFA-467B-9572-960509CA520A}"/>
          </ac:spMkLst>
        </pc:spChg>
        <pc:spChg chg="add mod">
          <ac:chgData name="hassan MH" userId="84cd2103f36ef0dc" providerId="LiveId" clId="{AAE74A20-8704-4AB7-9C4B-AE3F22FEC13C}" dt="2020-06-13T13:10:01.520" v="1601" actId="1076"/>
          <ac:spMkLst>
            <pc:docMk/>
            <pc:sldMk cId="1120218848" sldId="260"/>
            <ac:spMk id="22" creationId="{9B5B43AF-C1BC-47D5-B44E-D041BBE4EC8C}"/>
          </ac:spMkLst>
        </pc:spChg>
        <pc:spChg chg="add mod">
          <ac:chgData name="hassan MH" userId="84cd2103f36ef0dc" providerId="LiveId" clId="{AAE74A20-8704-4AB7-9C4B-AE3F22FEC13C}" dt="2020-06-13T16:52:19.703" v="2753" actId="2711"/>
          <ac:spMkLst>
            <pc:docMk/>
            <pc:sldMk cId="1120218848" sldId="260"/>
            <ac:spMk id="23" creationId="{F11B1E35-691C-476E-913F-2F63D930F251}"/>
          </ac:spMkLst>
        </pc:spChg>
        <pc:spChg chg="add mod">
          <ac:chgData name="hassan MH" userId="84cd2103f36ef0dc" providerId="LiveId" clId="{AAE74A20-8704-4AB7-9C4B-AE3F22FEC13C}" dt="2020-06-13T16:51:49.512" v="2748" actId="2711"/>
          <ac:spMkLst>
            <pc:docMk/>
            <pc:sldMk cId="1120218848" sldId="260"/>
            <ac:spMk id="24" creationId="{64DF9D74-8B03-4B35-8835-16ACE45FF3CC}"/>
          </ac:spMkLst>
        </pc:spChg>
        <pc:grpChg chg="add mod">
          <ac:chgData name="hassan MH" userId="84cd2103f36ef0dc" providerId="LiveId" clId="{AAE74A20-8704-4AB7-9C4B-AE3F22FEC13C}" dt="2020-06-13T13:06:04.933" v="1507" actId="164"/>
          <ac:grpSpMkLst>
            <pc:docMk/>
            <pc:sldMk cId="1120218848" sldId="260"/>
            <ac:grpSpMk id="6" creationId="{99A5B13A-8606-4875-84D7-11B7280D1928}"/>
          </ac:grpSpMkLst>
        </pc:grpChg>
        <pc:grpChg chg="add mod">
          <ac:chgData name="hassan MH" userId="84cd2103f36ef0dc" providerId="LiveId" clId="{AAE74A20-8704-4AB7-9C4B-AE3F22FEC13C}" dt="2020-06-13T13:06:04.933" v="1507" actId="164"/>
          <ac:grpSpMkLst>
            <pc:docMk/>
            <pc:sldMk cId="1120218848" sldId="260"/>
            <ac:grpSpMk id="13" creationId="{567A6D26-FFB9-4229-8046-8426026895DE}"/>
          </ac:grpSpMkLst>
        </pc:grpChg>
        <pc:grpChg chg="add mod">
          <ac:chgData name="hassan MH" userId="84cd2103f36ef0dc" providerId="LiveId" clId="{AAE74A20-8704-4AB7-9C4B-AE3F22FEC13C}" dt="2020-06-13T13:06:04.933" v="1507" actId="164"/>
          <ac:grpSpMkLst>
            <pc:docMk/>
            <pc:sldMk cId="1120218848" sldId="260"/>
            <ac:grpSpMk id="20" creationId="{317663C0-E060-40F4-9ED0-0E06BDD1F6E8}"/>
          </ac:grpSpMkLst>
        </pc:grpChg>
        <pc:grpChg chg="add mod">
          <ac:chgData name="hassan MH" userId="84cd2103f36ef0dc" providerId="LiveId" clId="{AAE74A20-8704-4AB7-9C4B-AE3F22FEC13C}" dt="2020-06-13T13:11:15.513" v="1618" actId="14100"/>
          <ac:grpSpMkLst>
            <pc:docMk/>
            <pc:sldMk cId="1120218848" sldId="260"/>
            <ac:grpSpMk id="27" creationId="{F9EBD59F-415D-4483-B5CB-C684BDA75759}"/>
          </ac:grpSpMkLst>
        </pc:grpChg>
        <pc:picChg chg="add mod ord">
          <ac:chgData name="hassan MH" userId="84cd2103f36ef0dc" providerId="LiveId" clId="{AAE74A20-8704-4AB7-9C4B-AE3F22FEC13C}" dt="2020-06-13T13:10:01.520" v="1601" actId="1076"/>
          <ac:picMkLst>
            <pc:docMk/>
            <pc:sldMk cId="1120218848" sldId="260"/>
            <ac:picMk id="21" creationId="{58859086-C362-481E-8271-E3FBBEBC2C61}"/>
          </ac:picMkLst>
        </pc:picChg>
        <pc:picChg chg="add mod">
          <ac:chgData name="hassan MH" userId="84cd2103f36ef0dc" providerId="LiveId" clId="{AAE74A20-8704-4AB7-9C4B-AE3F22FEC13C}" dt="2020-06-13T13:11:13.639" v="1617" actId="164"/>
          <ac:picMkLst>
            <pc:docMk/>
            <pc:sldMk cId="1120218848" sldId="260"/>
            <ac:picMk id="25" creationId="{C595DFE8-4C3B-4822-86E0-A6EEE1488F90}"/>
          </ac:picMkLst>
        </pc:picChg>
        <pc:picChg chg="add mod">
          <ac:chgData name="hassan MH" userId="84cd2103f36ef0dc" providerId="LiveId" clId="{AAE74A20-8704-4AB7-9C4B-AE3F22FEC13C}" dt="2020-06-13T13:11:13.639" v="1617" actId="164"/>
          <ac:picMkLst>
            <pc:docMk/>
            <pc:sldMk cId="1120218848" sldId="260"/>
            <ac:picMk id="26" creationId="{E2C55320-F086-45ED-B5C1-690BAD068F51}"/>
          </ac:picMkLst>
        </pc:picChg>
      </pc:sldChg>
      <pc:sldChg chg="addSp delSp modSp add mod">
        <pc:chgData name="hassan MH" userId="84cd2103f36ef0dc" providerId="LiveId" clId="{AAE74A20-8704-4AB7-9C4B-AE3F22FEC13C}" dt="2020-06-13T16:51:04.824" v="2734"/>
        <pc:sldMkLst>
          <pc:docMk/>
          <pc:sldMk cId="1567284502" sldId="261"/>
        </pc:sldMkLst>
        <pc:spChg chg="add mod">
          <ac:chgData name="hassan MH" userId="84cd2103f36ef0dc" providerId="LiveId" clId="{AAE74A20-8704-4AB7-9C4B-AE3F22FEC13C}" dt="2020-06-13T13:12:34.313" v="1652" actId="1076"/>
          <ac:spMkLst>
            <pc:docMk/>
            <pc:sldMk cId="1567284502" sldId="261"/>
            <ac:spMk id="2" creationId="{B2FEAA4B-F0E1-4D97-9450-1071B7306C09}"/>
          </ac:spMkLst>
        </pc:spChg>
        <pc:spChg chg="add mod">
          <ac:chgData name="hassan MH" userId="84cd2103f36ef0dc" providerId="LiveId" clId="{AAE74A20-8704-4AB7-9C4B-AE3F22FEC13C}" dt="2020-06-13T13:06:08.572" v="1508" actId="164"/>
          <ac:spMkLst>
            <pc:docMk/>
            <pc:sldMk cId="1567284502" sldId="261"/>
            <ac:spMk id="3" creationId="{C37A1E18-ABC3-41DD-B7F9-585992C580C8}"/>
          </ac:spMkLst>
        </pc:spChg>
        <pc:spChg chg="mod">
          <ac:chgData name="hassan MH" userId="84cd2103f36ef0dc" providerId="LiveId" clId="{AAE74A20-8704-4AB7-9C4B-AE3F22FEC13C}" dt="2020-06-13T13:01:26.962" v="1446"/>
          <ac:spMkLst>
            <pc:docMk/>
            <pc:sldMk cId="1567284502" sldId="261"/>
            <ac:spMk id="5" creationId="{6F7E5B81-F973-4406-A792-399832C906FC}"/>
          </ac:spMkLst>
        </pc:spChg>
        <pc:spChg chg="mod">
          <ac:chgData name="hassan MH" userId="84cd2103f36ef0dc" providerId="LiveId" clId="{AAE74A20-8704-4AB7-9C4B-AE3F22FEC13C}" dt="2020-06-13T13:01:26.962" v="1446"/>
          <ac:spMkLst>
            <pc:docMk/>
            <pc:sldMk cId="1567284502" sldId="261"/>
            <ac:spMk id="6" creationId="{605055C1-3C88-4B88-B554-9A194F675091}"/>
          </ac:spMkLst>
        </pc:spChg>
        <pc:spChg chg="mod">
          <ac:chgData name="hassan MH" userId="84cd2103f36ef0dc" providerId="LiveId" clId="{AAE74A20-8704-4AB7-9C4B-AE3F22FEC13C}" dt="2020-06-13T13:01:26.962" v="1446"/>
          <ac:spMkLst>
            <pc:docMk/>
            <pc:sldMk cId="1567284502" sldId="261"/>
            <ac:spMk id="7" creationId="{14233DE0-9663-4F39-92BD-88FA595B985B}"/>
          </ac:spMkLst>
        </pc:spChg>
        <pc:spChg chg="mod">
          <ac:chgData name="hassan MH" userId="84cd2103f36ef0dc" providerId="LiveId" clId="{AAE74A20-8704-4AB7-9C4B-AE3F22FEC13C}" dt="2020-06-13T13:01:26.962" v="1446"/>
          <ac:spMkLst>
            <pc:docMk/>
            <pc:sldMk cId="1567284502" sldId="261"/>
            <ac:spMk id="8" creationId="{CA82A5A6-96AC-4A11-8E27-E18B3AF9D270}"/>
          </ac:spMkLst>
        </pc:spChg>
        <pc:spChg chg="mod">
          <ac:chgData name="hassan MH" userId="84cd2103f36ef0dc" providerId="LiveId" clId="{AAE74A20-8704-4AB7-9C4B-AE3F22FEC13C}" dt="2020-06-13T13:01:26.962" v="1446"/>
          <ac:spMkLst>
            <pc:docMk/>
            <pc:sldMk cId="1567284502" sldId="261"/>
            <ac:spMk id="9" creationId="{082E6F20-EC8E-4E18-A802-84A12641B15B}"/>
          </ac:spMkLst>
        </pc:spChg>
        <pc:spChg chg="mod">
          <ac:chgData name="hassan MH" userId="84cd2103f36ef0dc" providerId="LiveId" clId="{AAE74A20-8704-4AB7-9C4B-AE3F22FEC13C}" dt="2020-06-13T13:01:26.962" v="1446"/>
          <ac:spMkLst>
            <pc:docMk/>
            <pc:sldMk cId="1567284502" sldId="261"/>
            <ac:spMk id="10" creationId="{C451EE49-D7C3-4BFE-A5AD-81AB2A8944E4}"/>
          </ac:spMkLst>
        </pc:spChg>
        <pc:spChg chg="mod">
          <ac:chgData name="hassan MH" userId="84cd2103f36ef0dc" providerId="LiveId" clId="{AAE74A20-8704-4AB7-9C4B-AE3F22FEC13C}" dt="2020-06-13T13:01:30.033" v="1448"/>
          <ac:spMkLst>
            <pc:docMk/>
            <pc:sldMk cId="1567284502" sldId="261"/>
            <ac:spMk id="12" creationId="{3405D9A2-3068-4876-AC06-5E6EB5B3925A}"/>
          </ac:spMkLst>
        </pc:spChg>
        <pc:spChg chg="mod">
          <ac:chgData name="hassan MH" userId="84cd2103f36ef0dc" providerId="LiveId" clId="{AAE74A20-8704-4AB7-9C4B-AE3F22FEC13C}" dt="2020-06-13T13:01:30.033" v="1448"/>
          <ac:spMkLst>
            <pc:docMk/>
            <pc:sldMk cId="1567284502" sldId="261"/>
            <ac:spMk id="13" creationId="{A3F4B1FE-43D9-4C7E-B2DF-931D46DAA7E7}"/>
          </ac:spMkLst>
        </pc:spChg>
        <pc:spChg chg="mod">
          <ac:chgData name="hassan MH" userId="84cd2103f36ef0dc" providerId="LiveId" clId="{AAE74A20-8704-4AB7-9C4B-AE3F22FEC13C}" dt="2020-06-13T13:01:30.033" v="1448"/>
          <ac:spMkLst>
            <pc:docMk/>
            <pc:sldMk cId="1567284502" sldId="261"/>
            <ac:spMk id="14" creationId="{1BC1B4E6-80FC-48CA-BB9C-0AE27ECE8E25}"/>
          </ac:spMkLst>
        </pc:spChg>
        <pc:spChg chg="mod">
          <ac:chgData name="hassan MH" userId="84cd2103f36ef0dc" providerId="LiveId" clId="{AAE74A20-8704-4AB7-9C4B-AE3F22FEC13C}" dt="2020-06-13T13:01:30.033" v="1448"/>
          <ac:spMkLst>
            <pc:docMk/>
            <pc:sldMk cId="1567284502" sldId="261"/>
            <ac:spMk id="15" creationId="{AC1BE86F-CEBF-4033-912F-CA467A065AC3}"/>
          </ac:spMkLst>
        </pc:spChg>
        <pc:spChg chg="mod">
          <ac:chgData name="hassan MH" userId="84cd2103f36ef0dc" providerId="LiveId" clId="{AAE74A20-8704-4AB7-9C4B-AE3F22FEC13C}" dt="2020-06-13T13:01:30.033" v="1448"/>
          <ac:spMkLst>
            <pc:docMk/>
            <pc:sldMk cId="1567284502" sldId="261"/>
            <ac:spMk id="16" creationId="{3B66A5AE-4F9D-467E-AF2F-DA688B5B8045}"/>
          </ac:spMkLst>
        </pc:spChg>
        <pc:spChg chg="mod">
          <ac:chgData name="hassan MH" userId="84cd2103f36ef0dc" providerId="LiveId" clId="{AAE74A20-8704-4AB7-9C4B-AE3F22FEC13C}" dt="2020-06-13T13:01:30.033" v="1448"/>
          <ac:spMkLst>
            <pc:docMk/>
            <pc:sldMk cId="1567284502" sldId="261"/>
            <ac:spMk id="17" creationId="{DD416F40-9121-41F8-836E-06099DCE3D4B}"/>
          </ac:spMkLst>
        </pc:spChg>
        <pc:spChg chg="add del mod topLvl">
          <ac:chgData name="hassan MH" userId="84cd2103f36ef0dc" providerId="LiveId" clId="{AAE74A20-8704-4AB7-9C4B-AE3F22FEC13C}" dt="2020-06-13T13:16:21.297" v="1692" actId="478"/>
          <ac:spMkLst>
            <pc:docMk/>
            <pc:sldMk cId="1567284502" sldId="261"/>
            <ac:spMk id="20" creationId="{8AE7F172-2A10-46B0-A5CC-68C129E94CFC}"/>
          </ac:spMkLst>
        </pc:spChg>
        <pc:spChg chg="del mod">
          <ac:chgData name="hassan MH" userId="84cd2103f36ef0dc" providerId="LiveId" clId="{AAE74A20-8704-4AB7-9C4B-AE3F22FEC13C}" dt="2020-06-13T13:11:50.891" v="1625" actId="478"/>
          <ac:spMkLst>
            <pc:docMk/>
            <pc:sldMk cId="1567284502" sldId="261"/>
            <ac:spMk id="22" creationId="{0D893C59-E554-4E54-BEAA-3C76D0BF716B}"/>
          </ac:spMkLst>
        </pc:spChg>
        <pc:spChg chg="del mod topLvl">
          <ac:chgData name="hassan MH" userId="84cd2103f36ef0dc" providerId="LiveId" clId="{AAE74A20-8704-4AB7-9C4B-AE3F22FEC13C}" dt="2020-06-13T13:11:55.180" v="1626" actId="478"/>
          <ac:spMkLst>
            <pc:docMk/>
            <pc:sldMk cId="1567284502" sldId="261"/>
            <ac:spMk id="23" creationId="{98886B43-5E91-44DF-A312-98DF57759742}"/>
          </ac:spMkLst>
        </pc:spChg>
        <pc:spChg chg="del mod">
          <ac:chgData name="hassan MH" userId="84cd2103f36ef0dc" providerId="LiveId" clId="{AAE74A20-8704-4AB7-9C4B-AE3F22FEC13C}" dt="2020-06-13T13:11:47.237" v="1623" actId="478"/>
          <ac:spMkLst>
            <pc:docMk/>
            <pc:sldMk cId="1567284502" sldId="261"/>
            <ac:spMk id="24" creationId="{4E0D8A4A-CC9D-4895-9A3A-2C5E41AB1115}"/>
          </ac:spMkLst>
        </pc:spChg>
        <pc:spChg chg="del mod">
          <ac:chgData name="hassan MH" userId="84cd2103f36ef0dc" providerId="LiveId" clId="{AAE74A20-8704-4AB7-9C4B-AE3F22FEC13C}" dt="2020-06-13T13:11:49.305" v="1624" actId="478"/>
          <ac:spMkLst>
            <pc:docMk/>
            <pc:sldMk cId="1567284502" sldId="261"/>
            <ac:spMk id="25" creationId="{0BDAEBB5-27B8-4C04-B8C7-6E18B92F452F}"/>
          </ac:spMkLst>
        </pc:spChg>
        <pc:spChg chg="add mod topLvl">
          <ac:chgData name="hassan MH" userId="84cd2103f36ef0dc" providerId="LiveId" clId="{AAE74A20-8704-4AB7-9C4B-AE3F22FEC13C}" dt="2020-06-13T13:17:08.825" v="1704" actId="1076"/>
          <ac:spMkLst>
            <pc:docMk/>
            <pc:sldMk cId="1567284502" sldId="261"/>
            <ac:spMk id="26" creationId="{970365BA-54CD-48CD-860E-40EAAA901BF4}"/>
          </ac:spMkLst>
        </pc:spChg>
        <pc:spChg chg="add mod topLvl">
          <ac:chgData name="hassan MH" userId="84cd2103f36ef0dc" providerId="LiveId" clId="{AAE74A20-8704-4AB7-9C4B-AE3F22FEC13C}" dt="2020-06-13T13:16:41.569" v="1696" actId="1076"/>
          <ac:spMkLst>
            <pc:docMk/>
            <pc:sldMk cId="1567284502" sldId="261"/>
            <ac:spMk id="27" creationId="{4E622225-F86E-4B1D-B02B-EF113774A33F}"/>
          </ac:spMkLst>
        </pc:spChg>
        <pc:spChg chg="add mod topLvl">
          <ac:chgData name="hassan MH" userId="84cd2103f36ef0dc" providerId="LiveId" clId="{AAE74A20-8704-4AB7-9C4B-AE3F22FEC13C}" dt="2020-06-13T13:17:08.825" v="1704" actId="1076"/>
          <ac:spMkLst>
            <pc:docMk/>
            <pc:sldMk cId="1567284502" sldId="261"/>
            <ac:spMk id="28" creationId="{17667EA9-AF9E-4A59-9597-1EED6D5A6D4A}"/>
          </ac:spMkLst>
        </pc:spChg>
        <pc:spChg chg="add mod">
          <ac:chgData name="hassan MH" userId="84cd2103f36ef0dc" providerId="LiveId" clId="{AAE74A20-8704-4AB7-9C4B-AE3F22FEC13C}" dt="2020-06-13T16:51:04.824" v="2734"/>
          <ac:spMkLst>
            <pc:docMk/>
            <pc:sldMk cId="1567284502" sldId="261"/>
            <ac:spMk id="29" creationId="{6663C767-53FB-4E06-AF7D-991FAF77990B}"/>
          </ac:spMkLst>
        </pc:spChg>
        <pc:spChg chg="add mod">
          <ac:chgData name="hassan MH" userId="84cd2103f36ef0dc" providerId="LiveId" clId="{AAE74A20-8704-4AB7-9C4B-AE3F22FEC13C}" dt="2020-06-13T16:51:04.824" v="2734"/>
          <ac:spMkLst>
            <pc:docMk/>
            <pc:sldMk cId="1567284502" sldId="261"/>
            <ac:spMk id="30" creationId="{A41A8C04-740D-40EF-8B18-23ED1C11DB2C}"/>
          </ac:spMkLst>
        </pc:spChg>
        <pc:spChg chg="add mod">
          <ac:chgData name="hassan MH" userId="84cd2103f36ef0dc" providerId="LiveId" clId="{AAE74A20-8704-4AB7-9C4B-AE3F22FEC13C}" dt="2020-06-13T16:51:04.824" v="2734"/>
          <ac:spMkLst>
            <pc:docMk/>
            <pc:sldMk cId="1567284502" sldId="261"/>
            <ac:spMk id="31" creationId="{8A2A5416-46FD-4BB6-A095-0FF4624FABB0}"/>
          </ac:spMkLst>
        </pc:spChg>
        <pc:spChg chg="add mod">
          <ac:chgData name="hassan MH" userId="84cd2103f36ef0dc" providerId="LiveId" clId="{AAE74A20-8704-4AB7-9C4B-AE3F22FEC13C}" dt="2020-06-13T16:51:04.824" v="2734"/>
          <ac:spMkLst>
            <pc:docMk/>
            <pc:sldMk cId="1567284502" sldId="261"/>
            <ac:spMk id="32" creationId="{63A558B9-BD2B-4FA1-9748-5DD0021E78E2}"/>
          </ac:spMkLst>
        </pc:spChg>
        <pc:spChg chg="add mod">
          <ac:chgData name="hassan MH" userId="84cd2103f36ef0dc" providerId="LiveId" clId="{AAE74A20-8704-4AB7-9C4B-AE3F22FEC13C}" dt="2020-06-13T16:51:04.824" v="2734"/>
          <ac:spMkLst>
            <pc:docMk/>
            <pc:sldMk cId="1567284502" sldId="261"/>
            <ac:spMk id="33" creationId="{C91FE9D7-F9A1-49F0-9DCA-B771BCEA6D4D}"/>
          </ac:spMkLst>
        </pc:spChg>
        <pc:spChg chg="add mod">
          <ac:chgData name="hassan MH" userId="84cd2103f36ef0dc" providerId="LiveId" clId="{AAE74A20-8704-4AB7-9C4B-AE3F22FEC13C}" dt="2020-06-13T16:51:04.824" v="2734"/>
          <ac:spMkLst>
            <pc:docMk/>
            <pc:sldMk cId="1567284502" sldId="261"/>
            <ac:spMk id="34" creationId="{AA8D9772-D0CA-4E77-8C4A-0AF69B64EC3F}"/>
          </ac:spMkLst>
        </pc:spChg>
        <pc:spChg chg="add mod">
          <ac:chgData name="hassan MH" userId="84cd2103f36ef0dc" providerId="LiveId" clId="{AAE74A20-8704-4AB7-9C4B-AE3F22FEC13C}" dt="2020-06-13T16:51:04.824" v="2734"/>
          <ac:spMkLst>
            <pc:docMk/>
            <pc:sldMk cId="1567284502" sldId="261"/>
            <ac:spMk id="35" creationId="{969BFB12-B420-436E-85A6-8E90C2E25A0A}"/>
          </ac:spMkLst>
        </pc:spChg>
        <pc:spChg chg="add mod">
          <ac:chgData name="hassan MH" userId="84cd2103f36ef0dc" providerId="LiveId" clId="{AAE74A20-8704-4AB7-9C4B-AE3F22FEC13C}" dt="2020-06-13T16:51:04.824" v="2734"/>
          <ac:spMkLst>
            <pc:docMk/>
            <pc:sldMk cId="1567284502" sldId="261"/>
            <ac:spMk id="36" creationId="{C18878E1-ACAD-43C7-99CB-7BE4FDDE41A6}"/>
          </ac:spMkLst>
        </pc:spChg>
        <pc:spChg chg="add mod ord">
          <ac:chgData name="hassan MH" userId="84cd2103f36ef0dc" providerId="LiveId" clId="{AAE74A20-8704-4AB7-9C4B-AE3F22FEC13C}" dt="2020-06-13T13:16:56.024" v="1700" actId="1076"/>
          <ac:spMkLst>
            <pc:docMk/>
            <pc:sldMk cId="1567284502" sldId="261"/>
            <ac:spMk id="48" creationId="{44979F10-D714-4125-9952-146F5D10FFE0}"/>
          </ac:spMkLst>
        </pc:spChg>
        <pc:grpChg chg="add mod">
          <ac:chgData name="hassan MH" userId="84cd2103f36ef0dc" providerId="LiveId" clId="{AAE74A20-8704-4AB7-9C4B-AE3F22FEC13C}" dt="2020-06-13T13:06:08.572" v="1508" actId="164"/>
          <ac:grpSpMkLst>
            <pc:docMk/>
            <pc:sldMk cId="1567284502" sldId="261"/>
            <ac:grpSpMk id="4" creationId="{3378B488-3DFD-4DE8-9C97-3B04F4387FA3}"/>
          </ac:grpSpMkLst>
        </pc:grpChg>
        <pc:grpChg chg="add mod">
          <ac:chgData name="hassan MH" userId="84cd2103f36ef0dc" providerId="LiveId" clId="{AAE74A20-8704-4AB7-9C4B-AE3F22FEC13C}" dt="2020-06-13T13:06:08.572" v="1508" actId="164"/>
          <ac:grpSpMkLst>
            <pc:docMk/>
            <pc:sldMk cId="1567284502" sldId="261"/>
            <ac:grpSpMk id="11" creationId="{C81FB32B-643F-438F-97F0-FA166C6120B9}"/>
          </ac:grpSpMkLst>
        </pc:grpChg>
        <pc:grpChg chg="add mod">
          <ac:chgData name="hassan MH" userId="84cd2103f36ef0dc" providerId="LiveId" clId="{AAE74A20-8704-4AB7-9C4B-AE3F22FEC13C}" dt="2020-06-13T13:12:32.631" v="1651" actId="1076"/>
          <ac:grpSpMkLst>
            <pc:docMk/>
            <pc:sldMk cId="1567284502" sldId="261"/>
            <ac:grpSpMk id="18" creationId="{E621B841-9D92-4DC8-AD0B-77391FEEA3F5}"/>
          </ac:grpSpMkLst>
        </pc:grpChg>
        <pc:grpChg chg="add del mod">
          <ac:chgData name="hassan MH" userId="84cd2103f36ef0dc" providerId="LiveId" clId="{AAE74A20-8704-4AB7-9C4B-AE3F22FEC13C}" dt="2020-06-13T13:11:55.180" v="1626" actId="478"/>
          <ac:grpSpMkLst>
            <pc:docMk/>
            <pc:sldMk cId="1567284502" sldId="261"/>
            <ac:grpSpMk id="19" creationId="{12A6BB30-925B-4CB2-BF0D-1CDD9A49A414}"/>
          </ac:grpSpMkLst>
        </pc:grpChg>
        <pc:grpChg chg="del mod topLvl">
          <ac:chgData name="hassan MH" userId="84cd2103f36ef0dc" providerId="LiveId" clId="{AAE74A20-8704-4AB7-9C4B-AE3F22FEC13C}" dt="2020-06-13T13:11:50.891" v="1625" actId="478"/>
          <ac:grpSpMkLst>
            <pc:docMk/>
            <pc:sldMk cId="1567284502" sldId="261"/>
            <ac:grpSpMk id="21" creationId="{4C192A6C-EE2B-4080-AA72-BFCB344D33A1}"/>
          </ac:grpSpMkLst>
        </pc:grpChg>
        <pc:grpChg chg="add del mod">
          <ac:chgData name="hassan MH" userId="84cd2103f36ef0dc" providerId="LiveId" clId="{AAE74A20-8704-4AB7-9C4B-AE3F22FEC13C}" dt="2020-06-13T13:16:19.634" v="1691" actId="165"/>
          <ac:grpSpMkLst>
            <pc:docMk/>
            <pc:sldMk cId="1567284502" sldId="261"/>
            <ac:grpSpMk id="47" creationId="{7DFD1A34-BBFF-4960-B884-1DC9950E8E2F}"/>
          </ac:grpSpMkLst>
        </pc:grpChg>
        <pc:picChg chg="add mod topLvl">
          <ac:chgData name="hassan MH" userId="84cd2103f36ef0dc" providerId="LiveId" clId="{AAE74A20-8704-4AB7-9C4B-AE3F22FEC13C}" dt="2020-06-13T13:44:18.668" v="2126" actId="207"/>
          <ac:picMkLst>
            <pc:docMk/>
            <pc:sldMk cId="1567284502" sldId="261"/>
            <ac:picMk id="38" creationId="{39B1FF58-26E4-41D1-A42D-AE1EA85FFE6B}"/>
          </ac:picMkLst>
        </pc:picChg>
        <pc:picChg chg="add del mod">
          <ac:chgData name="hassan MH" userId="84cd2103f36ef0dc" providerId="LiveId" clId="{AAE74A20-8704-4AB7-9C4B-AE3F22FEC13C}" dt="2020-06-13T13:14:56.073" v="1678" actId="478"/>
          <ac:picMkLst>
            <pc:docMk/>
            <pc:sldMk cId="1567284502" sldId="261"/>
            <ac:picMk id="40" creationId="{D8FDFBBA-9034-4434-B40C-95A33DD954D0}"/>
          </ac:picMkLst>
        </pc:picChg>
        <pc:picChg chg="add mod topLvl">
          <ac:chgData name="hassan MH" userId="84cd2103f36ef0dc" providerId="LiveId" clId="{AAE74A20-8704-4AB7-9C4B-AE3F22FEC13C}" dt="2020-06-13T13:44:33.633" v="2128" actId="207"/>
          <ac:picMkLst>
            <pc:docMk/>
            <pc:sldMk cId="1567284502" sldId="261"/>
            <ac:picMk id="42" creationId="{57617C1E-78D7-4B52-AB46-E9AC0BE6A52A}"/>
          </ac:picMkLst>
        </pc:picChg>
        <pc:picChg chg="add mod topLvl">
          <ac:chgData name="hassan MH" userId="84cd2103f36ef0dc" providerId="LiveId" clId="{AAE74A20-8704-4AB7-9C4B-AE3F22FEC13C}" dt="2020-06-13T13:44:15.680" v="2125" actId="207"/>
          <ac:picMkLst>
            <pc:docMk/>
            <pc:sldMk cId="1567284502" sldId="261"/>
            <ac:picMk id="44" creationId="{9045112B-3041-47A5-80F0-9A3FD7AE66C9}"/>
          </ac:picMkLst>
        </pc:picChg>
        <pc:picChg chg="add mod topLvl">
          <ac:chgData name="hassan MH" userId="84cd2103f36ef0dc" providerId="LiveId" clId="{AAE74A20-8704-4AB7-9C4B-AE3F22FEC13C}" dt="2020-06-13T13:44:22.663" v="2127" actId="207"/>
          <ac:picMkLst>
            <pc:docMk/>
            <pc:sldMk cId="1567284502" sldId="261"/>
            <ac:picMk id="46" creationId="{892A971A-4B39-459B-9AFC-AA1EF5714C6D}"/>
          </ac:picMkLst>
        </pc:picChg>
      </pc:sldChg>
      <pc:sldChg chg="addSp modSp add mod">
        <pc:chgData name="hassan MH" userId="84cd2103f36ef0dc" providerId="LiveId" clId="{AAE74A20-8704-4AB7-9C4B-AE3F22FEC13C}" dt="2020-06-13T16:51:04.824" v="2734"/>
        <pc:sldMkLst>
          <pc:docMk/>
          <pc:sldMk cId="1164171373" sldId="262"/>
        </pc:sldMkLst>
        <pc:spChg chg="add mod">
          <ac:chgData name="hassan MH" userId="84cd2103f36ef0dc" providerId="LiveId" clId="{AAE74A20-8704-4AB7-9C4B-AE3F22FEC13C}" dt="2020-06-13T13:18:30.474" v="1715"/>
          <ac:spMkLst>
            <pc:docMk/>
            <pc:sldMk cId="1164171373" sldId="262"/>
            <ac:spMk id="2" creationId="{CCC6C934-3B8C-419C-BDC8-E2E1C687E2CB}"/>
          </ac:spMkLst>
        </pc:spChg>
        <pc:spChg chg="mod">
          <ac:chgData name="hassan MH" userId="84cd2103f36ef0dc" providerId="LiveId" clId="{AAE74A20-8704-4AB7-9C4B-AE3F22FEC13C}" dt="2020-06-13T13:18:30.474" v="1715"/>
          <ac:spMkLst>
            <pc:docMk/>
            <pc:sldMk cId="1164171373" sldId="262"/>
            <ac:spMk id="4" creationId="{7E475A2E-5361-4A4D-B9E8-A01BD476CDBE}"/>
          </ac:spMkLst>
        </pc:spChg>
        <pc:spChg chg="mod">
          <ac:chgData name="hassan MH" userId="84cd2103f36ef0dc" providerId="LiveId" clId="{AAE74A20-8704-4AB7-9C4B-AE3F22FEC13C}" dt="2020-06-13T13:18:30.474" v="1715"/>
          <ac:spMkLst>
            <pc:docMk/>
            <pc:sldMk cId="1164171373" sldId="262"/>
            <ac:spMk id="5" creationId="{722DB303-3FD4-4BE6-ADB8-1DCF178353DA}"/>
          </ac:spMkLst>
        </pc:spChg>
        <pc:spChg chg="mod">
          <ac:chgData name="hassan MH" userId="84cd2103f36ef0dc" providerId="LiveId" clId="{AAE74A20-8704-4AB7-9C4B-AE3F22FEC13C}" dt="2020-06-13T13:18:30.474" v="1715"/>
          <ac:spMkLst>
            <pc:docMk/>
            <pc:sldMk cId="1164171373" sldId="262"/>
            <ac:spMk id="6" creationId="{DAB72DE2-1531-4EAB-8DFC-7F02B2DAC14A}"/>
          </ac:spMkLst>
        </pc:spChg>
        <pc:spChg chg="mod">
          <ac:chgData name="hassan MH" userId="84cd2103f36ef0dc" providerId="LiveId" clId="{AAE74A20-8704-4AB7-9C4B-AE3F22FEC13C}" dt="2020-06-13T13:18:30.474" v="1715"/>
          <ac:spMkLst>
            <pc:docMk/>
            <pc:sldMk cId="1164171373" sldId="262"/>
            <ac:spMk id="7" creationId="{F45A4FB2-6081-4FC1-86C0-60EAA90D5905}"/>
          </ac:spMkLst>
        </pc:spChg>
        <pc:spChg chg="mod">
          <ac:chgData name="hassan MH" userId="84cd2103f36ef0dc" providerId="LiveId" clId="{AAE74A20-8704-4AB7-9C4B-AE3F22FEC13C}" dt="2020-06-13T13:18:30.474" v="1715"/>
          <ac:spMkLst>
            <pc:docMk/>
            <pc:sldMk cId="1164171373" sldId="262"/>
            <ac:spMk id="8" creationId="{31D9814C-D21B-40B5-A8FF-318716A5EB99}"/>
          </ac:spMkLst>
        </pc:spChg>
        <pc:spChg chg="mod">
          <ac:chgData name="hassan MH" userId="84cd2103f36ef0dc" providerId="LiveId" clId="{AAE74A20-8704-4AB7-9C4B-AE3F22FEC13C}" dt="2020-06-13T13:18:30.474" v="1715"/>
          <ac:spMkLst>
            <pc:docMk/>
            <pc:sldMk cId="1164171373" sldId="262"/>
            <ac:spMk id="9" creationId="{375CB9E5-1412-4137-B3E7-A6FC3F08F0D6}"/>
          </ac:spMkLst>
        </pc:spChg>
        <pc:spChg chg="mod">
          <ac:chgData name="hassan MH" userId="84cd2103f36ef0dc" providerId="LiveId" clId="{AAE74A20-8704-4AB7-9C4B-AE3F22FEC13C}" dt="2020-06-13T13:18:30.474" v="1715"/>
          <ac:spMkLst>
            <pc:docMk/>
            <pc:sldMk cId="1164171373" sldId="262"/>
            <ac:spMk id="11" creationId="{0C245B1E-E746-480D-8957-8D0BB871D7DB}"/>
          </ac:spMkLst>
        </pc:spChg>
        <pc:spChg chg="mod">
          <ac:chgData name="hassan MH" userId="84cd2103f36ef0dc" providerId="LiveId" clId="{AAE74A20-8704-4AB7-9C4B-AE3F22FEC13C}" dt="2020-06-13T13:18:30.474" v="1715"/>
          <ac:spMkLst>
            <pc:docMk/>
            <pc:sldMk cId="1164171373" sldId="262"/>
            <ac:spMk id="12" creationId="{7D90B141-7D01-423C-8419-0AE78F59E019}"/>
          </ac:spMkLst>
        </pc:spChg>
        <pc:spChg chg="mod">
          <ac:chgData name="hassan MH" userId="84cd2103f36ef0dc" providerId="LiveId" clId="{AAE74A20-8704-4AB7-9C4B-AE3F22FEC13C}" dt="2020-06-13T13:18:30.474" v="1715"/>
          <ac:spMkLst>
            <pc:docMk/>
            <pc:sldMk cId="1164171373" sldId="262"/>
            <ac:spMk id="13" creationId="{3404C427-A6B0-4162-BC38-7CFE0952786E}"/>
          </ac:spMkLst>
        </pc:spChg>
        <pc:spChg chg="mod">
          <ac:chgData name="hassan MH" userId="84cd2103f36ef0dc" providerId="LiveId" clId="{AAE74A20-8704-4AB7-9C4B-AE3F22FEC13C}" dt="2020-06-13T13:18:30.474" v="1715"/>
          <ac:spMkLst>
            <pc:docMk/>
            <pc:sldMk cId="1164171373" sldId="262"/>
            <ac:spMk id="14" creationId="{25ED5BCE-94AE-4906-8CD5-711D81F09715}"/>
          </ac:spMkLst>
        </pc:spChg>
        <pc:spChg chg="mod">
          <ac:chgData name="hassan MH" userId="84cd2103f36ef0dc" providerId="LiveId" clId="{AAE74A20-8704-4AB7-9C4B-AE3F22FEC13C}" dt="2020-06-13T13:18:30.474" v="1715"/>
          <ac:spMkLst>
            <pc:docMk/>
            <pc:sldMk cId="1164171373" sldId="262"/>
            <ac:spMk id="15" creationId="{93522889-7322-4789-97B0-78090D92D976}"/>
          </ac:spMkLst>
        </pc:spChg>
        <pc:spChg chg="mod">
          <ac:chgData name="hassan MH" userId="84cd2103f36ef0dc" providerId="LiveId" clId="{AAE74A20-8704-4AB7-9C4B-AE3F22FEC13C}" dt="2020-06-13T13:18:30.474" v="1715"/>
          <ac:spMkLst>
            <pc:docMk/>
            <pc:sldMk cId="1164171373" sldId="262"/>
            <ac:spMk id="16" creationId="{A479B1FE-EE80-4217-BFBD-BF6AC7E11226}"/>
          </ac:spMkLst>
        </pc:spChg>
        <pc:spChg chg="add mod">
          <ac:chgData name="hassan MH" userId="84cd2103f36ef0dc" providerId="LiveId" clId="{AAE74A20-8704-4AB7-9C4B-AE3F22FEC13C}" dt="2020-06-13T16:51:04.824" v="2734"/>
          <ac:spMkLst>
            <pc:docMk/>
            <pc:sldMk cId="1164171373" sldId="262"/>
            <ac:spMk id="19" creationId="{3CBCB72A-8292-4075-ACD5-825F6C01F44D}"/>
          </ac:spMkLst>
        </pc:spChg>
        <pc:spChg chg="add mod">
          <ac:chgData name="hassan MH" userId="84cd2103f36ef0dc" providerId="LiveId" clId="{AAE74A20-8704-4AB7-9C4B-AE3F22FEC13C}" dt="2020-06-13T16:51:04.824" v="2734"/>
          <ac:spMkLst>
            <pc:docMk/>
            <pc:sldMk cId="1164171373" sldId="262"/>
            <ac:spMk id="20" creationId="{4F71351E-FCB4-4DF9-BD4F-C654615E62C0}"/>
          </ac:spMkLst>
        </pc:spChg>
        <pc:spChg chg="add mod">
          <ac:chgData name="hassan MH" userId="84cd2103f36ef0dc" providerId="LiveId" clId="{AAE74A20-8704-4AB7-9C4B-AE3F22FEC13C}" dt="2020-06-13T16:51:04.824" v="2734"/>
          <ac:spMkLst>
            <pc:docMk/>
            <pc:sldMk cId="1164171373" sldId="262"/>
            <ac:spMk id="21" creationId="{B1DCF974-A949-400B-8F2C-EDB71364DE1C}"/>
          </ac:spMkLst>
        </pc:spChg>
        <pc:grpChg chg="add mod">
          <ac:chgData name="hassan MH" userId="84cd2103f36ef0dc" providerId="LiveId" clId="{AAE74A20-8704-4AB7-9C4B-AE3F22FEC13C}" dt="2020-06-13T13:18:30.474" v="1715"/>
          <ac:grpSpMkLst>
            <pc:docMk/>
            <pc:sldMk cId="1164171373" sldId="262"/>
            <ac:grpSpMk id="3" creationId="{62903539-1F2C-41CD-B454-E74BAB859B27}"/>
          </ac:grpSpMkLst>
        </pc:grpChg>
        <pc:grpChg chg="add mod">
          <ac:chgData name="hassan MH" userId="84cd2103f36ef0dc" providerId="LiveId" clId="{AAE74A20-8704-4AB7-9C4B-AE3F22FEC13C}" dt="2020-06-13T13:18:30.474" v="1715"/>
          <ac:grpSpMkLst>
            <pc:docMk/>
            <pc:sldMk cId="1164171373" sldId="262"/>
            <ac:grpSpMk id="10" creationId="{79911D69-AC78-4FC2-AF5B-AC31E569CC36}"/>
          </ac:grpSpMkLst>
        </pc:grpChg>
        <pc:grpChg chg="add mod">
          <ac:chgData name="hassan MH" userId="84cd2103f36ef0dc" providerId="LiveId" clId="{AAE74A20-8704-4AB7-9C4B-AE3F22FEC13C}" dt="2020-06-13T13:19:07.410" v="1722" actId="1076"/>
          <ac:grpSpMkLst>
            <pc:docMk/>
            <pc:sldMk cId="1164171373" sldId="262"/>
            <ac:grpSpMk id="17" creationId="{C720DF65-6ABC-4F83-8FF8-10E08B438906}"/>
          </ac:grpSpMkLst>
        </pc:grpChg>
        <pc:picChg chg="add mod">
          <ac:chgData name="hassan MH" userId="84cd2103f36ef0dc" providerId="LiveId" clId="{AAE74A20-8704-4AB7-9C4B-AE3F22FEC13C}" dt="2020-06-13T13:19:07.410" v="1722" actId="1076"/>
          <ac:picMkLst>
            <pc:docMk/>
            <pc:sldMk cId="1164171373" sldId="262"/>
            <ac:picMk id="18" creationId="{FA535DA6-6393-4893-8A4B-B44D71EC36BA}"/>
          </ac:picMkLst>
        </pc:picChg>
      </pc:sldChg>
      <pc:sldChg chg="addSp delSp modSp add mod">
        <pc:chgData name="hassan MH" userId="84cd2103f36ef0dc" providerId="LiveId" clId="{AAE74A20-8704-4AB7-9C4B-AE3F22FEC13C}" dt="2020-06-13T16:51:04.824" v="2734"/>
        <pc:sldMkLst>
          <pc:docMk/>
          <pc:sldMk cId="4287346009" sldId="263"/>
        </pc:sldMkLst>
        <pc:spChg chg="add mod">
          <ac:chgData name="hassan MH" userId="84cd2103f36ef0dc" providerId="LiveId" clId="{AAE74A20-8704-4AB7-9C4B-AE3F22FEC13C}" dt="2020-06-13T13:06:15.757" v="1510" actId="164"/>
          <ac:spMkLst>
            <pc:docMk/>
            <pc:sldMk cId="4287346009" sldId="263"/>
            <ac:spMk id="2" creationId="{D135E81F-11D5-433B-AA82-64690FAF6451}"/>
          </ac:spMkLst>
        </pc:spChg>
        <pc:spChg chg="mod">
          <ac:chgData name="hassan MH" userId="84cd2103f36ef0dc" providerId="LiveId" clId="{AAE74A20-8704-4AB7-9C4B-AE3F22FEC13C}" dt="2020-06-13T13:01:42.109" v="1455"/>
          <ac:spMkLst>
            <pc:docMk/>
            <pc:sldMk cId="4287346009" sldId="263"/>
            <ac:spMk id="4" creationId="{AE7ED24A-BFFC-44F1-95D4-C5023C92024E}"/>
          </ac:spMkLst>
        </pc:spChg>
        <pc:spChg chg="mod">
          <ac:chgData name="hassan MH" userId="84cd2103f36ef0dc" providerId="LiveId" clId="{AAE74A20-8704-4AB7-9C4B-AE3F22FEC13C}" dt="2020-06-13T13:01:42.109" v="1455"/>
          <ac:spMkLst>
            <pc:docMk/>
            <pc:sldMk cId="4287346009" sldId="263"/>
            <ac:spMk id="5" creationId="{2825840B-C3F2-4CEB-BF06-748C24CA1457}"/>
          </ac:spMkLst>
        </pc:spChg>
        <pc:spChg chg="mod">
          <ac:chgData name="hassan MH" userId="84cd2103f36ef0dc" providerId="LiveId" clId="{AAE74A20-8704-4AB7-9C4B-AE3F22FEC13C}" dt="2020-06-13T13:01:42.109" v="1455"/>
          <ac:spMkLst>
            <pc:docMk/>
            <pc:sldMk cId="4287346009" sldId="263"/>
            <ac:spMk id="6" creationId="{B91F698D-3240-4639-B901-01B82E96A4E6}"/>
          </ac:spMkLst>
        </pc:spChg>
        <pc:spChg chg="mod">
          <ac:chgData name="hassan MH" userId="84cd2103f36ef0dc" providerId="LiveId" clId="{AAE74A20-8704-4AB7-9C4B-AE3F22FEC13C}" dt="2020-06-13T13:01:42.109" v="1455"/>
          <ac:spMkLst>
            <pc:docMk/>
            <pc:sldMk cId="4287346009" sldId="263"/>
            <ac:spMk id="7" creationId="{143EB47C-0502-42D1-8FB1-CE62097DD39A}"/>
          </ac:spMkLst>
        </pc:spChg>
        <pc:spChg chg="mod">
          <ac:chgData name="hassan MH" userId="84cd2103f36ef0dc" providerId="LiveId" clId="{AAE74A20-8704-4AB7-9C4B-AE3F22FEC13C}" dt="2020-06-13T13:01:42.109" v="1455"/>
          <ac:spMkLst>
            <pc:docMk/>
            <pc:sldMk cId="4287346009" sldId="263"/>
            <ac:spMk id="8" creationId="{4A75DC8F-697A-47D9-BFF0-26C186824A6A}"/>
          </ac:spMkLst>
        </pc:spChg>
        <pc:spChg chg="mod">
          <ac:chgData name="hassan MH" userId="84cd2103f36ef0dc" providerId="LiveId" clId="{AAE74A20-8704-4AB7-9C4B-AE3F22FEC13C}" dt="2020-06-13T13:01:42.109" v="1455"/>
          <ac:spMkLst>
            <pc:docMk/>
            <pc:sldMk cId="4287346009" sldId="263"/>
            <ac:spMk id="9" creationId="{167A3EC1-2425-4351-813C-4AAFD04F6905}"/>
          </ac:spMkLst>
        </pc:spChg>
        <pc:spChg chg="mod">
          <ac:chgData name="hassan MH" userId="84cd2103f36ef0dc" providerId="LiveId" clId="{AAE74A20-8704-4AB7-9C4B-AE3F22FEC13C}" dt="2020-06-13T13:01:52.297" v="1459"/>
          <ac:spMkLst>
            <pc:docMk/>
            <pc:sldMk cId="4287346009" sldId="263"/>
            <ac:spMk id="11" creationId="{8DB02779-6FC7-4BCC-A9F4-9A2331BB0181}"/>
          </ac:spMkLst>
        </pc:spChg>
        <pc:spChg chg="mod">
          <ac:chgData name="hassan MH" userId="84cd2103f36ef0dc" providerId="LiveId" clId="{AAE74A20-8704-4AB7-9C4B-AE3F22FEC13C}" dt="2020-06-13T13:01:52.297" v="1459"/>
          <ac:spMkLst>
            <pc:docMk/>
            <pc:sldMk cId="4287346009" sldId="263"/>
            <ac:spMk id="12" creationId="{5AEE198C-67BD-4817-AE21-9C7A0577100A}"/>
          </ac:spMkLst>
        </pc:spChg>
        <pc:spChg chg="mod">
          <ac:chgData name="hassan MH" userId="84cd2103f36ef0dc" providerId="LiveId" clId="{AAE74A20-8704-4AB7-9C4B-AE3F22FEC13C}" dt="2020-06-13T13:01:52.297" v="1459"/>
          <ac:spMkLst>
            <pc:docMk/>
            <pc:sldMk cId="4287346009" sldId="263"/>
            <ac:spMk id="13" creationId="{3A413260-0437-4C50-BE52-69E1FEB8C43C}"/>
          </ac:spMkLst>
        </pc:spChg>
        <pc:spChg chg="mod">
          <ac:chgData name="hassan MH" userId="84cd2103f36ef0dc" providerId="LiveId" clId="{AAE74A20-8704-4AB7-9C4B-AE3F22FEC13C}" dt="2020-06-13T13:01:52.297" v="1459"/>
          <ac:spMkLst>
            <pc:docMk/>
            <pc:sldMk cId="4287346009" sldId="263"/>
            <ac:spMk id="14" creationId="{C53BF76A-C9E5-4A57-824A-78B2F767A5BD}"/>
          </ac:spMkLst>
        </pc:spChg>
        <pc:spChg chg="mod">
          <ac:chgData name="hassan MH" userId="84cd2103f36ef0dc" providerId="LiveId" clId="{AAE74A20-8704-4AB7-9C4B-AE3F22FEC13C}" dt="2020-06-13T13:01:52.297" v="1459"/>
          <ac:spMkLst>
            <pc:docMk/>
            <pc:sldMk cId="4287346009" sldId="263"/>
            <ac:spMk id="15" creationId="{B06C9E23-A1B4-4565-B706-C53CD009D2DA}"/>
          </ac:spMkLst>
        </pc:spChg>
        <pc:spChg chg="mod">
          <ac:chgData name="hassan MH" userId="84cd2103f36ef0dc" providerId="LiveId" clId="{AAE74A20-8704-4AB7-9C4B-AE3F22FEC13C}" dt="2020-06-13T13:01:52.297" v="1459"/>
          <ac:spMkLst>
            <pc:docMk/>
            <pc:sldMk cId="4287346009" sldId="263"/>
            <ac:spMk id="16" creationId="{CF2FCE48-D8E8-49AE-A41D-1C29C0C4BD1D}"/>
          </ac:spMkLst>
        </pc:spChg>
        <pc:spChg chg="mod">
          <ac:chgData name="hassan MH" userId="84cd2103f36ef0dc" providerId="LiveId" clId="{AAE74A20-8704-4AB7-9C4B-AE3F22FEC13C}" dt="2020-06-13T13:02:03.575" v="1462"/>
          <ac:spMkLst>
            <pc:docMk/>
            <pc:sldMk cId="4287346009" sldId="263"/>
            <ac:spMk id="18" creationId="{EDFB0E52-928F-412A-A3C7-0BC68DA3E549}"/>
          </ac:spMkLst>
        </pc:spChg>
        <pc:spChg chg="mod">
          <ac:chgData name="hassan MH" userId="84cd2103f36ef0dc" providerId="LiveId" clId="{AAE74A20-8704-4AB7-9C4B-AE3F22FEC13C}" dt="2020-06-13T13:02:03.575" v="1462"/>
          <ac:spMkLst>
            <pc:docMk/>
            <pc:sldMk cId="4287346009" sldId="263"/>
            <ac:spMk id="19" creationId="{626B9C85-4C6F-43EA-B5B9-E3171D1E8769}"/>
          </ac:spMkLst>
        </pc:spChg>
        <pc:spChg chg="mod">
          <ac:chgData name="hassan MH" userId="84cd2103f36ef0dc" providerId="LiveId" clId="{AAE74A20-8704-4AB7-9C4B-AE3F22FEC13C}" dt="2020-06-13T13:02:03.575" v="1462"/>
          <ac:spMkLst>
            <pc:docMk/>
            <pc:sldMk cId="4287346009" sldId="263"/>
            <ac:spMk id="20" creationId="{334A89F6-BDBA-4A39-B205-598C66E5EAA3}"/>
          </ac:spMkLst>
        </pc:spChg>
        <pc:spChg chg="mod">
          <ac:chgData name="hassan MH" userId="84cd2103f36ef0dc" providerId="LiveId" clId="{AAE74A20-8704-4AB7-9C4B-AE3F22FEC13C}" dt="2020-06-13T13:02:03.575" v="1462"/>
          <ac:spMkLst>
            <pc:docMk/>
            <pc:sldMk cId="4287346009" sldId="263"/>
            <ac:spMk id="21" creationId="{2F16B07B-2610-459D-BD71-53AC00AB5635}"/>
          </ac:spMkLst>
        </pc:spChg>
        <pc:spChg chg="mod">
          <ac:chgData name="hassan MH" userId="84cd2103f36ef0dc" providerId="LiveId" clId="{AAE74A20-8704-4AB7-9C4B-AE3F22FEC13C}" dt="2020-06-13T13:02:03.575" v="1462"/>
          <ac:spMkLst>
            <pc:docMk/>
            <pc:sldMk cId="4287346009" sldId="263"/>
            <ac:spMk id="22" creationId="{7729124D-E7F7-4056-8527-D4A84C5E1328}"/>
          </ac:spMkLst>
        </pc:spChg>
        <pc:spChg chg="mod">
          <ac:chgData name="hassan MH" userId="84cd2103f36ef0dc" providerId="LiveId" clId="{AAE74A20-8704-4AB7-9C4B-AE3F22FEC13C}" dt="2020-06-13T13:02:03.575" v="1462"/>
          <ac:spMkLst>
            <pc:docMk/>
            <pc:sldMk cId="4287346009" sldId="263"/>
            <ac:spMk id="23" creationId="{5195749D-A211-400D-B6A8-EB1619DD13AD}"/>
          </ac:spMkLst>
        </pc:spChg>
        <pc:spChg chg="add mod topLvl">
          <ac:chgData name="hassan MH" userId="84cd2103f36ef0dc" providerId="LiveId" clId="{AAE74A20-8704-4AB7-9C4B-AE3F22FEC13C}" dt="2020-06-13T16:44:23.165" v="2660" actId="404"/>
          <ac:spMkLst>
            <pc:docMk/>
            <pc:sldMk cId="4287346009" sldId="263"/>
            <ac:spMk id="25" creationId="{6B694BA2-A889-4BB2-8B1B-B1FDD37BFD45}"/>
          </ac:spMkLst>
        </pc:spChg>
        <pc:spChg chg="add mod topLvl">
          <ac:chgData name="hassan MH" userId="84cd2103f36ef0dc" providerId="LiveId" clId="{AAE74A20-8704-4AB7-9C4B-AE3F22FEC13C}" dt="2020-06-13T16:44:23.165" v="2660" actId="404"/>
          <ac:spMkLst>
            <pc:docMk/>
            <pc:sldMk cId="4287346009" sldId="263"/>
            <ac:spMk id="26" creationId="{01954958-1498-4C07-B124-7068131DE629}"/>
          </ac:spMkLst>
        </pc:spChg>
        <pc:spChg chg="add mod topLvl">
          <ac:chgData name="hassan MH" userId="84cd2103f36ef0dc" providerId="LiveId" clId="{AAE74A20-8704-4AB7-9C4B-AE3F22FEC13C}" dt="2020-06-13T13:24:30.807" v="1818" actId="165"/>
          <ac:spMkLst>
            <pc:docMk/>
            <pc:sldMk cId="4287346009" sldId="263"/>
            <ac:spMk id="27" creationId="{644091D0-25A3-4AA4-9D01-F89F9E09AC9A}"/>
          </ac:spMkLst>
        </pc:spChg>
        <pc:spChg chg="add mod topLvl">
          <ac:chgData name="hassan MH" userId="84cd2103f36ef0dc" providerId="LiveId" clId="{AAE74A20-8704-4AB7-9C4B-AE3F22FEC13C}" dt="2020-06-13T13:24:30.807" v="1818" actId="165"/>
          <ac:spMkLst>
            <pc:docMk/>
            <pc:sldMk cId="4287346009" sldId="263"/>
            <ac:spMk id="28" creationId="{DB3B49E2-4887-464C-8921-DB0A78082A7B}"/>
          </ac:spMkLst>
        </pc:spChg>
        <pc:spChg chg="add mod topLvl">
          <ac:chgData name="hassan MH" userId="84cd2103f36ef0dc" providerId="LiveId" clId="{AAE74A20-8704-4AB7-9C4B-AE3F22FEC13C}" dt="2020-06-13T16:44:23.165" v="2660" actId="404"/>
          <ac:spMkLst>
            <pc:docMk/>
            <pc:sldMk cId="4287346009" sldId="263"/>
            <ac:spMk id="29" creationId="{C2183325-85FE-43CE-8EE8-48F32B9631D3}"/>
          </ac:spMkLst>
        </pc:spChg>
        <pc:spChg chg="add mod topLvl">
          <ac:chgData name="hassan MH" userId="84cd2103f36ef0dc" providerId="LiveId" clId="{AAE74A20-8704-4AB7-9C4B-AE3F22FEC13C}" dt="2020-06-13T16:44:23.165" v="2660" actId="404"/>
          <ac:spMkLst>
            <pc:docMk/>
            <pc:sldMk cId="4287346009" sldId="263"/>
            <ac:spMk id="30" creationId="{8A1ADD6D-1D78-48AC-9BF7-83FD603DB28E}"/>
          </ac:spMkLst>
        </pc:spChg>
        <pc:spChg chg="add mod topLvl">
          <ac:chgData name="hassan MH" userId="84cd2103f36ef0dc" providerId="LiveId" clId="{AAE74A20-8704-4AB7-9C4B-AE3F22FEC13C}" dt="2020-06-13T16:44:23.165" v="2660" actId="404"/>
          <ac:spMkLst>
            <pc:docMk/>
            <pc:sldMk cId="4287346009" sldId="263"/>
            <ac:spMk id="31" creationId="{7CC58DCE-02B5-4797-BB43-007A7133FE60}"/>
          </ac:spMkLst>
        </pc:spChg>
        <pc:spChg chg="add mod topLvl">
          <ac:chgData name="hassan MH" userId="84cd2103f36ef0dc" providerId="LiveId" clId="{AAE74A20-8704-4AB7-9C4B-AE3F22FEC13C}" dt="2020-06-13T16:44:28.177" v="2661" actId="1076"/>
          <ac:spMkLst>
            <pc:docMk/>
            <pc:sldMk cId="4287346009" sldId="263"/>
            <ac:spMk id="32" creationId="{B35789FC-7F80-44F5-94DE-690506120EC7}"/>
          </ac:spMkLst>
        </pc:spChg>
        <pc:spChg chg="add del mod">
          <ac:chgData name="hassan MH" userId="84cd2103f36ef0dc" providerId="LiveId" clId="{AAE74A20-8704-4AB7-9C4B-AE3F22FEC13C}" dt="2020-06-13T13:21:48.075" v="1789" actId="478"/>
          <ac:spMkLst>
            <pc:docMk/>
            <pc:sldMk cId="4287346009" sldId="263"/>
            <ac:spMk id="34" creationId="{285B73E4-759F-40AF-9E39-040F4837FCBA}"/>
          </ac:spMkLst>
        </pc:spChg>
        <pc:spChg chg="add mod">
          <ac:chgData name="hassan MH" userId="84cd2103f36ef0dc" providerId="LiveId" clId="{AAE74A20-8704-4AB7-9C4B-AE3F22FEC13C}" dt="2020-06-13T16:51:04.824" v="2734"/>
          <ac:spMkLst>
            <pc:docMk/>
            <pc:sldMk cId="4287346009" sldId="263"/>
            <ac:spMk id="35" creationId="{DB0943A3-5937-4817-A5E6-C56933492C09}"/>
          </ac:spMkLst>
        </pc:spChg>
        <pc:spChg chg="add mod">
          <ac:chgData name="hassan MH" userId="84cd2103f36ef0dc" providerId="LiveId" clId="{AAE74A20-8704-4AB7-9C4B-AE3F22FEC13C}" dt="2020-06-13T16:51:04.824" v="2734"/>
          <ac:spMkLst>
            <pc:docMk/>
            <pc:sldMk cId="4287346009" sldId="263"/>
            <ac:spMk id="36" creationId="{85F0E6D8-1256-4A4A-A64D-FEF44C2875D6}"/>
          </ac:spMkLst>
        </pc:spChg>
        <pc:grpChg chg="add mod">
          <ac:chgData name="hassan MH" userId="84cd2103f36ef0dc" providerId="LiveId" clId="{AAE74A20-8704-4AB7-9C4B-AE3F22FEC13C}" dt="2020-06-13T13:06:15.757" v="1510" actId="164"/>
          <ac:grpSpMkLst>
            <pc:docMk/>
            <pc:sldMk cId="4287346009" sldId="263"/>
            <ac:grpSpMk id="3" creationId="{0412753C-F3FB-4907-AF41-13E6275AD4D2}"/>
          </ac:grpSpMkLst>
        </pc:grpChg>
        <pc:grpChg chg="add mod">
          <ac:chgData name="hassan MH" userId="84cd2103f36ef0dc" providerId="LiveId" clId="{AAE74A20-8704-4AB7-9C4B-AE3F22FEC13C}" dt="2020-06-13T13:06:15.757" v="1510" actId="164"/>
          <ac:grpSpMkLst>
            <pc:docMk/>
            <pc:sldMk cId="4287346009" sldId="263"/>
            <ac:grpSpMk id="10" creationId="{D1491EE7-46D2-4B0A-A687-331789DA7D6F}"/>
          </ac:grpSpMkLst>
        </pc:grpChg>
        <pc:grpChg chg="add mod">
          <ac:chgData name="hassan MH" userId="84cd2103f36ef0dc" providerId="LiveId" clId="{AAE74A20-8704-4AB7-9C4B-AE3F22FEC13C}" dt="2020-06-13T13:06:15.757" v="1510" actId="164"/>
          <ac:grpSpMkLst>
            <pc:docMk/>
            <pc:sldMk cId="4287346009" sldId="263"/>
            <ac:grpSpMk id="17" creationId="{51843F8F-5732-40B9-A5DD-B9E15247B2B0}"/>
          </ac:grpSpMkLst>
        </pc:grpChg>
        <pc:grpChg chg="add mod">
          <ac:chgData name="hassan MH" userId="84cd2103f36ef0dc" providerId="LiveId" clId="{AAE74A20-8704-4AB7-9C4B-AE3F22FEC13C}" dt="2020-06-13T13:06:15.757" v="1510" actId="164"/>
          <ac:grpSpMkLst>
            <pc:docMk/>
            <pc:sldMk cId="4287346009" sldId="263"/>
            <ac:grpSpMk id="24" creationId="{49093200-3860-4B34-9E0C-CEC929A7E53B}"/>
          </ac:grpSpMkLst>
        </pc:grpChg>
        <pc:grpChg chg="add del mod">
          <ac:chgData name="hassan MH" userId="84cd2103f36ef0dc" providerId="LiveId" clId="{AAE74A20-8704-4AB7-9C4B-AE3F22FEC13C}" dt="2020-06-13T13:24:30.807" v="1818" actId="165"/>
          <ac:grpSpMkLst>
            <pc:docMk/>
            <pc:sldMk cId="4287346009" sldId="263"/>
            <ac:grpSpMk id="39" creationId="{22BF6247-DE56-4CA3-AE2D-146E85017F82}"/>
          </ac:grpSpMkLst>
        </pc:grpChg>
        <pc:picChg chg="add del mod">
          <ac:chgData name="hassan MH" userId="84cd2103f36ef0dc" providerId="LiveId" clId="{AAE74A20-8704-4AB7-9C4B-AE3F22FEC13C}" dt="2020-06-13T13:21:28.344" v="1781" actId="478"/>
          <ac:picMkLst>
            <pc:docMk/>
            <pc:sldMk cId="4287346009" sldId="263"/>
            <ac:picMk id="33" creationId="{97004B60-F717-4D54-B797-EC9FCB0DD054}"/>
          </ac:picMkLst>
        </pc:picChg>
        <pc:picChg chg="add del mod">
          <ac:chgData name="hassan MH" userId="84cd2103f36ef0dc" providerId="LiveId" clId="{AAE74A20-8704-4AB7-9C4B-AE3F22FEC13C}" dt="2020-06-13T13:22:59.200" v="1796" actId="478"/>
          <ac:picMkLst>
            <pc:docMk/>
            <pc:sldMk cId="4287346009" sldId="263"/>
            <ac:picMk id="37" creationId="{D31A7184-CC21-4BF5-A334-585338F8B93F}"/>
          </ac:picMkLst>
        </pc:picChg>
        <pc:picChg chg="add mod">
          <ac:chgData name="hassan MH" userId="84cd2103f36ef0dc" providerId="LiveId" clId="{AAE74A20-8704-4AB7-9C4B-AE3F22FEC13C}" dt="2020-06-13T13:24:10.600" v="1812" actId="1076"/>
          <ac:picMkLst>
            <pc:docMk/>
            <pc:sldMk cId="4287346009" sldId="263"/>
            <ac:picMk id="38" creationId="{04143329-5803-4E8D-A92E-B829FAD3690E}"/>
          </ac:picMkLst>
        </pc:picChg>
      </pc:sldChg>
      <pc:sldChg chg="addSp modSp add mod">
        <pc:chgData name="hassan MH" userId="84cd2103f36ef0dc" providerId="LiveId" clId="{AAE74A20-8704-4AB7-9C4B-AE3F22FEC13C}" dt="2020-06-13T16:51:04.824" v="2734"/>
        <pc:sldMkLst>
          <pc:docMk/>
          <pc:sldMk cId="2295990956" sldId="264"/>
        </pc:sldMkLst>
        <pc:spChg chg="add mod">
          <ac:chgData name="hassan MH" userId="84cd2103f36ef0dc" providerId="LiveId" clId="{AAE74A20-8704-4AB7-9C4B-AE3F22FEC13C}" dt="2020-06-13T13:27:07.784" v="1842"/>
          <ac:spMkLst>
            <pc:docMk/>
            <pc:sldMk cId="2295990956" sldId="264"/>
            <ac:spMk id="2" creationId="{96540A96-17E4-44DC-8010-782637B4EA21}"/>
          </ac:spMkLst>
        </pc:spChg>
        <pc:spChg chg="mod">
          <ac:chgData name="hassan MH" userId="84cd2103f36ef0dc" providerId="LiveId" clId="{AAE74A20-8704-4AB7-9C4B-AE3F22FEC13C}" dt="2020-06-13T13:27:07.784" v="1842"/>
          <ac:spMkLst>
            <pc:docMk/>
            <pc:sldMk cId="2295990956" sldId="264"/>
            <ac:spMk id="4" creationId="{C642E600-1EF8-4FB6-A8F5-0158B224F6B5}"/>
          </ac:spMkLst>
        </pc:spChg>
        <pc:spChg chg="mod">
          <ac:chgData name="hassan MH" userId="84cd2103f36ef0dc" providerId="LiveId" clId="{AAE74A20-8704-4AB7-9C4B-AE3F22FEC13C}" dt="2020-06-13T13:27:07.784" v="1842"/>
          <ac:spMkLst>
            <pc:docMk/>
            <pc:sldMk cId="2295990956" sldId="264"/>
            <ac:spMk id="5" creationId="{5C57D124-2522-4C22-B3E8-C4C1A1D20BD2}"/>
          </ac:spMkLst>
        </pc:spChg>
        <pc:spChg chg="mod">
          <ac:chgData name="hassan MH" userId="84cd2103f36ef0dc" providerId="LiveId" clId="{AAE74A20-8704-4AB7-9C4B-AE3F22FEC13C}" dt="2020-06-13T13:27:07.784" v="1842"/>
          <ac:spMkLst>
            <pc:docMk/>
            <pc:sldMk cId="2295990956" sldId="264"/>
            <ac:spMk id="6" creationId="{401F464D-FCBB-4E30-A98A-E7E29B629E13}"/>
          </ac:spMkLst>
        </pc:spChg>
        <pc:spChg chg="mod">
          <ac:chgData name="hassan MH" userId="84cd2103f36ef0dc" providerId="LiveId" clId="{AAE74A20-8704-4AB7-9C4B-AE3F22FEC13C}" dt="2020-06-13T13:27:07.784" v="1842"/>
          <ac:spMkLst>
            <pc:docMk/>
            <pc:sldMk cId="2295990956" sldId="264"/>
            <ac:spMk id="7" creationId="{3506CC6B-5EF2-4CC2-8273-53EC7B7D76B3}"/>
          </ac:spMkLst>
        </pc:spChg>
        <pc:spChg chg="mod">
          <ac:chgData name="hassan MH" userId="84cd2103f36ef0dc" providerId="LiveId" clId="{AAE74A20-8704-4AB7-9C4B-AE3F22FEC13C}" dt="2020-06-13T13:27:07.784" v="1842"/>
          <ac:spMkLst>
            <pc:docMk/>
            <pc:sldMk cId="2295990956" sldId="264"/>
            <ac:spMk id="8" creationId="{352EC5D5-759F-4028-B5A4-AE73E38AED32}"/>
          </ac:spMkLst>
        </pc:spChg>
        <pc:spChg chg="mod">
          <ac:chgData name="hassan MH" userId="84cd2103f36ef0dc" providerId="LiveId" clId="{AAE74A20-8704-4AB7-9C4B-AE3F22FEC13C}" dt="2020-06-13T13:27:07.784" v="1842"/>
          <ac:spMkLst>
            <pc:docMk/>
            <pc:sldMk cId="2295990956" sldId="264"/>
            <ac:spMk id="9" creationId="{2F8609EF-4EDF-4531-B182-606469DD7FB0}"/>
          </ac:spMkLst>
        </pc:spChg>
        <pc:spChg chg="mod">
          <ac:chgData name="hassan MH" userId="84cd2103f36ef0dc" providerId="LiveId" clId="{AAE74A20-8704-4AB7-9C4B-AE3F22FEC13C}" dt="2020-06-13T13:27:07.784" v="1842"/>
          <ac:spMkLst>
            <pc:docMk/>
            <pc:sldMk cId="2295990956" sldId="264"/>
            <ac:spMk id="11" creationId="{28231625-F208-4875-A6CF-A703DEB6050D}"/>
          </ac:spMkLst>
        </pc:spChg>
        <pc:spChg chg="mod">
          <ac:chgData name="hassan MH" userId="84cd2103f36ef0dc" providerId="LiveId" clId="{AAE74A20-8704-4AB7-9C4B-AE3F22FEC13C}" dt="2020-06-13T13:27:07.784" v="1842"/>
          <ac:spMkLst>
            <pc:docMk/>
            <pc:sldMk cId="2295990956" sldId="264"/>
            <ac:spMk id="12" creationId="{B41F1184-EBCB-44AC-9D6B-AC620CA81DA1}"/>
          </ac:spMkLst>
        </pc:spChg>
        <pc:spChg chg="mod">
          <ac:chgData name="hassan MH" userId="84cd2103f36ef0dc" providerId="LiveId" clId="{AAE74A20-8704-4AB7-9C4B-AE3F22FEC13C}" dt="2020-06-13T13:27:07.784" v="1842"/>
          <ac:spMkLst>
            <pc:docMk/>
            <pc:sldMk cId="2295990956" sldId="264"/>
            <ac:spMk id="13" creationId="{42528161-092C-4E53-9B7B-25660131D74B}"/>
          </ac:spMkLst>
        </pc:spChg>
        <pc:spChg chg="mod">
          <ac:chgData name="hassan MH" userId="84cd2103f36ef0dc" providerId="LiveId" clId="{AAE74A20-8704-4AB7-9C4B-AE3F22FEC13C}" dt="2020-06-13T13:27:07.784" v="1842"/>
          <ac:spMkLst>
            <pc:docMk/>
            <pc:sldMk cId="2295990956" sldId="264"/>
            <ac:spMk id="14" creationId="{B52080F5-FE09-44FB-8FD5-59D3CEC7DB1C}"/>
          </ac:spMkLst>
        </pc:spChg>
        <pc:spChg chg="mod">
          <ac:chgData name="hassan MH" userId="84cd2103f36ef0dc" providerId="LiveId" clId="{AAE74A20-8704-4AB7-9C4B-AE3F22FEC13C}" dt="2020-06-13T13:27:07.784" v="1842"/>
          <ac:spMkLst>
            <pc:docMk/>
            <pc:sldMk cId="2295990956" sldId="264"/>
            <ac:spMk id="15" creationId="{75871202-487B-49D9-92BA-869904E67B25}"/>
          </ac:spMkLst>
        </pc:spChg>
        <pc:spChg chg="mod">
          <ac:chgData name="hassan MH" userId="84cd2103f36ef0dc" providerId="LiveId" clId="{AAE74A20-8704-4AB7-9C4B-AE3F22FEC13C}" dt="2020-06-13T13:27:07.784" v="1842"/>
          <ac:spMkLst>
            <pc:docMk/>
            <pc:sldMk cId="2295990956" sldId="264"/>
            <ac:spMk id="16" creationId="{21AB008B-4315-4DB8-97EA-9F02597E259D}"/>
          </ac:spMkLst>
        </pc:spChg>
        <pc:spChg chg="mod">
          <ac:chgData name="hassan MH" userId="84cd2103f36ef0dc" providerId="LiveId" clId="{AAE74A20-8704-4AB7-9C4B-AE3F22FEC13C}" dt="2020-06-13T13:27:07.784" v="1842"/>
          <ac:spMkLst>
            <pc:docMk/>
            <pc:sldMk cId="2295990956" sldId="264"/>
            <ac:spMk id="18" creationId="{5C52691A-2F52-4013-A6C8-BCF3C2E43995}"/>
          </ac:spMkLst>
        </pc:spChg>
        <pc:spChg chg="mod">
          <ac:chgData name="hassan MH" userId="84cd2103f36ef0dc" providerId="LiveId" clId="{AAE74A20-8704-4AB7-9C4B-AE3F22FEC13C}" dt="2020-06-13T13:27:07.784" v="1842"/>
          <ac:spMkLst>
            <pc:docMk/>
            <pc:sldMk cId="2295990956" sldId="264"/>
            <ac:spMk id="19" creationId="{456ADD75-FDB9-49D1-AF5B-BFC7DBE8065B}"/>
          </ac:spMkLst>
        </pc:spChg>
        <pc:spChg chg="mod">
          <ac:chgData name="hassan MH" userId="84cd2103f36ef0dc" providerId="LiveId" clId="{AAE74A20-8704-4AB7-9C4B-AE3F22FEC13C}" dt="2020-06-13T13:27:07.784" v="1842"/>
          <ac:spMkLst>
            <pc:docMk/>
            <pc:sldMk cId="2295990956" sldId="264"/>
            <ac:spMk id="20" creationId="{73AAD215-3AC9-4DB5-BB92-36B0014C3161}"/>
          </ac:spMkLst>
        </pc:spChg>
        <pc:spChg chg="mod">
          <ac:chgData name="hassan MH" userId="84cd2103f36ef0dc" providerId="LiveId" clId="{AAE74A20-8704-4AB7-9C4B-AE3F22FEC13C}" dt="2020-06-13T13:27:07.784" v="1842"/>
          <ac:spMkLst>
            <pc:docMk/>
            <pc:sldMk cId="2295990956" sldId="264"/>
            <ac:spMk id="21" creationId="{41980F87-F5A1-401F-A59B-14B09BA95470}"/>
          </ac:spMkLst>
        </pc:spChg>
        <pc:spChg chg="mod">
          <ac:chgData name="hassan MH" userId="84cd2103f36ef0dc" providerId="LiveId" clId="{AAE74A20-8704-4AB7-9C4B-AE3F22FEC13C}" dt="2020-06-13T13:27:07.784" v="1842"/>
          <ac:spMkLst>
            <pc:docMk/>
            <pc:sldMk cId="2295990956" sldId="264"/>
            <ac:spMk id="22" creationId="{4A589E22-4EBF-41AC-8435-B7C2EB99A84F}"/>
          </ac:spMkLst>
        </pc:spChg>
        <pc:spChg chg="mod">
          <ac:chgData name="hassan MH" userId="84cd2103f36ef0dc" providerId="LiveId" clId="{AAE74A20-8704-4AB7-9C4B-AE3F22FEC13C}" dt="2020-06-13T13:27:07.784" v="1842"/>
          <ac:spMkLst>
            <pc:docMk/>
            <pc:sldMk cId="2295990956" sldId="264"/>
            <ac:spMk id="23" creationId="{E70FD20F-1005-4279-907D-6538F3F3EAC0}"/>
          </ac:spMkLst>
        </pc:spChg>
        <pc:spChg chg="mod">
          <ac:chgData name="hassan MH" userId="84cd2103f36ef0dc" providerId="LiveId" clId="{AAE74A20-8704-4AB7-9C4B-AE3F22FEC13C}" dt="2020-06-13T13:27:07.784" v="1842"/>
          <ac:spMkLst>
            <pc:docMk/>
            <pc:sldMk cId="2295990956" sldId="264"/>
            <ac:spMk id="25" creationId="{96813A7A-A204-4158-BD4E-D81EA60E43A8}"/>
          </ac:spMkLst>
        </pc:spChg>
        <pc:spChg chg="mod">
          <ac:chgData name="hassan MH" userId="84cd2103f36ef0dc" providerId="LiveId" clId="{AAE74A20-8704-4AB7-9C4B-AE3F22FEC13C}" dt="2020-06-13T13:27:07.784" v="1842"/>
          <ac:spMkLst>
            <pc:docMk/>
            <pc:sldMk cId="2295990956" sldId="264"/>
            <ac:spMk id="26" creationId="{03AA019F-FEF6-4D02-B8D6-CEEE9D4AE7B2}"/>
          </ac:spMkLst>
        </pc:spChg>
        <pc:spChg chg="mod">
          <ac:chgData name="hassan MH" userId="84cd2103f36ef0dc" providerId="LiveId" clId="{AAE74A20-8704-4AB7-9C4B-AE3F22FEC13C}" dt="2020-06-13T13:27:07.784" v="1842"/>
          <ac:spMkLst>
            <pc:docMk/>
            <pc:sldMk cId="2295990956" sldId="264"/>
            <ac:spMk id="27" creationId="{CCDC132E-47D5-46F8-A74D-C5C1148C27AC}"/>
          </ac:spMkLst>
        </pc:spChg>
        <pc:spChg chg="mod">
          <ac:chgData name="hassan MH" userId="84cd2103f36ef0dc" providerId="LiveId" clId="{AAE74A20-8704-4AB7-9C4B-AE3F22FEC13C}" dt="2020-06-13T13:27:07.784" v="1842"/>
          <ac:spMkLst>
            <pc:docMk/>
            <pc:sldMk cId="2295990956" sldId="264"/>
            <ac:spMk id="28" creationId="{CB610D70-BF40-4D24-9077-89C14761DB67}"/>
          </ac:spMkLst>
        </pc:spChg>
        <pc:spChg chg="mod">
          <ac:chgData name="hassan MH" userId="84cd2103f36ef0dc" providerId="LiveId" clId="{AAE74A20-8704-4AB7-9C4B-AE3F22FEC13C}" dt="2020-06-13T13:27:07.784" v="1842"/>
          <ac:spMkLst>
            <pc:docMk/>
            <pc:sldMk cId="2295990956" sldId="264"/>
            <ac:spMk id="29" creationId="{E82C065D-2330-4701-B709-7737965FA5C7}"/>
          </ac:spMkLst>
        </pc:spChg>
        <pc:spChg chg="mod">
          <ac:chgData name="hassan MH" userId="84cd2103f36ef0dc" providerId="LiveId" clId="{AAE74A20-8704-4AB7-9C4B-AE3F22FEC13C}" dt="2020-06-13T13:27:07.784" v="1842"/>
          <ac:spMkLst>
            <pc:docMk/>
            <pc:sldMk cId="2295990956" sldId="264"/>
            <ac:spMk id="30" creationId="{B825DFFE-EACF-469E-BD28-441825E2093D}"/>
          </ac:spMkLst>
        </pc:spChg>
        <pc:spChg chg="add mod">
          <ac:chgData name="hassan MH" userId="84cd2103f36ef0dc" providerId="LiveId" clId="{AAE74A20-8704-4AB7-9C4B-AE3F22FEC13C}" dt="2020-06-13T16:51:04.824" v="2734"/>
          <ac:spMkLst>
            <pc:docMk/>
            <pc:sldMk cId="2295990956" sldId="264"/>
            <ac:spMk id="34" creationId="{5E058963-77B4-4796-B3FF-C348F943DE6A}"/>
          </ac:spMkLst>
        </pc:spChg>
        <pc:spChg chg="add mod">
          <ac:chgData name="hassan MH" userId="84cd2103f36ef0dc" providerId="LiveId" clId="{AAE74A20-8704-4AB7-9C4B-AE3F22FEC13C}" dt="2020-06-13T16:51:04.824" v="2734"/>
          <ac:spMkLst>
            <pc:docMk/>
            <pc:sldMk cId="2295990956" sldId="264"/>
            <ac:spMk id="35" creationId="{B1E6B6BA-0679-4077-ABC8-B488D76F479C}"/>
          </ac:spMkLst>
        </pc:spChg>
        <pc:spChg chg="add mod">
          <ac:chgData name="hassan MH" userId="84cd2103f36ef0dc" providerId="LiveId" clId="{AAE74A20-8704-4AB7-9C4B-AE3F22FEC13C}" dt="2020-06-13T13:48:32.503" v="2167" actId="1076"/>
          <ac:spMkLst>
            <pc:docMk/>
            <pc:sldMk cId="2295990956" sldId="264"/>
            <ac:spMk id="36" creationId="{94D86DC5-06C4-44E1-9224-E953567441F2}"/>
          </ac:spMkLst>
        </pc:spChg>
        <pc:grpChg chg="add mod">
          <ac:chgData name="hassan MH" userId="84cd2103f36ef0dc" providerId="LiveId" clId="{AAE74A20-8704-4AB7-9C4B-AE3F22FEC13C}" dt="2020-06-13T13:27:07.784" v="1842"/>
          <ac:grpSpMkLst>
            <pc:docMk/>
            <pc:sldMk cId="2295990956" sldId="264"/>
            <ac:grpSpMk id="3" creationId="{A1FB917F-9E1E-478B-8B98-BA297FB1282C}"/>
          </ac:grpSpMkLst>
        </pc:grpChg>
        <pc:grpChg chg="add mod">
          <ac:chgData name="hassan MH" userId="84cd2103f36ef0dc" providerId="LiveId" clId="{AAE74A20-8704-4AB7-9C4B-AE3F22FEC13C}" dt="2020-06-13T13:27:07.784" v="1842"/>
          <ac:grpSpMkLst>
            <pc:docMk/>
            <pc:sldMk cId="2295990956" sldId="264"/>
            <ac:grpSpMk id="10" creationId="{D2ED0504-F477-423B-BC93-DE65AC026BE2}"/>
          </ac:grpSpMkLst>
        </pc:grpChg>
        <pc:grpChg chg="add mod">
          <ac:chgData name="hassan MH" userId="84cd2103f36ef0dc" providerId="LiveId" clId="{AAE74A20-8704-4AB7-9C4B-AE3F22FEC13C}" dt="2020-06-13T13:27:07.784" v="1842"/>
          <ac:grpSpMkLst>
            <pc:docMk/>
            <pc:sldMk cId="2295990956" sldId="264"/>
            <ac:grpSpMk id="17" creationId="{D4C44666-3DFA-420D-8458-BF3A5674E6FE}"/>
          </ac:grpSpMkLst>
        </pc:grpChg>
        <pc:grpChg chg="add mod">
          <ac:chgData name="hassan MH" userId="84cd2103f36ef0dc" providerId="LiveId" clId="{AAE74A20-8704-4AB7-9C4B-AE3F22FEC13C}" dt="2020-06-13T13:27:07.784" v="1842"/>
          <ac:grpSpMkLst>
            <pc:docMk/>
            <pc:sldMk cId="2295990956" sldId="264"/>
            <ac:grpSpMk id="24" creationId="{FA2CA1E1-9C1C-4EAF-8BD9-FC03ADB23F39}"/>
          </ac:grpSpMkLst>
        </pc:grpChg>
        <pc:grpChg chg="add mod">
          <ac:chgData name="hassan MH" userId="84cd2103f36ef0dc" providerId="LiveId" clId="{AAE74A20-8704-4AB7-9C4B-AE3F22FEC13C}" dt="2020-06-13T13:27:07.784" v="1842"/>
          <ac:grpSpMkLst>
            <pc:docMk/>
            <pc:sldMk cId="2295990956" sldId="264"/>
            <ac:grpSpMk id="31" creationId="{3D76839B-BF22-4FDB-A58A-134C24962967}"/>
          </ac:grpSpMkLst>
        </pc:grpChg>
        <pc:picChg chg="add mod ord">
          <ac:chgData name="hassan MH" userId="84cd2103f36ef0dc" providerId="LiveId" clId="{AAE74A20-8704-4AB7-9C4B-AE3F22FEC13C}" dt="2020-06-13T13:48:37.399" v="2169" actId="1076"/>
          <ac:picMkLst>
            <pc:docMk/>
            <pc:sldMk cId="2295990956" sldId="264"/>
            <ac:picMk id="32" creationId="{4863BF11-9F3E-4FE4-A62C-4641C85F6583}"/>
          </ac:picMkLst>
        </pc:picChg>
        <pc:picChg chg="add mod">
          <ac:chgData name="hassan MH" userId="84cd2103f36ef0dc" providerId="LiveId" clId="{AAE74A20-8704-4AB7-9C4B-AE3F22FEC13C}" dt="2020-06-13T13:26:39.713" v="1837" actId="1076"/>
          <ac:picMkLst>
            <pc:docMk/>
            <pc:sldMk cId="2295990956" sldId="264"/>
            <ac:picMk id="33" creationId="{D5F6EBFB-0C47-47A9-9553-1B57ABFB8A6C}"/>
          </ac:picMkLst>
        </pc:picChg>
      </pc:sldChg>
      <pc:sldChg chg="addSp delSp modSp add mod">
        <pc:chgData name="hassan MH" userId="84cd2103f36ef0dc" providerId="LiveId" clId="{AAE74A20-8704-4AB7-9C4B-AE3F22FEC13C}" dt="2020-06-13T16:51:04.824" v="2734"/>
        <pc:sldMkLst>
          <pc:docMk/>
          <pc:sldMk cId="649730420" sldId="265"/>
        </pc:sldMkLst>
        <pc:spChg chg="add mod">
          <ac:chgData name="hassan MH" userId="84cd2103f36ef0dc" providerId="LiveId" clId="{AAE74A20-8704-4AB7-9C4B-AE3F22FEC13C}" dt="2020-06-13T13:06:25.220" v="1512" actId="164"/>
          <ac:spMkLst>
            <pc:docMk/>
            <pc:sldMk cId="649730420" sldId="265"/>
            <ac:spMk id="2" creationId="{662CD407-4405-402E-918E-0CCAA33FD8C0}"/>
          </ac:spMkLst>
        </pc:spChg>
        <pc:spChg chg="mod">
          <ac:chgData name="hassan MH" userId="84cd2103f36ef0dc" providerId="LiveId" clId="{AAE74A20-8704-4AB7-9C4B-AE3F22FEC13C}" dt="2020-06-13T13:02:21.231" v="1472"/>
          <ac:spMkLst>
            <pc:docMk/>
            <pc:sldMk cId="649730420" sldId="265"/>
            <ac:spMk id="4" creationId="{1F267A34-97AA-4035-8CA6-BFAC542E74FF}"/>
          </ac:spMkLst>
        </pc:spChg>
        <pc:spChg chg="mod">
          <ac:chgData name="hassan MH" userId="84cd2103f36ef0dc" providerId="LiveId" clId="{AAE74A20-8704-4AB7-9C4B-AE3F22FEC13C}" dt="2020-06-13T13:02:21.231" v="1472"/>
          <ac:spMkLst>
            <pc:docMk/>
            <pc:sldMk cId="649730420" sldId="265"/>
            <ac:spMk id="5" creationId="{31C2D97F-19BF-41D4-AB77-ABEF42C06C73}"/>
          </ac:spMkLst>
        </pc:spChg>
        <pc:spChg chg="mod">
          <ac:chgData name="hassan MH" userId="84cd2103f36ef0dc" providerId="LiveId" clId="{AAE74A20-8704-4AB7-9C4B-AE3F22FEC13C}" dt="2020-06-13T13:02:21.231" v="1472"/>
          <ac:spMkLst>
            <pc:docMk/>
            <pc:sldMk cId="649730420" sldId="265"/>
            <ac:spMk id="6" creationId="{25630E3D-18DF-4C8E-8EB0-E9D5AE479BE3}"/>
          </ac:spMkLst>
        </pc:spChg>
        <pc:spChg chg="mod">
          <ac:chgData name="hassan MH" userId="84cd2103f36ef0dc" providerId="LiveId" clId="{AAE74A20-8704-4AB7-9C4B-AE3F22FEC13C}" dt="2020-06-13T13:02:21.231" v="1472"/>
          <ac:spMkLst>
            <pc:docMk/>
            <pc:sldMk cId="649730420" sldId="265"/>
            <ac:spMk id="7" creationId="{842DBE77-B2E0-4635-891F-2C22846C1E9D}"/>
          </ac:spMkLst>
        </pc:spChg>
        <pc:spChg chg="mod">
          <ac:chgData name="hassan MH" userId="84cd2103f36ef0dc" providerId="LiveId" clId="{AAE74A20-8704-4AB7-9C4B-AE3F22FEC13C}" dt="2020-06-13T13:02:21.231" v="1472"/>
          <ac:spMkLst>
            <pc:docMk/>
            <pc:sldMk cId="649730420" sldId="265"/>
            <ac:spMk id="8" creationId="{7B6B896C-AED9-4B95-B107-BD125E9EFCB4}"/>
          </ac:spMkLst>
        </pc:spChg>
        <pc:spChg chg="mod">
          <ac:chgData name="hassan MH" userId="84cd2103f36ef0dc" providerId="LiveId" clId="{AAE74A20-8704-4AB7-9C4B-AE3F22FEC13C}" dt="2020-06-13T13:02:21.231" v="1472"/>
          <ac:spMkLst>
            <pc:docMk/>
            <pc:sldMk cId="649730420" sldId="265"/>
            <ac:spMk id="9" creationId="{77108FAD-5E6F-41A8-BDDB-7BABC762303C}"/>
          </ac:spMkLst>
        </pc:spChg>
        <pc:spChg chg="mod">
          <ac:chgData name="hassan MH" userId="84cd2103f36ef0dc" providerId="LiveId" clId="{AAE74A20-8704-4AB7-9C4B-AE3F22FEC13C}" dt="2020-06-13T13:02:24.948" v="1474"/>
          <ac:spMkLst>
            <pc:docMk/>
            <pc:sldMk cId="649730420" sldId="265"/>
            <ac:spMk id="11" creationId="{B4FEC0D9-A25E-4CD4-83D4-C99247CA7EFC}"/>
          </ac:spMkLst>
        </pc:spChg>
        <pc:spChg chg="mod">
          <ac:chgData name="hassan MH" userId="84cd2103f36ef0dc" providerId="LiveId" clId="{AAE74A20-8704-4AB7-9C4B-AE3F22FEC13C}" dt="2020-06-13T13:02:24.948" v="1474"/>
          <ac:spMkLst>
            <pc:docMk/>
            <pc:sldMk cId="649730420" sldId="265"/>
            <ac:spMk id="12" creationId="{3EDB84A8-3208-4A41-8EE9-7B5021C6E602}"/>
          </ac:spMkLst>
        </pc:spChg>
        <pc:spChg chg="mod">
          <ac:chgData name="hassan MH" userId="84cd2103f36ef0dc" providerId="LiveId" clId="{AAE74A20-8704-4AB7-9C4B-AE3F22FEC13C}" dt="2020-06-13T13:02:24.948" v="1474"/>
          <ac:spMkLst>
            <pc:docMk/>
            <pc:sldMk cId="649730420" sldId="265"/>
            <ac:spMk id="13" creationId="{0A42B04D-4BE9-4409-B135-5FCD70CA0B48}"/>
          </ac:spMkLst>
        </pc:spChg>
        <pc:spChg chg="mod">
          <ac:chgData name="hassan MH" userId="84cd2103f36ef0dc" providerId="LiveId" clId="{AAE74A20-8704-4AB7-9C4B-AE3F22FEC13C}" dt="2020-06-13T13:02:24.948" v="1474"/>
          <ac:spMkLst>
            <pc:docMk/>
            <pc:sldMk cId="649730420" sldId="265"/>
            <ac:spMk id="14" creationId="{C3BD4B64-0F5A-4E0C-8D09-7C2CB5887D0A}"/>
          </ac:spMkLst>
        </pc:spChg>
        <pc:spChg chg="mod">
          <ac:chgData name="hassan MH" userId="84cd2103f36ef0dc" providerId="LiveId" clId="{AAE74A20-8704-4AB7-9C4B-AE3F22FEC13C}" dt="2020-06-13T13:02:24.948" v="1474"/>
          <ac:spMkLst>
            <pc:docMk/>
            <pc:sldMk cId="649730420" sldId="265"/>
            <ac:spMk id="15" creationId="{13D9B505-736E-44C7-998F-2DA2057815C3}"/>
          </ac:spMkLst>
        </pc:spChg>
        <pc:spChg chg="mod">
          <ac:chgData name="hassan MH" userId="84cd2103f36ef0dc" providerId="LiveId" clId="{AAE74A20-8704-4AB7-9C4B-AE3F22FEC13C}" dt="2020-06-13T13:02:24.948" v="1474"/>
          <ac:spMkLst>
            <pc:docMk/>
            <pc:sldMk cId="649730420" sldId="265"/>
            <ac:spMk id="16" creationId="{2AF56896-69E8-46D4-ABCE-467D7E99C463}"/>
          </ac:spMkLst>
        </pc:spChg>
        <pc:spChg chg="mod">
          <ac:chgData name="hassan MH" userId="84cd2103f36ef0dc" providerId="LiveId" clId="{AAE74A20-8704-4AB7-9C4B-AE3F22FEC13C}" dt="2020-06-13T13:02:26.757" v="1476"/>
          <ac:spMkLst>
            <pc:docMk/>
            <pc:sldMk cId="649730420" sldId="265"/>
            <ac:spMk id="18" creationId="{3A084460-58BF-4018-B5DD-1091FBD1F9ED}"/>
          </ac:spMkLst>
        </pc:spChg>
        <pc:spChg chg="mod">
          <ac:chgData name="hassan MH" userId="84cd2103f36ef0dc" providerId="LiveId" clId="{AAE74A20-8704-4AB7-9C4B-AE3F22FEC13C}" dt="2020-06-13T13:02:26.757" v="1476"/>
          <ac:spMkLst>
            <pc:docMk/>
            <pc:sldMk cId="649730420" sldId="265"/>
            <ac:spMk id="19" creationId="{40C9ACBC-55CA-4C50-81C0-7F6856ED3AA6}"/>
          </ac:spMkLst>
        </pc:spChg>
        <pc:spChg chg="mod">
          <ac:chgData name="hassan MH" userId="84cd2103f36ef0dc" providerId="LiveId" clId="{AAE74A20-8704-4AB7-9C4B-AE3F22FEC13C}" dt="2020-06-13T13:02:26.757" v="1476"/>
          <ac:spMkLst>
            <pc:docMk/>
            <pc:sldMk cId="649730420" sldId="265"/>
            <ac:spMk id="20" creationId="{08AFF9B0-5809-4C8F-BF3F-A3BD4E1003C5}"/>
          </ac:spMkLst>
        </pc:spChg>
        <pc:spChg chg="mod">
          <ac:chgData name="hassan MH" userId="84cd2103f36ef0dc" providerId="LiveId" clId="{AAE74A20-8704-4AB7-9C4B-AE3F22FEC13C}" dt="2020-06-13T13:02:26.757" v="1476"/>
          <ac:spMkLst>
            <pc:docMk/>
            <pc:sldMk cId="649730420" sldId="265"/>
            <ac:spMk id="21" creationId="{C9E8A085-3F91-459A-A0CC-10CD5FA432E1}"/>
          </ac:spMkLst>
        </pc:spChg>
        <pc:spChg chg="mod">
          <ac:chgData name="hassan MH" userId="84cd2103f36ef0dc" providerId="LiveId" clId="{AAE74A20-8704-4AB7-9C4B-AE3F22FEC13C}" dt="2020-06-13T13:02:26.757" v="1476"/>
          <ac:spMkLst>
            <pc:docMk/>
            <pc:sldMk cId="649730420" sldId="265"/>
            <ac:spMk id="22" creationId="{DFA0D2FC-452E-4EF5-8CA7-91E33845A21A}"/>
          </ac:spMkLst>
        </pc:spChg>
        <pc:spChg chg="mod">
          <ac:chgData name="hassan MH" userId="84cd2103f36ef0dc" providerId="LiveId" clId="{AAE74A20-8704-4AB7-9C4B-AE3F22FEC13C}" dt="2020-06-13T13:02:26.757" v="1476"/>
          <ac:spMkLst>
            <pc:docMk/>
            <pc:sldMk cId="649730420" sldId="265"/>
            <ac:spMk id="23" creationId="{B892A8A1-5B8E-4AE5-99EB-1841CE40DABA}"/>
          </ac:spMkLst>
        </pc:spChg>
        <pc:spChg chg="add mod topLvl">
          <ac:chgData name="hassan MH" userId="84cd2103f36ef0dc" providerId="LiveId" clId="{AAE74A20-8704-4AB7-9C4B-AE3F22FEC13C}" dt="2020-06-13T13:30:14.115" v="1902" actId="1076"/>
          <ac:spMkLst>
            <pc:docMk/>
            <pc:sldMk cId="649730420" sldId="265"/>
            <ac:spMk id="26" creationId="{573EE5C5-4D32-473B-9D48-4DB1D17A7888}"/>
          </ac:spMkLst>
        </pc:spChg>
        <pc:spChg chg="add mod topLvl">
          <ac:chgData name="hassan MH" userId="84cd2103f36ef0dc" providerId="LiveId" clId="{AAE74A20-8704-4AB7-9C4B-AE3F22FEC13C}" dt="2020-06-13T13:30:14.115" v="1902" actId="1076"/>
          <ac:spMkLst>
            <pc:docMk/>
            <pc:sldMk cId="649730420" sldId="265"/>
            <ac:spMk id="27" creationId="{FF106EBE-7BB0-43B8-8548-9EF9E171BF53}"/>
          </ac:spMkLst>
        </pc:spChg>
        <pc:spChg chg="add mod topLvl">
          <ac:chgData name="hassan MH" userId="84cd2103f36ef0dc" providerId="LiveId" clId="{AAE74A20-8704-4AB7-9C4B-AE3F22FEC13C}" dt="2020-06-13T13:30:14.115" v="1902" actId="1076"/>
          <ac:spMkLst>
            <pc:docMk/>
            <pc:sldMk cId="649730420" sldId="265"/>
            <ac:spMk id="28" creationId="{D85F81E4-A340-4D5F-9748-E792A3268DB1}"/>
          </ac:spMkLst>
        </pc:spChg>
        <pc:spChg chg="add mod topLvl">
          <ac:chgData name="hassan MH" userId="84cd2103f36ef0dc" providerId="LiveId" clId="{AAE74A20-8704-4AB7-9C4B-AE3F22FEC13C}" dt="2020-06-13T13:30:14.115" v="1902" actId="1076"/>
          <ac:spMkLst>
            <pc:docMk/>
            <pc:sldMk cId="649730420" sldId="265"/>
            <ac:spMk id="29" creationId="{9222BFC5-BC7F-4ED2-B9CE-71602316386F}"/>
          </ac:spMkLst>
        </pc:spChg>
        <pc:spChg chg="add mod topLvl">
          <ac:chgData name="hassan MH" userId="84cd2103f36ef0dc" providerId="LiveId" clId="{AAE74A20-8704-4AB7-9C4B-AE3F22FEC13C}" dt="2020-06-13T13:30:14.115" v="1902" actId="1076"/>
          <ac:spMkLst>
            <pc:docMk/>
            <pc:sldMk cId="649730420" sldId="265"/>
            <ac:spMk id="30" creationId="{8F670C9A-8F61-4282-A60C-13B79F78CF07}"/>
          </ac:spMkLst>
        </pc:spChg>
        <pc:spChg chg="add mod">
          <ac:chgData name="hassan MH" userId="84cd2103f36ef0dc" providerId="LiveId" clId="{AAE74A20-8704-4AB7-9C4B-AE3F22FEC13C}" dt="2020-06-13T16:51:04.824" v="2734"/>
          <ac:spMkLst>
            <pc:docMk/>
            <pc:sldMk cId="649730420" sldId="265"/>
            <ac:spMk id="32" creationId="{E44F9B3E-70BB-4F1A-BB9F-147B9FE120EE}"/>
          </ac:spMkLst>
        </pc:spChg>
        <pc:spChg chg="add mod">
          <ac:chgData name="hassan MH" userId="84cd2103f36ef0dc" providerId="LiveId" clId="{AAE74A20-8704-4AB7-9C4B-AE3F22FEC13C}" dt="2020-06-13T16:51:04.824" v="2734"/>
          <ac:spMkLst>
            <pc:docMk/>
            <pc:sldMk cId="649730420" sldId="265"/>
            <ac:spMk id="33" creationId="{DEF2EE96-854E-4722-942A-EF14EA174F14}"/>
          </ac:spMkLst>
        </pc:spChg>
        <pc:spChg chg="add mod">
          <ac:chgData name="hassan MH" userId="84cd2103f36ef0dc" providerId="LiveId" clId="{AAE74A20-8704-4AB7-9C4B-AE3F22FEC13C}" dt="2020-06-13T16:51:04.824" v="2734"/>
          <ac:spMkLst>
            <pc:docMk/>
            <pc:sldMk cId="649730420" sldId="265"/>
            <ac:spMk id="34" creationId="{0D66339C-4E18-4690-BF37-EEAE74F8574E}"/>
          </ac:spMkLst>
        </pc:spChg>
        <pc:spChg chg="add mod">
          <ac:chgData name="hassan MH" userId="84cd2103f36ef0dc" providerId="LiveId" clId="{AAE74A20-8704-4AB7-9C4B-AE3F22FEC13C}" dt="2020-06-13T16:51:04.824" v="2734"/>
          <ac:spMkLst>
            <pc:docMk/>
            <pc:sldMk cId="649730420" sldId="265"/>
            <ac:spMk id="35" creationId="{36D62699-C50D-4DFE-B1E7-FE64AB8FEFF8}"/>
          </ac:spMkLst>
        </pc:spChg>
        <pc:spChg chg="add mod">
          <ac:chgData name="hassan MH" userId="84cd2103f36ef0dc" providerId="LiveId" clId="{AAE74A20-8704-4AB7-9C4B-AE3F22FEC13C}" dt="2020-06-13T16:51:04.824" v="2734"/>
          <ac:spMkLst>
            <pc:docMk/>
            <pc:sldMk cId="649730420" sldId="265"/>
            <ac:spMk id="36" creationId="{33AA359B-A31F-4288-9F52-BDA1F933BD33}"/>
          </ac:spMkLst>
        </pc:spChg>
        <pc:grpChg chg="add mod">
          <ac:chgData name="hassan MH" userId="84cd2103f36ef0dc" providerId="LiveId" clId="{AAE74A20-8704-4AB7-9C4B-AE3F22FEC13C}" dt="2020-06-13T13:06:25.220" v="1512" actId="164"/>
          <ac:grpSpMkLst>
            <pc:docMk/>
            <pc:sldMk cId="649730420" sldId="265"/>
            <ac:grpSpMk id="3" creationId="{4512FD16-4834-441C-9E27-7D436C43295F}"/>
          </ac:grpSpMkLst>
        </pc:grpChg>
        <pc:grpChg chg="add mod">
          <ac:chgData name="hassan MH" userId="84cd2103f36ef0dc" providerId="LiveId" clId="{AAE74A20-8704-4AB7-9C4B-AE3F22FEC13C}" dt="2020-06-13T13:06:25.220" v="1512" actId="164"/>
          <ac:grpSpMkLst>
            <pc:docMk/>
            <pc:sldMk cId="649730420" sldId="265"/>
            <ac:grpSpMk id="10" creationId="{06B94BF6-7A53-43FC-9D1A-B91B9300F2F2}"/>
          </ac:grpSpMkLst>
        </pc:grpChg>
        <pc:grpChg chg="add mod">
          <ac:chgData name="hassan MH" userId="84cd2103f36ef0dc" providerId="LiveId" clId="{AAE74A20-8704-4AB7-9C4B-AE3F22FEC13C}" dt="2020-06-13T13:06:25.220" v="1512" actId="164"/>
          <ac:grpSpMkLst>
            <pc:docMk/>
            <pc:sldMk cId="649730420" sldId="265"/>
            <ac:grpSpMk id="17" creationId="{0480E062-4E0D-4C06-9BFD-1A61D01FB441}"/>
          </ac:grpSpMkLst>
        </pc:grpChg>
        <pc:grpChg chg="add mod">
          <ac:chgData name="hassan MH" userId="84cd2103f36ef0dc" providerId="LiveId" clId="{AAE74A20-8704-4AB7-9C4B-AE3F22FEC13C}" dt="2020-06-13T13:06:25.220" v="1512" actId="164"/>
          <ac:grpSpMkLst>
            <pc:docMk/>
            <pc:sldMk cId="649730420" sldId="265"/>
            <ac:grpSpMk id="24" creationId="{BE8FA6C6-7838-49CA-A203-889AB31A8451}"/>
          </ac:grpSpMkLst>
        </pc:grpChg>
        <pc:grpChg chg="add del mod">
          <ac:chgData name="hassan MH" userId="84cd2103f36ef0dc" providerId="LiveId" clId="{AAE74A20-8704-4AB7-9C4B-AE3F22FEC13C}" dt="2020-06-13T13:28:42.672" v="1871" actId="165"/>
          <ac:grpSpMkLst>
            <pc:docMk/>
            <pc:sldMk cId="649730420" sldId="265"/>
            <ac:grpSpMk id="31" creationId="{F3880968-0CD1-4278-BBCD-6AA1E37A2272}"/>
          </ac:grpSpMkLst>
        </pc:grpChg>
        <pc:picChg chg="add mod topLvl">
          <ac:chgData name="hassan MH" userId="84cd2103f36ef0dc" providerId="LiveId" clId="{AAE74A20-8704-4AB7-9C4B-AE3F22FEC13C}" dt="2020-06-13T13:30:14.115" v="1902" actId="1076"/>
          <ac:picMkLst>
            <pc:docMk/>
            <pc:sldMk cId="649730420" sldId="265"/>
            <ac:picMk id="25" creationId="{F61708F1-5CD1-4593-B593-DF564D743BA6}"/>
          </ac:picMkLst>
        </pc:picChg>
        <pc:picChg chg="add mod">
          <ac:chgData name="hassan MH" userId="84cd2103f36ef0dc" providerId="LiveId" clId="{AAE74A20-8704-4AB7-9C4B-AE3F22FEC13C}" dt="2020-06-13T13:31:05.832" v="1913" actId="1076"/>
          <ac:picMkLst>
            <pc:docMk/>
            <pc:sldMk cId="649730420" sldId="265"/>
            <ac:picMk id="37" creationId="{CDD6A52F-4102-46ED-8110-AADF5F0DC879}"/>
          </ac:picMkLst>
        </pc:picChg>
        <pc:picChg chg="add mod">
          <ac:chgData name="hassan MH" userId="84cd2103f36ef0dc" providerId="LiveId" clId="{AAE74A20-8704-4AB7-9C4B-AE3F22FEC13C}" dt="2020-06-13T13:44:10.271" v="2124" actId="207"/>
          <ac:picMkLst>
            <pc:docMk/>
            <pc:sldMk cId="649730420" sldId="265"/>
            <ac:picMk id="38" creationId="{769B5298-8257-4A71-A7F0-0B3B141458AA}"/>
          </ac:picMkLst>
        </pc:picChg>
        <pc:picChg chg="add mod">
          <ac:chgData name="hassan MH" userId="84cd2103f36ef0dc" providerId="LiveId" clId="{AAE74A20-8704-4AB7-9C4B-AE3F22FEC13C}" dt="2020-06-13T13:30:14.115" v="1902" actId="1076"/>
          <ac:picMkLst>
            <pc:docMk/>
            <pc:sldMk cId="649730420" sldId="265"/>
            <ac:picMk id="39" creationId="{E08407F1-F22D-439B-AF1C-7505EC4A2DC6}"/>
          </ac:picMkLst>
        </pc:picChg>
        <pc:picChg chg="add mod">
          <ac:chgData name="hassan MH" userId="84cd2103f36ef0dc" providerId="LiveId" clId="{AAE74A20-8704-4AB7-9C4B-AE3F22FEC13C}" dt="2020-06-13T13:30:14.115" v="1902" actId="1076"/>
          <ac:picMkLst>
            <pc:docMk/>
            <pc:sldMk cId="649730420" sldId="265"/>
            <ac:picMk id="40" creationId="{494BA5BF-2FE3-483C-9688-9601549BD583}"/>
          </ac:picMkLst>
        </pc:picChg>
        <pc:picChg chg="add mod">
          <ac:chgData name="hassan MH" userId="84cd2103f36ef0dc" providerId="LiveId" clId="{AAE74A20-8704-4AB7-9C4B-AE3F22FEC13C}" dt="2020-06-13T13:44:07.080" v="2123" actId="207"/>
          <ac:picMkLst>
            <pc:docMk/>
            <pc:sldMk cId="649730420" sldId="265"/>
            <ac:picMk id="42" creationId="{6769AAEA-74D1-4510-93B4-F397357554F5}"/>
          </ac:picMkLst>
        </pc:picChg>
      </pc:sldChg>
      <pc:sldChg chg="addSp delSp modSp add mod">
        <pc:chgData name="hassan MH" userId="84cd2103f36ef0dc" providerId="LiveId" clId="{AAE74A20-8704-4AB7-9C4B-AE3F22FEC13C}" dt="2020-06-13T16:51:04.824" v="2734"/>
        <pc:sldMkLst>
          <pc:docMk/>
          <pc:sldMk cId="1581022384" sldId="266"/>
        </pc:sldMkLst>
        <pc:spChg chg="add mod">
          <ac:chgData name="hassan MH" userId="84cd2103f36ef0dc" providerId="LiveId" clId="{AAE74A20-8704-4AB7-9C4B-AE3F22FEC13C}" dt="2020-06-13T13:06:28.966" v="1513" actId="164"/>
          <ac:spMkLst>
            <pc:docMk/>
            <pc:sldMk cId="1581022384" sldId="266"/>
            <ac:spMk id="2" creationId="{0F8F1E48-B3BD-483D-B7CE-5BB7EAE48E9A}"/>
          </ac:spMkLst>
        </pc:spChg>
        <pc:spChg chg="add mod">
          <ac:chgData name="hassan MH" userId="84cd2103f36ef0dc" providerId="LiveId" clId="{AAE74A20-8704-4AB7-9C4B-AE3F22FEC13C}" dt="2020-06-13T13:06:28.966" v="1513" actId="164"/>
          <ac:spMkLst>
            <pc:docMk/>
            <pc:sldMk cId="1581022384" sldId="266"/>
            <ac:spMk id="3" creationId="{83199162-09D8-48FD-80CE-8D4037BF6B0D}"/>
          </ac:spMkLst>
        </pc:spChg>
        <pc:spChg chg="mod">
          <ac:chgData name="hassan MH" userId="84cd2103f36ef0dc" providerId="LiveId" clId="{AAE74A20-8704-4AB7-9C4B-AE3F22FEC13C}" dt="2020-06-13T13:02:46.429" v="1483"/>
          <ac:spMkLst>
            <pc:docMk/>
            <pc:sldMk cId="1581022384" sldId="266"/>
            <ac:spMk id="7" creationId="{D255ABB6-920A-4AC9-9FBD-4A2302A2E9E2}"/>
          </ac:spMkLst>
        </pc:spChg>
        <pc:spChg chg="mod">
          <ac:chgData name="hassan MH" userId="84cd2103f36ef0dc" providerId="LiveId" clId="{AAE74A20-8704-4AB7-9C4B-AE3F22FEC13C}" dt="2020-06-13T13:02:46.429" v="1483"/>
          <ac:spMkLst>
            <pc:docMk/>
            <pc:sldMk cId="1581022384" sldId="266"/>
            <ac:spMk id="8" creationId="{F36D9908-F10F-4FFB-B8A3-FD7C5F6977AC}"/>
          </ac:spMkLst>
        </pc:spChg>
        <pc:spChg chg="mod">
          <ac:chgData name="hassan MH" userId="84cd2103f36ef0dc" providerId="LiveId" clId="{AAE74A20-8704-4AB7-9C4B-AE3F22FEC13C}" dt="2020-06-13T13:02:46.429" v="1483"/>
          <ac:spMkLst>
            <pc:docMk/>
            <pc:sldMk cId="1581022384" sldId="266"/>
            <ac:spMk id="9" creationId="{A290A938-6636-427E-820E-B3905140D88A}"/>
          </ac:spMkLst>
        </pc:spChg>
        <pc:spChg chg="mod">
          <ac:chgData name="hassan MH" userId="84cd2103f36ef0dc" providerId="LiveId" clId="{AAE74A20-8704-4AB7-9C4B-AE3F22FEC13C}" dt="2020-06-13T13:02:46.429" v="1483"/>
          <ac:spMkLst>
            <pc:docMk/>
            <pc:sldMk cId="1581022384" sldId="266"/>
            <ac:spMk id="10" creationId="{82B786D5-CFFA-4DD1-9271-149EABF18DB0}"/>
          </ac:spMkLst>
        </pc:spChg>
        <pc:spChg chg="mod">
          <ac:chgData name="hassan MH" userId="84cd2103f36ef0dc" providerId="LiveId" clId="{AAE74A20-8704-4AB7-9C4B-AE3F22FEC13C}" dt="2020-06-13T13:02:46.429" v="1483"/>
          <ac:spMkLst>
            <pc:docMk/>
            <pc:sldMk cId="1581022384" sldId="266"/>
            <ac:spMk id="11" creationId="{845FA085-F0D5-48E4-BA47-102F0D92E051}"/>
          </ac:spMkLst>
        </pc:spChg>
        <pc:spChg chg="mod">
          <ac:chgData name="hassan MH" userId="84cd2103f36ef0dc" providerId="LiveId" clId="{AAE74A20-8704-4AB7-9C4B-AE3F22FEC13C}" dt="2020-06-13T13:02:46.429" v="1483"/>
          <ac:spMkLst>
            <pc:docMk/>
            <pc:sldMk cId="1581022384" sldId="266"/>
            <ac:spMk id="12" creationId="{287BA9B3-0BF9-4677-A7E2-A9B15F1A8B25}"/>
          </ac:spMkLst>
        </pc:spChg>
        <pc:spChg chg="mod">
          <ac:chgData name="hassan MH" userId="84cd2103f36ef0dc" providerId="LiveId" clId="{AAE74A20-8704-4AB7-9C4B-AE3F22FEC13C}" dt="2020-06-13T13:02:52.509" v="1487" actId="948"/>
          <ac:spMkLst>
            <pc:docMk/>
            <pc:sldMk cId="1581022384" sldId="266"/>
            <ac:spMk id="14" creationId="{8A10A4A2-870A-4A65-8FF3-0E3DB051FC61}"/>
          </ac:spMkLst>
        </pc:spChg>
        <pc:spChg chg="mod">
          <ac:chgData name="hassan MH" userId="84cd2103f36ef0dc" providerId="LiveId" clId="{AAE74A20-8704-4AB7-9C4B-AE3F22FEC13C}" dt="2020-06-13T13:02:52.509" v="1487" actId="948"/>
          <ac:spMkLst>
            <pc:docMk/>
            <pc:sldMk cId="1581022384" sldId="266"/>
            <ac:spMk id="15" creationId="{6C5D5815-20DC-43E0-8B7A-3E767CA430C5}"/>
          </ac:spMkLst>
        </pc:spChg>
        <pc:spChg chg="mod">
          <ac:chgData name="hassan MH" userId="84cd2103f36ef0dc" providerId="LiveId" clId="{AAE74A20-8704-4AB7-9C4B-AE3F22FEC13C}" dt="2020-06-13T13:02:52.509" v="1487" actId="948"/>
          <ac:spMkLst>
            <pc:docMk/>
            <pc:sldMk cId="1581022384" sldId="266"/>
            <ac:spMk id="16" creationId="{B7E7988D-DB98-4B70-AD04-F8885228EFEA}"/>
          </ac:spMkLst>
        </pc:spChg>
        <pc:spChg chg="mod">
          <ac:chgData name="hassan MH" userId="84cd2103f36ef0dc" providerId="LiveId" clId="{AAE74A20-8704-4AB7-9C4B-AE3F22FEC13C}" dt="2020-06-13T13:02:52.509" v="1487" actId="948"/>
          <ac:spMkLst>
            <pc:docMk/>
            <pc:sldMk cId="1581022384" sldId="266"/>
            <ac:spMk id="17" creationId="{9F514A2B-9547-4046-A7C3-9C9677583B4B}"/>
          </ac:spMkLst>
        </pc:spChg>
        <pc:spChg chg="mod">
          <ac:chgData name="hassan MH" userId="84cd2103f36ef0dc" providerId="LiveId" clId="{AAE74A20-8704-4AB7-9C4B-AE3F22FEC13C}" dt="2020-06-13T13:02:52.509" v="1487" actId="948"/>
          <ac:spMkLst>
            <pc:docMk/>
            <pc:sldMk cId="1581022384" sldId="266"/>
            <ac:spMk id="18" creationId="{E3CF8CA0-2EBC-4B56-B9FF-2C4D31C9AF1F}"/>
          </ac:spMkLst>
        </pc:spChg>
        <pc:spChg chg="mod">
          <ac:chgData name="hassan MH" userId="84cd2103f36ef0dc" providerId="LiveId" clId="{AAE74A20-8704-4AB7-9C4B-AE3F22FEC13C}" dt="2020-06-13T13:02:52.509" v="1487" actId="948"/>
          <ac:spMkLst>
            <pc:docMk/>
            <pc:sldMk cId="1581022384" sldId="266"/>
            <ac:spMk id="19" creationId="{52109D42-8135-478E-87C0-AB9806DC1A37}"/>
          </ac:spMkLst>
        </pc:spChg>
        <pc:spChg chg="mod">
          <ac:chgData name="hassan MH" userId="84cd2103f36ef0dc" providerId="LiveId" clId="{AAE74A20-8704-4AB7-9C4B-AE3F22FEC13C}" dt="2020-06-13T13:02:54.312" v="1488"/>
          <ac:spMkLst>
            <pc:docMk/>
            <pc:sldMk cId="1581022384" sldId="266"/>
            <ac:spMk id="21" creationId="{449800FD-3216-4C67-8653-0F007DA3E431}"/>
          </ac:spMkLst>
        </pc:spChg>
        <pc:spChg chg="mod">
          <ac:chgData name="hassan MH" userId="84cd2103f36ef0dc" providerId="LiveId" clId="{AAE74A20-8704-4AB7-9C4B-AE3F22FEC13C}" dt="2020-06-13T13:02:54.312" v="1488"/>
          <ac:spMkLst>
            <pc:docMk/>
            <pc:sldMk cId="1581022384" sldId="266"/>
            <ac:spMk id="22" creationId="{F5B6BFC6-F707-4CE4-AFC7-6E35B97AF336}"/>
          </ac:spMkLst>
        </pc:spChg>
        <pc:spChg chg="mod">
          <ac:chgData name="hassan MH" userId="84cd2103f36ef0dc" providerId="LiveId" clId="{AAE74A20-8704-4AB7-9C4B-AE3F22FEC13C}" dt="2020-06-13T13:02:54.312" v="1488"/>
          <ac:spMkLst>
            <pc:docMk/>
            <pc:sldMk cId="1581022384" sldId="266"/>
            <ac:spMk id="23" creationId="{26CC9B54-5947-4198-AA2C-06AFFC184166}"/>
          </ac:spMkLst>
        </pc:spChg>
        <pc:spChg chg="mod">
          <ac:chgData name="hassan MH" userId="84cd2103f36ef0dc" providerId="LiveId" clId="{AAE74A20-8704-4AB7-9C4B-AE3F22FEC13C}" dt="2020-06-13T13:02:54.312" v="1488"/>
          <ac:spMkLst>
            <pc:docMk/>
            <pc:sldMk cId="1581022384" sldId="266"/>
            <ac:spMk id="24" creationId="{E15F853B-E648-4351-A72C-E76624B2119A}"/>
          </ac:spMkLst>
        </pc:spChg>
        <pc:spChg chg="mod">
          <ac:chgData name="hassan MH" userId="84cd2103f36ef0dc" providerId="LiveId" clId="{AAE74A20-8704-4AB7-9C4B-AE3F22FEC13C}" dt="2020-06-13T13:02:54.312" v="1488"/>
          <ac:spMkLst>
            <pc:docMk/>
            <pc:sldMk cId="1581022384" sldId="266"/>
            <ac:spMk id="25" creationId="{145C27D3-C10E-4216-BE6B-6181DC79101E}"/>
          </ac:spMkLst>
        </pc:spChg>
        <pc:spChg chg="mod">
          <ac:chgData name="hassan MH" userId="84cd2103f36ef0dc" providerId="LiveId" clId="{AAE74A20-8704-4AB7-9C4B-AE3F22FEC13C}" dt="2020-06-13T13:02:54.312" v="1488"/>
          <ac:spMkLst>
            <pc:docMk/>
            <pc:sldMk cId="1581022384" sldId="266"/>
            <ac:spMk id="26" creationId="{0E937CD6-5405-455D-BA3C-D6F7724BE159}"/>
          </ac:spMkLst>
        </pc:spChg>
        <pc:spChg chg="add mod topLvl">
          <ac:chgData name="hassan MH" userId="84cd2103f36ef0dc" providerId="LiveId" clId="{AAE74A20-8704-4AB7-9C4B-AE3F22FEC13C}" dt="2020-06-13T13:43:56.927" v="2121" actId="165"/>
          <ac:spMkLst>
            <pc:docMk/>
            <pc:sldMk cId="1581022384" sldId="266"/>
            <ac:spMk id="28" creationId="{56599879-2BCA-48FA-A155-C516C38D081C}"/>
          </ac:spMkLst>
        </pc:spChg>
        <pc:spChg chg="add mod topLvl">
          <ac:chgData name="hassan MH" userId="84cd2103f36ef0dc" providerId="LiveId" clId="{AAE74A20-8704-4AB7-9C4B-AE3F22FEC13C}" dt="2020-06-13T13:43:56.927" v="2121" actId="165"/>
          <ac:spMkLst>
            <pc:docMk/>
            <pc:sldMk cId="1581022384" sldId="266"/>
            <ac:spMk id="29" creationId="{BC5FA61E-D4B6-4CD6-8B1F-8B93FC85A8FD}"/>
          </ac:spMkLst>
        </pc:spChg>
        <pc:spChg chg="add mod topLvl">
          <ac:chgData name="hassan MH" userId="84cd2103f36ef0dc" providerId="LiveId" clId="{AAE74A20-8704-4AB7-9C4B-AE3F22FEC13C}" dt="2020-06-13T13:43:56.927" v="2121" actId="165"/>
          <ac:spMkLst>
            <pc:docMk/>
            <pc:sldMk cId="1581022384" sldId="266"/>
            <ac:spMk id="30" creationId="{AB3A96BA-00B1-4162-9447-FA833210C3D8}"/>
          </ac:spMkLst>
        </pc:spChg>
        <pc:spChg chg="add mod topLvl">
          <ac:chgData name="hassan MH" userId="84cd2103f36ef0dc" providerId="LiveId" clId="{AAE74A20-8704-4AB7-9C4B-AE3F22FEC13C}" dt="2020-06-13T13:43:56.927" v="2121" actId="165"/>
          <ac:spMkLst>
            <pc:docMk/>
            <pc:sldMk cId="1581022384" sldId="266"/>
            <ac:spMk id="31" creationId="{11BEB8FA-5028-48D9-96D0-EBC0E589B87F}"/>
          </ac:spMkLst>
        </pc:spChg>
        <pc:spChg chg="add mod topLvl">
          <ac:chgData name="hassan MH" userId="84cd2103f36ef0dc" providerId="LiveId" clId="{AAE74A20-8704-4AB7-9C4B-AE3F22FEC13C}" dt="2020-06-13T16:51:04.824" v="2734"/>
          <ac:spMkLst>
            <pc:docMk/>
            <pc:sldMk cId="1581022384" sldId="266"/>
            <ac:spMk id="37" creationId="{D0535ADB-0491-4555-ABE1-04D552BD06E0}"/>
          </ac:spMkLst>
        </pc:spChg>
        <pc:spChg chg="add mod topLvl">
          <ac:chgData name="hassan MH" userId="84cd2103f36ef0dc" providerId="LiveId" clId="{AAE74A20-8704-4AB7-9C4B-AE3F22FEC13C}" dt="2020-06-13T16:51:04.824" v="2734"/>
          <ac:spMkLst>
            <pc:docMk/>
            <pc:sldMk cId="1581022384" sldId="266"/>
            <ac:spMk id="38" creationId="{145CDEC1-874F-4607-AB94-B67D59A295EF}"/>
          </ac:spMkLst>
        </pc:spChg>
        <pc:spChg chg="add mod topLvl">
          <ac:chgData name="hassan MH" userId="84cd2103f36ef0dc" providerId="LiveId" clId="{AAE74A20-8704-4AB7-9C4B-AE3F22FEC13C}" dt="2020-06-13T16:51:04.824" v="2734"/>
          <ac:spMkLst>
            <pc:docMk/>
            <pc:sldMk cId="1581022384" sldId="266"/>
            <ac:spMk id="39" creationId="{7F8DA387-678B-45BA-888A-F7C01308B216}"/>
          </ac:spMkLst>
        </pc:spChg>
        <pc:spChg chg="add mod topLvl">
          <ac:chgData name="hassan MH" userId="84cd2103f36ef0dc" providerId="LiveId" clId="{AAE74A20-8704-4AB7-9C4B-AE3F22FEC13C}" dt="2020-06-13T16:51:04.824" v="2734"/>
          <ac:spMkLst>
            <pc:docMk/>
            <pc:sldMk cId="1581022384" sldId="266"/>
            <ac:spMk id="40" creationId="{79A75B63-40E7-43FB-A0D2-2F00BFAF08E5}"/>
          </ac:spMkLst>
        </pc:spChg>
        <pc:grpChg chg="add mod">
          <ac:chgData name="hassan MH" userId="84cd2103f36ef0dc" providerId="LiveId" clId="{AAE74A20-8704-4AB7-9C4B-AE3F22FEC13C}" dt="2020-06-13T13:06:28.966" v="1513" actId="164"/>
          <ac:grpSpMkLst>
            <pc:docMk/>
            <pc:sldMk cId="1581022384" sldId="266"/>
            <ac:grpSpMk id="6" creationId="{E07D8321-0EAC-4CA2-B8D5-2119FD26E20A}"/>
          </ac:grpSpMkLst>
        </pc:grpChg>
        <pc:grpChg chg="add mod">
          <ac:chgData name="hassan MH" userId="84cd2103f36ef0dc" providerId="LiveId" clId="{AAE74A20-8704-4AB7-9C4B-AE3F22FEC13C}" dt="2020-06-13T13:06:28.966" v="1513" actId="164"/>
          <ac:grpSpMkLst>
            <pc:docMk/>
            <pc:sldMk cId="1581022384" sldId="266"/>
            <ac:grpSpMk id="13" creationId="{67CF40B8-B673-4564-B573-833A3E450E35}"/>
          </ac:grpSpMkLst>
        </pc:grpChg>
        <pc:grpChg chg="add mod">
          <ac:chgData name="hassan MH" userId="84cd2103f36ef0dc" providerId="LiveId" clId="{AAE74A20-8704-4AB7-9C4B-AE3F22FEC13C}" dt="2020-06-13T13:06:28.966" v="1513" actId="164"/>
          <ac:grpSpMkLst>
            <pc:docMk/>
            <pc:sldMk cId="1581022384" sldId="266"/>
            <ac:grpSpMk id="20" creationId="{2DCF88F2-BF17-406D-9876-BC4E6CC2DA0B}"/>
          </ac:grpSpMkLst>
        </pc:grpChg>
        <pc:grpChg chg="add mod">
          <ac:chgData name="hassan MH" userId="84cd2103f36ef0dc" providerId="LiveId" clId="{AAE74A20-8704-4AB7-9C4B-AE3F22FEC13C}" dt="2020-06-13T13:06:28.966" v="1513" actId="164"/>
          <ac:grpSpMkLst>
            <pc:docMk/>
            <pc:sldMk cId="1581022384" sldId="266"/>
            <ac:grpSpMk id="27" creationId="{FBAD9752-EF56-4823-A8B4-7CB9FEF2E07B}"/>
          </ac:grpSpMkLst>
        </pc:grpChg>
        <pc:grpChg chg="add del mod">
          <ac:chgData name="hassan MH" userId="84cd2103f36ef0dc" providerId="LiveId" clId="{AAE74A20-8704-4AB7-9C4B-AE3F22FEC13C}" dt="2020-06-13T13:35:39.284" v="2002" actId="165"/>
          <ac:grpSpMkLst>
            <pc:docMk/>
            <pc:sldMk cId="1581022384" sldId="266"/>
            <ac:grpSpMk id="32" creationId="{6EDA9A7F-C2BE-4557-AE5D-8E8E9EB0CDB8}"/>
          </ac:grpSpMkLst>
        </pc:grpChg>
        <pc:grpChg chg="add mod">
          <ac:chgData name="hassan MH" userId="84cd2103f36ef0dc" providerId="LiveId" clId="{AAE74A20-8704-4AB7-9C4B-AE3F22FEC13C}" dt="2020-06-13T13:36:59.690" v="2021" actId="164"/>
          <ac:grpSpMkLst>
            <pc:docMk/>
            <pc:sldMk cId="1581022384" sldId="266"/>
            <ac:grpSpMk id="45" creationId="{4338A0E1-D8C2-4B49-8A87-A324BDBAE69A}"/>
          </ac:grpSpMkLst>
        </pc:grpChg>
        <pc:grpChg chg="add del mod">
          <ac:chgData name="hassan MH" userId="84cd2103f36ef0dc" providerId="LiveId" clId="{AAE74A20-8704-4AB7-9C4B-AE3F22FEC13C}" dt="2020-06-13T13:43:56.927" v="2121" actId="165"/>
          <ac:grpSpMkLst>
            <pc:docMk/>
            <pc:sldMk cId="1581022384" sldId="266"/>
            <ac:grpSpMk id="46" creationId="{946A1548-C908-48CA-ACDD-3D2565DA6CAF}"/>
          </ac:grpSpMkLst>
        </pc:grpChg>
        <pc:graphicFrameChg chg="add del mod modGraphic">
          <ac:chgData name="hassan MH" userId="84cd2103f36ef0dc" providerId="LiveId" clId="{AAE74A20-8704-4AB7-9C4B-AE3F22FEC13C}" dt="2020-06-13T14:03:46.021" v="2530" actId="478"/>
          <ac:graphicFrameMkLst>
            <pc:docMk/>
            <pc:sldMk cId="1581022384" sldId="266"/>
            <ac:graphicFrameMk id="5" creationId="{22DF4B2D-F9FD-404B-B652-B28B8722A23D}"/>
          </ac:graphicFrameMkLst>
        </pc:graphicFrameChg>
        <pc:graphicFrameChg chg="add mod">
          <ac:chgData name="hassan MH" userId="84cd2103f36ef0dc" providerId="LiveId" clId="{AAE74A20-8704-4AB7-9C4B-AE3F22FEC13C}" dt="2020-06-13T13:36:45.839" v="2017" actId="1076"/>
          <ac:graphicFrameMkLst>
            <pc:docMk/>
            <pc:sldMk cId="1581022384" sldId="266"/>
            <ac:graphicFrameMk id="43" creationId="{F6A1A2DF-9896-4491-B2A8-594743D40D88}"/>
          </ac:graphicFrameMkLst>
        </pc:graphicFrameChg>
        <pc:picChg chg="add mod topLvl">
          <ac:chgData name="hassan MH" userId="84cd2103f36ef0dc" providerId="LiveId" clId="{AAE74A20-8704-4AB7-9C4B-AE3F22FEC13C}" dt="2020-06-13T13:43:56.927" v="2121" actId="165"/>
          <ac:picMkLst>
            <pc:docMk/>
            <pc:sldMk cId="1581022384" sldId="266"/>
            <ac:picMk id="33" creationId="{E04C0ACE-F554-4F89-9C06-90929B0EDEF0}"/>
          </ac:picMkLst>
        </pc:picChg>
        <pc:picChg chg="add mod topLvl">
          <ac:chgData name="hassan MH" userId="84cd2103f36ef0dc" providerId="LiveId" clId="{AAE74A20-8704-4AB7-9C4B-AE3F22FEC13C}" dt="2020-06-13T13:43:56.927" v="2121" actId="165"/>
          <ac:picMkLst>
            <pc:docMk/>
            <pc:sldMk cId="1581022384" sldId="266"/>
            <ac:picMk id="34" creationId="{916A6251-5F79-4D15-B6DC-0FB93522AFB3}"/>
          </ac:picMkLst>
        </pc:picChg>
        <pc:picChg chg="add mod topLvl">
          <ac:chgData name="hassan MH" userId="84cd2103f36ef0dc" providerId="LiveId" clId="{AAE74A20-8704-4AB7-9C4B-AE3F22FEC13C}" dt="2020-06-13T13:44:00.823" v="2122" actId="207"/>
          <ac:picMkLst>
            <pc:docMk/>
            <pc:sldMk cId="1581022384" sldId="266"/>
            <ac:picMk id="35" creationId="{1FD5A9C3-CB7E-4EC3-A832-0803D837F9C1}"/>
          </ac:picMkLst>
        </pc:picChg>
        <pc:picChg chg="add mod topLvl">
          <ac:chgData name="hassan MH" userId="84cd2103f36ef0dc" providerId="LiveId" clId="{AAE74A20-8704-4AB7-9C4B-AE3F22FEC13C}" dt="2020-06-13T13:43:56.927" v="2121" actId="165"/>
          <ac:picMkLst>
            <pc:docMk/>
            <pc:sldMk cId="1581022384" sldId="266"/>
            <ac:picMk id="36" creationId="{8DD3DF5A-FA1A-4047-9026-2A9F0D08B5C4}"/>
          </ac:picMkLst>
        </pc:picChg>
        <pc:picChg chg="add del mod">
          <ac:chgData name="hassan MH" userId="84cd2103f36ef0dc" providerId="LiveId" clId="{AAE74A20-8704-4AB7-9C4B-AE3F22FEC13C}" dt="2020-06-13T13:37:11.563" v="2027" actId="478"/>
          <ac:picMkLst>
            <pc:docMk/>
            <pc:sldMk cId="1581022384" sldId="266"/>
            <ac:picMk id="44" creationId="{F88DF4CB-B214-466B-A369-9DC55567ED8D}"/>
          </ac:picMkLst>
        </pc:picChg>
        <pc:picChg chg="add mod">
          <ac:chgData name="hassan MH" userId="84cd2103f36ef0dc" providerId="LiveId" clId="{AAE74A20-8704-4AB7-9C4B-AE3F22FEC13C}" dt="2020-06-13T14:02:35.385" v="2495" actId="571"/>
          <ac:picMkLst>
            <pc:docMk/>
            <pc:sldMk cId="1581022384" sldId="266"/>
            <ac:picMk id="47" creationId="{94D8580F-43CC-426B-A886-97BE99235D4A}"/>
          </ac:picMkLst>
        </pc:picChg>
        <pc:picChg chg="add mod">
          <ac:chgData name="hassan MH" userId="84cd2103f36ef0dc" providerId="LiveId" clId="{AAE74A20-8704-4AB7-9C4B-AE3F22FEC13C}" dt="2020-06-13T14:02:35.385" v="2495" actId="571"/>
          <ac:picMkLst>
            <pc:docMk/>
            <pc:sldMk cId="1581022384" sldId="266"/>
            <ac:picMk id="48" creationId="{3596DDBC-0B4B-4E80-BC62-FA926A6F4FE2}"/>
          </ac:picMkLst>
        </pc:picChg>
        <pc:picChg chg="add mod">
          <ac:chgData name="hassan MH" userId="84cd2103f36ef0dc" providerId="LiveId" clId="{AAE74A20-8704-4AB7-9C4B-AE3F22FEC13C}" dt="2020-06-13T14:02:35.385" v="2495" actId="571"/>
          <ac:picMkLst>
            <pc:docMk/>
            <pc:sldMk cId="1581022384" sldId="266"/>
            <ac:picMk id="49" creationId="{68443FA5-14D1-4533-A174-8697221F1968}"/>
          </ac:picMkLst>
        </pc:picChg>
      </pc:sldChg>
      <pc:sldChg chg="addSp modSp add mod ord">
        <pc:chgData name="hassan MH" userId="84cd2103f36ef0dc" providerId="LiveId" clId="{AAE74A20-8704-4AB7-9C4B-AE3F22FEC13C}" dt="2020-06-13T16:51:04.824" v="2734"/>
        <pc:sldMkLst>
          <pc:docMk/>
          <pc:sldMk cId="3852549028" sldId="267"/>
        </pc:sldMkLst>
        <pc:spChg chg="add mod">
          <ac:chgData name="hassan MH" userId="84cd2103f36ef0dc" providerId="LiveId" clId="{AAE74A20-8704-4AB7-9C4B-AE3F22FEC13C}" dt="2020-06-13T13:06:33.412" v="1514" actId="164"/>
          <ac:spMkLst>
            <pc:docMk/>
            <pc:sldMk cId="3852549028" sldId="267"/>
            <ac:spMk id="2" creationId="{873F0B69-1AE4-40DF-92AD-ECD40D8B4813}"/>
          </ac:spMkLst>
        </pc:spChg>
        <pc:spChg chg="mod">
          <ac:chgData name="hassan MH" userId="84cd2103f36ef0dc" providerId="LiveId" clId="{AAE74A20-8704-4AB7-9C4B-AE3F22FEC13C}" dt="2020-06-13T13:03:00.859" v="1491"/>
          <ac:spMkLst>
            <pc:docMk/>
            <pc:sldMk cId="3852549028" sldId="267"/>
            <ac:spMk id="4" creationId="{EBE5DB5E-7AAE-47C9-8731-A55F326CB445}"/>
          </ac:spMkLst>
        </pc:spChg>
        <pc:spChg chg="mod">
          <ac:chgData name="hassan MH" userId="84cd2103f36ef0dc" providerId="LiveId" clId="{AAE74A20-8704-4AB7-9C4B-AE3F22FEC13C}" dt="2020-06-13T13:03:00.859" v="1491"/>
          <ac:spMkLst>
            <pc:docMk/>
            <pc:sldMk cId="3852549028" sldId="267"/>
            <ac:spMk id="5" creationId="{1F4A3F38-A28E-4760-B405-FCA84B835457}"/>
          </ac:spMkLst>
        </pc:spChg>
        <pc:spChg chg="mod">
          <ac:chgData name="hassan MH" userId="84cd2103f36ef0dc" providerId="LiveId" clId="{AAE74A20-8704-4AB7-9C4B-AE3F22FEC13C}" dt="2020-06-13T13:03:00.859" v="1491"/>
          <ac:spMkLst>
            <pc:docMk/>
            <pc:sldMk cId="3852549028" sldId="267"/>
            <ac:spMk id="6" creationId="{1DBACB39-3A72-4F7C-A39D-E2B4C961B5DF}"/>
          </ac:spMkLst>
        </pc:spChg>
        <pc:spChg chg="mod">
          <ac:chgData name="hassan MH" userId="84cd2103f36ef0dc" providerId="LiveId" clId="{AAE74A20-8704-4AB7-9C4B-AE3F22FEC13C}" dt="2020-06-13T13:03:00.859" v="1491"/>
          <ac:spMkLst>
            <pc:docMk/>
            <pc:sldMk cId="3852549028" sldId="267"/>
            <ac:spMk id="7" creationId="{65968504-E1DE-4CEB-8840-F81236C144D9}"/>
          </ac:spMkLst>
        </pc:spChg>
        <pc:spChg chg="mod">
          <ac:chgData name="hassan MH" userId="84cd2103f36ef0dc" providerId="LiveId" clId="{AAE74A20-8704-4AB7-9C4B-AE3F22FEC13C}" dt="2020-06-13T13:03:00.859" v="1491"/>
          <ac:spMkLst>
            <pc:docMk/>
            <pc:sldMk cId="3852549028" sldId="267"/>
            <ac:spMk id="8" creationId="{208135C4-0FDC-4661-8769-0A890CDDF2CD}"/>
          </ac:spMkLst>
        </pc:spChg>
        <pc:spChg chg="mod">
          <ac:chgData name="hassan MH" userId="84cd2103f36ef0dc" providerId="LiveId" clId="{AAE74A20-8704-4AB7-9C4B-AE3F22FEC13C}" dt="2020-06-13T13:03:00.859" v="1491"/>
          <ac:spMkLst>
            <pc:docMk/>
            <pc:sldMk cId="3852549028" sldId="267"/>
            <ac:spMk id="9" creationId="{C476EEAE-3BED-4FA8-B0E0-96153D7E8EDE}"/>
          </ac:spMkLst>
        </pc:spChg>
        <pc:spChg chg="add mod">
          <ac:chgData name="hassan MH" userId="84cd2103f36ef0dc" providerId="LiveId" clId="{AAE74A20-8704-4AB7-9C4B-AE3F22FEC13C}" dt="2020-06-13T16:51:04.824" v="2734"/>
          <ac:spMkLst>
            <pc:docMk/>
            <pc:sldMk cId="3852549028" sldId="267"/>
            <ac:spMk id="12" creationId="{5D9E0889-5143-41FC-B9F0-B61B96A1E69C}"/>
          </ac:spMkLst>
        </pc:spChg>
        <pc:spChg chg="add mod">
          <ac:chgData name="hassan MH" userId="84cd2103f36ef0dc" providerId="LiveId" clId="{AAE74A20-8704-4AB7-9C4B-AE3F22FEC13C}" dt="2020-06-13T16:51:04.824" v="2734"/>
          <ac:spMkLst>
            <pc:docMk/>
            <pc:sldMk cId="3852549028" sldId="267"/>
            <ac:spMk id="13" creationId="{5C996C9F-A331-4A36-8EDF-22ED9B535D88}"/>
          </ac:spMkLst>
        </pc:spChg>
        <pc:grpChg chg="add mod">
          <ac:chgData name="hassan MH" userId="84cd2103f36ef0dc" providerId="LiveId" clId="{AAE74A20-8704-4AB7-9C4B-AE3F22FEC13C}" dt="2020-06-13T13:06:33.412" v="1514" actId="164"/>
          <ac:grpSpMkLst>
            <pc:docMk/>
            <pc:sldMk cId="3852549028" sldId="267"/>
            <ac:grpSpMk id="3" creationId="{5BADC04D-5F79-4B2A-AB12-7C942F0EC92F}"/>
          </ac:grpSpMkLst>
        </pc:grpChg>
        <pc:grpChg chg="add mod">
          <ac:chgData name="hassan MH" userId="84cd2103f36ef0dc" providerId="LiveId" clId="{AAE74A20-8704-4AB7-9C4B-AE3F22FEC13C}" dt="2020-06-13T13:06:33.412" v="1514" actId="164"/>
          <ac:grpSpMkLst>
            <pc:docMk/>
            <pc:sldMk cId="3852549028" sldId="267"/>
            <ac:grpSpMk id="10" creationId="{60156632-3FD6-4A4D-88E9-524B2AB97F48}"/>
          </ac:grpSpMkLst>
        </pc:grpChg>
        <pc:graphicFrameChg chg="add mod">
          <ac:chgData name="hassan MH" userId="84cd2103f36ef0dc" providerId="LiveId" clId="{AAE74A20-8704-4AB7-9C4B-AE3F22FEC13C}" dt="2020-06-13T13:38:00.197" v="2031" actId="1957"/>
          <ac:graphicFrameMkLst>
            <pc:docMk/>
            <pc:sldMk cId="3852549028" sldId="267"/>
            <ac:graphicFrameMk id="11" creationId="{DF2FF3CA-9399-4E07-856E-F35D52ACD3B3}"/>
          </ac:graphicFrameMkLst>
        </pc:graphicFrameChg>
      </pc:sldChg>
      <pc:sldChg chg="addSp modSp add mod ord">
        <pc:chgData name="hassan MH" userId="84cd2103f36ef0dc" providerId="LiveId" clId="{AAE74A20-8704-4AB7-9C4B-AE3F22FEC13C}" dt="2020-06-13T16:51:04.824" v="2734"/>
        <pc:sldMkLst>
          <pc:docMk/>
          <pc:sldMk cId="3618997943" sldId="268"/>
        </pc:sldMkLst>
        <pc:spChg chg="add mod">
          <ac:chgData name="hassan MH" userId="84cd2103f36ef0dc" providerId="LiveId" clId="{AAE74A20-8704-4AB7-9C4B-AE3F22FEC13C}" dt="2020-06-13T13:06:37.897" v="1515" actId="164"/>
          <ac:spMkLst>
            <pc:docMk/>
            <pc:sldMk cId="3618997943" sldId="268"/>
            <ac:spMk id="2" creationId="{0AE5E024-E449-4073-9A60-23BA9877FE0D}"/>
          </ac:spMkLst>
        </pc:spChg>
        <pc:spChg chg="mod">
          <ac:chgData name="hassan MH" userId="84cd2103f36ef0dc" providerId="LiveId" clId="{AAE74A20-8704-4AB7-9C4B-AE3F22FEC13C}" dt="2020-06-13T13:03:04.761" v="1493"/>
          <ac:spMkLst>
            <pc:docMk/>
            <pc:sldMk cId="3618997943" sldId="268"/>
            <ac:spMk id="4" creationId="{57C0ACA4-5825-440E-BF05-8EEDE72E3508}"/>
          </ac:spMkLst>
        </pc:spChg>
        <pc:spChg chg="mod">
          <ac:chgData name="hassan MH" userId="84cd2103f36ef0dc" providerId="LiveId" clId="{AAE74A20-8704-4AB7-9C4B-AE3F22FEC13C}" dt="2020-06-13T13:03:04.761" v="1493"/>
          <ac:spMkLst>
            <pc:docMk/>
            <pc:sldMk cId="3618997943" sldId="268"/>
            <ac:spMk id="5" creationId="{9976097F-D847-46DE-B794-BBA96394BA69}"/>
          </ac:spMkLst>
        </pc:spChg>
        <pc:spChg chg="mod">
          <ac:chgData name="hassan MH" userId="84cd2103f36ef0dc" providerId="LiveId" clId="{AAE74A20-8704-4AB7-9C4B-AE3F22FEC13C}" dt="2020-06-13T13:03:04.761" v="1493"/>
          <ac:spMkLst>
            <pc:docMk/>
            <pc:sldMk cId="3618997943" sldId="268"/>
            <ac:spMk id="6" creationId="{EF93465D-29FC-4F74-B814-79018E3584BA}"/>
          </ac:spMkLst>
        </pc:spChg>
        <pc:spChg chg="mod">
          <ac:chgData name="hassan MH" userId="84cd2103f36ef0dc" providerId="LiveId" clId="{AAE74A20-8704-4AB7-9C4B-AE3F22FEC13C}" dt="2020-06-13T13:03:04.761" v="1493"/>
          <ac:spMkLst>
            <pc:docMk/>
            <pc:sldMk cId="3618997943" sldId="268"/>
            <ac:spMk id="7" creationId="{ADCCF063-B244-4C9B-8B59-FC32F6A94023}"/>
          </ac:spMkLst>
        </pc:spChg>
        <pc:spChg chg="mod">
          <ac:chgData name="hassan MH" userId="84cd2103f36ef0dc" providerId="LiveId" clId="{AAE74A20-8704-4AB7-9C4B-AE3F22FEC13C}" dt="2020-06-13T13:03:04.761" v="1493"/>
          <ac:spMkLst>
            <pc:docMk/>
            <pc:sldMk cId="3618997943" sldId="268"/>
            <ac:spMk id="8" creationId="{D923944E-77D0-45F6-BEDE-1CFE291F420F}"/>
          </ac:spMkLst>
        </pc:spChg>
        <pc:spChg chg="mod">
          <ac:chgData name="hassan MH" userId="84cd2103f36ef0dc" providerId="LiveId" clId="{AAE74A20-8704-4AB7-9C4B-AE3F22FEC13C}" dt="2020-06-13T13:03:04.761" v="1493"/>
          <ac:spMkLst>
            <pc:docMk/>
            <pc:sldMk cId="3618997943" sldId="268"/>
            <ac:spMk id="9" creationId="{AA0E5502-C4E8-4B59-9F6F-DDE367D383F5}"/>
          </ac:spMkLst>
        </pc:spChg>
        <pc:spChg chg="add mod">
          <ac:chgData name="hassan MH" userId="84cd2103f36ef0dc" providerId="LiveId" clId="{AAE74A20-8704-4AB7-9C4B-AE3F22FEC13C}" dt="2020-06-13T16:51:04.824" v="2734"/>
          <ac:spMkLst>
            <pc:docMk/>
            <pc:sldMk cId="3618997943" sldId="268"/>
            <ac:spMk id="12" creationId="{E8504941-1B4B-4382-B4DB-19725872C888}"/>
          </ac:spMkLst>
        </pc:spChg>
        <pc:spChg chg="add mod">
          <ac:chgData name="hassan MH" userId="84cd2103f36ef0dc" providerId="LiveId" clId="{AAE74A20-8704-4AB7-9C4B-AE3F22FEC13C}" dt="2020-06-13T16:51:04.824" v="2734"/>
          <ac:spMkLst>
            <pc:docMk/>
            <pc:sldMk cId="3618997943" sldId="268"/>
            <ac:spMk id="13" creationId="{52A8563A-2513-44B9-9C7A-1ACC7AC547A5}"/>
          </ac:spMkLst>
        </pc:spChg>
        <pc:spChg chg="add mod">
          <ac:chgData name="hassan MH" userId="84cd2103f36ef0dc" providerId="LiveId" clId="{AAE74A20-8704-4AB7-9C4B-AE3F22FEC13C}" dt="2020-06-13T16:51:04.824" v="2734"/>
          <ac:spMkLst>
            <pc:docMk/>
            <pc:sldMk cId="3618997943" sldId="268"/>
            <ac:spMk id="14" creationId="{B70C08D2-1B88-4336-B3DF-35FC7DD1A7A3}"/>
          </ac:spMkLst>
        </pc:spChg>
        <pc:grpChg chg="add mod">
          <ac:chgData name="hassan MH" userId="84cd2103f36ef0dc" providerId="LiveId" clId="{AAE74A20-8704-4AB7-9C4B-AE3F22FEC13C}" dt="2020-06-13T13:06:37.897" v="1515" actId="164"/>
          <ac:grpSpMkLst>
            <pc:docMk/>
            <pc:sldMk cId="3618997943" sldId="268"/>
            <ac:grpSpMk id="3" creationId="{FA5F25D8-53B7-4544-AD6B-9AB10A9F9FA8}"/>
          </ac:grpSpMkLst>
        </pc:grpChg>
        <pc:grpChg chg="add mod">
          <ac:chgData name="hassan MH" userId="84cd2103f36ef0dc" providerId="LiveId" clId="{AAE74A20-8704-4AB7-9C4B-AE3F22FEC13C}" dt="2020-06-13T13:06:37.897" v="1515" actId="164"/>
          <ac:grpSpMkLst>
            <pc:docMk/>
            <pc:sldMk cId="3618997943" sldId="268"/>
            <ac:grpSpMk id="10" creationId="{5AE0CFEA-5643-413C-97BE-F34DAB27964B}"/>
          </ac:grpSpMkLst>
        </pc:grpChg>
        <pc:picChg chg="add mod">
          <ac:chgData name="hassan MH" userId="84cd2103f36ef0dc" providerId="LiveId" clId="{AAE74A20-8704-4AB7-9C4B-AE3F22FEC13C}" dt="2020-06-13T13:34:20.472" v="1980" actId="1076"/>
          <ac:picMkLst>
            <pc:docMk/>
            <pc:sldMk cId="3618997943" sldId="268"/>
            <ac:picMk id="11" creationId="{6693374D-48F2-4AC1-85AE-B8C96DB77FA8}"/>
          </ac:picMkLst>
        </pc:picChg>
      </pc:sldChg>
      <pc:sldChg chg="addSp modSp add mod ord">
        <pc:chgData name="hassan MH" userId="84cd2103f36ef0dc" providerId="LiveId" clId="{AAE74A20-8704-4AB7-9C4B-AE3F22FEC13C}" dt="2020-06-13T16:51:04.824" v="2734"/>
        <pc:sldMkLst>
          <pc:docMk/>
          <pc:sldMk cId="1106897601" sldId="269"/>
        </pc:sldMkLst>
        <pc:spChg chg="add mod">
          <ac:chgData name="hassan MH" userId="84cd2103f36ef0dc" providerId="LiveId" clId="{AAE74A20-8704-4AB7-9C4B-AE3F22FEC13C}" dt="2020-06-13T13:46:18.428" v="2145" actId="164"/>
          <ac:spMkLst>
            <pc:docMk/>
            <pc:sldMk cId="1106897601" sldId="269"/>
            <ac:spMk id="3" creationId="{734D1E3C-F8D8-4C73-91B5-268D26FCEEF7}"/>
          </ac:spMkLst>
        </pc:spChg>
        <pc:spChg chg="mod">
          <ac:chgData name="hassan MH" userId="84cd2103f36ef0dc" providerId="LiveId" clId="{AAE74A20-8704-4AB7-9C4B-AE3F22FEC13C}" dt="2020-06-13T13:46:12.789" v="2143"/>
          <ac:spMkLst>
            <pc:docMk/>
            <pc:sldMk cId="1106897601" sldId="269"/>
            <ac:spMk id="5" creationId="{DAC8A0E7-FE46-4658-A0CF-A1EF1DE96AF1}"/>
          </ac:spMkLst>
        </pc:spChg>
        <pc:spChg chg="mod">
          <ac:chgData name="hassan MH" userId="84cd2103f36ef0dc" providerId="LiveId" clId="{AAE74A20-8704-4AB7-9C4B-AE3F22FEC13C}" dt="2020-06-13T13:46:12.789" v="2143"/>
          <ac:spMkLst>
            <pc:docMk/>
            <pc:sldMk cId="1106897601" sldId="269"/>
            <ac:spMk id="6" creationId="{7C29FC5E-379A-411E-9CD4-FBB3D32A5F30}"/>
          </ac:spMkLst>
        </pc:spChg>
        <pc:spChg chg="mod">
          <ac:chgData name="hassan MH" userId="84cd2103f36ef0dc" providerId="LiveId" clId="{AAE74A20-8704-4AB7-9C4B-AE3F22FEC13C}" dt="2020-06-13T13:46:12.789" v="2143"/>
          <ac:spMkLst>
            <pc:docMk/>
            <pc:sldMk cId="1106897601" sldId="269"/>
            <ac:spMk id="7" creationId="{B9FB25AA-7615-4560-9949-FB7E678E6EED}"/>
          </ac:spMkLst>
        </pc:spChg>
        <pc:spChg chg="mod">
          <ac:chgData name="hassan MH" userId="84cd2103f36ef0dc" providerId="LiveId" clId="{AAE74A20-8704-4AB7-9C4B-AE3F22FEC13C}" dt="2020-06-13T13:46:12.789" v="2143"/>
          <ac:spMkLst>
            <pc:docMk/>
            <pc:sldMk cId="1106897601" sldId="269"/>
            <ac:spMk id="8" creationId="{A97E70AC-6D0A-471D-BA62-21879133477F}"/>
          </ac:spMkLst>
        </pc:spChg>
        <pc:spChg chg="mod">
          <ac:chgData name="hassan MH" userId="84cd2103f36ef0dc" providerId="LiveId" clId="{AAE74A20-8704-4AB7-9C4B-AE3F22FEC13C}" dt="2020-06-13T13:46:12.789" v="2143"/>
          <ac:spMkLst>
            <pc:docMk/>
            <pc:sldMk cId="1106897601" sldId="269"/>
            <ac:spMk id="9" creationId="{66842637-5AD2-4785-BB60-D69CF2BA4C6D}"/>
          </ac:spMkLst>
        </pc:spChg>
        <pc:spChg chg="mod">
          <ac:chgData name="hassan MH" userId="84cd2103f36ef0dc" providerId="LiveId" clId="{AAE74A20-8704-4AB7-9C4B-AE3F22FEC13C}" dt="2020-06-13T13:46:12.789" v="2143"/>
          <ac:spMkLst>
            <pc:docMk/>
            <pc:sldMk cId="1106897601" sldId="269"/>
            <ac:spMk id="10" creationId="{29EFBA00-78A7-43C1-8F7B-CD87100953B1}"/>
          </ac:spMkLst>
        </pc:spChg>
        <pc:spChg chg="add mod">
          <ac:chgData name="hassan MH" userId="84cd2103f36ef0dc" providerId="LiveId" clId="{AAE74A20-8704-4AB7-9C4B-AE3F22FEC13C}" dt="2020-06-13T16:51:04.824" v="2734"/>
          <ac:spMkLst>
            <pc:docMk/>
            <pc:sldMk cId="1106897601" sldId="269"/>
            <ac:spMk id="12" creationId="{1FBA8955-7208-4D8D-A4B5-8CF93BFD5423}"/>
          </ac:spMkLst>
        </pc:spChg>
        <pc:spChg chg="add mod">
          <ac:chgData name="hassan MH" userId="84cd2103f36ef0dc" providerId="LiveId" clId="{AAE74A20-8704-4AB7-9C4B-AE3F22FEC13C}" dt="2020-06-13T16:51:04.824" v="2734"/>
          <ac:spMkLst>
            <pc:docMk/>
            <pc:sldMk cId="1106897601" sldId="269"/>
            <ac:spMk id="13" creationId="{5BD32EC6-92E5-4494-854B-F666233AABDF}"/>
          </ac:spMkLst>
        </pc:spChg>
        <pc:spChg chg="mod">
          <ac:chgData name="hassan MH" userId="84cd2103f36ef0dc" providerId="LiveId" clId="{AAE74A20-8704-4AB7-9C4B-AE3F22FEC13C}" dt="2020-06-13T13:47:34.046" v="2161"/>
          <ac:spMkLst>
            <pc:docMk/>
            <pc:sldMk cId="1106897601" sldId="269"/>
            <ac:spMk id="15" creationId="{C6DDA0C4-9C18-4440-804D-3D799D7D1CAF}"/>
          </ac:spMkLst>
        </pc:spChg>
        <pc:spChg chg="mod">
          <ac:chgData name="hassan MH" userId="84cd2103f36ef0dc" providerId="LiveId" clId="{AAE74A20-8704-4AB7-9C4B-AE3F22FEC13C}" dt="2020-06-13T13:47:34.046" v="2161"/>
          <ac:spMkLst>
            <pc:docMk/>
            <pc:sldMk cId="1106897601" sldId="269"/>
            <ac:spMk id="16" creationId="{B65EBE59-E0B3-4897-8FAB-27D2FBE57265}"/>
          </ac:spMkLst>
        </pc:spChg>
        <pc:spChg chg="mod">
          <ac:chgData name="hassan MH" userId="84cd2103f36ef0dc" providerId="LiveId" clId="{AAE74A20-8704-4AB7-9C4B-AE3F22FEC13C}" dt="2020-06-13T13:47:34.046" v="2161"/>
          <ac:spMkLst>
            <pc:docMk/>
            <pc:sldMk cId="1106897601" sldId="269"/>
            <ac:spMk id="19" creationId="{0DE80481-1914-42C1-8DE6-20B8E75D059E}"/>
          </ac:spMkLst>
        </pc:spChg>
        <pc:spChg chg="mod">
          <ac:chgData name="hassan MH" userId="84cd2103f36ef0dc" providerId="LiveId" clId="{AAE74A20-8704-4AB7-9C4B-AE3F22FEC13C}" dt="2020-06-13T13:47:34.046" v="2161"/>
          <ac:spMkLst>
            <pc:docMk/>
            <pc:sldMk cId="1106897601" sldId="269"/>
            <ac:spMk id="20" creationId="{F8626AD8-0630-439E-9D57-1721908CBECB}"/>
          </ac:spMkLst>
        </pc:spChg>
        <pc:spChg chg="mod">
          <ac:chgData name="hassan MH" userId="84cd2103f36ef0dc" providerId="LiveId" clId="{AAE74A20-8704-4AB7-9C4B-AE3F22FEC13C}" dt="2020-06-13T13:47:34.046" v="2161"/>
          <ac:spMkLst>
            <pc:docMk/>
            <pc:sldMk cId="1106897601" sldId="269"/>
            <ac:spMk id="21" creationId="{E2240968-51C5-484D-AEB7-AE8AA3B53817}"/>
          </ac:spMkLst>
        </pc:spChg>
        <pc:spChg chg="mod">
          <ac:chgData name="hassan MH" userId="84cd2103f36ef0dc" providerId="LiveId" clId="{AAE74A20-8704-4AB7-9C4B-AE3F22FEC13C}" dt="2020-06-13T13:47:34.046" v="2161"/>
          <ac:spMkLst>
            <pc:docMk/>
            <pc:sldMk cId="1106897601" sldId="269"/>
            <ac:spMk id="22" creationId="{9214BD18-8AE2-471B-91DB-FAF468CE45EF}"/>
          </ac:spMkLst>
        </pc:spChg>
        <pc:spChg chg="mod">
          <ac:chgData name="hassan MH" userId="84cd2103f36ef0dc" providerId="LiveId" clId="{AAE74A20-8704-4AB7-9C4B-AE3F22FEC13C}" dt="2020-06-13T13:47:34.046" v="2161"/>
          <ac:spMkLst>
            <pc:docMk/>
            <pc:sldMk cId="1106897601" sldId="269"/>
            <ac:spMk id="23" creationId="{E905256B-7D3D-4156-BAAA-DB8ADC38E663}"/>
          </ac:spMkLst>
        </pc:spChg>
        <pc:spChg chg="mod">
          <ac:chgData name="hassan MH" userId="84cd2103f36ef0dc" providerId="LiveId" clId="{AAE74A20-8704-4AB7-9C4B-AE3F22FEC13C}" dt="2020-06-13T13:47:34.046" v="2161"/>
          <ac:spMkLst>
            <pc:docMk/>
            <pc:sldMk cId="1106897601" sldId="269"/>
            <ac:spMk id="24" creationId="{A99D6D98-5EA1-4599-AFAC-8BB0E0013661}"/>
          </ac:spMkLst>
        </pc:spChg>
        <pc:spChg chg="mod">
          <ac:chgData name="hassan MH" userId="84cd2103f36ef0dc" providerId="LiveId" clId="{AAE74A20-8704-4AB7-9C4B-AE3F22FEC13C}" dt="2020-06-13T13:47:34.046" v="2161"/>
          <ac:spMkLst>
            <pc:docMk/>
            <pc:sldMk cId="1106897601" sldId="269"/>
            <ac:spMk id="25" creationId="{9A7A856D-1A27-405E-99B4-B1E3DB8E559C}"/>
          </ac:spMkLst>
        </pc:spChg>
        <pc:spChg chg="mod">
          <ac:chgData name="hassan MH" userId="84cd2103f36ef0dc" providerId="LiveId" clId="{AAE74A20-8704-4AB7-9C4B-AE3F22FEC13C}" dt="2020-06-13T13:47:34.046" v="2161"/>
          <ac:spMkLst>
            <pc:docMk/>
            <pc:sldMk cId="1106897601" sldId="269"/>
            <ac:spMk id="26" creationId="{3DA51A95-90C6-4469-A734-D5C531EF1904}"/>
          </ac:spMkLst>
        </pc:spChg>
        <pc:spChg chg="mod">
          <ac:chgData name="hassan MH" userId="84cd2103f36ef0dc" providerId="LiveId" clId="{AAE74A20-8704-4AB7-9C4B-AE3F22FEC13C}" dt="2020-06-13T13:47:34.046" v="2161"/>
          <ac:spMkLst>
            <pc:docMk/>
            <pc:sldMk cId="1106897601" sldId="269"/>
            <ac:spMk id="27" creationId="{D646B614-1DEA-4E70-AACB-DD846A30DDF3}"/>
          </ac:spMkLst>
        </pc:spChg>
        <pc:spChg chg="mod">
          <ac:chgData name="hassan MH" userId="84cd2103f36ef0dc" providerId="LiveId" clId="{AAE74A20-8704-4AB7-9C4B-AE3F22FEC13C}" dt="2020-06-13T13:47:34.046" v="2161"/>
          <ac:spMkLst>
            <pc:docMk/>
            <pc:sldMk cId="1106897601" sldId="269"/>
            <ac:spMk id="28" creationId="{B92AA58D-C947-41C5-BFE4-DC3DB3C48ABD}"/>
          </ac:spMkLst>
        </pc:spChg>
        <pc:spChg chg="mod">
          <ac:chgData name="hassan MH" userId="84cd2103f36ef0dc" providerId="LiveId" clId="{AAE74A20-8704-4AB7-9C4B-AE3F22FEC13C}" dt="2020-06-13T13:47:34.046" v="2161"/>
          <ac:spMkLst>
            <pc:docMk/>
            <pc:sldMk cId="1106897601" sldId="269"/>
            <ac:spMk id="29" creationId="{EE325D58-CB06-44C4-84E1-5878106C3EE1}"/>
          </ac:spMkLst>
        </pc:spChg>
        <pc:spChg chg="mod">
          <ac:chgData name="hassan MH" userId="84cd2103f36ef0dc" providerId="LiveId" clId="{AAE74A20-8704-4AB7-9C4B-AE3F22FEC13C}" dt="2020-06-13T13:47:34.046" v="2161"/>
          <ac:spMkLst>
            <pc:docMk/>
            <pc:sldMk cId="1106897601" sldId="269"/>
            <ac:spMk id="30" creationId="{3CB6BC89-8BE5-4E20-851E-1A1E9F567341}"/>
          </ac:spMkLst>
        </pc:spChg>
        <pc:grpChg chg="add mod">
          <ac:chgData name="hassan MH" userId="84cd2103f36ef0dc" providerId="LiveId" clId="{AAE74A20-8704-4AB7-9C4B-AE3F22FEC13C}" dt="2020-06-13T13:46:18.428" v="2145" actId="164"/>
          <ac:grpSpMkLst>
            <pc:docMk/>
            <pc:sldMk cId="1106897601" sldId="269"/>
            <ac:grpSpMk id="4" creationId="{2D53B0D7-CDEE-4A86-A5D1-A625B83A0217}"/>
          </ac:grpSpMkLst>
        </pc:grpChg>
        <pc:grpChg chg="add mod">
          <ac:chgData name="hassan MH" userId="84cd2103f36ef0dc" providerId="LiveId" clId="{AAE74A20-8704-4AB7-9C4B-AE3F22FEC13C}" dt="2020-06-13T13:46:20.887" v="2147" actId="1076"/>
          <ac:grpSpMkLst>
            <pc:docMk/>
            <pc:sldMk cId="1106897601" sldId="269"/>
            <ac:grpSpMk id="11" creationId="{6877F3AD-E6C2-4601-BFC8-960E57D54EC7}"/>
          </ac:grpSpMkLst>
        </pc:grpChg>
        <pc:grpChg chg="add mod">
          <ac:chgData name="hassan MH" userId="84cd2103f36ef0dc" providerId="LiveId" clId="{AAE74A20-8704-4AB7-9C4B-AE3F22FEC13C}" dt="2020-06-13T13:47:34.046" v="2161"/>
          <ac:grpSpMkLst>
            <pc:docMk/>
            <pc:sldMk cId="1106897601" sldId="269"/>
            <ac:grpSpMk id="14" creationId="{4E68890F-B4A7-4F6D-BD67-8195D9410172}"/>
          </ac:grpSpMkLst>
        </pc:grpChg>
        <pc:grpChg chg="mod">
          <ac:chgData name="hassan MH" userId="84cd2103f36ef0dc" providerId="LiveId" clId="{AAE74A20-8704-4AB7-9C4B-AE3F22FEC13C}" dt="2020-06-13T13:47:34.046" v="2161"/>
          <ac:grpSpMkLst>
            <pc:docMk/>
            <pc:sldMk cId="1106897601" sldId="269"/>
            <ac:grpSpMk id="17" creationId="{BF3CA085-B5BC-4BAF-B111-FF046AFB512C}"/>
          </ac:grpSpMkLst>
        </pc:grpChg>
        <pc:grpChg chg="mod">
          <ac:chgData name="hassan MH" userId="84cd2103f36ef0dc" providerId="LiveId" clId="{AAE74A20-8704-4AB7-9C4B-AE3F22FEC13C}" dt="2020-06-13T13:47:34.046" v="2161"/>
          <ac:grpSpMkLst>
            <pc:docMk/>
            <pc:sldMk cId="1106897601" sldId="269"/>
            <ac:grpSpMk id="18" creationId="{35A47A2E-EE49-48BE-800B-9D7F673346C9}"/>
          </ac:grpSpMkLst>
        </pc:grpChg>
        <pc:picChg chg="add mod ord">
          <ac:chgData name="hassan MH" userId="84cd2103f36ef0dc" providerId="LiveId" clId="{AAE74A20-8704-4AB7-9C4B-AE3F22FEC13C}" dt="2020-06-13T13:47:40.528" v="2162" actId="166"/>
          <ac:picMkLst>
            <pc:docMk/>
            <pc:sldMk cId="1106897601" sldId="269"/>
            <ac:picMk id="2" creationId="{82CFAC1E-3DA1-46D6-B8C3-30B98C372F09}"/>
          </ac:picMkLst>
        </pc:picChg>
      </pc:sldChg>
      <pc:sldChg chg="addSp delSp modSp add mod ord">
        <pc:chgData name="hassan MH" userId="84cd2103f36ef0dc" providerId="LiveId" clId="{AAE74A20-8704-4AB7-9C4B-AE3F22FEC13C}" dt="2020-06-13T16:51:04.824" v="2734"/>
        <pc:sldMkLst>
          <pc:docMk/>
          <pc:sldMk cId="3204851342" sldId="270"/>
        </pc:sldMkLst>
        <pc:spChg chg="add mod topLvl">
          <ac:chgData name="hassan MH" userId="84cd2103f36ef0dc" providerId="LiveId" clId="{AAE74A20-8704-4AB7-9C4B-AE3F22FEC13C}" dt="2020-06-13T13:38:35.713" v="2038" actId="1076"/>
          <ac:spMkLst>
            <pc:docMk/>
            <pc:sldMk cId="3204851342" sldId="270"/>
            <ac:spMk id="5" creationId="{C0125374-E348-4F80-94C0-49B2291CA662}"/>
          </ac:spMkLst>
        </pc:spChg>
        <pc:spChg chg="add mod topLvl">
          <ac:chgData name="hassan MH" userId="84cd2103f36ef0dc" providerId="LiveId" clId="{AAE74A20-8704-4AB7-9C4B-AE3F22FEC13C}" dt="2020-06-13T13:38:35.713" v="2038" actId="1076"/>
          <ac:spMkLst>
            <pc:docMk/>
            <pc:sldMk cId="3204851342" sldId="270"/>
            <ac:spMk id="6" creationId="{F55B44BE-08DA-4037-AD20-BDCDBE43AE81}"/>
          </ac:spMkLst>
        </pc:spChg>
        <pc:spChg chg="add mod topLvl">
          <ac:chgData name="hassan MH" userId="84cd2103f36ef0dc" providerId="LiveId" clId="{AAE74A20-8704-4AB7-9C4B-AE3F22FEC13C}" dt="2020-06-13T13:38:35.713" v="2038" actId="1076"/>
          <ac:spMkLst>
            <pc:docMk/>
            <pc:sldMk cId="3204851342" sldId="270"/>
            <ac:spMk id="7" creationId="{93DB4B46-4776-416C-AF17-081784289C9B}"/>
          </ac:spMkLst>
        </pc:spChg>
        <pc:spChg chg="add mod topLvl">
          <ac:chgData name="hassan MH" userId="84cd2103f36ef0dc" providerId="LiveId" clId="{AAE74A20-8704-4AB7-9C4B-AE3F22FEC13C}" dt="2020-06-13T13:38:35.713" v="2038" actId="1076"/>
          <ac:spMkLst>
            <pc:docMk/>
            <pc:sldMk cId="3204851342" sldId="270"/>
            <ac:spMk id="8" creationId="{70AB277E-6B97-4383-8639-6DE327BF7354}"/>
          </ac:spMkLst>
        </pc:spChg>
        <pc:spChg chg="add mod">
          <ac:chgData name="hassan MH" userId="84cd2103f36ef0dc" providerId="LiveId" clId="{AAE74A20-8704-4AB7-9C4B-AE3F22FEC13C}" dt="2020-06-13T16:51:04.824" v="2734"/>
          <ac:spMkLst>
            <pc:docMk/>
            <pc:sldMk cId="3204851342" sldId="270"/>
            <ac:spMk id="13" creationId="{6FEC0C96-0609-432F-8456-7DF8BB6E4944}"/>
          </ac:spMkLst>
        </pc:spChg>
        <pc:spChg chg="add mod">
          <ac:chgData name="hassan MH" userId="84cd2103f36ef0dc" providerId="LiveId" clId="{AAE74A20-8704-4AB7-9C4B-AE3F22FEC13C}" dt="2020-06-13T16:51:04.824" v="2734"/>
          <ac:spMkLst>
            <pc:docMk/>
            <pc:sldMk cId="3204851342" sldId="270"/>
            <ac:spMk id="21" creationId="{2CAF8D9F-3711-4E34-A452-45DD7476B5EF}"/>
          </ac:spMkLst>
        </pc:spChg>
        <pc:spChg chg="add mod">
          <ac:chgData name="hassan MH" userId="84cd2103f36ef0dc" providerId="LiveId" clId="{AAE74A20-8704-4AB7-9C4B-AE3F22FEC13C}" dt="2020-06-13T16:51:04.824" v="2734"/>
          <ac:spMkLst>
            <pc:docMk/>
            <pc:sldMk cId="3204851342" sldId="270"/>
            <ac:spMk id="22" creationId="{65C3655A-342A-4228-A433-A3D598826D6B}"/>
          </ac:spMkLst>
        </pc:spChg>
        <pc:spChg chg="add mod">
          <ac:chgData name="hassan MH" userId="84cd2103f36ef0dc" providerId="LiveId" clId="{AAE74A20-8704-4AB7-9C4B-AE3F22FEC13C}" dt="2020-06-13T16:51:04.824" v="2734"/>
          <ac:spMkLst>
            <pc:docMk/>
            <pc:sldMk cId="3204851342" sldId="270"/>
            <ac:spMk id="23" creationId="{A7057772-01C8-49DB-892D-6CA4580428B8}"/>
          </ac:spMkLst>
        </pc:spChg>
        <pc:spChg chg="add mod">
          <ac:chgData name="hassan MH" userId="84cd2103f36ef0dc" providerId="LiveId" clId="{AAE74A20-8704-4AB7-9C4B-AE3F22FEC13C}" dt="2020-06-13T16:51:04.824" v="2734"/>
          <ac:spMkLst>
            <pc:docMk/>
            <pc:sldMk cId="3204851342" sldId="270"/>
            <ac:spMk id="24" creationId="{E5B2824B-ECA2-48C4-B53D-19FD49752B8A}"/>
          </ac:spMkLst>
        </pc:spChg>
        <pc:spChg chg="add mod">
          <ac:chgData name="hassan MH" userId="84cd2103f36ef0dc" providerId="LiveId" clId="{AAE74A20-8704-4AB7-9C4B-AE3F22FEC13C}" dt="2020-06-13T13:33:07.791" v="1967" actId="571"/>
          <ac:spMkLst>
            <pc:docMk/>
            <pc:sldMk cId="3204851342" sldId="270"/>
            <ac:spMk id="25" creationId="{DCEB4E0D-EFCC-4AF2-B419-42E0D9A662BD}"/>
          </ac:spMkLst>
        </pc:spChg>
        <pc:spChg chg="add mod">
          <ac:chgData name="hassan MH" userId="84cd2103f36ef0dc" providerId="LiveId" clId="{AAE74A20-8704-4AB7-9C4B-AE3F22FEC13C}" dt="2020-06-13T13:33:07.608" v="1966" actId="571"/>
          <ac:spMkLst>
            <pc:docMk/>
            <pc:sldMk cId="3204851342" sldId="270"/>
            <ac:spMk id="26" creationId="{ABECF2EA-1361-41F4-9F6F-FCB33B9ED2A9}"/>
          </ac:spMkLst>
        </pc:spChg>
        <pc:spChg chg="add mod">
          <ac:chgData name="hassan MH" userId="84cd2103f36ef0dc" providerId="LiveId" clId="{AAE74A20-8704-4AB7-9C4B-AE3F22FEC13C}" dt="2020-06-13T16:51:04.824" v="2734"/>
          <ac:spMkLst>
            <pc:docMk/>
            <pc:sldMk cId="3204851342" sldId="270"/>
            <ac:spMk id="27" creationId="{7E1A10B9-822D-4847-93B5-34D18C0308AD}"/>
          </ac:spMkLst>
        </pc:spChg>
        <pc:spChg chg="add mod">
          <ac:chgData name="hassan MH" userId="84cd2103f36ef0dc" providerId="LiveId" clId="{AAE74A20-8704-4AB7-9C4B-AE3F22FEC13C}" dt="2020-06-13T16:51:04.824" v="2734"/>
          <ac:spMkLst>
            <pc:docMk/>
            <pc:sldMk cId="3204851342" sldId="270"/>
            <ac:spMk id="28" creationId="{BE4ADAF1-2E7E-4299-ABC4-075C39393621}"/>
          </ac:spMkLst>
        </pc:spChg>
        <pc:spChg chg="add mod">
          <ac:chgData name="hassan MH" userId="84cd2103f36ef0dc" providerId="LiveId" clId="{AAE74A20-8704-4AB7-9C4B-AE3F22FEC13C}" dt="2020-06-13T16:51:04.824" v="2734"/>
          <ac:spMkLst>
            <pc:docMk/>
            <pc:sldMk cId="3204851342" sldId="270"/>
            <ac:spMk id="29" creationId="{2D1AD2C0-E258-4EF7-A521-E5F5F299FE48}"/>
          </ac:spMkLst>
        </pc:spChg>
        <pc:spChg chg="mod">
          <ac:chgData name="hassan MH" userId="84cd2103f36ef0dc" providerId="LiveId" clId="{AAE74A20-8704-4AB7-9C4B-AE3F22FEC13C}" dt="2020-06-13T13:33:20.840" v="1974"/>
          <ac:spMkLst>
            <pc:docMk/>
            <pc:sldMk cId="3204851342" sldId="270"/>
            <ac:spMk id="31" creationId="{8854D2A3-24AB-4905-86AB-3E1F3117ACB8}"/>
          </ac:spMkLst>
        </pc:spChg>
        <pc:spChg chg="mod">
          <ac:chgData name="hassan MH" userId="84cd2103f36ef0dc" providerId="LiveId" clId="{AAE74A20-8704-4AB7-9C4B-AE3F22FEC13C}" dt="2020-06-13T13:33:20.840" v="1974"/>
          <ac:spMkLst>
            <pc:docMk/>
            <pc:sldMk cId="3204851342" sldId="270"/>
            <ac:spMk id="32" creationId="{E55139E9-617E-4858-97F4-A60F5DB09C52}"/>
          </ac:spMkLst>
        </pc:spChg>
        <pc:spChg chg="mod">
          <ac:chgData name="hassan MH" userId="84cd2103f36ef0dc" providerId="LiveId" clId="{AAE74A20-8704-4AB7-9C4B-AE3F22FEC13C}" dt="2020-06-13T13:33:20.840" v="1974"/>
          <ac:spMkLst>
            <pc:docMk/>
            <pc:sldMk cId="3204851342" sldId="270"/>
            <ac:spMk id="35" creationId="{DDAE35B2-864B-4B11-86C1-376C22EA519E}"/>
          </ac:spMkLst>
        </pc:spChg>
        <pc:spChg chg="mod">
          <ac:chgData name="hassan MH" userId="84cd2103f36ef0dc" providerId="LiveId" clId="{AAE74A20-8704-4AB7-9C4B-AE3F22FEC13C}" dt="2020-06-13T13:33:20.840" v="1974"/>
          <ac:spMkLst>
            <pc:docMk/>
            <pc:sldMk cId="3204851342" sldId="270"/>
            <ac:spMk id="36" creationId="{7DA69FAE-8466-44B4-AAB0-C0A03A9D3DAE}"/>
          </ac:spMkLst>
        </pc:spChg>
        <pc:spChg chg="mod">
          <ac:chgData name="hassan MH" userId="84cd2103f36ef0dc" providerId="LiveId" clId="{AAE74A20-8704-4AB7-9C4B-AE3F22FEC13C}" dt="2020-06-13T13:33:20.840" v="1974"/>
          <ac:spMkLst>
            <pc:docMk/>
            <pc:sldMk cId="3204851342" sldId="270"/>
            <ac:spMk id="37" creationId="{EDDEB4D5-9817-461E-9CCF-D21C10D8FCE5}"/>
          </ac:spMkLst>
        </pc:spChg>
        <pc:spChg chg="mod">
          <ac:chgData name="hassan MH" userId="84cd2103f36ef0dc" providerId="LiveId" clId="{AAE74A20-8704-4AB7-9C4B-AE3F22FEC13C}" dt="2020-06-13T13:33:20.840" v="1974"/>
          <ac:spMkLst>
            <pc:docMk/>
            <pc:sldMk cId="3204851342" sldId="270"/>
            <ac:spMk id="38" creationId="{C91258EF-ED7D-4812-B92E-7C01DB392AC7}"/>
          </ac:spMkLst>
        </pc:spChg>
        <pc:spChg chg="mod">
          <ac:chgData name="hassan MH" userId="84cd2103f36ef0dc" providerId="LiveId" clId="{AAE74A20-8704-4AB7-9C4B-AE3F22FEC13C}" dt="2020-06-13T13:33:20.840" v="1974"/>
          <ac:spMkLst>
            <pc:docMk/>
            <pc:sldMk cId="3204851342" sldId="270"/>
            <ac:spMk id="39" creationId="{74A92422-F184-44C1-9659-BD8390D1FE2C}"/>
          </ac:spMkLst>
        </pc:spChg>
        <pc:spChg chg="mod">
          <ac:chgData name="hassan MH" userId="84cd2103f36ef0dc" providerId="LiveId" clId="{AAE74A20-8704-4AB7-9C4B-AE3F22FEC13C}" dt="2020-06-13T13:33:20.840" v="1974"/>
          <ac:spMkLst>
            <pc:docMk/>
            <pc:sldMk cId="3204851342" sldId="270"/>
            <ac:spMk id="40" creationId="{700ADDB3-2963-4E98-97AE-68104F02C068}"/>
          </ac:spMkLst>
        </pc:spChg>
        <pc:spChg chg="mod">
          <ac:chgData name="hassan MH" userId="84cd2103f36ef0dc" providerId="LiveId" clId="{AAE74A20-8704-4AB7-9C4B-AE3F22FEC13C}" dt="2020-06-13T13:33:20.840" v="1974"/>
          <ac:spMkLst>
            <pc:docMk/>
            <pc:sldMk cId="3204851342" sldId="270"/>
            <ac:spMk id="41" creationId="{FC85C391-C8B0-4EDD-8CC1-54215E145E17}"/>
          </ac:spMkLst>
        </pc:spChg>
        <pc:spChg chg="mod">
          <ac:chgData name="hassan MH" userId="84cd2103f36ef0dc" providerId="LiveId" clId="{AAE74A20-8704-4AB7-9C4B-AE3F22FEC13C}" dt="2020-06-13T13:33:20.840" v="1974"/>
          <ac:spMkLst>
            <pc:docMk/>
            <pc:sldMk cId="3204851342" sldId="270"/>
            <ac:spMk id="42" creationId="{E3ADFF14-5A08-47C2-B113-4E1C0E143609}"/>
          </ac:spMkLst>
        </pc:spChg>
        <pc:spChg chg="mod">
          <ac:chgData name="hassan MH" userId="84cd2103f36ef0dc" providerId="LiveId" clId="{AAE74A20-8704-4AB7-9C4B-AE3F22FEC13C}" dt="2020-06-13T13:33:20.840" v="1974"/>
          <ac:spMkLst>
            <pc:docMk/>
            <pc:sldMk cId="3204851342" sldId="270"/>
            <ac:spMk id="43" creationId="{C11A1FC6-21EC-4F35-9B8D-14E7B226E012}"/>
          </ac:spMkLst>
        </pc:spChg>
        <pc:spChg chg="mod">
          <ac:chgData name="hassan MH" userId="84cd2103f36ef0dc" providerId="LiveId" clId="{AAE74A20-8704-4AB7-9C4B-AE3F22FEC13C}" dt="2020-06-13T13:33:20.840" v="1974"/>
          <ac:spMkLst>
            <pc:docMk/>
            <pc:sldMk cId="3204851342" sldId="270"/>
            <ac:spMk id="44" creationId="{F36943FD-66B5-47F2-B5D0-3BBA05622476}"/>
          </ac:spMkLst>
        </pc:spChg>
        <pc:spChg chg="mod">
          <ac:chgData name="hassan MH" userId="84cd2103f36ef0dc" providerId="LiveId" clId="{AAE74A20-8704-4AB7-9C4B-AE3F22FEC13C}" dt="2020-06-13T13:33:20.840" v="1974"/>
          <ac:spMkLst>
            <pc:docMk/>
            <pc:sldMk cId="3204851342" sldId="270"/>
            <ac:spMk id="45" creationId="{1471278E-F67A-4672-8CA4-ADE6F334919B}"/>
          </ac:spMkLst>
        </pc:spChg>
        <pc:spChg chg="mod">
          <ac:chgData name="hassan MH" userId="84cd2103f36ef0dc" providerId="LiveId" clId="{AAE74A20-8704-4AB7-9C4B-AE3F22FEC13C}" dt="2020-06-13T13:33:20.840" v="1974"/>
          <ac:spMkLst>
            <pc:docMk/>
            <pc:sldMk cId="3204851342" sldId="270"/>
            <ac:spMk id="46" creationId="{E3DBAF8F-829D-4E06-B4BC-2E877F6D806B}"/>
          </ac:spMkLst>
        </pc:spChg>
        <pc:grpChg chg="add del mod">
          <ac:chgData name="hassan MH" userId="84cd2103f36ef0dc" providerId="LiveId" clId="{AAE74A20-8704-4AB7-9C4B-AE3F22FEC13C}" dt="2020-06-13T13:31:50.579" v="1925" actId="165"/>
          <ac:grpSpMkLst>
            <pc:docMk/>
            <pc:sldMk cId="3204851342" sldId="270"/>
            <ac:grpSpMk id="14" creationId="{BD69CE40-22C8-4189-855D-3BC1011290E5}"/>
          </ac:grpSpMkLst>
        </pc:grpChg>
        <pc:grpChg chg="add mod">
          <ac:chgData name="hassan MH" userId="84cd2103f36ef0dc" providerId="LiveId" clId="{AAE74A20-8704-4AB7-9C4B-AE3F22FEC13C}" dt="2020-06-13T13:33:25.774" v="1975" actId="196"/>
          <ac:grpSpMkLst>
            <pc:docMk/>
            <pc:sldMk cId="3204851342" sldId="270"/>
            <ac:grpSpMk id="30" creationId="{1BF1257F-3050-4FB8-8296-AB1ADB595BB2}"/>
          </ac:grpSpMkLst>
        </pc:grpChg>
        <pc:grpChg chg="mod">
          <ac:chgData name="hassan MH" userId="84cd2103f36ef0dc" providerId="LiveId" clId="{AAE74A20-8704-4AB7-9C4B-AE3F22FEC13C}" dt="2020-06-13T13:33:20.840" v="1974"/>
          <ac:grpSpMkLst>
            <pc:docMk/>
            <pc:sldMk cId="3204851342" sldId="270"/>
            <ac:grpSpMk id="33" creationId="{54E7A257-3F24-4DC4-82EE-BC1DB28CC8E8}"/>
          </ac:grpSpMkLst>
        </pc:grpChg>
        <pc:grpChg chg="mod">
          <ac:chgData name="hassan MH" userId="84cd2103f36ef0dc" providerId="LiveId" clId="{AAE74A20-8704-4AB7-9C4B-AE3F22FEC13C}" dt="2020-06-13T13:33:20.840" v="1974"/>
          <ac:grpSpMkLst>
            <pc:docMk/>
            <pc:sldMk cId="3204851342" sldId="270"/>
            <ac:grpSpMk id="34" creationId="{E36C461A-2387-459D-9A47-A4077BE6EF5F}"/>
          </ac:grpSpMkLst>
        </pc:grpChg>
        <pc:picChg chg="add mod topLvl">
          <ac:chgData name="hassan MH" userId="84cd2103f36ef0dc" providerId="LiveId" clId="{AAE74A20-8704-4AB7-9C4B-AE3F22FEC13C}" dt="2020-06-13T13:38:35.713" v="2038" actId="1076"/>
          <ac:picMkLst>
            <pc:docMk/>
            <pc:sldMk cId="3204851342" sldId="270"/>
            <ac:picMk id="9" creationId="{D12817BA-F126-48BB-AAE3-5D057F2CFAA1}"/>
          </ac:picMkLst>
        </pc:picChg>
        <pc:picChg chg="add mod topLvl">
          <ac:chgData name="hassan MH" userId="84cd2103f36ef0dc" providerId="LiveId" clId="{AAE74A20-8704-4AB7-9C4B-AE3F22FEC13C}" dt="2020-06-13T13:43:45.383" v="2118" actId="207"/>
          <ac:picMkLst>
            <pc:docMk/>
            <pc:sldMk cId="3204851342" sldId="270"/>
            <ac:picMk id="10" creationId="{D380FF2D-AD78-4BA8-984C-FB3DD68AAA45}"/>
          </ac:picMkLst>
        </pc:picChg>
        <pc:picChg chg="add mod topLvl">
          <ac:chgData name="hassan MH" userId="84cd2103f36ef0dc" providerId="LiveId" clId="{AAE74A20-8704-4AB7-9C4B-AE3F22FEC13C}" dt="2020-06-13T13:43:39.359" v="2117" actId="207"/>
          <ac:picMkLst>
            <pc:docMk/>
            <pc:sldMk cId="3204851342" sldId="270"/>
            <ac:picMk id="11" creationId="{CB87BE00-A83E-4F3C-8A22-6FA40FF606DD}"/>
          </ac:picMkLst>
        </pc:picChg>
        <pc:picChg chg="add mod topLvl">
          <ac:chgData name="hassan MH" userId="84cd2103f36ef0dc" providerId="LiveId" clId="{AAE74A20-8704-4AB7-9C4B-AE3F22FEC13C}" dt="2020-06-13T13:43:23.462" v="2114" actId="207"/>
          <ac:picMkLst>
            <pc:docMk/>
            <pc:sldMk cId="3204851342" sldId="270"/>
            <ac:picMk id="12" creationId="{7BC61BC2-437A-4833-985B-12A90224EEEF}"/>
          </ac:picMkLst>
        </pc:picChg>
        <pc:cxnChg chg="add mod topLvl">
          <ac:chgData name="hassan MH" userId="84cd2103f36ef0dc" providerId="LiveId" clId="{AAE74A20-8704-4AB7-9C4B-AE3F22FEC13C}" dt="2020-06-13T13:38:35.713" v="2038" actId="1076"/>
          <ac:cxnSpMkLst>
            <pc:docMk/>
            <pc:sldMk cId="3204851342" sldId="270"/>
            <ac:cxnSpMk id="2" creationId="{B153C0B7-91B6-456E-8F51-1D40101794ED}"/>
          </ac:cxnSpMkLst>
        </pc:cxnChg>
        <pc:cxnChg chg="add mod topLvl">
          <ac:chgData name="hassan MH" userId="84cd2103f36ef0dc" providerId="LiveId" clId="{AAE74A20-8704-4AB7-9C4B-AE3F22FEC13C}" dt="2020-06-13T13:38:35.713" v="2038" actId="1076"/>
          <ac:cxnSpMkLst>
            <pc:docMk/>
            <pc:sldMk cId="3204851342" sldId="270"/>
            <ac:cxnSpMk id="3" creationId="{49C2F316-6122-4661-8DE1-0D918663AA5F}"/>
          </ac:cxnSpMkLst>
        </pc:cxnChg>
        <pc:cxnChg chg="add mod topLvl">
          <ac:chgData name="hassan MH" userId="84cd2103f36ef0dc" providerId="LiveId" clId="{AAE74A20-8704-4AB7-9C4B-AE3F22FEC13C}" dt="2020-06-13T13:38:35.713" v="2038" actId="1076"/>
          <ac:cxnSpMkLst>
            <pc:docMk/>
            <pc:sldMk cId="3204851342" sldId="270"/>
            <ac:cxnSpMk id="4" creationId="{D2B0C47D-7516-4B8A-A57B-0A60DAE88702}"/>
          </ac:cxnSpMkLst>
        </pc:cxnChg>
      </pc:sldChg>
      <pc:sldChg chg="addSp delSp modSp add mod">
        <pc:chgData name="hassan MH" userId="84cd2103f36ef0dc" providerId="LiveId" clId="{AAE74A20-8704-4AB7-9C4B-AE3F22FEC13C}" dt="2020-06-13T16:53:27.880" v="2772" actId="1076"/>
        <pc:sldMkLst>
          <pc:docMk/>
          <pc:sldMk cId="3268722949" sldId="271"/>
        </pc:sldMkLst>
        <pc:spChg chg="add mod">
          <ac:chgData name="hassan MH" userId="84cd2103f36ef0dc" providerId="LiveId" clId="{AAE74A20-8704-4AB7-9C4B-AE3F22FEC13C}" dt="2020-06-13T13:41:23.455" v="2079" actId="14100"/>
          <ac:spMkLst>
            <pc:docMk/>
            <pc:sldMk cId="3268722949" sldId="271"/>
            <ac:spMk id="5" creationId="{E4EFB7DD-4E5D-4853-9C5B-9B114063E125}"/>
          </ac:spMkLst>
        </pc:spChg>
        <pc:spChg chg="add mod">
          <ac:chgData name="hassan MH" userId="84cd2103f36ef0dc" providerId="LiveId" clId="{AAE74A20-8704-4AB7-9C4B-AE3F22FEC13C}" dt="2020-06-13T16:53:27.880" v="2772" actId="1076"/>
          <ac:spMkLst>
            <pc:docMk/>
            <pc:sldMk cId="3268722949" sldId="271"/>
            <ac:spMk id="6" creationId="{E1D5C2E2-B94B-4F1E-8D5E-25F1C634C4A4}"/>
          </ac:spMkLst>
        </pc:spChg>
        <pc:picChg chg="add del mod modCrop">
          <ac:chgData name="hassan MH" userId="84cd2103f36ef0dc" providerId="LiveId" clId="{AAE74A20-8704-4AB7-9C4B-AE3F22FEC13C}" dt="2020-06-13T13:40:36.906" v="2069" actId="478"/>
          <ac:picMkLst>
            <pc:docMk/>
            <pc:sldMk cId="3268722949" sldId="271"/>
            <ac:picMk id="3" creationId="{8FFB4CE1-7154-4A56-8CE3-5876F35423E5}"/>
          </ac:picMkLst>
        </pc:picChg>
        <pc:picChg chg="add mod">
          <ac:chgData name="hassan MH" userId="84cd2103f36ef0dc" providerId="LiveId" clId="{AAE74A20-8704-4AB7-9C4B-AE3F22FEC13C}" dt="2020-06-13T13:41:02.488" v="2075" actId="1076"/>
          <ac:picMkLst>
            <pc:docMk/>
            <pc:sldMk cId="3268722949" sldId="271"/>
            <ac:picMk id="4" creationId="{3DB37F00-2072-4F89-BA25-D7AC61A8DBD5}"/>
          </ac:picMkLst>
        </pc:picChg>
      </pc:sldChg>
      <pc:sldChg chg="addSp delSp modSp add mod ord">
        <pc:chgData name="hassan MH" userId="84cd2103f36ef0dc" providerId="LiveId" clId="{AAE74A20-8704-4AB7-9C4B-AE3F22FEC13C}" dt="2020-06-13T16:51:04.824" v="2734"/>
        <pc:sldMkLst>
          <pc:docMk/>
          <pc:sldMk cId="688944227" sldId="272"/>
        </pc:sldMkLst>
        <pc:spChg chg="add mod">
          <ac:chgData name="hassan MH" userId="84cd2103f36ef0dc" providerId="LiveId" clId="{AAE74A20-8704-4AB7-9C4B-AE3F22FEC13C}" dt="2020-06-13T16:51:04.824" v="2734"/>
          <ac:spMkLst>
            <pc:docMk/>
            <pc:sldMk cId="688944227" sldId="272"/>
            <ac:spMk id="13" creationId="{E76E4864-6883-4DBD-9298-D192E382C3DB}"/>
          </ac:spMkLst>
        </pc:spChg>
        <pc:spChg chg="add mod">
          <ac:chgData name="hassan MH" userId="84cd2103f36ef0dc" providerId="LiveId" clId="{AAE74A20-8704-4AB7-9C4B-AE3F22FEC13C}" dt="2020-06-13T16:51:04.824" v="2734"/>
          <ac:spMkLst>
            <pc:docMk/>
            <pc:sldMk cId="688944227" sldId="272"/>
            <ac:spMk id="14" creationId="{58DD1B97-D9BD-4C5D-BAE7-02F5ADB16BCA}"/>
          </ac:spMkLst>
        </pc:spChg>
        <pc:spChg chg="mod">
          <ac:chgData name="hassan MH" userId="84cd2103f36ef0dc" providerId="LiveId" clId="{AAE74A20-8704-4AB7-9C4B-AE3F22FEC13C}" dt="2020-06-13T13:47:42.580" v="2163"/>
          <ac:spMkLst>
            <pc:docMk/>
            <pc:sldMk cId="688944227" sldId="272"/>
            <ac:spMk id="16" creationId="{47B4306A-8629-4674-819D-27030473F4E3}"/>
          </ac:spMkLst>
        </pc:spChg>
        <pc:spChg chg="mod">
          <ac:chgData name="hassan MH" userId="84cd2103f36ef0dc" providerId="LiveId" clId="{AAE74A20-8704-4AB7-9C4B-AE3F22FEC13C}" dt="2020-06-13T13:47:42.580" v="2163"/>
          <ac:spMkLst>
            <pc:docMk/>
            <pc:sldMk cId="688944227" sldId="272"/>
            <ac:spMk id="17" creationId="{79ADF1AE-C06A-4EB8-B564-CC884BB69BDB}"/>
          </ac:spMkLst>
        </pc:spChg>
        <pc:spChg chg="mod">
          <ac:chgData name="hassan MH" userId="84cd2103f36ef0dc" providerId="LiveId" clId="{AAE74A20-8704-4AB7-9C4B-AE3F22FEC13C}" dt="2020-06-13T13:47:42.580" v="2163"/>
          <ac:spMkLst>
            <pc:docMk/>
            <pc:sldMk cId="688944227" sldId="272"/>
            <ac:spMk id="20" creationId="{1D073E16-C297-4093-A8C1-FA96DF9733CE}"/>
          </ac:spMkLst>
        </pc:spChg>
        <pc:spChg chg="mod">
          <ac:chgData name="hassan MH" userId="84cd2103f36ef0dc" providerId="LiveId" clId="{AAE74A20-8704-4AB7-9C4B-AE3F22FEC13C}" dt="2020-06-13T13:47:42.580" v="2163"/>
          <ac:spMkLst>
            <pc:docMk/>
            <pc:sldMk cId="688944227" sldId="272"/>
            <ac:spMk id="21" creationId="{EFECA999-4EC6-4FE2-85F1-4155B8134B11}"/>
          </ac:spMkLst>
        </pc:spChg>
        <pc:spChg chg="mod">
          <ac:chgData name="hassan MH" userId="84cd2103f36ef0dc" providerId="LiveId" clId="{AAE74A20-8704-4AB7-9C4B-AE3F22FEC13C}" dt="2020-06-13T13:47:42.580" v="2163"/>
          <ac:spMkLst>
            <pc:docMk/>
            <pc:sldMk cId="688944227" sldId="272"/>
            <ac:spMk id="22" creationId="{8465F90C-1333-427C-A1ED-F3DB539F9DC8}"/>
          </ac:spMkLst>
        </pc:spChg>
        <pc:spChg chg="mod">
          <ac:chgData name="hassan MH" userId="84cd2103f36ef0dc" providerId="LiveId" clId="{AAE74A20-8704-4AB7-9C4B-AE3F22FEC13C}" dt="2020-06-13T13:47:42.580" v="2163"/>
          <ac:spMkLst>
            <pc:docMk/>
            <pc:sldMk cId="688944227" sldId="272"/>
            <ac:spMk id="23" creationId="{435FBC09-7C7F-4B8A-83E7-9B32431AAAD4}"/>
          </ac:spMkLst>
        </pc:spChg>
        <pc:spChg chg="mod">
          <ac:chgData name="hassan MH" userId="84cd2103f36ef0dc" providerId="LiveId" clId="{AAE74A20-8704-4AB7-9C4B-AE3F22FEC13C}" dt="2020-06-13T13:47:42.580" v="2163"/>
          <ac:spMkLst>
            <pc:docMk/>
            <pc:sldMk cId="688944227" sldId="272"/>
            <ac:spMk id="24" creationId="{B4577CF0-0190-4114-9FF4-68D957B63220}"/>
          </ac:spMkLst>
        </pc:spChg>
        <pc:spChg chg="mod">
          <ac:chgData name="hassan MH" userId="84cd2103f36ef0dc" providerId="LiveId" clId="{AAE74A20-8704-4AB7-9C4B-AE3F22FEC13C}" dt="2020-06-13T13:47:42.580" v="2163"/>
          <ac:spMkLst>
            <pc:docMk/>
            <pc:sldMk cId="688944227" sldId="272"/>
            <ac:spMk id="25" creationId="{4E2E4DBE-2861-4663-AEE3-29719AC2264F}"/>
          </ac:spMkLst>
        </pc:spChg>
        <pc:spChg chg="mod">
          <ac:chgData name="hassan MH" userId="84cd2103f36ef0dc" providerId="LiveId" clId="{AAE74A20-8704-4AB7-9C4B-AE3F22FEC13C}" dt="2020-06-13T13:47:42.580" v="2163"/>
          <ac:spMkLst>
            <pc:docMk/>
            <pc:sldMk cId="688944227" sldId="272"/>
            <ac:spMk id="26" creationId="{7DBD50BB-843F-4822-86CA-3CC3D9A6B827}"/>
          </ac:spMkLst>
        </pc:spChg>
        <pc:spChg chg="mod">
          <ac:chgData name="hassan MH" userId="84cd2103f36ef0dc" providerId="LiveId" clId="{AAE74A20-8704-4AB7-9C4B-AE3F22FEC13C}" dt="2020-06-13T13:47:42.580" v="2163"/>
          <ac:spMkLst>
            <pc:docMk/>
            <pc:sldMk cId="688944227" sldId="272"/>
            <ac:spMk id="27" creationId="{B7242FF2-8DDC-4665-8D4C-1200B77C629C}"/>
          </ac:spMkLst>
        </pc:spChg>
        <pc:spChg chg="mod">
          <ac:chgData name="hassan MH" userId="84cd2103f36ef0dc" providerId="LiveId" clId="{AAE74A20-8704-4AB7-9C4B-AE3F22FEC13C}" dt="2020-06-13T13:47:42.580" v="2163"/>
          <ac:spMkLst>
            <pc:docMk/>
            <pc:sldMk cId="688944227" sldId="272"/>
            <ac:spMk id="28" creationId="{7B6DABA0-5284-4570-9BC7-44D6345D864A}"/>
          </ac:spMkLst>
        </pc:spChg>
        <pc:spChg chg="mod">
          <ac:chgData name="hassan MH" userId="84cd2103f36ef0dc" providerId="LiveId" clId="{AAE74A20-8704-4AB7-9C4B-AE3F22FEC13C}" dt="2020-06-13T13:47:42.580" v="2163"/>
          <ac:spMkLst>
            <pc:docMk/>
            <pc:sldMk cId="688944227" sldId="272"/>
            <ac:spMk id="29" creationId="{E4E4EFE4-1146-43FE-B8F9-65A06AE9D5D7}"/>
          </ac:spMkLst>
        </pc:spChg>
        <pc:spChg chg="mod">
          <ac:chgData name="hassan MH" userId="84cd2103f36ef0dc" providerId="LiveId" clId="{AAE74A20-8704-4AB7-9C4B-AE3F22FEC13C}" dt="2020-06-13T13:47:42.580" v="2163"/>
          <ac:spMkLst>
            <pc:docMk/>
            <pc:sldMk cId="688944227" sldId="272"/>
            <ac:spMk id="30" creationId="{A369D313-C5F6-4EAD-8A06-7ED8F62E6B50}"/>
          </ac:spMkLst>
        </pc:spChg>
        <pc:spChg chg="mod">
          <ac:chgData name="hassan MH" userId="84cd2103f36ef0dc" providerId="LiveId" clId="{AAE74A20-8704-4AB7-9C4B-AE3F22FEC13C}" dt="2020-06-13T13:47:42.580" v="2163"/>
          <ac:spMkLst>
            <pc:docMk/>
            <pc:sldMk cId="688944227" sldId="272"/>
            <ac:spMk id="31" creationId="{3A087AFC-ED37-4914-97FF-B134FE34434B}"/>
          </ac:spMkLst>
        </pc:spChg>
        <pc:spChg chg="add del mod">
          <ac:chgData name="hassan MH" userId="84cd2103f36ef0dc" providerId="LiveId" clId="{AAE74A20-8704-4AB7-9C4B-AE3F22FEC13C}" dt="2020-06-13T13:55:09.460" v="2328"/>
          <ac:spMkLst>
            <pc:docMk/>
            <pc:sldMk cId="688944227" sldId="272"/>
            <ac:spMk id="32" creationId="{2E7C78C3-965A-4047-A545-BEF2B5C0A597}"/>
          </ac:spMkLst>
        </pc:spChg>
        <pc:grpChg chg="mod">
          <ac:chgData name="hassan MH" userId="84cd2103f36ef0dc" providerId="LiveId" clId="{AAE74A20-8704-4AB7-9C4B-AE3F22FEC13C}" dt="2020-06-13T13:46:32.975" v="2150" actId="1076"/>
          <ac:grpSpMkLst>
            <pc:docMk/>
            <pc:sldMk cId="688944227" sldId="272"/>
            <ac:grpSpMk id="11" creationId="{6877F3AD-E6C2-4601-BFC8-960E57D54EC7}"/>
          </ac:grpSpMkLst>
        </pc:grpChg>
        <pc:grpChg chg="add mod">
          <ac:chgData name="hassan MH" userId="84cd2103f36ef0dc" providerId="LiveId" clId="{AAE74A20-8704-4AB7-9C4B-AE3F22FEC13C}" dt="2020-06-13T13:47:47.872" v="2164" actId="196"/>
          <ac:grpSpMkLst>
            <pc:docMk/>
            <pc:sldMk cId="688944227" sldId="272"/>
            <ac:grpSpMk id="15" creationId="{FF383DF1-7F33-4D8F-981E-6E70BF2BB852}"/>
          </ac:grpSpMkLst>
        </pc:grpChg>
        <pc:grpChg chg="mod">
          <ac:chgData name="hassan MH" userId="84cd2103f36ef0dc" providerId="LiveId" clId="{AAE74A20-8704-4AB7-9C4B-AE3F22FEC13C}" dt="2020-06-13T13:47:42.580" v="2163"/>
          <ac:grpSpMkLst>
            <pc:docMk/>
            <pc:sldMk cId="688944227" sldId="272"/>
            <ac:grpSpMk id="18" creationId="{8382C2C7-5242-453E-8EB1-8358984EAC0B}"/>
          </ac:grpSpMkLst>
        </pc:grpChg>
        <pc:grpChg chg="mod">
          <ac:chgData name="hassan MH" userId="84cd2103f36ef0dc" providerId="LiveId" clId="{AAE74A20-8704-4AB7-9C4B-AE3F22FEC13C}" dt="2020-06-13T13:47:42.580" v="2163"/>
          <ac:grpSpMkLst>
            <pc:docMk/>
            <pc:sldMk cId="688944227" sldId="272"/>
            <ac:grpSpMk id="19" creationId="{6FCE5749-8088-4DC6-9230-92DE3AD9ADA4}"/>
          </ac:grpSpMkLst>
        </pc:grpChg>
        <pc:picChg chg="del">
          <ac:chgData name="hassan MH" userId="84cd2103f36ef0dc" providerId="LiveId" clId="{AAE74A20-8704-4AB7-9C4B-AE3F22FEC13C}" dt="2020-06-13T13:46:30.876" v="2149" actId="478"/>
          <ac:picMkLst>
            <pc:docMk/>
            <pc:sldMk cId="688944227" sldId="272"/>
            <ac:picMk id="2" creationId="{82CFAC1E-3DA1-46D6-B8C3-30B98C372F09}"/>
          </ac:picMkLst>
        </pc:picChg>
        <pc:picChg chg="add mod ord">
          <ac:chgData name="hassan MH" userId="84cd2103f36ef0dc" providerId="LiveId" clId="{AAE74A20-8704-4AB7-9C4B-AE3F22FEC13C}" dt="2020-06-13T13:47:52.943" v="2165" actId="166"/>
          <ac:picMkLst>
            <pc:docMk/>
            <pc:sldMk cId="688944227" sldId="272"/>
            <ac:picMk id="12" creationId="{B22FA8DD-4FA1-4DEC-A696-A2F21B3CD8AF}"/>
          </ac:picMkLst>
        </pc:picChg>
      </pc:sldChg>
      <pc:sldChg chg="addSp delSp modSp new mod">
        <pc:chgData name="hassan MH" userId="84cd2103f36ef0dc" providerId="LiveId" clId="{AAE74A20-8704-4AB7-9C4B-AE3F22FEC13C}" dt="2020-06-13T16:51:04.824" v="2734"/>
        <pc:sldMkLst>
          <pc:docMk/>
          <pc:sldMk cId="4071462264" sldId="273"/>
        </pc:sldMkLst>
        <pc:spChg chg="del">
          <ac:chgData name="hassan MH" userId="84cd2103f36ef0dc" providerId="LiveId" clId="{AAE74A20-8704-4AB7-9C4B-AE3F22FEC13C}" dt="2020-06-13T13:49:32.969" v="2171" actId="478"/>
          <ac:spMkLst>
            <pc:docMk/>
            <pc:sldMk cId="4071462264" sldId="273"/>
            <ac:spMk id="2" creationId="{A5930C1F-1F81-4113-9E87-04CBF826BB6C}"/>
          </ac:spMkLst>
        </pc:spChg>
        <pc:spChg chg="del">
          <ac:chgData name="hassan MH" userId="84cd2103f36ef0dc" providerId="LiveId" clId="{AAE74A20-8704-4AB7-9C4B-AE3F22FEC13C}" dt="2020-06-13T13:49:32.969" v="2171" actId="478"/>
          <ac:spMkLst>
            <pc:docMk/>
            <pc:sldMk cId="4071462264" sldId="273"/>
            <ac:spMk id="3" creationId="{3BC30312-C081-4150-8B5D-41AEC74217AF}"/>
          </ac:spMkLst>
        </pc:spChg>
        <pc:spChg chg="mod">
          <ac:chgData name="hassan MH" userId="84cd2103f36ef0dc" providerId="LiveId" clId="{AAE74A20-8704-4AB7-9C4B-AE3F22FEC13C}" dt="2020-06-13T13:49:33.863" v="2172"/>
          <ac:spMkLst>
            <pc:docMk/>
            <pc:sldMk cId="4071462264" sldId="273"/>
            <ac:spMk id="5" creationId="{A3BE2CBB-3BD6-4D23-B823-0716FD263F17}"/>
          </ac:spMkLst>
        </pc:spChg>
        <pc:spChg chg="mod">
          <ac:chgData name="hassan MH" userId="84cd2103f36ef0dc" providerId="LiveId" clId="{AAE74A20-8704-4AB7-9C4B-AE3F22FEC13C}" dt="2020-06-13T13:49:33.863" v="2172"/>
          <ac:spMkLst>
            <pc:docMk/>
            <pc:sldMk cId="4071462264" sldId="273"/>
            <ac:spMk id="6" creationId="{D26C514D-C514-4268-8543-4AF1AA3BBAD6}"/>
          </ac:spMkLst>
        </pc:spChg>
        <pc:spChg chg="mod">
          <ac:chgData name="hassan MH" userId="84cd2103f36ef0dc" providerId="LiveId" clId="{AAE74A20-8704-4AB7-9C4B-AE3F22FEC13C}" dt="2020-06-13T13:49:33.863" v="2172"/>
          <ac:spMkLst>
            <pc:docMk/>
            <pc:sldMk cId="4071462264" sldId="273"/>
            <ac:spMk id="7" creationId="{AA676ED3-D246-4DA8-B602-0D0E220E98B1}"/>
          </ac:spMkLst>
        </pc:spChg>
        <pc:spChg chg="mod">
          <ac:chgData name="hassan MH" userId="84cd2103f36ef0dc" providerId="LiveId" clId="{AAE74A20-8704-4AB7-9C4B-AE3F22FEC13C}" dt="2020-06-13T13:49:33.863" v="2172"/>
          <ac:spMkLst>
            <pc:docMk/>
            <pc:sldMk cId="4071462264" sldId="273"/>
            <ac:spMk id="8" creationId="{2529337C-FE66-4618-A040-F5F183E9EB12}"/>
          </ac:spMkLst>
        </pc:spChg>
        <pc:spChg chg="mod">
          <ac:chgData name="hassan MH" userId="84cd2103f36ef0dc" providerId="LiveId" clId="{AAE74A20-8704-4AB7-9C4B-AE3F22FEC13C}" dt="2020-06-13T13:49:33.863" v="2172"/>
          <ac:spMkLst>
            <pc:docMk/>
            <pc:sldMk cId="4071462264" sldId="273"/>
            <ac:spMk id="9" creationId="{74FC5AB5-5F53-4BF5-B805-82698D9633BA}"/>
          </ac:spMkLst>
        </pc:spChg>
        <pc:spChg chg="mod">
          <ac:chgData name="hassan MH" userId="84cd2103f36ef0dc" providerId="LiveId" clId="{AAE74A20-8704-4AB7-9C4B-AE3F22FEC13C}" dt="2020-06-13T13:49:33.863" v="2172"/>
          <ac:spMkLst>
            <pc:docMk/>
            <pc:sldMk cId="4071462264" sldId="273"/>
            <ac:spMk id="10" creationId="{04667E6C-D265-4157-8151-FEB066E7F391}"/>
          </ac:spMkLst>
        </pc:spChg>
        <pc:spChg chg="mod">
          <ac:chgData name="hassan MH" userId="84cd2103f36ef0dc" providerId="LiveId" clId="{AAE74A20-8704-4AB7-9C4B-AE3F22FEC13C}" dt="2020-06-13T13:49:33.863" v="2172"/>
          <ac:spMkLst>
            <pc:docMk/>
            <pc:sldMk cId="4071462264" sldId="273"/>
            <ac:spMk id="11" creationId="{8C914D9D-1DB4-46D6-AA8F-0220E3C41E7F}"/>
          </ac:spMkLst>
        </pc:spChg>
        <pc:spChg chg="mod">
          <ac:chgData name="hassan MH" userId="84cd2103f36ef0dc" providerId="LiveId" clId="{AAE74A20-8704-4AB7-9C4B-AE3F22FEC13C}" dt="2020-06-13T13:49:33.863" v="2172"/>
          <ac:spMkLst>
            <pc:docMk/>
            <pc:sldMk cId="4071462264" sldId="273"/>
            <ac:spMk id="12" creationId="{41D52D3F-9E97-414D-A716-7392553CA123}"/>
          </ac:spMkLst>
        </pc:spChg>
        <pc:spChg chg="mod">
          <ac:chgData name="hassan MH" userId="84cd2103f36ef0dc" providerId="LiveId" clId="{AAE74A20-8704-4AB7-9C4B-AE3F22FEC13C}" dt="2020-06-13T13:49:33.863" v="2172"/>
          <ac:spMkLst>
            <pc:docMk/>
            <pc:sldMk cId="4071462264" sldId="273"/>
            <ac:spMk id="13" creationId="{E9FFF73A-7DC0-4C91-8AB8-0CE9BAD3C50D}"/>
          </ac:spMkLst>
        </pc:spChg>
        <pc:spChg chg="mod">
          <ac:chgData name="hassan MH" userId="84cd2103f36ef0dc" providerId="LiveId" clId="{AAE74A20-8704-4AB7-9C4B-AE3F22FEC13C}" dt="2020-06-13T13:49:33.863" v="2172"/>
          <ac:spMkLst>
            <pc:docMk/>
            <pc:sldMk cId="4071462264" sldId="273"/>
            <ac:spMk id="14" creationId="{D8C6EDCB-4675-4CA0-A32D-EC5F5B83982D}"/>
          </ac:spMkLst>
        </pc:spChg>
        <pc:spChg chg="mod">
          <ac:chgData name="hassan MH" userId="84cd2103f36ef0dc" providerId="LiveId" clId="{AAE74A20-8704-4AB7-9C4B-AE3F22FEC13C}" dt="2020-06-13T13:49:33.863" v="2172"/>
          <ac:spMkLst>
            <pc:docMk/>
            <pc:sldMk cId="4071462264" sldId="273"/>
            <ac:spMk id="15" creationId="{ACFC3343-F5D0-4539-AFA4-2E3A354C8103}"/>
          </ac:spMkLst>
        </pc:spChg>
        <pc:spChg chg="mod">
          <ac:chgData name="hassan MH" userId="84cd2103f36ef0dc" providerId="LiveId" clId="{AAE74A20-8704-4AB7-9C4B-AE3F22FEC13C}" dt="2020-06-13T13:49:33.863" v="2172"/>
          <ac:spMkLst>
            <pc:docMk/>
            <pc:sldMk cId="4071462264" sldId="273"/>
            <ac:spMk id="16" creationId="{9B1ADE44-E5F3-4326-8859-36359AE85FD7}"/>
          </ac:spMkLst>
        </pc:spChg>
        <pc:spChg chg="mod">
          <ac:chgData name="hassan MH" userId="84cd2103f36ef0dc" providerId="LiveId" clId="{AAE74A20-8704-4AB7-9C4B-AE3F22FEC13C}" dt="2020-06-13T13:49:33.863" v="2172"/>
          <ac:spMkLst>
            <pc:docMk/>
            <pc:sldMk cId="4071462264" sldId="273"/>
            <ac:spMk id="17" creationId="{315A7DD4-B1BD-401F-B6DA-87A50AF42FD8}"/>
          </ac:spMkLst>
        </pc:spChg>
        <pc:spChg chg="mod">
          <ac:chgData name="hassan MH" userId="84cd2103f36ef0dc" providerId="LiveId" clId="{AAE74A20-8704-4AB7-9C4B-AE3F22FEC13C}" dt="2020-06-13T13:49:33.863" v="2172"/>
          <ac:spMkLst>
            <pc:docMk/>
            <pc:sldMk cId="4071462264" sldId="273"/>
            <ac:spMk id="18" creationId="{1BC48BEC-9851-444E-9465-B79BD69F326A}"/>
          </ac:spMkLst>
        </pc:spChg>
        <pc:spChg chg="mod">
          <ac:chgData name="hassan MH" userId="84cd2103f36ef0dc" providerId="LiveId" clId="{AAE74A20-8704-4AB7-9C4B-AE3F22FEC13C}" dt="2020-06-13T13:49:33.863" v="2172"/>
          <ac:spMkLst>
            <pc:docMk/>
            <pc:sldMk cId="4071462264" sldId="273"/>
            <ac:spMk id="19" creationId="{498776DF-78B2-45F6-93B5-0A6C4A848E55}"/>
          </ac:spMkLst>
        </pc:spChg>
        <pc:spChg chg="mod">
          <ac:chgData name="hassan MH" userId="84cd2103f36ef0dc" providerId="LiveId" clId="{AAE74A20-8704-4AB7-9C4B-AE3F22FEC13C}" dt="2020-06-13T13:49:33.863" v="2172"/>
          <ac:spMkLst>
            <pc:docMk/>
            <pc:sldMk cId="4071462264" sldId="273"/>
            <ac:spMk id="20" creationId="{39EFB8F7-B792-4E77-853E-B077FEE3536A}"/>
          </ac:spMkLst>
        </pc:spChg>
        <pc:spChg chg="mod">
          <ac:chgData name="hassan MH" userId="84cd2103f36ef0dc" providerId="LiveId" clId="{AAE74A20-8704-4AB7-9C4B-AE3F22FEC13C}" dt="2020-06-13T13:49:33.863" v="2172"/>
          <ac:spMkLst>
            <pc:docMk/>
            <pc:sldMk cId="4071462264" sldId="273"/>
            <ac:spMk id="21" creationId="{11694904-D610-4CBA-B33E-6F278E5AF203}"/>
          </ac:spMkLst>
        </pc:spChg>
        <pc:spChg chg="mod">
          <ac:chgData name="hassan MH" userId="84cd2103f36ef0dc" providerId="LiveId" clId="{AAE74A20-8704-4AB7-9C4B-AE3F22FEC13C}" dt="2020-06-13T13:49:33.863" v="2172"/>
          <ac:spMkLst>
            <pc:docMk/>
            <pc:sldMk cId="4071462264" sldId="273"/>
            <ac:spMk id="22" creationId="{4ACE13EA-4629-4CE8-A18C-4AE7DCD7E9B3}"/>
          </ac:spMkLst>
        </pc:spChg>
        <pc:spChg chg="mod">
          <ac:chgData name="hassan MH" userId="84cd2103f36ef0dc" providerId="LiveId" clId="{AAE74A20-8704-4AB7-9C4B-AE3F22FEC13C}" dt="2020-06-13T13:49:33.863" v="2172"/>
          <ac:spMkLst>
            <pc:docMk/>
            <pc:sldMk cId="4071462264" sldId="273"/>
            <ac:spMk id="23" creationId="{F83E90EE-8DC6-4989-8396-0EBB4BEFC411}"/>
          </ac:spMkLst>
        </pc:spChg>
        <pc:spChg chg="mod">
          <ac:chgData name="hassan MH" userId="84cd2103f36ef0dc" providerId="LiveId" clId="{AAE74A20-8704-4AB7-9C4B-AE3F22FEC13C}" dt="2020-06-13T13:49:33.863" v="2172"/>
          <ac:spMkLst>
            <pc:docMk/>
            <pc:sldMk cId="4071462264" sldId="273"/>
            <ac:spMk id="24" creationId="{F3D8120D-5B49-4393-A99B-02DF3C1E019F}"/>
          </ac:spMkLst>
        </pc:spChg>
        <pc:spChg chg="mod">
          <ac:chgData name="hassan MH" userId="84cd2103f36ef0dc" providerId="LiveId" clId="{AAE74A20-8704-4AB7-9C4B-AE3F22FEC13C}" dt="2020-06-13T13:49:33.863" v="2172"/>
          <ac:spMkLst>
            <pc:docMk/>
            <pc:sldMk cId="4071462264" sldId="273"/>
            <ac:spMk id="25" creationId="{357B3CBD-B9CB-4ECF-B1FA-94FCA9B2BA17}"/>
          </ac:spMkLst>
        </pc:spChg>
        <pc:spChg chg="mod">
          <ac:chgData name="hassan MH" userId="84cd2103f36ef0dc" providerId="LiveId" clId="{AAE74A20-8704-4AB7-9C4B-AE3F22FEC13C}" dt="2020-06-13T13:49:33.863" v="2172"/>
          <ac:spMkLst>
            <pc:docMk/>
            <pc:sldMk cId="4071462264" sldId="273"/>
            <ac:spMk id="26" creationId="{20FA7D32-F346-48E7-AF33-CC2479902B7F}"/>
          </ac:spMkLst>
        </pc:spChg>
        <pc:spChg chg="mod">
          <ac:chgData name="hassan MH" userId="84cd2103f36ef0dc" providerId="LiveId" clId="{AAE74A20-8704-4AB7-9C4B-AE3F22FEC13C}" dt="2020-06-13T13:49:33.863" v="2172"/>
          <ac:spMkLst>
            <pc:docMk/>
            <pc:sldMk cId="4071462264" sldId="273"/>
            <ac:spMk id="27" creationId="{040B11E0-4956-4526-9D9B-E483F195DBA8}"/>
          </ac:spMkLst>
        </pc:spChg>
        <pc:spChg chg="mod">
          <ac:chgData name="hassan MH" userId="84cd2103f36ef0dc" providerId="LiveId" clId="{AAE74A20-8704-4AB7-9C4B-AE3F22FEC13C}" dt="2020-06-13T13:49:33.863" v="2172"/>
          <ac:spMkLst>
            <pc:docMk/>
            <pc:sldMk cId="4071462264" sldId="273"/>
            <ac:spMk id="28" creationId="{3D47E863-3EFA-481A-908B-2C4F3C431C89}"/>
          </ac:spMkLst>
        </pc:spChg>
        <pc:spChg chg="mod">
          <ac:chgData name="hassan MH" userId="84cd2103f36ef0dc" providerId="LiveId" clId="{AAE74A20-8704-4AB7-9C4B-AE3F22FEC13C}" dt="2020-06-13T13:49:33.863" v="2172"/>
          <ac:spMkLst>
            <pc:docMk/>
            <pc:sldMk cId="4071462264" sldId="273"/>
            <ac:spMk id="29" creationId="{51E93D0D-531B-4078-9415-81A50E669311}"/>
          </ac:spMkLst>
        </pc:spChg>
        <pc:spChg chg="mod">
          <ac:chgData name="hassan MH" userId="84cd2103f36ef0dc" providerId="LiveId" clId="{AAE74A20-8704-4AB7-9C4B-AE3F22FEC13C}" dt="2020-06-13T13:49:33.863" v="2172"/>
          <ac:spMkLst>
            <pc:docMk/>
            <pc:sldMk cId="4071462264" sldId="273"/>
            <ac:spMk id="30" creationId="{46876141-1968-48F5-94A6-A8EEA11977CF}"/>
          </ac:spMkLst>
        </pc:spChg>
        <pc:spChg chg="mod">
          <ac:chgData name="hassan MH" userId="84cd2103f36ef0dc" providerId="LiveId" clId="{AAE74A20-8704-4AB7-9C4B-AE3F22FEC13C}" dt="2020-06-13T13:49:33.863" v="2172"/>
          <ac:spMkLst>
            <pc:docMk/>
            <pc:sldMk cId="4071462264" sldId="273"/>
            <ac:spMk id="31" creationId="{A7C9C9DC-18BD-4E6B-8AAE-DD6AEB0662D0}"/>
          </ac:spMkLst>
        </pc:spChg>
        <pc:spChg chg="mod">
          <ac:chgData name="hassan MH" userId="84cd2103f36ef0dc" providerId="LiveId" clId="{AAE74A20-8704-4AB7-9C4B-AE3F22FEC13C}" dt="2020-06-13T13:49:33.863" v="2172"/>
          <ac:spMkLst>
            <pc:docMk/>
            <pc:sldMk cId="4071462264" sldId="273"/>
            <ac:spMk id="32" creationId="{D1F20CCB-C8D2-40B0-A855-9A9B22F93329}"/>
          </ac:spMkLst>
        </pc:spChg>
        <pc:spChg chg="mod">
          <ac:chgData name="hassan MH" userId="84cd2103f36ef0dc" providerId="LiveId" clId="{AAE74A20-8704-4AB7-9C4B-AE3F22FEC13C}" dt="2020-06-13T13:49:33.863" v="2172"/>
          <ac:spMkLst>
            <pc:docMk/>
            <pc:sldMk cId="4071462264" sldId="273"/>
            <ac:spMk id="33" creationId="{325A76EE-4E67-4D31-B22E-0D8EFBBA329D}"/>
          </ac:spMkLst>
        </pc:spChg>
        <pc:spChg chg="mod">
          <ac:chgData name="hassan MH" userId="84cd2103f36ef0dc" providerId="LiveId" clId="{AAE74A20-8704-4AB7-9C4B-AE3F22FEC13C}" dt="2020-06-13T13:49:37.157" v="2174" actId="1076"/>
          <ac:spMkLst>
            <pc:docMk/>
            <pc:sldMk cId="4071462264" sldId="273"/>
            <ac:spMk id="34" creationId="{8F878642-2211-44CF-85CC-4C72ED9780AF}"/>
          </ac:spMkLst>
        </pc:spChg>
        <pc:spChg chg="mod">
          <ac:chgData name="hassan MH" userId="84cd2103f36ef0dc" providerId="LiveId" clId="{AAE74A20-8704-4AB7-9C4B-AE3F22FEC13C}" dt="2020-06-13T13:49:33.863" v="2172"/>
          <ac:spMkLst>
            <pc:docMk/>
            <pc:sldMk cId="4071462264" sldId="273"/>
            <ac:spMk id="35" creationId="{2F561CC6-2AC1-4CD9-B1B1-346225FC0021}"/>
          </ac:spMkLst>
        </pc:spChg>
        <pc:spChg chg="mod">
          <ac:chgData name="hassan MH" userId="84cd2103f36ef0dc" providerId="LiveId" clId="{AAE74A20-8704-4AB7-9C4B-AE3F22FEC13C}" dt="2020-06-13T13:49:33.863" v="2172"/>
          <ac:spMkLst>
            <pc:docMk/>
            <pc:sldMk cId="4071462264" sldId="273"/>
            <ac:spMk id="36" creationId="{514BF08B-84B7-4230-960B-2D0B82194D64}"/>
          </ac:spMkLst>
        </pc:spChg>
        <pc:spChg chg="mod">
          <ac:chgData name="hassan MH" userId="84cd2103f36ef0dc" providerId="LiveId" clId="{AAE74A20-8704-4AB7-9C4B-AE3F22FEC13C}" dt="2020-06-13T13:49:33.863" v="2172"/>
          <ac:spMkLst>
            <pc:docMk/>
            <pc:sldMk cId="4071462264" sldId="273"/>
            <ac:spMk id="37" creationId="{66DA50C3-E46B-45CC-B189-AE33CFB3DEE9}"/>
          </ac:spMkLst>
        </pc:spChg>
        <pc:spChg chg="mod">
          <ac:chgData name="hassan MH" userId="84cd2103f36ef0dc" providerId="LiveId" clId="{AAE74A20-8704-4AB7-9C4B-AE3F22FEC13C}" dt="2020-06-13T13:49:33.863" v="2172"/>
          <ac:spMkLst>
            <pc:docMk/>
            <pc:sldMk cId="4071462264" sldId="273"/>
            <ac:spMk id="38" creationId="{9125FE28-A827-4FC8-817B-01E95771B806}"/>
          </ac:spMkLst>
        </pc:spChg>
        <pc:spChg chg="mod">
          <ac:chgData name="hassan MH" userId="84cd2103f36ef0dc" providerId="LiveId" clId="{AAE74A20-8704-4AB7-9C4B-AE3F22FEC13C}" dt="2020-06-13T13:49:33.863" v="2172"/>
          <ac:spMkLst>
            <pc:docMk/>
            <pc:sldMk cId="4071462264" sldId="273"/>
            <ac:spMk id="39" creationId="{2781B6FB-9359-4C0E-86A6-52ADB2753A01}"/>
          </ac:spMkLst>
        </pc:spChg>
        <pc:spChg chg="add mod">
          <ac:chgData name="hassan MH" userId="84cd2103f36ef0dc" providerId="LiveId" clId="{AAE74A20-8704-4AB7-9C4B-AE3F22FEC13C}" dt="2020-06-13T16:51:04.824" v="2734"/>
          <ac:spMkLst>
            <pc:docMk/>
            <pc:sldMk cId="4071462264" sldId="273"/>
            <ac:spMk id="40" creationId="{2000B14F-A6AF-4FCC-BE8F-FBD15B43AA32}"/>
          </ac:spMkLst>
        </pc:spChg>
        <pc:spChg chg="add mod">
          <ac:chgData name="hassan MH" userId="84cd2103f36ef0dc" providerId="LiveId" clId="{AAE74A20-8704-4AB7-9C4B-AE3F22FEC13C}" dt="2020-06-13T16:51:04.824" v="2734"/>
          <ac:spMkLst>
            <pc:docMk/>
            <pc:sldMk cId="4071462264" sldId="273"/>
            <ac:spMk id="41" creationId="{DFA357AB-8741-4253-B952-843EB405EAE1}"/>
          </ac:spMkLst>
        </pc:spChg>
        <pc:spChg chg="add mod">
          <ac:chgData name="hassan MH" userId="84cd2103f36ef0dc" providerId="LiveId" clId="{AAE74A20-8704-4AB7-9C4B-AE3F22FEC13C}" dt="2020-06-13T16:51:04.824" v="2734"/>
          <ac:spMkLst>
            <pc:docMk/>
            <pc:sldMk cId="4071462264" sldId="273"/>
            <ac:spMk id="42" creationId="{EBCE5897-6CCB-4C22-B0F1-C86DFC2F2D90}"/>
          </ac:spMkLst>
        </pc:spChg>
        <pc:spChg chg="add mod">
          <ac:chgData name="hassan MH" userId="84cd2103f36ef0dc" providerId="LiveId" clId="{AAE74A20-8704-4AB7-9C4B-AE3F22FEC13C}" dt="2020-06-13T16:51:04.824" v="2734"/>
          <ac:spMkLst>
            <pc:docMk/>
            <pc:sldMk cId="4071462264" sldId="273"/>
            <ac:spMk id="43" creationId="{85D0D16A-0A11-4DC7-B498-63729AEEFE54}"/>
          </ac:spMkLst>
        </pc:spChg>
        <pc:spChg chg="add mod">
          <ac:chgData name="hassan MH" userId="84cd2103f36ef0dc" providerId="LiveId" clId="{AAE74A20-8704-4AB7-9C4B-AE3F22FEC13C}" dt="2020-06-13T16:51:04.824" v="2734"/>
          <ac:spMkLst>
            <pc:docMk/>
            <pc:sldMk cId="4071462264" sldId="273"/>
            <ac:spMk id="44" creationId="{048C0994-723F-415A-8840-B362A462F9CB}"/>
          </ac:spMkLst>
        </pc:spChg>
        <pc:spChg chg="add mod">
          <ac:chgData name="hassan MH" userId="84cd2103f36ef0dc" providerId="LiveId" clId="{AAE74A20-8704-4AB7-9C4B-AE3F22FEC13C}" dt="2020-06-13T16:51:04.824" v="2734"/>
          <ac:spMkLst>
            <pc:docMk/>
            <pc:sldMk cId="4071462264" sldId="273"/>
            <ac:spMk id="45" creationId="{AC13F89A-55F5-4571-9532-4E54D26BDC0D}"/>
          </ac:spMkLst>
        </pc:spChg>
        <pc:grpChg chg="add mod">
          <ac:chgData name="hassan MH" userId="84cd2103f36ef0dc" providerId="LiveId" clId="{AAE74A20-8704-4AB7-9C4B-AE3F22FEC13C}" dt="2020-06-13T13:49:40.922" v="2176" actId="1076"/>
          <ac:grpSpMkLst>
            <pc:docMk/>
            <pc:sldMk cId="4071462264" sldId="273"/>
            <ac:grpSpMk id="4" creationId="{91AC030D-A8B8-4A74-B6C0-254DC2774783}"/>
          </ac:grpSpMkLst>
        </pc:grpChg>
      </pc:sldChg>
      <pc:sldChg chg="addSp delSp modSp new mod">
        <pc:chgData name="hassan MH" userId="84cd2103f36ef0dc" providerId="LiveId" clId="{AAE74A20-8704-4AB7-9C4B-AE3F22FEC13C}" dt="2020-06-13T16:51:04.824" v="2734"/>
        <pc:sldMkLst>
          <pc:docMk/>
          <pc:sldMk cId="3275943678" sldId="274"/>
        </pc:sldMkLst>
        <pc:spChg chg="del">
          <ac:chgData name="hassan MH" userId="84cd2103f36ef0dc" providerId="LiveId" clId="{AAE74A20-8704-4AB7-9C4B-AE3F22FEC13C}" dt="2020-06-13T13:51:26.482" v="2251" actId="478"/>
          <ac:spMkLst>
            <pc:docMk/>
            <pc:sldMk cId="3275943678" sldId="274"/>
            <ac:spMk id="2" creationId="{2B957AC1-C8B9-4D92-9214-B2D7951C55D2}"/>
          </ac:spMkLst>
        </pc:spChg>
        <pc:spChg chg="del">
          <ac:chgData name="hassan MH" userId="84cd2103f36ef0dc" providerId="LiveId" clId="{AAE74A20-8704-4AB7-9C4B-AE3F22FEC13C}" dt="2020-06-13T13:51:26.482" v="2251" actId="478"/>
          <ac:spMkLst>
            <pc:docMk/>
            <pc:sldMk cId="3275943678" sldId="274"/>
            <ac:spMk id="3" creationId="{3C82E68C-6993-4961-AA50-18B85E07E0A1}"/>
          </ac:spMkLst>
        </pc:spChg>
        <pc:spChg chg="add mod">
          <ac:chgData name="hassan MH" userId="84cd2103f36ef0dc" providerId="LiveId" clId="{AAE74A20-8704-4AB7-9C4B-AE3F22FEC13C}" dt="2020-06-13T16:51:04.824" v="2734"/>
          <ac:spMkLst>
            <pc:docMk/>
            <pc:sldMk cId="3275943678" sldId="274"/>
            <ac:spMk id="7" creationId="{7A9A6305-ED00-4CAD-9762-92F1BB56D646}"/>
          </ac:spMkLst>
        </pc:spChg>
        <pc:spChg chg="add mod">
          <ac:chgData name="hassan MH" userId="84cd2103f36ef0dc" providerId="LiveId" clId="{AAE74A20-8704-4AB7-9C4B-AE3F22FEC13C}" dt="2020-06-13T16:51:04.824" v="2734"/>
          <ac:spMkLst>
            <pc:docMk/>
            <pc:sldMk cId="3275943678" sldId="274"/>
            <ac:spMk id="8" creationId="{1FFF0D57-F3BF-4925-92B7-59C8E70EB510}"/>
          </ac:spMkLst>
        </pc:spChg>
        <pc:spChg chg="add mod">
          <ac:chgData name="hassan MH" userId="84cd2103f36ef0dc" providerId="LiveId" clId="{AAE74A20-8704-4AB7-9C4B-AE3F22FEC13C}" dt="2020-06-13T16:51:04.824" v="2734"/>
          <ac:spMkLst>
            <pc:docMk/>
            <pc:sldMk cId="3275943678" sldId="274"/>
            <ac:spMk id="9" creationId="{F54E3C3F-3012-4CC1-87FC-68B098A6149C}"/>
          </ac:spMkLst>
        </pc:spChg>
        <pc:spChg chg="add mod">
          <ac:chgData name="hassan MH" userId="84cd2103f36ef0dc" providerId="LiveId" clId="{AAE74A20-8704-4AB7-9C4B-AE3F22FEC13C}" dt="2020-06-13T16:51:04.824" v="2734"/>
          <ac:spMkLst>
            <pc:docMk/>
            <pc:sldMk cId="3275943678" sldId="274"/>
            <ac:spMk id="10" creationId="{4F24C091-91C1-4618-A789-D27D2194AF4D}"/>
          </ac:spMkLst>
        </pc:spChg>
        <pc:spChg chg="mod">
          <ac:chgData name="hassan MH" userId="84cd2103f36ef0dc" providerId="LiveId" clId="{AAE74A20-8704-4AB7-9C4B-AE3F22FEC13C}" dt="2020-06-13T13:53:04.617" v="2286"/>
          <ac:spMkLst>
            <pc:docMk/>
            <pc:sldMk cId="3275943678" sldId="274"/>
            <ac:spMk id="13" creationId="{565E39FF-CED7-4509-BF20-0D9216C07359}"/>
          </ac:spMkLst>
        </pc:spChg>
        <pc:spChg chg="mod">
          <ac:chgData name="hassan MH" userId="84cd2103f36ef0dc" providerId="LiveId" clId="{AAE74A20-8704-4AB7-9C4B-AE3F22FEC13C}" dt="2020-06-13T13:53:04.617" v="2286"/>
          <ac:spMkLst>
            <pc:docMk/>
            <pc:sldMk cId="3275943678" sldId="274"/>
            <ac:spMk id="17" creationId="{70737BE7-8093-4ED8-94EF-451C0A68D709}"/>
          </ac:spMkLst>
        </pc:spChg>
        <pc:spChg chg="mod">
          <ac:chgData name="hassan MH" userId="84cd2103f36ef0dc" providerId="LiveId" clId="{AAE74A20-8704-4AB7-9C4B-AE3F22FEC13C}" dt="2020-06-13T13:53:04.617" v="2286"/>
          <ac:spMkLst>
            <pc:docMk/>
            <pc:sldMk cId="3275943678" sldId="274"/>
            <ac:spMk id="18" creationId="{5DCD9665-26BB-4B67-A9D2-921EA39C462A}"/>
          </ac:spMkLst>
        </pc:spChg>
        <pc:spChg chg="mod">
          <ac:chgData name="hassan MH" userId="84cd2103f36ef0dc" providerId="LiveId" clId="{AAE74A20-8704-4AB7-9C4B-AE3F22FEC13C}" dt="2020-06-13T13:53:04.617" v="2286"/>
          <ac:spMkLst>
            <pc:docMk/>
            <pc:sldMk cId="3275943678" sldId="274"/>
            <ac:spMk id="19" creationId="{B384E40C-350C-48F2-A81C-3A1FCFF24635}"/>
          </ac:spMkLst>
        </pc:spChg>
        <pc:spChg chg="mod">
          <ac:chgData name="hassan MH" userId="84cd2103f36ef0dc" providerId="LiveId" clId="{AAE74A20-8704-4AB7-9C4B-AE3F22FEC13C}" dt="2020-06-13T13:53:04.617" v="2286"/>
          <ac:spMkLst>
            <pc:docMk/>
            <pc:sldMk cId="3275943678" sldId="274"/>
            <ac:spMk id="20" creationId="{FF8E74CE-7D0B-4F6F-9B5E-4167AE5F18A8}"/>
          </ac:spMkLst>
        </pc:spChg>
        <pc:spChg chg="mod">
          <ac:chgData name="hassan MH" userId="84cd2103f36ef0dc" providerId="LiveId" clId="{AAE74A20-8704-4AB7-9C4B-AE3F22FEC13C}" dt="2020-06-13T13:53:04.617" v="2286"/>
          <ac:spMkLst>
            <pc:docMk/>
            <pc:sldMk cId="3275943678" sldId="274"/>
            <ac:spMk id="21" creationId="{AC89D497-039D-46CA-AFDE-A6E918BC5BC9}"/>
          </ac:spMkLst>
        </pc:spChg>
        <pc:spChg chg="mod">
          <ac:chgData name="hassan MH" userId="84cd2103f36ef0dc" providerId="LiveId" clId="{AAE74A20-8704-4AB7-9C4B-AE3F22FEC13C}" dt="2020-06-13T13:53:04.617" v="2286"/>
          <ac:spMkLst>
            <pc:docMk/>
            <pc:sldMk cId="3275943678" sldId="274"/>
            <ac:spMk id="22" creationId="{BED13143-C25D-492B-B6A9-10A65AEBC073}"/>
          </ac:spMkLst>
        </pc:spChg>
        <pc:spChg chg="mod">
          <ac:chgData name="hassan MH" userId="84cd2103f36ef0dc" providerId="LiveId" clId="{AAE74A20-8704-4AB7-9C4B-AE3F22FEC13C}" dt="2020-06-13T13:53:04.617" v="2286"/>
          <ac:spMkLst>
            <pc:docMk/>
            <pc:sldMk cId="3275943678" sldId="274"/>
            <ac:spMk id="23" creationId="{E093DF04-7027-4009-91D9-BBCA8A6187EC}"/>
          </ac:spMkLst>
        </pc:spChg>
        <pc:spChg chg="mod">
          <ac:chgData name="hassan MH" userId="84cd2103f36ef0dc" providerId="LiveId" clId="{AAE74A20-8704-4AB7-9C4B-AE3F22FEC13C}" dt="2020-06-13T13:53:04.617" v="2286"/>
          <ac:spMkLst>
            <pc:docMk/>
            <pc:sldMk cId="3275943678" sldId="274"/>
            <ac:spMk id="24" creationId="{18D0307E-60B0-4706-B66E-B2B2813C9285}"/>
          </ac:spMkLst>
        </pc:spChg>
        <pc:spChg chg="mod">
          <ac:chgData name="hassan MH" userId="84cd2103f36ef0dc" providerId="LiveId" clId="{AAE74A20-8704-4AB7-9C4B-AE3F22FEC13C}" dt="2020-06-13T13:53:04.617" v="2286"/>
          <ac:spMkLst>
            <pc:docMk/>
            <pc:sldMk cId="3275943678" sldId="274"/>
            <ac:spMk id="25" creationId="{C8B4C16A-932F-4A35-8831-92E31FC660C5}"/>
          </ac:spMkLst>
        </pc:spChg>
        <pc:spChg chg="mod">
          <ac:chgData name="hassan MH" userId="84cd2103f36ef0dc" providerId="LiveId" clId="{AAE74A20-8704-4AB7-9C4B-AE3F22FEC13C}" dt="2020-06-13T13:53:04.617" v="2286"/>
          <ac:spMkLst>
            <pc:docMk/>
            <pc:sldMk cId="3275943678" sldId="274"/>
            <ac:spMk id="26" creationId="{B07108EA-8945-41B5-9CC0-2496253BA423}"/>
          </ac:spMkLst>
        </pc:spChg>
        <pc:spChg chg="mod">
          <ac:chgData name="hassan MH" userId="84cd2103f36ef0dc" providerId="LiveId" clId="{AAE74A20-8704-4AB7-9C4B-AE3F22FEC13C}" dt="2020-06-13T13:53:04.617" v="2286"/>
          <ac:spMkLst>
            <pc:docMk/>
            <pc:sldMk cId="3275943678" sldId="274"/>
            <ac:spMk id="27" creationId="{3E5BD4A7-1230-4C1A-8A6E-3FFF38F8A410}"/>
          </ac:spMkLst>
        </pc:spChg>
        <pc:spChg chg="mod">
          <ac:chgData name="hassan MH" userId="84cd2103f36ef0dc" providerId="LiveId" clId="{AAE74A20-8704-4AB7-9C4B-AE3F22FEC13C}" dt="2020-06-13T13:53:04.617" v="2286"/>
          <ac:spMkLst>
            <pc:docMk/>
            <pc:sldMk cId="3275943678" sldId="274"/>
            <ac:spMk id="28" creationId="{BFA859C1-43B9-45F8-88CE-93D5418153FF}"/>
          </ac:spMkLst>
        </pc:spChg>
        <pc:spChg chg="mod">
          <ac:chgData name="hassan MH" userId="84cd2103f36ef0dc" providerId="LiveId" clId="{AAE74A20-8704-4AB7-9C4B-AE3F22FEC13C}" dt="2020-06-13T13:53:04.617" v="2286"/>
          <ac:spMkLst>
            <pc:docMk/>
            <pc:sldMk cId="3275943678" sldId="274"/>
            <ac:spMk id="29" creationId="{7B26D3AA-54B3-403F-83B6-20C775C7B5B9}"/>
          </ac:spMkLst>
        </pc:spChg>
        <pc:spChg chg="mod">
          <ac:chgData name="hassan MH" userId="84cd2103f36ef0dc" providerId="LiveId" clId="{AAE74A20-8704-4AB7-9C4B-AE3F22FEC13C}" dt="2020-06-13T13:53:04.617" v="2286"/>
          <ac:spMkLst>
            <pc:docMk/>
            <pc:sldMk cId="3275943678" sldId="274"/>
            <ac:spMk id="30" creationId="{221CC6F9-B4DB-4E15-B5FC-C14AAD68955E}"/>
          </ac:spMkLst>
        </pc:spChg>
        <pc:spChg chg="mod">
          <ac:chgData name="hassan MH" userId="84cd2103f36ef0dc" providerId="LiveId" clId="{AAE74A20-8704-4AB7-9C4B-AE3F22FEC13C}" dt="2020-06-13T13:53:04.617" v="2286"/>
          <ac:spMkLst>
            <pc:docMk/>
            <pc:sldMk cId="3275943678" sldId="274"/>
            <ac:spMk id="31" creationId="{AD30DDDF-FF99-403E-BD4F-3F8619AF4254}"/>
          </ac:spMkLst>
        </pc:spChg>
        <pc:spChg chg="mod">
          <ac:chgData name="hassan MH" userId="84cd2103f36ef0dc" providerId="LiveId" clId="{AAE74A20-8704-4AB7-9C4B-AE3F22FEC13C}" dt="2020-06-13T13:53:04.617" v="2286"/>
          <ac:spMkLst>
            <pc:docMk/>
            <pc:sldMk cId="3275943678" sldId="274"/>
            <ac:spMk id="32" creationId="{328FB1F0-881E-4B7A-AB0F-6200F000D278}"/>
          </ac:spMkLst>
        </pc:spChg>
        <pc:spChg chg="mod">
          <ac:chgData name="hassan MH" userId="84cd2103f36ef0dc" providerId="LiveId" clId="{AAE74A20-8704-4AB7-9C4B-AE3F22FEC13C}" dt="2020-06-13T13:53:04.617" v="2286"/>
          <ac:spMkLst>
            <pc:docMk/>
            <pc:sldMk cId="3275943678" sldId="274"/>
            <ac:spMk id="33" creationId="{DDF0948D-5EAA-4208-BBF5-A754BF310B38}"/>
          </ac:spMkLst>
        </pc:spChg>
        <pc:spChg chg="mod">
          <ac:chgData name="hassan MH" userId="84cd2103f36ef0dc" providerId="LiveId" clId="{AAE74A20-8704-4AB7-9C4B-AE3F22FEC13C}" dt="2020-06-13T13:53:04.617" v="2286"/>
          <ac:spMkLst>
            <pc:docMk/>
            <pc:sldMk cId="3275943678" sldId="274"/>
            <ac:spMk id="34" creationId="{309E4D63-69A0-47F6-919A-F9DD37D6ABF0}"/>
          </ac:spMkLst>
        </pc:spChg>
        <pc:grpChg chg="add mod ord">
          <ac:chgData name="hassan MH" userId="84cd2103f36ef0dc" providerId="LiveId" clId="{AAE74A20-8704-4AB7-9C4B-AE3F22FEC13C}" dt="2020-06-13T13:53:06.268" v="2287" actId="167"/>
          <ac:grpSpMkLst>
            <pc:docMk/>
            <pc:sldMk cId="3275943678" sldId="274"/>
            <ac:grpSpMk id="12" creationId="{139CCEAB-69A5-4BA0-B15E-D88BDB6A4FD6}"/>
          </ac:grpSpMkLst>
        </pc:grpChg>
        <pc:grpChg chg="mod">
          <ac:chgData name="hassan MH" userId="84cd2103f36ef0dc" providerId="LiveId" clId="{AAE74A20-8704-4AB7-9C4B-AE3F22FEC13C}" dt="2020-06-13T13:53:04.617" v="2286"/>
          <ac:grpSpMkLst>
            <pc:docMk/>
            <pc:sldMk cId="3275943678" sldId="274"/>
            <ac:grpSpMk id="14" creationId="{8D7F6D93-0F86-4B56-93D3-88B7EF89678B}"/>
          </ac:grpSpMkLst>
        </pc:grpChg>
        <pc:grpChg chg="mod">
          <ac:chgData name="hassan MH" userId="84cd2103f36ef0dc" providerId="LiveId" clId="{AAE74A20-8704-4AB7-9C4B-AE3F22FEC13C}" dt="2020-06-13T13:53:04.617" v="2286"/>
          <ac:grpSpMkLst>
            <pc:docMk/>
            <pc:sldMk cId="3275943678" sldId="274"/>
            <ac:grpSpMk id="15" creationId="{51319B7C-59F2-4B1A-B576-F99C3E1DF5EC}"/>
          </ac:grpSpMkLst>
        </pc:grpChg>
        <pc:grpChg chg="mod">
          <ac:chgData name="hassan MH" userId="84cd2103f36ef0dc" providerId="LiveId" clId="{AAE74A20-8704-4AB7-9C4B-AE3F22FEC13C}" dt="2020-06-13T13:53:04.617" v="2286"/>
          <ac:grpSpMkLst>
            <pc:docMk/>
            <pc:sldMk cId="3275943678" sldId="274"/>
            <ac:grpSpMk id="16" creationId="{09B4F5E8-00DF-4C21-AC47-EA1994521263}"/>
          </ac:grpSpMkLst>
        </pc:grpChg>
        <pc:picChg chg="add del mod">
          <ac:chgData name="hassan MH" userId="84cd2103f36ef0dc" providerId="LiveId" clId="{AAE74A20-8704-4AB7-9C4B-AE3F22FEC13C}" dt="2020-06-13T13:51:49.630" v="2257" actId="478"/>
          <ac:picMkLst>
            <pc:docMk/>
            <pc:sldMk cId="3275943678" sldId="274"/>
            <ac:picMk id="4" creationId="{35D240B7-86DB-4CF7-B476-3734E9311D73}"/>
          </ac:picMkLst>
        </pc:picChg>
        <pc:picChg chg="add del">
          <ac:chgData name="hassan MH" userId="84cd2103f36ef0dc" providerId="LiveId" clId="{AAE74A20-8704-4AB7-9C4B-AE3F22FEC13C}" dt="2020-06-13T13:51:51.711" v="2259"/>
          <ac:picMkLst>
            <pc:docMk/>
            <pc:sldMk cId="3275943678" sldId="274"/>
            <ac:picMk id="5" creationId="{DC0141BA-2801-4B13-A86B-A8E9E3349068}"/>
          </ac:picMkLst>
        </pc:picChg>
        <pc:picChg chg="add mod">
          <ac:chgData name="hassan MH" userId="84cd2103f36ef0dc" providerId="LiveId" clId="{AAE74A20-8704-4AB7-9C4B-AE3F22FEC13C}" dt="2020-06-13T14:07:36.638" v="2595" actId="1076"/>
          <ac:picMkLst>
            <pc:docMk/>
            <pc:sldMk cId="3275943678" sldId="274"/>
            <ac:picMk id="6" creationId="{845AE730-5ECD-426B-91BB-38B5ABE22DD1}"/>
          </ac:picMkLst>
        </pc:picChg>
        <pc:picChg chg="add mod">
          <ac:chgData name="hassan MH" userId="84cd2103f36ef0dc" providerId="LiveId" clId="{AAE74A20-8704-4AB7-9C4B-AE3F22FEC13C}" dt="2020-06-13T13:52:55.934" v="2285" actId="1076"/>
          <ac:picMkLst>
            <pc:docMk/>
            <pc:sldMk cId="3275943678" sldId="274"/>
            <ac:picMk id="11" creationId="{450F2C1D-7E73-43B0-8058-BC9C73B9A4E8}"/>
          </ac:picMkLst>
        </pc:picChg>
      </pc:sldChg>
      <pc:sldChg chg="addSp delSp modSp new mod">
        <pc:chgData name="hassan MH" userId="84cd2103f36ef0dc" providerId="LiveId" clId="{AAE74A20-8704-4AB7-9C4B-AE3F22FEC13C}" dt="2020-06-13T16:51:04.824" v="2734"/>
        <pc:sldMkLst>
          <pc:docMk/>
          <pc:sldMk cId="1603974340" sldId="275"/>
        </pc:sldMkLst>
        <pc:spChg chg="del">
          <ac:chgData name="hassan MH" userId="84cd2103f36ef0dc" providerId="LiveId" clId="{AAE74A20-8704-4AB7-9C4B-AE3F22FEC13C}" dt="2020-06-13T13:54:35.765" v="2314" actId="478"/>
          <ac:spMkLst>
            <pc:docMk/>
            <pc:sldMk cId="1603974340" sldId="275"/>
            <ac:spMk id="2" creationId="{4C5C2534-65BF-42B6-8F42-CC2C597C267C}"/>
          </ac:spMkLst>
        </pc:spChg>
        <pc:spChg chg="del">
          <ac:chgData name="hassan MH" userId="84cd2103f36ef0dc" providerId="LiveId" clId="{AAE74A20-8704-4AB7-9C4B-AE3F22FEC13C}" dt="2020-06-13T13:54:35.765" v="2314" actId="478"/>
          <ac:spMkLst>
            <pc:docMk/>
            <pc:sldMk cId="1603974340" sldId="275"/>
            <ac:spMk id="3" creationId="{1989B08C-B41F-4650-B8B1-85B380655A92}"/>
          </ac:spMkLst>
        </pc:spChg>
        <pc:spChg chg="add mod">
          <ac:chgData name="hassan MH" userId="84cd2103f36ef0dc" providerId="LiveId" clId="{AAE74A20-8704-4AB7-9C4B-AE3F22FEC13C}" dt="2020-06-13T13:55:22.202" v="2349" actId="164"/>
          <ac:spMkLst>
            <pc:docMk/>
            <pc:sldMk cId="1603974340" sldId="275"/>
            <ac:spMk id="4" creationId="{8C1922BE-FD4F-418A-ACFB-0C71171A4FE0}"/>
          </ac:spMkLst>
        </pc:spChg>
        <pc:spChg chg="add mod">
          <ac:chgData name="hassan MH" userId="84cd2103f36ef0dc" providerId="LiveId" clId="{AAE74A20-8704-4AB7-9C4B-AE3F22FEC13C}" dt="2020-06-13T13:55:22.202" v="2349" actId="164"/>
          <ac:spMkLst>
            <pc:docMk/>
            <pc:sldMk cId="1603974340" sldId="275"/>
            <ac:spMk id="5" creationId="{66ADD72D-EF15-43DA-8A25-63EFCC6DEA7A}"/>
          </ac:spMkLst>
        </pc:spChg>
        <pc:spChg chg="add mod">
          <ac:chgData name="hassan MH" userId="84cd2103f36ef0dc" providerId="LiveId" clId="{AAE74A20-8704-4AB7-9C4B-AE3F22FEC13C}" dt="2020-06-13T13:55:22.202" v="2349" actId="164"/>
          <ac:spMkLst>
            <pc:docMk/>
            <pc:sldMk cId="1603974340" sldId="275"/>
            <ac:spMk id="6" creationId="{9CD1A62E-6DA6-4088-A44A-B30C9BF9D031}"/>
          </ac:spMkLst>
        </pc:spChg>
        <pc:spChg chg="add mod">
          <ac:chgData name="hassan MH" userId="84cd2103f36ef0dc" providerId="LiveId" clId="{AAE74A20-8704-4AB7-9C4B-AE3F22FEC13C}" dt="2020-06-13T13:55:22.202" v="2349" actId="164"/>
          <ac:spMkLst>
            <pc:docMk/>
            <pc:sldMk cId="1603974340" sldId="275"/>
            <ac:spMk id="7" creationId="{37B79667-529D-48AF-934B-E60537578EC7}"/>
          </ac:spMkLst>
        </pc:spChg>
        <pc:spChg chg="add mod">
          <ac:chgData name="hassan MH" userId="84cd2103f36ef0dc" providerId="LiveId" clId="{AAE74A20-8704-4AB7-9C4B-AE3F22FEC13C}" dt="2020-06-13T16:51:04.824" v="2734"/>
          <ac:spMkLst>
            <pc:docMk/>
            <pc:sldMk cId="1603974340" sldId="275"/>
            <ac:spMk id="8" creationId="{84113FA1-A1B8-4A86-A129-E58CDA284B57}"/>
          </ac:spMkLst>
        </pc:spChg>
        <pc:spChg chg="add mod">
          <ac:chgData name="hassan MH" userId="84cd2103f36ef0dc" providerId="LiveId" clId="{AAE74A20-8704-4AB7-9C4B-AE3F22FEC13C}" dt="2020-06-13T16:51:04.824" v="2734"/>
          <ac:spMkLst>
            <pc:docMk/>
            <pc:sldMk cId="1603974340" sldId="275"/>
            <ac:spMk id="10" creationId="{ED0ED462-1E45-4603-A211-1EF9219C2B05}"/>
          </ac:spMkLst>
        </pc:spChg>
        <pc:spChg chg="add mod">
          <ac:chgData name="hassan MH" userId="84cd2103f36ef0dc" providerId="LiveId" clId="{AAE74A20-8704-4AB7-9C4B-AE3F22FEC13C}" dt="2020-06-13T16:51:04.824" v="2734"/>
          <ac:spMkLst>
            <pc:docMk/>
            <pc:sldMk cId="1603974340" sldId="275"/>
            <ac:spMk id="11" creationId="{C9103247-A49A-4175-98A1-B0DE7DBF810E}"/>
          </ac:spMkLst>
        </pc:spChg>
        <pc:spChg chg="add mod">
          <ac:chgData name="hassan MH" userId="84cd2103f36ef0dc" providerId="LiveId" clId="{AAE74A20-8704-4AB7-9C4B-AE3F22FEC13C}" dt="2020-06-13T16:51:04.824" v="2734"/>
          <ac:spMkLst>
            <pc:docMk/>
            <pc:sldMk cId="1603974340" sldId="275"/>
            <ac:spMk id="12" creationId="{F4C642DB-2D4A-4344-AF9F-CBA26EE1ECEE}"/>
          </ac:spMkLst>
        </pc:spChg>
        <pc:spChg chg="add mod">
          <ac:chgData name="hassan MH" userId="84cd2103f36ef0dc" providerId="LiveId" clId="{AAE74A20-8704-4AB7-9C4B-AE3F22FEC13C}" dt="2020-06-13T16:51:04.824" v="2734"/>
          <ac:spMkLst>
            <pc:docMk/>
            <pc:sldMk cId="1603974340" sldId="275"/>
            <ac:spMk id="13" creationId="{E9FA7971-E1C9-4F37-B658-6DCCC67C4EA4}"/>
          </ac:spMkLst>
        </pc:spChg>
        <pc:spChg chg="add mod">
          <ac:chgData name="hassan MH" userId="84cd2103f36ef0dc" providerId="LiveId" clId="{AAE74A20-8704-4AB7-9C4B-AE3F22FEC13C}" dt="2020-06-13T16:51:04.824" v="2734"/>
          <ac:spMkLst>
            <pc:docMk/>
            <pc:sldMk cId="1603974340" sldId="275"/>
            <ac:spMk id="14" creationId="{7BC40519-9C26-4B98-94B6-DA67F5971AC9}"/>
          </ac:spMkLst>
        </pc:spChg>
        <pc:spChg chg="add mod">
          <ac:chgData name="hassan MH" userId="84cd2103f36ef0dc" providerId="LiveId" clId="{AAE74A20-8704-4AB7-9C4B-AE3F22FEC13C}" dt="2020-06-13T16:51:04.824" v="2734"/>
          <ac:spMkLst>
            <pc:docMk/>
            <pc:sldMk cId="1603974340" sldId="275"/>
            <ac:spMk id="15" creationId="{2118BC71-6E30-46D1-9A8A-6EADD0A1FE22}"/>
          </ac:spMkLst>
        </pc:spChg>
        <pc:spChg chg="add mod">
          <ac:chgData name="hassan MH" userId="84cd2103f36ef0dc" providerId="LiveId" clId="{AAE74A20-8704-4AB7-9C4B-AE3F22FEC13C}" dt="2020-06-13T16:51:04.824" v="2734"/>
          <ac:spMkLst>
            <pc:docMk/>
            <pc:sldMk cId="1603974340" sldId="275"/>
            <ac:spMk id="16" creationId="{8EE27EB8-A9CB-40F1-BE48-80A5DB64AC69}"/>
          </ac:spMkLst>
        </pc:spChg>
        <pc:spChg chg="add mod">
          <ac:chgData name="hassan MH" userId="84cd2103f36ef0dc" providerId="LiveId" clId="{AAE74A20-8704-4AB7-9C4B-AE3F22FEC13C}" dt="2020-06-13T16:51:04.824" v="2734"/>
          <ac:spMkLst>
            <pc:docMk/>
            <pc:sldMk cId="1603974340" sldId="275"/>
            <ac:spMk id="17" creationId="{EEDD1F46-E334-4A60-AA85-AC9E9AF64889}"/>
          </ac:spMkLst>
        </pc:spChg>
        <pc:spChg chg="mod">
          <ac:chgData name="hassan MH" userId="84cd2103f36ef0dc" providerId="LiveId" clId="{AAE74A20-8704-4AB7-9C4B-AE3F22FEC13C}" dt="2020-06-13T13:56:43.884" v="2395"/>
          <ac:spMkLst>
            <pc:docMk/>
            <pc:sldMk cId="1603974340" sldId="275"/>
            <ac:spMk id="19" creationId="{C226CA42-F159-4357-BE50-28E856225764}"/>
          </ac:spMkLst>
        </pc:spChg>
        <pc:spChg chg="mod">
          <ac:chgData name="hassan MH" userId="84cd2103f36ef0dc" providerId="LiveId" clId="{AAE74A20-8704-4AB7-9C4B-AE3F22FEC13C}" dt="2020-06-13T13:56:43.884" v="2395"/>
          <ac:spMkLst>
            <pc:docMk/>
            <pc:sldMk cId="1603974340" sldId="275"/>
            <ac:spMk id="23" creationId="{958B2269-644B-4B23-8224-DB0725B45F36}"/>
          </ac:spMkLst>
        </pc:spChg>
        <pc:spChg chg="mod">
          <ac:chgData name="hassan MH" userId="84cd2103f36ef0dc" providerId="LiveId" clId="{AAE74A20-8704-4AB7-9C4B-AE3F22FEC13C}" dt="2020-06-13T13:56:43.884" v="2395"/>
          <ac:spMkLst>
            <pc:docMk/>
            <pc:sldMk cId="1603974340" sldId="275"/>
            <ac:spMk id="24" creationId="{2AE10018-52E9-4D4F-80FC-1E7D98AF7813}"/>
          </ac:spMkLst>
        </pc:spChg>
        <pc:spChg chg="mod">
          <ac:chgData name="hassan MH" userId="84cd2103f36ef0dc" providerId="LiveId" clId="{AAE74A20-8704-4AB7-9C4B-AE3F22FEC13C}" dt="2020-06-13T13:56:43.884" v="2395"/>
          <ac:spMkLst>
            <pc:docMk/>
            <pc:sldMk cId="1603974340" sldId="275"/>
            <ac:spMk id="25" creationId="{D5D4CEF5-379D-4109-AE28-6D1E98DAA571}"/>
          </ac:spMkLst>
        </pc:spChg>
        <pc:spChg chg="mod">
          <ac:chgData name="hassan MH" userId="84cd2103f36ef0dc" providerId="LiveId" clId="{AAE74A20-8704-4AB7-9C4B-AE3F22FEC13C}" dt="2020-06-13T13:56:43.884" v="2395"/>
          <ac:spMkLst>
            <pc:docMk/>
            <pc:sldMk cId="1603974340" sldId="275"/>
            <ac:spMk id="26" creationId="{EA9715D8-5109-4D58-89E0-BF98DD7B731E}"/>
          </ac:spMkLst>
        </pc:spChg>
        <pc:spChg chg="mod">
          <ac:chgData name="hassan MH" userId="84cd2103f36ef0dc" providerId="LiveId" clId="{AAE74A20-8704-4AB7-9C4B-AE3F22FEC13C}" dt="2020-06-13T13:56:43.884" v="2395"/>
          <ac:spMkLst>
            <pc:docMk/>
            <pc:sldMk cId="1603974340" sldId="275"/>
            <ac:spMk id="27" creationId="{AE8DDA86-2BD5-47D5-8466-ED6402390259}"/>
          </ac:spMkLst>
        </pc:spChg>
        <pc:spChg chg="mod">
          <ac:chgData name="hassan MH" userId="84cd2103f36ef0dc" providerId="LiveId" clId="{AAE74A20-8704-4AB7-9C4B-AE3F22FEC13C}" dt="2020-06-13T13:56:43.884" v="2395"/>
          <ac:spMkLst>
            <pc:docMk/>
            <pc:sldMk cId="1603974340" sldId="275"/>
            <ac:spMk id="28" creationId="{8F15A65E-737A-4E15-8E3F-BDF2BCE11EF1}"/>
          </ac:spMkLst>
        </pc:spChg>
        <pc:spChg chg="mod">
          <ac:chgData name="hassan MH" userId="84cd2103f36ef0dc" providerId="LiveId" clId="{AAE74A20-8704-4AB7-9C4B-AE3F22FEC13C}" dt="2020-06-13T13:56:43.884" v="2395"/>
          <ac:spMkLst>
            <pc:docMk/>
            <pc:sldMk cId="1603974340" sldId="275"/>
            <ac:spMk id="29" creationId="{324AB0D4-6EB6-47C9-B816-9D6B054583E1}"/>
          </ac:spMkLst>
        </pc:spChg>
        <pc:spChg chg="mod">
          <ac:chgData name="hassan MH" userId="84cd2103f36ef0dc" providerId="LiveId" clId="{AAE74A20-8704-4AB7-9C4B-AE3F22FEC13C}" dt="2020-06-13T13:56:43.884" v="2395"/>
          <ac:spMkLst>
            <pc:docMk/>
            <pc:sldMk cId="1603974340" sldId="275"/>
            <ac:spMk id="30" creationId="{54ABA61A-7DF7-42CF-8BBD-400F21573FDC}"/>
          </ac:spMkLst>
        </pc:spChg>
        <pc:spChg chg="mod">
          <ac:chgData name="hassan MH" userId="84cd2103f36ef0dc" providerId="LiveId" clId="{AAE74A20-8704-4AB7-9C4B-AE3F22FEC13C}" dt="2020-06-13T13:56:43.884" v="2395"/>
          <ac:spMkLst>
            <pc:docMk/>
            <pc:sldMk cId="1603974340" sldId="275"/>
            <ac:spMk id="31" creationId="{82A2CD7C-EB9E-4C08-8310-BD31B461A434}"/>
          </ac:spMkLst>
        </pc:spChg>
        <pc:spChg chg="mod">
          <ac:chgData name="hassan MH" userId="84cd2103f36ef0dc" providerId="LiveId" clId="{AAE74A20-8704-4AB7-9C4B-AE3F22FEC13C}" dt="2020-06-13T13:56:43.884" v="2395"/>
          <ac:spMkLst>
            <pc:docMk/>
            <pc:sldMk cId="1603974340" sldId="275"/>
            <ac:spMk id="32" creationId="{0371C2EF-980A-46B4-B5BB-58769B6E5555}"/>
          </ac:spMkLst>
        </pc:spChg>
        <pc:spChg chg="mod">
          <ac:chgData name="hassan MH" userId="84cd2103f36ef0dc" providerId="LiveId" clId="{AAE74A20-8704-4AB7-9C4B-AE3F22FEC13C}" dt="2020-06-13T13:56:43.884" v="2395"/>
          <ac:spMkLst>
            <pc:docMk/>
            <pc:sldMk cId="1603974340" sldId="275"/>
            <ac:spMk id="33" creationId="{2291DCDF-DA6C-4BA8-8B14-A4C7246B7B81}"/>
          </ac:spMkLst>
        </pc:spChg>
        <pc:spChg chg="mod">
          <ac:chgData name="hassan MH" userId="84cd2103f36ef0dc" providerId="LiveId" clId="{AAE74A20-8704-4AB7-9C4B-AE3F22FEC13C}" dt="2020-06-13T13:56:43.884" v="2395"/>
          <ac:spMkLst>
            <pc:docMk/>
            <pc:sldMk cId="1603974340" sldId="275"/>
            <ac:spMk id="34" creationId="{CB31F4DB-9056-4ABA-AC55-762C5C372FE2}"/>
          </ac:spMkLst>
        </pc:spChg>
        <pc:spChg chg="mod">
          <ac:chgData name="hassan MH" userId="84cd2103f36ef0dc" providerId="LiveId" clId="{AAE74A20-8704-4AB7-9C4B-AE3F22FEC13C}" dt="2020-06-13T13:56:43.884" v="2395"/>
          <ac:spMkLst>
            <pc:docMk/>
            <pc:sldMk cId="1603974340" sldId="275"/>
            <ac:spMk id="35" creationId="{B04E3C71-DF5D-4957-AFDB-0012BA3F1431}"/>
          </ac:spMkLst>
        </pc:spChg>
        <pc:spChg chg="mod">
          <ac:chgData name="hassan MH" userId="84cd2103f36ef0dc" providerId="LiveId" clId="{AAE74A20-8704-4AB7-9C4B-AE3F22FEC13C}" dt="2020-06-13T13:56:43.884" v="2395"/>
          <ac:spMkLst>
            <pc:docMk/>
            <pc:sldMk cId="1603974340" sldId="275"/>
            <ac:spMk id="36" creationId="{522BAFD8-5140-43EF-B195-CBFE45C10DA3}"/>
          </ac:spMkLst>
        </pc:spChg>
        <pc:spChg chg="mod">
          <ac:chgData name="hassan MH" userId="84cd2103f36ef0dc" providerId="LiveId" clId="{AAE74A20-8704-4AB7-9C4B-AE3F22FEC13C}" dt="2020-06-13T13:56:43.884" v="2395"/>
          <ac:spMkLst>
            <pc:docMk/>
            <pc:sldMk cId="1603974340" sldId="275"/>
            <ac:spMk id="37" creationId="{53CC301B-2022-42F5-8459-9F30958D1F4F}"/>
          </ac:spMkLst>
        </pc:spChg>
        <pc:spChg chg="mod">
          <ac:chgData name="hassan MH" userId="84cd2103f36ef0dc" providerId="LiveId" clId="{AAE74A20-8704-4AB7-9C4B-AE3F22FEC13C}" dt="2020-06-13T13:56:43.884" v="2395"/>
          <ac:spMkLst>
            <pc:docMk/>
            <pc:sldMk cId="1603974340" sldId="275"/>
            <ac:spMk id="38" creationId="{7B2620F0-E63A-4052-9277-2D531A236F18}"/>
          </ac:spMkLst>
        </pc:spChg>
        <pc:spChg chg="mod">
          <ac:chgData name="hassan MH" userId="84cd2103f36ef0dc" providerId="LiveId" clId="{AAE74A20-8704-4AB7-9C4B-AE3F22FEC13C}" dt="2020-06-13T13:56:43.884" v="2395"/>
          <ac:spMkLst>
            <pc:docMk/>
            <pc:sldMk cId="1603974340" sldId="275"/>
            <ac:spMk id="39" creationId="{5DB7E1E7-365F-485B-979D-83A4DEA090E1}"/>
          </ac:spMkLst>
        </pc:spChg>
        <pc:spChg chg="mod">
          <ac:chgData name="hassan MH" userId="84cd2103f36ef0dc" providerId="LiveId" clId="{AAE74A20-8704-4AB7-9C4B-AE3F22FEC13C}" dt="2020-06-13T13:56:43.884" v="2395"/>
          <ac:spMkLst>
            <pc:docMk/>
            <pc:sldMk cId="1603974340" sldId="275"/>
            <ac:spMk id="40" creationId="{489CB013-9ACE-4FAC-98C7-4BFAB8C6F0A6}"/>
          </ac:spMkLst>
        </pc:spChg>
        <pc:grpChg chg="add mod">
          <ac:chgData name="hassan MH" userId="84cd2103f36ef0dc" providerId="LiveId" clId="{AAE74A20-8704-4AB7-9C4B-AE3F22FEC13C}" dt="2020-06-13T13:57:17.631" v="2409" actId="1076"/>
          <ac:grpSpMkLst>
            <pc:docMk/>
            <pc:sldMk cId="1603974340" sldId="275"/>
            <ac:grpSpMk id="9" creationId="{55770030-E3D1-4D20-82E8-BF0021122F4F}"/>
          </ac:grpSpMkLst>
        </pc:grpChg>
        <pc:grpChg chg="add mod ord">
          <ac:chgData name="hassan MH" userId="84cd2103f36ef0dc" providerId="LiveId" clId="{AAE74A20-8704-4AB7-9C4B-AE3F22FEC13C}" dt="2020-06-13T13:56:46.473" v="2396" actId="167"/>
          <ac:grpSpMkLst>
            <pc:docMk/>
            <pc:sldMk cId="1603974340" sldId="275"/>
            <ac:grpSpMk id="18" creationId="{1E7E46CE-0AB1-41D2-B74E-1829156AFA74}"/>
          </ac:grpSpMkLst>
        </pc:grpChg>
        <pc:grpChg chg="mod">
          <ac:chgData name="hassan MH" userId="84cd2103f36ef0dc" providerId="LiveId" clId="{AAE74A20-8704-4AB7-9C4B-AE3F22FEC13C}" dt="2020-06-13T13:56:43.884" v="2395"/>
          <ac:grpSpMkLst>
            <pc:docMk/>
            <pc:sldMk cId="1603974340" sldId="275"/>
            <ac:grpSpMk id="20" creationId="{0CF10D07-FC54-497B-8550-D2BE97420331}"/>
          </ac:grpSpMkLst>
        </pc:grpChg>
        <pc:grpChg chg="mod">
          <ac:chgData name="hassan MH" userId="84cd2103f36ef0dc" providerId="LiveId" clId="{AAE74A20-8704-4AB7-9C4B-AE3F22FEC13C}" dt="2020-06-13T13:56:43.884" v="2395"/>
          <ac:grpSpMkLst>
            <pc:docMk/>
            <pc:sldMk cId="1603974340" sldId="275"/>
            <ac:grpSpMk id="21" creationId="{AE946BA4-372F-4AD0-8A0D-1B018C6282BC}"/>
          </ac:grpSpMkLst>
        </pc:grpChg>
        <pc:grpChg chg="mod">
          <ac:chgData name="hassan MH" userId="84cd2103f36ef0dc" providerId="LiveId" clId="{AAE74A20-8704-4AB7-9C4B-AE3F22FEC13C}" dt="2020-06-13T13:56:43.884" v="2395"/>
          <ac:grpSpMkLst>
            <pc:docMk/>
            <pc:sldMk cId="1603974340" sldId="275"/>
            <ac:grpSpMk id="22" creationId="{FD6735E8-B928-4EF7-97C2-9A277AFEA076}"/>
          </ac:grpSpMkLst>
        </pc:grpChg>
        <pc:picChg chg="add mod">
          <ac:chgData name="hassan MH" userId="84cd2103f36ef0dc" providerId="LiveId" clId="{AAE74A20-8704-4AB7-9C4B-AE3F22FEC13C}" dt="2020-06-13T13:57:19.534" v="2410" actId="1076"/>
          <ac:picMkLst>
            <pc:docMk/>
            <pc:sldMk cId="1603974340" sldId="275"/>
            <ac:picMk id="41" creationId="{95296158-90CD-408B-948C-7FBF1BBC3782}"/>
          </ac:picMkLst>
        </pc:picChg>
      </pc:sldChg>
      <pc:sldChg chg="addSp delSp modSp new mod">
        <pc:chgData name="hassan MH" userId="84cd2103f36ef0dc" providerId="LiveId" clId="{AAE74A20-8704-4AB7-9C4B-AE3F22FEC13C}" dt="2020-06-13T16:51:04.824" v="2734"/>
        <pc:sldMkLst>
          <pc:docMk/>
          <pc:sldMk cId="4226076853" sldId="276"/>
        </pc:sldMkLst>
        <pc:spChg chg="del">
          <ac:chgData name="hassan MH" userId="84cd2103f36ef0dc" providerId="LiveId" clId="{AAE74A20-8704-4AB7-9C4B-AE3F22FEC13C}" dt="2020-06-13T13:58:33.784" v="2412" actId="478"/>
          <ac:spMkLst>
            <pc:docMk/>
            <pc:sldMk cId="4226076853" sldId="276"/>
            <ac:spMk id="2" creationId="{92CBE676-B772-49A4-935B-27AFFABF52A4}"/>
          </ac:spMkLst>
        </pc:spChg>
        <pc:spChg chg="del">
          <ac:chgData name="hassan MH" userId="84cd2103f36ef0dc" providerId="LiveId" clId="{AAE74A20-8704-4AB7-9C4B-AE3F22FEC13C}" dt="2020-06-13T13:58:33.784" v="2412" actId="478"/>
          <ac:spMkLst>
            <pc:docMk/>
            <pc:sldMk cId="4226076853" sldId="276"/>
            <ac:spMk id="3" creationId="{28AFA7A7-EC6C-4F66-A052-753C982DB43D}"/>
          </ac:spMkLst>
        </pc:spChg>
        <pc:spChg chg="add del mod topLvl">
          <ac:chgData name="hassan MH" userId="84cd2103f36ef0dc" providerId="LiveId" clId="{AAE74A20-8704-4AB7-9C4B-AE3F22FEC13C}" dt="2020-06-13T14:00:46.019" v="2457" actId="478"/>
          <ac:spMkLst>
            <pc:docMk/>
            <pc:sldMk cId="4226076853" sldId="276"/>
            <ac:spMk id="11" creationId="{CFA0116A-8D4D-4360-9D79-0ED01EF9DECC}"/>
          </ac:spMkLst>
        </pc:spChg>
        <pc:spChg chg="mod">
          <ac:chgData name="hassan MH" userId="84cd2103f36ef0dc" providerId="LiveId" clId="{AAE74A20-8704-4AB7-9C4B-AE3F22FEC13C}" dt="2020-06-13T13:58:53.395" v="2421" actId="165"/>
          <ac:spMkLst>
            <pc:docMk/>
            <pc:sldMk cId="4226076853" sldId="276"/>
            <ac:spMk id="13" creationId="{D5678069-A4EB-43D6-82C6-581294B448E4}"/>
          </ac:spMkLst>
        </pc:spChg>
        <pc:spChg chg="mod">
          <ac:chgData name="hassan MH" userId="84cd2103f36ef0dc" providerId="LiveId" clId="{AAE74A20-8704-4AB7-9C4B-AE3F22FEC13C}" dt="2020-06-13T13:58:53.395" v="2421" actId="165"/>
          <ac:spMkLst>
            <pc:docMk/>
            <pc:sldMk cId="4226076853" sldId="276"/>
            <ac:spMk id="14" creationId="{E8F34BA6-D117-4C70-A307-7DB5BBEFA8D4}"/>
          </ac:spMkLst>
        </pc:spChg>
        <pc:spChg chg="mod">
          <ac:chgData name="hassan MH" userId="84cd2103f36ef0dc" providerId="LiveId" clId="{AAE74A20-8704-4AB7-9C4B-AE3F22FEC13C}" dt="2020-06-13T13:58:53.395" v="2421" actId="165"/>
          <ac:spMkLst>
            <pc:docMk/>
            <pc:sldMk cId="4226076853" sldId="276"/>
            <ac:spMk id="15" creationId="{F4CF746B-9C22-42FD-AF2F-FCC2A5D2286A}"/>
          </ac:spMkLst>
        </pc:spChg>
        <pc:spChg chg="mod">
          <ac:chgData name="hassan MH" userId="84cd2103f36ef0dc" providerId="LiveId" clId="{AAE74A20-8704-4AB7-9C4B-AE3F22FEC13C}" dt="2020-06-13T13:58:53.395" v="2421" actId="165"/>
          <ac:spMkLst>
            <pc:docMk/>
            <pc:sldMk cId="4226076853" sldId="276"/>
            <ac:spMk id="16" creationId="{178B72AC-002B-4D19-9DE6-94150368245F}"/>
          </ac:spMkLst>
        </pc:spChg>
        <pc:spChg chg="mod">
          <ac:chgData name="hassan MH" userId="84cd2103f36ef0dc" providerId="LiveId" clId="{AAE74A20-8704-4AB7-9C4B-AE3F22FEC13C}" dt="2020-06-13T13:58:53.395" v="2421" actId="165"/>
          <ac:spMkLst>
            <pc:docMk/>
            <pc:sldMk cId="4226076853" sldId="276"/>
            <ac:spMk id="17" creationId="{B566BCB7-E141-4D52-92F7-705A0B1432C4}"/>
          </ac:spMkLst>
        </pc:spChg>
        <pc:spChg chg="mod">
          <ac:chgData name="hassan MH" userId="84cd2103f36ef0dc" providerId="LiveId" clId="{AAE74A20-8704-4AB7-9C4B-AE3F22FEC13C}" dt="2020-06-13T13:58:53.395" v="2421" actId="165"/>
          <ac:spMkLst>
            <pc:docMk/>
            <pc:sldMk cId="4226076853" sldId="276"/>
            <ac:spMk id="18" creationId="{9AF7904E-CAF4-4DCE-B126-946B4B46018A}"/>
          </ac:spMkLst>
        </pc:spChg>
        <pc:spChg chg="add del mod topLvl">
          <ac:chgData name="hassan MH" userId="84cd2103f36ef0dc" providerId="LiveId" clId="{AAE74A20-8704-4AB7-9C4B-AE3F22FEC13C}" dt="2020-06-13T14:00:45.548" v="2456" actId="478"/>
          <ac:spMkLst>
            <pc:docMk/>
            <pc:sldMk cId="4226076853" sldId="276"/>
            <ac:spMk id="20" creationId="{7607EEC6-7740-40B1-A96A-B984974A7C47}"/>
          </ac:spMkLst>
        </pc:spChg>
        <pc:spChg chg="add del mod topLvl">
          <ac:chgData name="hassan MH" userId="84cd2103f36ef0dc" providerId="LiveId" clId="{AAE74A20-8704-4AB7-9C4B-AE3F22FEC13C}" dt="2020-06-13T13:59:15.419" v="2435" actId="478"/>
          <ac:spMkLst>
            <pc:docMk/>
            <pc:sldMk cId="4226076853" sldId="276"/>
            <ac:spMk id="21" creationId="{22C86E07-0579-4556-AA6C-241831BACE83}"/>
          </ac:spMkLst>
        </pc:spChg>
        <pc:spChg chg="add del mod topLvl">
          <ac:chgData name="hassan MH" userId="84cd2103f36ef0dc" providerId="LiveId" clId="{AAE74A20-8704-4AB7-9C4B-AE3F22FEC13C}" dt="2020-06-13T13:59:15.419" v="2435" actId="478"/>
          <ac:spMkLst>
            <pc:docMk/>
            <pc:sldMk cId="4226076853" sldId="276"/>
            <ac:spMk id="22" creationId="{1EED6F50-88AD-435A-8705-2D8D22CE91EF}"/>
          </ac:spMkLst>
        </pc:spChg>
        <pc:spChg chg="add del mod topLvl">
          <ac:chgData name="hassan MH" userId="84cd2103f36ef0dc" providerId="LiveId" clId="{AAE74A20-8704-4AB7-9C4B-AE3F22FEC13C}" dt="2020-06-13T13:59:03.743" v="2427" actId="478"/>
          <ac:spMkLst>
            <pc:docMk/>
            <pc:sldMk cId="4226076853" sldId="276"/>
            <ac:spMk id="24" creationId="{590D0E52-A4DF-4C06-95E9-31DF48C5D7A5}"/>
          </ac:spMkLst>
        </pc:spChg>
        <pc:spChg chg="add del mod topLvl">
          <ac:chgData name="hassan MH" userId="84cd2103f36ef0dc" providerId="LiveId" clId="{AAE74A20-8704-4AB7-9C4B-AE3F22FEC13C}" dt="2020-06-13T13:59:15.419" v="2435" actId="478"/>
          <ac:spMkLst>
            <pc:docMk/>
            <pc:sldMk cId="4226076853" sldId="276"/>
            <ac:spMk id="25" creationId="{0C69343E-901F-4929-A5E5-615B4AF225A2}"/>
          </ac:spMkLst>
        </pc:spChg>
        <pc:spChg chg="add del mod topLvl">
          <ac:chgData name="hassan MH" userId="84cd2103f36ef0dc" providerId="LiveId" clId="{AAE74A20-8704-4AB7-9C4B-AE3F22FEC13C}" dt="2020-06-13T13:59:15.419" v="2435" actId="478"/>
          <ac:spMkLst>
            <pc:docMk/>
            <pc:sldMk cId="4226076853" sldId="276"/>
            <ac:spMk id="26" creationId="{590122A9-EE6D-4232-BC6C-E8DF188F43D2}"/>
          </ac:spMkLst>
        </pc:spChg>
        <pc:spChg chg="add del mod topLvl">
          <ac:chgData name="hassan MH" userId="84cd2103f36ef0dc" providerId="LiveId" clId="{AAE74A20-8704-4AB7-9C4B-AE3F22FEC13C}" dt="2020-06-13T13:59:15.419" v="2435" actId="478"/>
          <ac:spMkLst>
            <pc:docMk/>
            <pc:sldMk cId="4226076853" sldId="276"/>
            <ac:spMk id="27" creationId="{F10717ED-118A-4295-8D1A-D6A35897A740}"/>
          </ac:spMkLst>
        </pc:spChg>
        <pc:spChg chg="add del mod topLvl">
          <ac:chgData name="hassan MH" userId="84cd2103f36ef0dc" providerId="LiveId" clId="{AAE74A20-8704-4AB7-9C4B-AE3F22FEC13C}" dt="2020-06-13T13:59:15.419" v="2435" actId="478"/>
          <ac:spMkLst>
            <pc:docMk/>
            <pc:sldMk cId="4226076853" sldId="276"/>
            <ac:spMk id="28" creationId="{44217412-F961-4C0E-8B4B-6CDA1160D798}"/>
          </ac:spMkLst>
        </pc:spChg>
        <pc:spChg chg="add del mod topLvl">
          <ac:chgData name="hassan MH" userId="84cd2103f36ef0dc" providerId="LiveId" clId="{AAE74A20-8704-4AB7-9C4B-AE3F22FEC13C}" dt="2020-06-13T13:59:04.613" v="2428" actId="478"/>
          <ac:spMkLst>
            <pc:docMk/>
            <pc:sldMk cId="4226076853" sldId="276"/>
            <ac:spMk id="30" creationId="{A37B32D5-BD7A-4913-AE3D-9F14D9CD4A60}"/>
          </ac:spMkLst>
        </pc:spChg>
        <pc:spChg chg="add del mod topLvl">
          <ac:chgData name="hassan MH" userId="84cd2103f36ef0dc" providerId="LiveId" clId="{AAE74A20-8704-4AB7-9C4B-AE3F22FEC13C}" dt="2020-06-13T13:59:13.024" v="2434" actId="478"/>
          <ac:spMkLst>
            <pc:docMk/>
            <pc:sldMk cId="4226076853" sldId="276"/>
            <ac:spMk id="31" creationId="{BC7703FC-DACE-4040-BD18-F5B803AAA5EE}"/>
          </ac:spMkLst>
        </pc:spChg>
        <pc:spChg chg="add del mod topLvl">
          <ac:chgData name="hassan MH" userId="84cd2103f36ef0dc" providerId="LiveId" clId="{AAE74A20-8704-4AB7-9C4B-AE3F22FEC13C}" dt="2020-06-13T13:59:15.419" v="2435" actId="478"/>
          <ac:spMkLst>
            <pc:docMk/>
            <pc:sldMk cId="4226076853" sldId="276"/>
            <ac:spMk id="32" creationId="{828C1BB4-DEFA-442E-8ACD-8C9C9F311345}"/>
          </ac:spMkLst>
        </pc:spChg>
        <pc:spChg chg="add del mod topLvl">
          <ac:chgData name="hassan MH" userId="84cd2103f36ef0dc" providerId="LiveId" clId="{AAE74A20-8704-4AB7-9C4B-AE3F22FEC13C}" dt="2020-06-13T13:59:15.419" v="2435" actId="478"/>
          <ac:spMkLst>
            <pc:docMk/>
            <pc:sldMk cId="4226076853" sldId="276"/>
            <ac:spMk id="33" creationId="{2A2FD858-BEC1-4107-BC1E-0BDBEB22D282}"/>
          </ac:spMkLst>
        </pc:spChg>
        <pc:spChg chg="mod">
          <ac:chgData name="hassan MH" userId="84cd2103f36ef0dc" providerId="LiveId" clId="{AAE74A20-8704-4AB7-9C4B-AE3F22FEC13C}" dt="2020-06-13T13:58:53.395" v="2421" actId="165"/>
          <ac:spMkLst>
            <pc:docMk/>
            <pc:sldMk cId="4226076853" sldId="276"/>
            <ac:spMk id="35" creationId="{C368AA2C-009C-429B-9C99-086B256AAEAE}"/>
          </ac:spMkLst>
        </pc:spChg>
        <pc:spChg chg="mod">
          <ac:chgData name="hassan MH" userId="84cd2103f36ef0dc" providerId="LiveId" clId="{AAE74A20-8704-4AB7-9C4B-AE3F22FEC13C}" dt="2020-06-13T13:58:53.395" v="2421" actId="165"/>
          <ac:spMkLst>
            <pc:docMk/>
            <pc:sldMk cId="4226076853" sldId="276"/>
            <ac:spMk id="36" creationId="{659228D8-4F9C-44AD-ABDF-7A555716B7F0}"/>
          </ac:spMkLst>
        </pc:spChg>
        <pc:spChg chg="mod">
          <ac:chgData name="hassan MH" userId="84cd2103f36ef0dc" providerId="LiveId" clId="{AAE74A20-8704-4AB7-9C4B-AE3F22FEC13C}" dt="2020-06-13T13:58:53.395" v="2421" actId="165"/>
          <ac:spMkLst>
            <pc:docMk/>
            <pc:sldMk cId="4226076853" sldId="276"/>
            <ac:spMk id="37" creationId="{2138EE84-344A-4946-8705-E0A01E95950B}"/>
          </ac:spMkLst>
        </pc:spChg>
        <pc:spChg chg="mod">
          <ac:chgData name="hassan MH" userId="84cd2103f36ef0dc" providerId="LiveId" clId="{AAE74A20-8704-4AB7-9C4B-AE3F22FEC13C}" dt="2020-06-13T13:58:53.395" v="2421" actId="165"/>
          <ac:spMkLst>
            <pc:docMk/>
            <pc:sldMk cId="4226076853" sldId="276"/>
            <ac:spMk id="38" creationId="{3E471839-8C55-45E5-8B6D-B0F9C7DB9222}"/>
          </ac:spMkLst>
        </pc:spChg>
        <pc:spChg chg="mod">
          <ac:chgData name="hassan MH" userId="84cd2103f36ef0dc" providerId="LiveId" clId="{AAE74A20-8704-4AB7-9C4B-AE3F22FEC13C}" dt="2020-06-13T13:58:53.395" v="2421" actId="165"/>
          <ac:spMkLst>
            <pc:docMk/>
            <pc:sldMk cId="4226076853" sldId="276"/>
            <ac:spMk id="40" creationId="{BD350A12-5082-4954-B2D8-CDF2A0E34EC7}"/>
          </ac:spMkLst>
        </pc:spChg>
        <pc:spChg chg="mod">
          <ac:chgData name="hassan MH" userId="84cd2103f36ef0dc" providerId="LiveId" clId="{AAE74A20-8704-4AB7-9C4B-AE3F22FEC13C}" dt="2020-06-13T13:58:53.395" v="2421" actId="165"/>
          <ac:spMkLst>
            <pc:docMk/>
            <pc:sldMk cId="4226076853" sldId="276"/>
            <ac:spMk id="41" creationId="{5AED146B-409B-46B5-9A01-C5F5C494F967}"/>
          </ac:spMkLst>
        </pc:spChg>
        <pc:spChg chg="mod">
          <ac:chgData name="hassan MH" userId="84cd2103f36ef0dc" providerId="LiveId" clId="{AAE74A20-8704-4AB7-9C4B-AE3F22FEC13C}" dt="2020-06-13T13:58:53.395" v="2421" actId="165"/>
          <ac:spMkLst>
            <pc:docMk/>
            <pc:sldMk cId="4226076853" sldId="276"/>
            <ac:spMk id="42" creationId="{08A59694-713E-40BA-B98D-4736715A1563}"/>
          </ac:spMkLst>
        </pc:spChg>
        <pc:spChg chg="mod">
          <ac:chgData name="hassan MH" userId="84cd2103f36ef0dc" providerId="LiveId" clId="{AAE74A20-8704-4AB7-9C4B-AE3F22FEC13C}" dt="2020-06-13T13:58:53.395" v="2421" actId="165"/>
          <ac:spMkLst>
            <pc:docMk/>
            <pc:sldMk cId="4226076853" sldId="276"/>
            <ac:spMk id="43" creationId="{55C5DC21-7144-49DC-9C98-C4E4194E3711}"/>
          </ac:spMkLst>
        </pc:spChg>
        <pc:spChg chg="mod">
          <ac:chgData name="hassan MH" userId="84cd2103f36ef0dc" providerId="LiveId" clId="{AAE74A20-8704-4AB7-9C4B-AE3F22FEC13C}" dt="2020-06-13T13:58:53.395" v="2421" actId="165"/>
          <ac:spMkLst>
            <pc:docMk/>
            <pc:sldMk cId="4226076853" sldId="276"/>
            <ac:spMk id="44" creationId="{DD84389C-A712-44D5-8090-62C935AB228E}"/>
          </ac:spMkLst>
        </pc:spChg>
        <pc:spChg chg="mod">
          <ac:chgData name="hassan MH" userId="84cd2103f36ef0dc" providerId="LiveId" clId="{AAE74A20-8704-4AB7-9C4B-AE3F22FEC13C}" dt="2020-06-13T13:58:53.395" v="2421" actId="165"/>
          <ac:spMkLst>
            <pc:docMk/>
            <pc:sldMk cId="4226076853" sldId="276"/>
            <ac:spMk id="45" creationId="{16EB2D9B-DA89-4B23-934A-659128D656B1}"/>
          </ac:spMkLst>
        </pc:spChg>
        <pc:spChg chg="mod">
          <ac:chgData name="hassan MH" userId="84cd2103f36ef0dc" providerId="LiveId" clId="{AAE74A20-8704-4AB7-9C4B-AE3F22FEC13C}" dt="2020-06-13T13:58:53.395" v="2421" actId="165"/>
          <ac:spMkLst>
            <pc:docMk/>
            <pc:sldMk cId="4226076853" sldId="276"/>
            <ac:spMk id="46" creationId="{E49541CF-6286-49D0-AF95-B5A8910DB062}"/>
          </ac:spMkLst>
        </pc:spChg>
        <pc:spChg chg="mod">
          <ac:chgData name="hassan MH" userId="84cd2103f36ef0dc" providerId="LiveId" clId="{AAE74A20-8704-4AB7-9C4B-AE3F22FEC13C}" dt="2020-06-13T13:58:53.395" v="2421" actId="165"/>
          <ac:spMkLst>
            <pc:docMk/>
            <pc:sldMk cId="4226076853" sldId="276"/>
            <ac:spMk id="48" creationId="{75612203-BC79-4F1B-B0DF-99EDE965339C}"/>
          </ac:spMkLst>
        </pc:spChg>
        <pc:spChg chg="mod">
          <ac:chgData name="hassan MH" userId="84cd2103f36ef0dc" providerId="LiveId" clId="{AAE74A20-8704-4AB7-9C4B-AE3F22FEC13C}" dt="2020-06-13T13:58:53.395" v="2421" actId="165"/>
          <ac:spMkLst>
            <pc:docMk/>
            <pc:sldMk cId="4226076853" sldId="276"/>
            <ac:spMk id="49" creationId="{2AB853E3-7BE3-453C-99F1-AA51A737015F}"/>
          </ac:spMkLst>
        </pc:spChg>
        <pc:spChg chg="mod">
          <ac:chgData name="hassan MH" userId="84cd2103f36ef0dc" providerId="LiveId" clId="{AAE74A20-8704-4AB7-9C4B-AE3F22FEC13C}" dt="2020-06-13T13:58:53.395" v="2421" actId="165"/>
          <ac:spMkLst>
            <pc:docMk/>
            <pc:sldMk cId="4226076853" sldId="276"/>
            <ac:spMk id="50" creationId="{A71C415F-DDF4-4D1F-A494-9A9DBD62DB35}"/>
          </ac:spMkLst>
        </pc:spChg>
        <pc:spChg chg="mod">
          <ac:chgData name="hassan MH" userId="84cd2103f36ef0dc" providerId="LiveId" clId="{AAE74A20-8704-4AB7-9C4B-AE3F22FEC13C}" dt="2020-06-13T13:58:53.395" v="2421" actId="165"/>
          <ac:spMkLst>
            <pc:docMk/>
            <pc:sldMk cId="4226076853" sldId="276"/>
            <ac:spMk id="51" creationId="{E8C1E3E5-7394-43D2-882F-4511659E18E9}"/>
          </ac:spMkLst>
        </pc:spChg>
        <pc:spChg chg="mod">
          <ac:chgData name="hassan MH" userId="84cd2103f36ef0dc" providerId="LiveId" clId="{AAE74A20-8704-4AB7-9C4B-AE3F22FEC13C}" dt="2020-06-13T13:58:53.395" v="2421" actId="165"/>
          <ac:spMkLst>
            <pc:docMk/>
            <pc:sldMk cId="4226076853" sldId="276"/>
            <ac:spMk id="52" creationId="{BFD57717-2E20-46BA-B5CC-B8B9004909DC}"/>
          </ac:spMkLst>
        </pc:spChg>
        <pc:spChg chg="mod">
          <ac:chgData name="hassan MH" userId="84cd2103f36ef0dc" providerId="LiveId" clId="{AAE74A20-8704-4AB7-9C4B-AE3F22FEC13C}" dt="2020-06-13T13:58:53.395" v="2421" actId="165"/>
          <ac:spMkLst>
            <pc:docMk/>
            <pc:sldMk cId="4226076853" sldId="276"/>
            <ac:spMk id="54" creationId="{37A8F583-A4E8-46BE-8874-E4303C1FFF0B}"/>
          </ac:spMkLst>
        </pc:spChg>
        <pc:spChg chg="mod">
          <ac:chgData name="hassan MH" userId="84cd2103f36ef0dc" providerId="LiveId" clId="{AAE74A20-8704-4AB7-9C4B-AE3F22FEC13C}" dt="2020-06-13T13:58:53.395" v="2421" actId="165"/>
          <ac:spMkLst>
            <pc:docMk/>
            <pc:sldMk cId="4226076853" sldId="276"/>
            <ac:spMk id="55" creationId="{6023706F-4F81-4741-8E6C-90422B953A9D}"/>
          </ac:spMkLst>
        </pc:spChg>
        <pc:spChg chg="mod">
          <ac:chgData name="hassan MH" userId="84cd2103f36ef0dc" providerId="LiveId" clId="{AAE74A20-8704-4AB7-9C4B-AE3F22FEC13C}" dt="2020-06-13T13:58:53.395" v="2421" actId="165"/>
          <ac:spMkLst>
            <pc:docMk/>
            <pc:sldMk cId="4226076853" sldId="276"/>
            <ac:spMk id="56" creationId="{8E26A645-B58D-4BB7-8C73-8210ADC9EE47}"/>
          </ac:spMkLst>
        </pc:spChg>
        <pc:spChg chg="mod">
          <ac:chgData name="hassan MH" userId="84cd2103f36ef0dc" providerId="LiveId" clId="{AAE74A20-8704-4AB7-9C4B-AE3F22FEC13C}" dt="2020-06-13T13:58:53.395" v="2421" actId="165"/>
          <ac:spMkLst>
            <pc:docMk/>
            <pc:sldMk cId="4226076853" sldId="276"/>
            <ac:spMk id="57" creationId="{0913AFF6-E91D-4DB4-B1AF-0B07072DC950}"/>
          </ac:spMkLst>
        </pc:spChg>
        <pc:spChg chg="add del mod">
          <ac:chgData name="hassan MH" userId="84cd2103f36ef0dc" providerId="LiveId" clId="{AAE74A20-8704-4AB7-9C4B-AE3F22FEC13C}" dt="2020-06-13T13:58:45.454" v="2417" actId="478"/>
          <ac:spMkLst>
            <pc:docMk/>
            <pc:sldMk cId="4226076853" sldId="276"/>
            <ac:spMk id="58" creationId="{ABCBA662-356A-4BFE-8CE6-86E497958B74}"/>
          </ac:spMkLst>
        </pc:spChg>
        <pc:spChg chg="add del mod">
          <ac:chgData name="hassan MH" userId="84cd2103f36ef0dc" providerId="LiveId" clId="{AAE74A20-8704-4AB7-9C4B-AE3F22FEC13C}" dt="2020-06-13T13:58:46.704" v="2418" actId="478"/>
          <ac:spMkLst>
            <pc:docMk/>
            <pc:sldMk cId="4226076853" sldId="276"/>
            <ac:spMk id="59" creationId="{906B5024-55F5-4491-8850-3A5C32192EEE}"/>
          </ac:spMkLst>
        </pc:spChg>
        <pc:spChg chg="add del mod">
          <ac:chgData name="hassan MH" userId="84cd2103f36ef0dc" providerId="LiveId" clId="{AAE74A20-8704-4AB7-9C4B-AE3F22FEC13C}" dt="2020-06-13T13:58:50.144" v="2420" actId="478"/>
          <ac:spMkLst>
            <pc:docMk/>
            <pc:sldMk cId="4226076853" sldId="276"/>
            <ac:spMk id="60" creationId="{C44D63F1-E33F-438F-9832-1B3AE8881F34}"/>
          </ac:spMkLst>
        </pc:spChg>
        <pc:spChg chg="add del mod">
          <ac:chgData name="hassan MH" userId="84cd2103f36ef0dc" providerId="LiveId" clId="{AAE74A20-8704-4AB7-9C4B-AE3F22FEC13C}" dt="2020-06-13T13:58:48.204" v="2419" actId="478"/>
          <ac:spMkLst>
            <pc:docMk/>
            <pc:sldMk cId="4226076853" sldId="276"/>
            <ac:spMk id="61" creationId="{E6CE1540-A97F-40A5-83A4-056EDDDDC75F}"/>
          </ac:spMkLst>
        </pc:spChg>
        <pc:spChg chg="add del mod">
          <ac:chgData name="hassan MH" userId="84cd2103f36ef0dc" providerId="LiveId" clId="{AAE74A20-8704-4AB7-9C4B-AE3F22FEC13C}" dt="2020-06-13T14:00:44.916" v="2455" actId="478"/>
          <ac:spMkLst>
            <pc:docMk/>
            <pc:sldMk cId="4226076853" sldId="276"/>
            <ac:spMk id="63" creationId="{F1FEA9CF-A22F-468D-8E80-EC6FA3049CA9}"/>
          </ac:spMkLst>
        </pc:spChg>
        <pc:spChg chg="add mod">
          <ac:chgData name="hassan MH" userId="84cd2103f36ef0dc" providerId="LiveId" clId="{AAE74A20-8704-4AB7-9C4B-AE3F22FEC13C}" dt="2020-06-13T16:46:15.519" v="2698" actId="1035"/>
          <ac:spMkLst>
            <pc:docMk/>
            <pc:sldMk cId="4226076853" sldId="276"/>
            <ac:spMk id="64" creationId="{77F7736B-35EB-47C5-ABF0-E56D2A85C404}"/>
          </ac:spMkLst>
        </pc:spChg>
        <pc:spChg chg="add mod">
          <ac:chgData name="hassan MH" userId="84cd2103f36ef0dc" providerId="LiveId" clId="{AAE74A20-8704-4AB7-9C4B-AE3F22FEC13C}" dt="2020-06-13T16:51:04.523" v="2733"/>
          <ac:spMkLst>
            <pc:docMk/>
            <pc:sldMk cId="4226076853" sldId="276"/>
            <ac:spMk id="65" creationId="{5C1BEFD1-8D30-4D3E-9939-A6190CADA7A0}"/>
          </ac:spMkLst>
        </pc:spChg>
        <pc:spChg chg="add mod">
          <ac:chgData name="hassan MH" userId="84cd2103f36ef0dc" providerId="LiveId" clId="{AAE74A20-8704-4AB7-9C4B-AE3F22FEC13C}" dt="2020-06-13T16:51:04.523" v="2733"/>
          <ac:spMkLst>
            <pc:docMk/>
            <pc:sldMk cId="4226076853" sldId="276"/>
            <ac:spMk id="66" creationId="{455860A4-AD11-407D-80FD-34B76550B2F9}"/>
          </ac:spMkLst>
        </pc:spChg>
        <pc:spChg chg="add mod">
          <ac:chgData name="hassan MH" userId="84cd2103f36ef0dc" providerId="LiveId" clId="{AAE74A20-8704-4AB7-9C4B-AE3F22FEC13C}" dt="2020-06-13T16:51:04.523" v="2733"/>
          <ac:spMkLst>
            <pc:docMk/>
            <pc:sldMk cId="4226076853" sldId="276"/>
            <ac:spMk id="67" creationId="{C3620B85-079B-46A1-9D3E-24B181AA0D75}"/>
          </ac:spMkLst>
        </pc:spChg>
        <pc:spChg chg="add mod">
          <ac:chgData name="hassan MH" userId="84cd2103f36ef0dc" providerId="LiveId" clId="{AAE74A20-8704-4AB7-9C4B-AE3F22FEC13C}" dt="2020-06-13T16:51:04.523" v="2733"/>
          <ac:spMkLst>
            <pc:docMk/>
            <pc:sldMk cId="4226076853" sldId="276"/>
            <ac:spMk id="68" creationId="{2F5BCFE6-DACA-4025-8259-7ACB7EE10FA4}"/>
          </ac:spMkLst>
        </pc:spChg>
        <pc:spChg chg="add mod">
          <ac:chgData name="hassan MH" userId="84cd2103f36ef0dc" providerId="LiveId" clId="{AAE74A20-8704-4AB7-9C4B-AE3F22FEC13C}" dt="2020-06-13T16:51:04.523" v="2733"/>
          <ac:spMkLst>
            <pc:docMk/>
            <pc:sldMk cId="4226076853" sldId="276"/>
            <ac:spMk id="69" creationId="{9C294E49-9B2E-45B6-9C9F-A35E3F3ADFCE}"/>
          </ac:spMkLst>
        </pc:spChg>
        <pc:spChg chg="add mod">
          <ac:chgData name="hassan MH" userId="84cd2103f36ef0dc" providerId="LiveId" clId="{AAE74A20-8704-4AB7-9C4B-AE3F22FEC13C}" dt="2020-06-13T16:46:15.519" v="2698" actId="1035"/>
          <ac:spMkLst>
            <pc:docMk/>
            <pc:sldMk cId="4226076853" sldId="276"/>
            <ac:spMk id="78" creationId="{3AE21DF7-32C9-4143-8536-BC4B6310716B}"/>
          </ac:spMkLst>
        </pc:spChg>
        <pc:spChg chg="add mod">
          <ac:chgData name="hassan MH" userId="84cd2103f36ef0dc" providerId="LiveId" clId="{AAE74A20-8704-4AB7-9C4B-AE3F22FEC13C}" dt="2020-06-13T16:46:15.519" v="2698" actId="1035"/>
          <ac:spMkLst>
            <pc:docMk/>
            <pc:sldMk cId="4226076853" sldId="276"/>
            <ac:spMk id="79" creationId="{55D8DAC3-F1A6-47DA-BBDC-F57514921160}"/>
          </ac:spMkLst>
        </pc:spChg>
        <pc:spChg chg="add mod">
          <ac:chgData name="hassan MH" userId="84cd2103f36ef0dc" providerId="LiveId" clId="{AAE74A20-8704-4AB7-9C4B-AE3F22FEC13C}" dt="2020-06-13T16:51:04.523" v="2733"/>
          <ac:spMkLst>
            <pc:docMk/>
            <pc:sldMk cId="4226076853" sldId="276"/>
            <ac:spMk id="80" creationId="{881AD5A5-566E-4427-A2CF-BDCB849B2885}"/>
          </ac:spMkLst>
        </pc:spChg>
        <pc:spChg chg="add mod">
          <ac:chgData name="hassan MH" userId="84cd2103f36ef0dc" providerId="LiveId" clId="{AAE74A20-8704-4AB7-9C4B-AE3F22FEC13C}" dt="2020-06-13T16:51:04.523" v="2733"/>
          <ac:spMkLst>
            <pc:docMk/>
            <pc:sldMk cId="4226076853" sldId="276"/>
            <ac:spMk id="81" creationId="{0FD478A9-1319-48EA-8686-3150BEA52068}"/>
          </ac:spMkLst>
        </pc:spChg>
        <pc:spChg chg="add mod">
          <ac:chgData name="hassan MH" userId="84cd2103f36ef0dc" providerId="LiveId" clId="{AAE74A20-8704-4AB7-9C4B-AE3F22FEC13C}" dt="2020-06-13T16:51:04.523" v="2733"/>
          <ac:spMkLst>
            <pc:docMk/>
            <pc:sldMk cId="4226076853" sldId="276"/>
            <ac:spMk id="82" creationId="{6FE458A4-CBDD-4175-A6CF-9983E69C5CDF}"/>
          </ac:spMkLst>
        </pc:spChg>
        <pc:spChg chg="mod">
          <ac:chgData name="hassan MH" userId="84cd2103f36ef0dc" providerId="LiveId" clId="{AAE74A20-8704-4AB7-9C4B-AE3F22FEC13C}" dt="2020-06-13T16:45:23.138" v="2687" actId="2710"/>
          <ac:spMkLst>
            <pc:docMk/>
            <pc:sldMk cId="4226076853" sldId="276"/>
            <ac:spMk id="84" creationId="{B7CDF980-3747-4CF2-8C92-B7BE7B65DABC}"/>
          </ac:spMkLst>
        </pc:spChg>
        <pc:spChg chg="mod">
          <ac:chgData name="hassan MH" userId="84cd2103f36ef0dc" providerId="LiveId" clId="{AAE74A20-8704-4AB7-9C4B-AE3F22FEC13C}" dt="2020-06-13T16:45:23.138" v="2687" actId="2710"/>
          <ac:spMkLst>
            <pc:docMk/>
            <pc:sldMk cId="4226076853" sldId="276"/>
            <ac:spMk id="86" creationId="{9BA309F5-43F8-4ECC-85D5-BD2EBD2D2E47}"/>
          </ac:spMkLst>
        </pc:spChg>
        <pc:spChg chg="mod">
          <ac:chgData name="hassan MH" userId="84cd2103f36ef0dc" providerId="LiveId" clId="{AAE74A20-8704-4AB7-9C4B-AE3F22FEC13C}" dt="2020-06-13T16:45:23.138" v="2687" actId="2710"/>
          <ac:spMkLst>
            <pc:docMk/>
            <pc:sldMk cId="4226076853" sldId="276"/>
            <ac:spMk id="87" creationId="{9AD3E444-8D97-46F0-93F2-E647AF3531AC}"/>
          </ac:spMkLst>
        </pc:spChg>
        <pc:spChg chg="mod">
          <ac:chgData name="hassan MH" userId="84cd2103f36ef0dc" providerId="LiveId" clId="{AAE74A20-8704-4AB7-9C4B-AE3F22FEC13C}" dt="2020-06-13T16:45:23.138" v="2687" actId="2710"/>
          <ac:spMkLst>
            <pc:docMk/>
            <pc:sldMk cId="4226076853" sldId="276"/>
            <ac:spMk id="88" creationId="{F0B8650D-DB77-48CF-A2A7-124FEC5692E0}"/>
          </ac:spMkLst>
        </pc:spChg>
        <pc:spChg chg="mod">
          <ac:chgData name="hassan MH" userId="84cd2103f36ef0dc" providerId="LiveId" clId="{AAE74A20-8704-4AB7-9C4B-AE3F22FEC13C}" dt="2020-06-13T16:45:23.138" v="2687" actId="2710"/>
          <ac:spMkLst>
            <pc:docMk/>
            <pc:sldMk cId="4226076853" sldId="276"/>
            <ac:spMk id="89" creationId="{C7BE9F47-8704-4958-84DD-AB6302D3ED2A}"/>
          </ac:spMkLst>
        </pc:spChg>
        <pc:spChg chg="mod">
          <ac:chgData name="hassan MH" userId="84cd2103f36ef0dc" providerId="LiveId" clId="{AAE74A20-8704-4AB7-9C4B-AE3F22FEC13C}" dt="2020-06-13T16:45:23.138" v="2687" actId="2710"/>
          <ac:spMkLst>
            <pc:docMk/>
            <pc:sldMk cId="4226076853" sldId="276"/>
            <ac:spMk id="90" creationId="{939E93B1-6B19-46B6-909E-F9E136234913}"/>
          </ac:spMkLst>
        </pc:spChg>
        <pc:spChg chg="mod">
          <ac:chgData name="hassan MH" userId="84cd2103f36ef0dc" providerId="LiveId" clId="{AAE74A20-8704-4AB7-9C4B-AE3F22FEC13C}" dt="2020-06-13T16:45:23.138" v="2687" actId="2710"/>
          <ac:spMkLst>
            <pc:docMk/>
            <pc:sldMk cId="4226076853" sldId="276"/>
            <ac:spMk id="91" creationId="{42122EAC-F905-4224-9FD8-1D42FCD46D25}"/>
          </ac:spMkLst>
        </pc:spChg>
        <pc:spChg chg="add mod">
          <ac:chgData name="hassan MH" userId="84cd2103f36ef0dc" providerId="LiveId" clId="{AAE74A20-8704-4AB7-9C4B-AE3F22FEC13C}" dt="2020-06-13T16:51:04.824" v="2734"/>
          <ac:spMkLst>
            <pc:docMk/>
            <pc:sldMk cId="4226076853" sldId="276"/>
            <ac:spMk id="92" creationId="{D7882471-77F8-4B65-9FE6-DBEC726F66B4}"/>
          </ac:spMkLst>
        </pc:spChg>
        <pc:spChg chg="add mod">
          <ac:chgData name="hassan MH" userId="84cd2103f36ef0dc" providerId="LiveId" clId="{AAE74A20-8704-4AB7-9C4B-AE3F22FEC13C}" dt="2020-06-13T16:51:04.824" v="2734"/>
          <ac:spMkLst>
            <pc:docMk/>
            <pc:sldMk cId="4226076853" sldId="276"/>
            <ac:spMk id="93" creationId="{1A8E40CE-D899-48A0-AF45-EBC255925716}"/>
          </ac:spMkLst>
        </pc:spChg>
        <pc:grpChg chg="add del mod topLvl">
          <ac:chgData name="hassan MH" userId="84cd2103f36ef0dc" providerId="LiveId" clId="{AAE74A20-8704-4AB7-9C4B-AE3F22FEC13C}" dt="2020-06-13T13:59:15.419" v="2435" actId="478"/>
          <ac:grpSpMkLst>
            <pc:docMk/>
            <pc:sldMk cId="4226076853" sldId="276"/>
            <ac:grpSpMk id="12" creationId="{AD938E8A-CC9E-4EE4-9ECB-6550C1F51BA4}"/>
          </ac:grpSpMkLst>
        </pc:grpChg>
        <pc:grpChg chg="add del mod topLvl">
          <ac:chgData name="hassan MH" userId="84cd2103f36ef0dc" providerId="LiveId" clId="{AAE74A20-8704-4AB7-9C4B-AE3F22FEC13C}" dt="2020-06-13T13:59:01.833" v="2425" actId="478"/>
          <ac:grpSpMkLst>
            <pc:docMk/>
            <pc:sldMk cId="4226076853" sldId="276"/>
            <ac:grpSpMk id="34" creationId="{169C44DE-15F6-4BB4-83EE-8422392A6C2E}"/>
          </ac:grpSpMkLst>
        </pc:grpChg>
        <pc:grpChg chg="add del mod topLvl">
          <ac:chgData name="hassan MH" userId="84cd2103f36ef0dc" providerId="LiveId" clId="{AAE74A20-8704-4AB7-9C4B-AE3F22FEC13C}" dt="2020-06-13T13:59:05.792" v="2430" actId="478"/>
          <ac:grpSpMkLst>
            <pc:docMk/>
            <pc:sldMk cId="4226076853" sldId="276"/>
            <ac:grpSpMk id="39" creationId="{C8E22AEE-029D-41AD-AE95-54BCB30CBCFA}"/>
          </ac:grpSpMkLst>
        </pc:grpChg>
        <pc:grpChg chg="add del mod topLvl">
          <ac:chgData name="hassan MH" userId="84cd2103f36ef0dc" providerId="LiveId" clId="{AAE74A20-8704-4AB7-9C4B-AE3F22FEC13C}" dt="2020-06-13T13:59:05.205" v="2429" actId="478"/>
          <ac:grpSpMkLst>
            <pc:docMk/>
            <pc:sldMk cId="4226076853" sldId="276"/>
            <ac:grpSpMk id="47" creationId="{C3245EB5-D863-49FB-9ADA-3868059E3668}"/>
          </ac:grpSpMkLst>
        </pc:grpChg>
        <pc:grpChg chg="add del mod topLvl">
          <ac:chgData name="hassan MH" userId="84cd2103f36ef0dc" providerId="LiveId" clId="{AAE74A20-8704-4AB7-9C4B-AE3F22FEC13C}" dt="2020-06-13T13:59:02.581" v="2426" actId="478"/>
          <ac:grpSpMkLst>
            <pc:docMk/>
            <pc:sldMk cId="4226076853" sldId="276"/>
            <ac:grpSpMk id="53" creationId="{066886AC-8FD8-4C4D-A085-5D5DE99A3B5C}"/>
          </ac:grpSpMkLst>
        </pc:grpChg>
        <pc:grpChg chg="add del mod">
          <ac:chgData name="hassan MH" userId="84cd2103f36ef0dc" providerId="LiveId" clId="{AAE74A20-8704-4AB7-9C4B-AE3F22FEC13C}" dt="2020-06-13T13:58:53.395" v="2421" actId="165"/>
          <ac:grpSpMkLst>
            <pc:docMk/>
            <pc:sldMk cId="4226076853" sldId="276"/>
            <ac:grpSpMk id="62" creationId="{237B6FD3-8BF8-48C1-BC55-2F2739A7DBCD}"/>
          </ac:grpSpMkLst>
        </pc:grpChg>
        <pc:grpChg chg="add mod">
          <ac:chgData name="hassan MH" userId="84cd2103f36ef0dc" providerId="LiveId" clId="{AAE74A20-8704-4AB7-9C4B-AE3F22FEC13C}" dt="2020-06-13T14:01:05.567" v="2469"/>
          <ac:grpSpMkLst>
            <pc:docMk/>
            <pc:sldMk cId="4226076853" sldId="276"/>
            <ac:grpSpMk id="83" creationId="{6ED04C29-630D-4445-A697-34D15D5E2A98}"/>
          </ac:grpSpMkLst>
        </pc:grpChg>
        <pc:grpChg chg="mod">
          <ac:chgData name="hassan MH" userId="84cd2103f36ef0dc" providerId="LiveId" clId="{AAE74A20-8704-4AB7-9C4B-AE3F22FEC13C}" dt="2020-06-13T14:01:05.567" v="2469"/>
          <ac:grpSpMkLst>
            <pc:docMk/>
            <pc:sldMk cId="4226076853" sldId="276"/>
            <ac:grpSpMk id="85" creationId="{9662FFDE-1EB8-44DE-A7EF-B97C1EE2F868}"/>
          </ac:grpSpMkLst>
        </pc:grpChg>
        <pc:cxnChg chg="add mod topLvl">
          <ac:chgData name="hassan MH" userId="84cd2103f36ef0dc" providerId="LiveId" clId="{AAE74A20-8704-4AB7-9C4B-AE3F22FEC13C}" dt="2020-06-13T16:46:15.519" v="2698" actId="1035"/>
          <ac:cxnSpMkLst>
            <pc:docMk/>
            <pc:sldMk cId="4226076853" sldId="276"/>
            <ac:cxnSpMk id="4" creationId="{0E0BBD12-0A51-498D-9133-16FA5724E4B4}"/>
          </ac:cxnSpMkLst>
        </pc:cxnChg>
        <pc:cxnChg chg="add mod topLvl">
          <ac:chgData name="hassan MH" userId="84cd2103f36ef0dc" providerId="LiveId" clId="{AAE74A20-8704-4AB7-9C4B-AE3F22FEC13C}" dt="2020-06-13T14:01:22.735" v="2472" actId="1076"/>
          <ac:cxnSpMkLst>
            <pc:docMk/>
            <pc:sldMk cId="4226076853" sldId="276"/>
            <ac:cxnSpMk id="5" creationId="{B08C64FE-6E94-4C41-95B8-73B05C4D39C8}"/>
          </ac:cxnSpMkLst>
        </pc:cxnChg>
        <pc:cxnChg chg="add mod topLvl">
          <ac:chgData name="hassan MH" userId="84cd2103f36ef0dc" providerId="LiveId" clId="{AAE74A20-8704-4AB7-9C4B-AE3F22FEC13C}" dt="2020-06-13T16:46:15.519" v="2698" actId="1035"/>
          <ac:cxnSpMkLst>
            <pc:docMk/>
            <pc:sldMk cId="4226076853" sldId="276"/>
            <ac:cxnSpMk id="6" creationId="{DACA8CDB-F989-4C52-81F5-E6D855866728}"/>
          </ac:cxnSpMkLst>
        </pc:cxnChg>
        <pc:cxnChg chg="add mod topLvl">
          <ac:chgData name="hassan MH" userId="84cd2103f36ef0dc" providerId="LiveId" clId="{AAE74A20-8704-4AB7-9C4B-AE3F22FEC13C}" dt="2020-06-13T16:46:15.519" v="2698" actId="1035"/>
          <ac:cxnSpMkLst>
            <pc:docMk/>
            <pc:sldMk cId="4226076853" sldId="276"/>
            <ac:cxnSpMk id="7" creationId="{5D3CD15F-FD68-40DE-85F0-8A493901CD98}"/>
          </ac:cxnSpMkLst>
        </pc:cxnChg>
        <pc:cxnChg chg="add mod topLvl">
          <ac:chgData name="hassan MH" userId="84cd2103f36ef0dc" providerId="LiveId" clId="{AAE74A20-8704-4AB7-9C4B-AE3F22FEC13C}" dt="2020-06-13T16:46:15.519" v="2698" actId="1035"/>
          <ac:cxnSpMkLst>
            <pc:docMk/>
            <pc:sldMk cId="4226076853" sldId="276"/>
            <ac:cxnSpMk id="8" creationId="{038E7B5D-6232-4424-9EC9-BB25F99AF5F1}"/>
          </ac:cxnSpMkLst>
        </pc:cxnChg>
        <pc:cxnChg chg="add mod topLvl">
          <ac:chgData name="hassan MH" userId="84cd2103f36ef0dc" providerId="LiveId" clId="{AAE74A20-8704-4AB7-9C4B-AE3F22FEC13C}" dt="2020-06-13T16:46:15.519" v="2698" actId="1035"/>
          <ac:cxnSpMkLst>
            <pc:docMk/>
            <pc:sldMk cId="4226076853" sldId="276"/>
            <ac:cxnSpMk id="9" creationId="{16B10244-5EAC-461B-B102-D94CD55A037F}"/>
          </ac:cxnSpMkLst>
        </pc:cxnChg>
        <pc:cxnChg chg="add mod topLvl">
          <ac:chgData name="hassan MH" userId="84cd2103f36ef0dc" providerId="LiveId" clId="{AAE74A20-8704-4AB7-9C4B-AE3F22FEC13C}" dt="2020-06-13T14:01:22.735" v="2472" actId="1076"/>
          <ac:cxnSpMkLst>
            <pc:docMk/>
            <pc:sldMk cId="4226076853" sldId="276"/>
            <ac:cxnSpMk id="10" creationId="{97EDEA23-2EE7-4195-9D8F-8A10928CDBC6}"/>
          </ac:cxnSpMkLst>
        </pc:cxnChg>
        <pc:cxnChg chg="add mod topLvl">
          <ac:chgData name="hassan MH" userId="84cd2103f36ef0dc" providerId="LiveId" clId="{AAE74A20-8704-4AB7-9C4B-AE3F22FEC13C}" dt="2020-06-13T14:01:22.735" v="2472" actId="1076"/>
          <ac:cxnSpMkLst>
            <pc:docMk/>
            <pc:sldMk cId="4226076853" sldId="276"/>
            <ac:cxnSpMk id="19" creationId="{0A404059-B8BF-40DE-81DE-87BF989DCCFF}"/>
          </ac:cxnSpMkLst>
        </pc:cxnChg>
        <pc:cxnChg chg="add mod topLvl">
          <ac:chgData name="hassan MH" userId="84cd2103f36ef0dc" providerId="LiveId" clId="{AAE74A20-8704-4AB7-9C4B-AE3F22FEC13C}" dt="2020-06-13T14:01:22.735" v="2472" actId="1076"/>
          <ac:cxnSpMkLst>
            <pc:docMk/>
            <pc:sldMk cId="4226076853" sldId="276"/>
            <ac:cxnSpMk id="23" creationId="{8B2E1AF0-917E-4CC6-A9DE-30A6D6D27E57}"/>
          </ac:cxnSpMkLst>
        </pc:cxnChg>
        <pc:cxnChg chg="add mod topLvl">
          <ac:chgData name="hassan MH" userId="84cd2103f36ef0dc" providerId="LiveId" clId="{AAE74A20-8704-4AB7-9C4B-AE3F22FEC13C}" dt="2020-06-13T14:01:22.735" v="2472" actId="1076"/>
          <ac:cxnSpMkLst>
            <pc:docMk/>
            <pc:sldMk cId="4226076853" sldId="276"/>
            <ac:cxnSpMk id="29" creationId="{1A2B5C6A-7B25-4AB2-AC1F-6CE15495F32D}"/>
          </ac:cxnSpMkLst>
        </pc:cxnChg>
        <pc:cxnChg chg="add mod">
          <ac:chgData name="hassan MH" userId="84cd2103f36ef0dc" providerId="LiveId" clId="{AAE74A20-8704-4AB7-9C4B-AE3F22FEC13C}" dt="2020-06-13T13:59:50.325" v="2447" actId="571"/>
          <ac:cxnSpMkLst>
            <pc:docMk/>
            <pc:sldMk cId="4226076853" sldId="276"/>
            <ac:cxnSpMk id="70" creationId="{A12C33E0-DF29-4E21-8BFD-B009D18B3626}"/>
          </ac:cxnSpMkLst>
        </pc:cxnChg>
        <pc:cxnChg chg="add mod">
          <ac:chgData name="hassan MH" userId="84cd2103f36ef0dc" providerId="LiveId" clId="{AAE74A20-8704-4AB7-9C4B-AE3F22FEC13C}" dt="2020-06-13T13:59:49.853" v="2446" actId="571"/>
          <ac:cxnSpMkLst>
            <pc:docMk/>
            <pc:sldMk cId="4226076853" sldId="276"/>
            <ac:cxnSpMk id="71" creationId="{699E80CB-384E-4191-BF61-91B185AB9A28}"/>
          </ac:cxnSpMkLst>
        </pc:cxnChg>
      </pc:sldChg>
      <pc:sldChg chg="addSp delSp modSp new mod">
        <pc:chgData name="hassan MH" userId="84cd2103f36ef0dc" providerId="LiveId" clId="{AAE74A20-8704-4AB7-9C4B-AE3F22FEC13C}" dt="2020-06-13T16:51:04.824" v="2734"/>
        <pc:sldMkLst>
          <pc:docMk/>
          <pc:sldMk cId="2164532066" sldId="277"/>
        </pc:sldMkLst>
        <pc:spChg chg="del">
          <ac:chgData name="hassan MH" userId="84cd2103f36ef0dc" providerId="LiveId" clId="{AAE74A20-8704-4AB7-9C4B-AE3F22FEC13C}" dt="2020-06-13T14:02:21.473" v="2490" actId="478"/>
          <ac:spMkLst>
            <pc:docMk/>
            <pc:sldMk cId="2164532066" sldId="277"/>
            <ac:spMk id="2" creationId="{99520ABF-96CE-4070-8869-8BF87C681AC8}"/>
          </ac:spMkLst>
        </pc:spChg>
        <pc:spChg chg="del">
          <ac:chgData name="hassan MH" userId="84cd2103f36ef0dc" providerId="LiveId" clId="{AAE74A20-8704-4AB7-9C4B-AE3F22FEC13C}" dt="2020-06-13T14:02:21.473" v="2490" actId="478"/>
          <ac:spMkLst>
            <pc:docMk/>
            <pc:sldMk cId="2164532066" sldId="277"/>
            <ac:spMk id="3" creationId="{FD3AC45E-543A-4DF9-ADDD-03F97D1800C7}"/>
          </ac:spMkLst>
        </pc:spChg>
        <pc:spChg chg="add mod">
          <ac:chgData name="hassan MH" userId="84cd2103f36ef0dc" providerId="LiveId" clId="{AAE74A20-8704-4AB7-9C4B-AE3F22FEC13C}" dt="2020-06-13T14:02:25.738" v="2492" actId="164"/>
          <ac:spMkLst>
            <pc:docMk/>
            <pc:sldMk cId="2164532066" sldId="277"/>
            <ac:spMk id="4" creationId="{AD392F56-3E14-435B-BB59-09D7EC2C829B}"/>
          </ac:spMkLst>
        </pc:spChg>
        <pc:spChg chg="add mod">
          <ac:chgData name="hassan MH" userId="84cd2103f36ef0dc" providerId="LiveId" clId="{AAE74A20-8704-4AB7-9C4B-AE3F22FEC13C}" dt="2020-06-13T14:02:25.738" v="2492" actId="164"/>
          <ac:spMkLst>
            <pc:docMk/>
            <pc:sldMk cId="2164532066" sldId="277"/>
            <ac:spMk id="5" creationId="{8E58FA85-9DE2-4AB5-9645-C630668AF5D9}"/>
          </ac:spMkLst>
        </pc:spChg>
        <pc:spChg chg="add mod">
          <ac:chgData name="hassan MH" userId="84cd2103f36ef0dc" providerId="LiveId" clId="{AAE74A20-8704-4AB7-9C4B-AE3F22FEC13C}" dt="2020-06-13T14:02:25.738" v="2492" actId="164"/>
          <ac:spMkLst>
            <pc:docMk/>
            <pc:sldMk cId="2164532066" sldId="277"/>
            <ac:spMk id="6" creationId="{33A86028-07FB-4253-9A46-36EBB7E54CDE}"/>
          </ac:spMkLst>
        </pc:spChg>
        <pc:spChg chg="add mod">
          <ac:chgData name="hassan MH" userId="84cd2103f36ef0dc" providerId="LiveId" clId="{AAE74A20-8704-4AB7-9C4B-AE3F22FEC13C}" dt="2020-06-13T14:02:25.738" v="2492" actId="164"/>
          <ac:spMkLst>
            <pc:docMk/>
            <pc:sldMk cId="2164532066" sldId="277"/>
            <ac:spMk id="7" creationId="{0EAD8B04-ED61-4951-BD63-8E6DF0BD8B7F}"/>
          </ac:spMkLst>
        </pc:spChg>
        <pc:spChg chg="add mod">
          <ac:chgData name="hassan MH" userId="84cd2103f36ef0dc" providerId="LiveId" clId="{AAE74A20-8704-4AB7-9C4B-AE3F22FEC13C}" dt="2020-06-13T16:51:04.824" v="2734"/>
          <ac:spMkLst>
            <pc:docMk/>
            <pc:sldMk cId="2164532066" sldId="277"/>
            <ac:spMk id="13" creationId="{0664FD9A-21AB-4EB5-AF26-7AD199CCC930}"/>
          </ac:spMkLst>
        </pc:spChg>
        <pc:spChg chg="mod">
          <ac:chgData name="hassan MH" userId="84cd2103f36ef0dc" providerId="LiveId" clId="{AAE74A20-8704-4AB7-9C4B-AE3F22FEC13C}" dt="2020-06-13T14:03:22.651" v="2527"/>
          <ac:spMkLst>
            <pc:docMk/>
            <pc:sldMk cId="2164532066" sldId="277"/>
            <ac:spMk id="15" creationId="{78B8FCC4-9632-4B60-BEC6-06E26263D0FD}"/>
          </ac:spMkLst>
        </pc:spChg>
        <pc:spChg chg="mod">
          <ac:chgData name="hassan MH" userId="84cd2103f36ef0dc" providerId="LiveId" clId="{AAE74A20-8704-4AB7-9C4B-AE3F22FEC13C}" dt="2020-06-13T14:03:22.651" v="2527"/>
          <ac:spMkLst>
            <pc:docMk/>
            <pc:sldMk cId="2164532066" sldId="277"/>
            <ac:spMk id="19" creationId="{BA8AE974-EE17-4E7D-8283-6CE0DD56F93F}"/>
          </ac:spMkLst>
        </pc:spChg>
        <pc:spChg chg="mod">
          <ac:chgData name="hassan MH" userId="84cd2103f36ef0dc" providerId="LiveId" clId="{AAE74A20-8704-4AB7-9C4B-AE3F22FEC13C}" dt="2020-06-13T14:03:22.651" v="2527"/>
          <ac:spMkLst>
            <pc:docMk/>
            <pc:sldMk cId="2164532066" sldId="277"/>
            <ac:spMk id="20" creationId="{8D389567-1583-4CA0-9914-17B032A23EC1}"/>
          </ac:spMkLst>
        </pc:spChg>
        <pc:spChg chg="mod">
          <ac:chgData name="hassan MH" userId="84cd2103f36ef0dc" providerId="LiveId" clId="{AAE74A20-8704-4AB7-9C4B-AE3F22FEC13C}" dt="2020-06-13T14:03:22.651" v="2527"/>
          <ac:spMkLst>
            <pc:docMk/>
            <pc:sldMk cId="2164532066" sldId="277"/>
            <ac:spMk id="21" creationId="{2A5BFC05-277C-4E0A-B55D-0EC349900AC4}"/>
          </ac:spMkLst>
        </pc:spChg>
        <pc:spChg chg="mod">
          <ac:chgData name="hassan MH" userId="84cd2103f36ef0dc" providerId="LiveId" clId="{AAE74A20-8704-4AB7-9C4B-AE3F22FEC13C}" dt="2020-06-13T14:03:22.651" v="2527"/>
          <ac:spMkLst>
            <pc:docMk/>
            <pc:sldMk cId="2164532066" sldId="277"/>
            <ac:spMk id="22" creationId="{D6E8F5FD-3832-403D-B360-80993E527CAF}"/>
          </ac:spMkLst>
        </pc:spChg>
        <pc:spChg chg="mod">
          <ac:chgData name="hassan MH" userId="84cd2103f36ef0dc" providerId="LiveId" clId="{AAE74A20-8704-4AB7-9C4B-AE3F22FEC13C}" dt="2020-06-13T14:03:22.651" v="2527"/>
          <ac:spMkLst>
            <pc:docMk/>
            <pc:sldMk cId="2164532066" sldId="277"/>
            <ac:spMk id="23" creationId="{062B14C3-8902-4BF0-8AD3-83FFC989CCE6}"/>
          </ac:spMkLst>
        </pc:spChg>
        <pc:spChg chg="mod">
          <ac:chgData name="hassan MH" userId="84cd2103f36ef0dc" providerId="LiveId" clId="{AAE74A20-8704-4AB7-9C4B-AE3F22FEC13C}" dt="2020-06-13T14:03:22.651" v="2527"/>
          <ac:spMkLst>
            <pc:docMk/>
            <pc:sldMk cId="2164532066" sldId="277"/>
            <ac:spMk id="24" creationId="{DC9E5D0E-7EF2-4EFD-9A07-1F90C1769D9C}"/>
          </ac:spMkLst>
        </pc:spChg>
        <pc:spChg chg="mod">
          <ac:chgData name="hassan MH" userId="84cd2103f36ef0dc" providerId="LiveId" clId="{AAE74A20-8704-4AB7-9C4B-AE3F22FEC13C}" dt="2020-06-13T14:03:22.651" v="2527"/>
          <ac:spMkLst>
            <pc:docMk/>
            <pc:sldMk cId="2164532066" sldId="277"/>
            <ac:spMk id="25" creationId="{44E17D26-902B-4A25-B170-034F62407B6A}"/>
          </ac:spMkLst>
        </pc:spChg>
        <pc:spChg chg="mod">
          <ac:chgData name="hassan MH" userId="84cd2103f36ef0dc" providerId="LiveId" clId="{AAE74A20-8704-4AB7-9C4B-AE3F22FEC13C}" dt="2020-06-13T14:03:22.651" v="2527"/>
          <ac:spMkLst>
            <pc:docMk/>
            <pc:sldMk cId="2164532066" sldId="277"/>
            <ac:spMk id="26" creationId="{39667DAF-EBA3-4F79-87E8-B330026C9508}"/>
          </ac:spMkLst>
        </pc:spChg>
        <pc:spChg chg="mod">
          <ac:chgData name="hassan MH" userId="84cd2103f36ef0dc" providerId="LiveId" clId="{AAE74A20-8704-4AB7-9C4B-AE3F22FEC13C}" dt="2020-06-13T14:03:22.651" v="2527"/>
          <ac:spMkLst>
            <pc:docMk/>
            <pc:sldMk cId="2164532066" sldId="277"/>
            <ac:spMk id="27" creationId="{DC23DD61-C131-4FDE-BDB8-19B563147B01}"/>
          </ac:spMkLst>
        </pc:spChg>
        <pc:spChg chg="mod">
          <ac:chgData name="hassan MH" userId="84cd2103f36ef0dc" providerId="LiveId" clId="{AAE74A20-8704-4AB7-9C4B-AE3F22FEC13C}" dt="2020-06-13T14:03:22.651" v="2527"/>
          <ac:spMkLst>
            <pc:docMk/>
            <pc:sldMk cId="2164532066" sldId="277"/>
            <ac:spMk id="28" creationId="{F019B571-9EDA-4F2E-9F96-F1B098E5FD47}"/>
          </ac:spMkLst>
        </pc:spChg>
        <pc:spChg chg="mod">
          <ac:chgData name="hassan MH" userId="84cd2103f36ef0dc" providerId="LiveId" clId="{AAE74A20-8704-4AB7-9C4B-AE3F22FEC13C}" dt="2020-06-13T14:03:22.651" v="2527"/>
          <ac:spMkLst>
            <pc:docMk/>
            <pc:sldMk cId="2164532066" sldId="277"/>
            <ac:spMk id="29" creationId="{F8062FC5-DA69-4CB9-B593-C94CFE921B60}"/>
          </ac:spMkLst>
        </pc:spChg>
        <pc:spChg chg="mod">
          <ac:chgData name="hassan MH" userId="84cd2103f36ef0dc" providerId="LiveId" clId="{AAE74A20-8704-4AB7-9C4B-AE3F22FEC13C}" dt="2020-06-13T14:03:22.651" v="2527"/>
          <ac:spMkLst>
            <pc:docMk/>
            <pc:sldMk cId="2164532066" sldId="277"/>
            <ac:spMk id="30" creationId="{8103407D-AE47-4074-95B0-721C721C2436}"/>
          </ac:spMkLst>
        </pc:spChg>
        <pc:spChg chg="mod">
          <ac:chgData name="hassan MH" userId="84cd2103f36ef0dc" providerId="LiveId" clId="{AAE74A20-8704-4AB7-9C4B-AE3F22FEC13C}" dt="2020-06-13T14:03:22.651" v="2527"/>
          <ac:spMkLst>
            <pc:docMk/>
            <pc:sldMk cId="2164532066" sldId="277"/>
            <ac:spMk id="31" creationId="{AD0B7657-5D48-44D8-BE6E-77AFD7A77798}"/>
          </ac:spMkLst>
        </pc:spChg>
        <pc:spChg chg="mod">
          <ac:chgData name="hassan MH" userId="84cd2103f36ef0dc" providerId="LiveId" clId="{AAE74A20-8704-4AB7-9C4B-AE3F22FEC13C}" dt="2020-06-13T14:03:22.651" v="2527"/>
          <ac:spMkLst>
            <pc:docMk/>
            <pc:sldMk cId="2164532066" sldId="277"/>
            <ac:spMk id="32" creationId="{12AB8C36-674D-493D-A04A-82AEACF93E13}"/>
          </ac:spMkLst>
        </pc:spChg>
        <pc:spChg chg="mod">
          <ac:chgData name="hassan MH" userId="84cd2103f36ef0dc" providerId="LiveId" clId="{AAE74A20-8704-4AB7-9C4B-AE3F22FEC13C}" dt="2020-06-13T14:03:22.651" v="2527"/>
          <ac:spMkLst>
            <pc:docMk/>
            <pc:sldMk cId="2164532066" sldId="277"/>
            <ac:spMk id="33" creationId="{B1028265-3AAD-435A-803D-75F84DDFB83C}"/>
          </ac:spMkLst>
        </pc:spChg>
        <pc:spChg chg="mod">
          <ac:chgData name="hassan MH" userId="84cd2103f36ef0dc" providerId="LiveId" clId="{AAE74A20-8704-4AB7-9C4B-AE3F22FEC13C}" dt="2020-06-13T14:03:22.651" v="2527"/>
          <ac:spMkLst>
            <pc:docMk/>
            <pc:sldMk cId="2164532066" sldId="277"/>
            <ac:spMk id="34" creationId="{97AA3CAF-DF0B-4A62-A104-BE25E193E234}"/>
          </ac:spMkLst>
        </pc:spChg>
        <pc:spChg chg="mod">
          <ac:chgData name="hassan MH" userId="84cd2103f36ef0dc" providerId="LiveId" clId="{AAE74A20-8704-4AB7-9C4B-AE3F22FEC13C}" dt="2020-06-13T14:03:22.651" v="2527"/>
          <ac:spMkLst>
            <pc:docMk/>
            <pc:sldMk cId="2164532066" sldId="277"/>
            <ac:spMk id="35" creationId="{63439A6C-E538-406C-BD1A-3613739892AC}"/>
          </ac:spMkLst>
        </pc:spChg>
        <pc:spChg chg="add mod">
          <ac:chgData name="hassan MH" userId="84cd2103f36ef0dc" providerId="LiveId" clId="{AAE74A20-8704-4AB7-9C4B-AE3F22FEC13C}" dt="2020-06-13T16:51:04.824" v="2734"/>
          <ac:spMkLst>
            <pc:docMk/>
            <pc:sldMk cId="2164532066" sldId="277"/>
            <ac:spMk id="36" creationId="{02DA87B7-439A-448E-9988-856AB12DD983}"/>
          </ac:spMkLst>
        </pc:spChg>
        <pc:spChg chg="mod">
          <ac:chgData name="hassan MH" userId="84cd2103f36ef0dc" providerId="LiveId" clId="{AAE74A20-8704-4AB7-9C4B-AE3F22FEC13C}" dt="2020-06-13T14:03:22.651" v="2527"/>
          <ac:spMkLst>
            <pc:docMk/>
            <pc:sldMk cId="2164532066" sldId="277"/>
            <ac:spMk id="36" creationId="{94D86B72-437E-416D-AF31-75A0C65072DB}"/>
          </ac:spMkLst>
        </pc:spChg>
        <pc:spChg chg="mod">
          <ac:chgData name="hassan MH" userId="84cd2103f36ef0dc" providerId="LiveId" clId="{AAE74A20-8704-4AB7-9C4B-AE3F22FEC13C}" dt="2020-06-13T14:03:48.443" v="2531"/>
          <ac:spMkLst>
            <pc:docMk/>
            <pc:sldMk cId="2164532066" sldId="277"/>
            <ac:spMk id="38" creationId="{EBFC3050-2D80-499A-8908-2C8E16360564}"/>
          </ac:spMkLst>
        </pc:spChg>
        <pc:spChg chg="mod">
          <ac:chgData name="hassan MH" userId="84cd2103f36ef0dc" providerId="LiveId" clId="{AAE74A20-8704-4AB7-9C4B-AE3F22FEC13C}" dt="2020-06-13T14:03:48.443" v="2531"/>
          <ac:spMkLst>
            <pc:docMk/>
            <pc:sldMk cId="2164532066" sldId="277"/>
            <ac:spMk id="39" creationId="{69EFFC63-2C8A-42F2-B38B-6CAEEB0CB92D}"/>
          </ac:spMkLst>
        </pc:spChg>
        <pc:spChg chg="add mod">
          <ac:chgData name="hassan MH" userId="84cd2103f36ef0dc" providerId="LiveId" clId="{AAE74A20-8704-4AB7-9C4B-AE3F22FEC13C}" dt="2020-06-13T16:51:04.824" v="2734"/>
          <ac:spMkLst>
            <pc:docMk/>
            <pc:sldMk cId="2164532066" sldId="277"/>
            <ac:spMk id="40" creationId="{F50F94DE-AFE4-4A92-8E37-5732CB6CB2A5}"/>
          </ac:spMkLst>
        </pc:spChg>
        <pc:spChg chg="mod">
          <ac:chgData name="hassan MH" userId="84cd2103f36ef0dc" providerId="LiveId" clId="{AAE74A20-8704-4AB7-9C4B-AE3F22FEC13C}" dt="2020-06-13T14:03:48.443" v="2531"/>
          <ac:spMkLst>
            <pc:docMk/>
            <pc:sldMk cId="2164532066" sldId="277"/>
            <ac:spMk id="44" creationId="{CF7EFAB9-7334-4DD4-9B7E-37A6BEBDE6A3}"/>
          </ac:spMkLst>
        </pc:spChg>
        <pc:spChg chg="mod">
          <ac:chgData name="hassan MH" userId="84cd2103f36ef0dc" providerId="LiveId" clId="{AAE74A20-8704-4AB7-9C4B-AE3F22FEC13C}" dt="2020-06-13T14:03:48.443" v="2531"/>
          <ac:spMkLst>
            <pc:docMk/>
            <pc:sldMk cId="2164532066" sldId="277"/>
            <ac:spMk id="45" creationId="{FEA6B5DA-51E0-4971-890A-BC6D9EEDFB58}"/>
          </ac:spMkLst>
        </pc:spChg>
        <pc:spChg chg="mod">
          <ac:chgData name="hassan MH" userId="84cd2103f36ef0dc" providerId="LiveId" clId="{AAE74A20-8704-4AB7-9C4B-AE3F22FEC13C}" dt="2020-06-13T14:03:48.443" v="2531"/>
          <ac:spMkLst>
            <pc:docMk/>
            <pc:sldMk cId="2164532066" sldId="277"/>
            <ac:spMk id="46" creationId="{89EAF15C-87B7-403A-A5D2-C4D1CE65EDBC}"/>
          </ac:spMkLst>
        </pc:spChg>
        <pc:spChg chg="mod">
          <ac:chgData name="hassan MH" userId="84cd2103f36ef0dc" providerId="LiveId" clId="{AAE74A20-8704-4AB7-9C4B-AE3F22FEC13C}" dt="2020-06-13T14:03:48.443" v="2531"/>
          <ac:spMkLst>
            <pc:docMk/>
            <pc:sldMk cId="2164532066" sldId="277"/>
            <ac:spMk id="47" creationId="{297D27AD-93E9-43CE-8351-D7BB678F88F9}"/>
          </ac:spMkLst>
        </pc:spChg>
        <pc:spChg chg="mod">
          <ac:chgData name="hassan MH" userId="84cd2103f36ef0dc" providerId="LiveId" clId="{AAE74A20-8704-4AB7-9C4B-AE3F22FEC13C}" dt="2020-06-13T14:03:48.443" v="2531"/>
          <ac:spMkLst>
            <pc:docMk/>
            <pc:sldMk cId="2164532066" sldId="277"/>
            <ac:spMk id="48" creationId="{39ED6A8F-B85B-471A-B259-1813850E71A8}"/>
          </ac:spMkLst>
        </pc:spChg>
        <pc:spChg chg="mod">
          <ac:chgData name="hassan MH" userId="84cd2103f36ef0dc" providerId="LiveId" clId="{AAE74A20-8704-4AB7-9C4B-AE3F22FEC13C}" dt="2020-06-13T14:03:48.443" v="2531"/>
          <ac:spMkLst>
            <pc:docMk/>
            <pc:sldMk cId="2164532066" sldId="277"/>
            <ac:spMk id="49" creationId="{F5049A75-0A86-462C-97C6-30581652250A}"/>
          </ac:spMkLst>
        </pc:spChg>
        <pc:spChg chg="mod">
          <ac:chgData name="hassan MH" userId="84cd2103f36ef0dc" providerId="LiveId" clId="{AAE74A20-8704-4AB7-9C4B-AE3F22FEC13C}" dt="2020-06-13T14:03:48.443" v="2531"/>
          <ac:spMkLst>
            <pc:docMk/>
            <pc:sldMk cId="2164532066" sldId="277"/>
            <ac:spMk id="50" creationId="{333A017D-06BC-40EB-B76F-2BCE1094A4E6}"/>
          </ac:spMkLst>
        </pc:spChg>
        <pc:spChg chg="mod">
          <ac:chgData name="hassan MH" userId="84cd2103f36ef0dc" providerId="LiveId" clId="{AAE74A20-8704-4AB7-9C4B-AE3F22FEC13C}" dt="2020-06-13T14:03:48.443" v="2531"/>
          <ac:spMkLst>
            <pc:docMk/>
            <pc:sldMk cId="2164532066" sldId="277"/>
            <ac:spMk id="51" creationId="{ED924521-772A-4835-AF13-BC9131D7DAEA}"/>
          </ac:spMkLst>
        </pc:spChg>
        <pc:spChg chg="mod">
          <ac:chgData name="hassan MH" userId="84cd2103f36ef0dc" providerId="LiveId" clId="{AAE74A20-8704-4AB7-9C4B-AE3F22FEC13C}" dt="2020-06-13T14:03:48.443" v="2531"/>
          <ac:spMkLst>
            <pc:docMk/>
            <pc:sldMk cId="2164532066" sldId="277"/>
            <ac:spMk id="52" creationId="{F39115D2-FEE9-461F-88FC-CE701B10FFE2}"/>
          </ac:spMkLst>
        </pc:spChg>
        <pc:spChg chg="mod">
          <ac:chgData name="hassan MH" userId="84cd2103f36ef0dc" providerId="LiveId" clId="{AAE74A20-8704-4AB7-9C4B-AE3F22FEC13C}" dt="2020-06-13T14:03:48.443" v="2531"/>
          <ac:spMkLst>
            <pc:docMk/>
            <pc:sldMk cId="2164532066" sldId="277"/>
            <ac:spMk id="53" creationId="{1F394DD2-34E6-4CFA-9949-27C2A956D7B5}"/>
          </ac:spMkLst>
        </pc:spChg>
        <pc:spChg chg="mod">
          <ac:chgData name="hassan MH" userId="84cd2103f36ef0dc" providerId="LiveId" clId="{AAE74A20-8704-4AB7-9C4B-AE3F22FEC13C}" dt="2020-06-13T14:03:48.443" v="2531"/>
          <ac:spMkLst>
            <pc:docMk/>
            <pc:sldMk cId="2164532066" sldId="277"/>
            <ac:spMk id="54" creationId="{FB68060E-798E-4658-A351-356024A2BABB}"/>
          </ac:spMkLst>
        </pc:spChg>
        <pc:spChg chg="mod">
          <ac:chgData name="hassan MH" userId="84cd2103f36ef0dc" providerId="LiveId" clId="{AAE74A20-8704-4AB7-9C4B-AE3F22FEC13C}" dt="2020-06-13T14:03:48.443" v="2531"/>
          <ac:spMkLst>
            <pc:docMk/>
            <pc:sldMk cId="2164532066" sldId="277"/>
            <ac:spMk id="55" creationId="{FF9275A2-BB76-44FD-8831-43F45EBE3063}"/>
          </ac:spMkLst>
        </pc:spChg>
        <pc:spChg chg="mod">
          <ac:chgData name="hassan MH" userId="84cd2103f36ef0dc" providerId="LiveId" clId="{AAE74A20-8704-4AB7-9C4B-AE3F22FEC13C}" dt="2020-06-13T14:03:48.443" v="2531"/>
          <ac:spMkLst>
            <pc:docMk/>
            <pc:sldMk cId="2164532066" sldId="277"/>
            <ac:spMk id="56" creationId="{D4158BC6-72A9-4F52-9C58-A7411089C451}"/>
          </ac:spMkLst>
        </pc:spChg>
        <pc:spChg chg="mod">
          <ac:chgData name="hassan MH" userId="84cd2103f36ef0dc" providerId="LiveId" clId="{AAE74A20-8704-4AB7-9C4B-AE3F22FEC13C}" dt="2020-06-13T14:03:48.443" v="2531"/>
          <ac:spMkLst>
            <pc:docMk/>
            <pc:sldMk cId="2164532066" sldId="277"/>
            <ac:spMk id="57" creationId="{6A5B6058-9EBE-44B8-929E-78154888F057}"/>
          </ac:spMkLst>
        </pc:spChg>
        <pc:spChg chg="mod">
          <ac:chgData name="hassan MH" userId="84cd2103f36ef0dc" providerId="LiveId" clId="{AAE74A20-8704-4AB7-9C4B-AE3F22FEC13C}" dt="2020-06-13T14:03:48.443" v="2531"/>
          <ac:spMkLst>
            <pc:docMk/>
            <pc:sldMk cId="2164532066" sldId="277"/>
            <ac:spMk id="58" creationId="{63350D56-836E-4873-ACAC-76B5D04A1435}"/>
          </ac:spMkLst>
        </pc:spChg>
        <pc:spChg chg="mod">
          <ac:chgData name="hassan MH" userId="84cd2103f36ef0dc" providerId="LiveId" clId="{AAE74A20-8704-4AB7-9C4B-AE3F22FEC13C}" dt="2020-06-13T14:03:48.443" v="2531"/>
          <ac:spMkLst>
            <pc:docMk/>
            <pc:sldMk cId="2164532066" sldId="277"/>
            <ac:spMk id="59" creationId="{7B7365F4-2296-4A4F-9B65-6CCC7103F318}"/>
          </ac:spMkLst>
        </pc:spChg>
        <pc:spChg chg="mod">
          <ac:chgData name="hassan MH" userId="84cd2103f36ef0dc" providerId="LiveId" clId="{AAE74A20-8704-4AB7-9C4B-AE3F22FEC13C}" dt="2020-06-13T14:03:48.443" v="2531"/>
          <ac:spMkLst>
            <pc:docMk/>
            <pc:sldMk cId="2164532066" sldId="277"/>
            <ac:spMk id="60" creationId="{D38F71E7-5B0B-4373-BB71-A39FE7F094D4}"/>
          </ac:spMkLst>
        </pc:spChg>
        <pc:spChg chg="mod">
          <ac:chgData name="hassan MH" userId="84cd2103f36ef0dc" providerId="LiveId" clId="{AAE74A20-8704-4AB7-9C4B-AE3F22FEC13C}" dt="2020-06-13T14:03:48.443" v="2531"/>
          <ac:spMkLst>
            <pc:docMk/>
            <pc:sldMk cId="2164532066" sldId="277"/>
            <ac:spMk id="61" creationId="{0CFAACA7-8F84-4266-9889-4596FC5A88A0}"/>
          </ac:spMkLst>
        </pc:spChg>
        <pc:spChg chg="add mod">
          <ac:chgData name="hassan MH" userId="84cd2103f36ef0dc" providerId="LiveId" clId="{AAE74A20-8704-4AB7-9C4B-AE3F22FEC13C}" dt="2020-06-13T16:51:04.824" v="2734"/>
          <ac:spMkLst>
            <pc:docMk/>
            <pc:sldMk cId="2164532066" sldId="277"/>
            <ac:spMk id="62" creationId="{156C6544-D8B7-4EC9-9999-F752206FA1C7}"/>
          </ac:spMkLst>
        </pc:spChg>
        <pc:spChg chg="add mod">
          <ac:chgData name="hassan MH" userId="84cd2103f36ef0dc" providerId="LiveId" clId="{AAE74A20-8704-4AB7-9C4B-AE3F22FEC13C}" dt="2020-06-13T16:51:04.824" v="2734"/>
          <ac:spMkLst>
            <pc:docMk/>
            <pc:sldMk cId="2164532066" sldId="277"/>
            <ac:spMk id="63" creationId="{47D0CF5E-CFB6-4F45-9E50-5A3CA8E8EB46}"/>
          </ac:spMkLst>
        </pc:spChg>
        <pc:grpChg chg="add mod">
          <ac:chgData name="hassan MH" userId="84cd2103f36ef0dc" providerId="LiveId" clId="{AAE74A20-8704-4AB7-9C4B-AE3F22FEC13C}" dt="2020-06-13T14:02:58.607" v="2505" actId="1076"/>
          <ac:grpSpMkLst>
            <pc:docMk/>
            <pc:sldMk cId="2164532066" sldId="277"/>
            <ac:grpSpMk id="8" creationId="{2A018236-04B4-401F-9441-689639277AE3}"/>
          </ac:grpSpMkLst>
        </pc:grpChg>
        <pc:grpChg chg="add del mod ord">
          <ac:chgData name="hassan MH" userId="84cd2103f36ef0dc" providerId="LiveId" clId="{AAE74A20-8704-4AB7-9C4B-AE3F22FEC13C}" dt="2020-06-13T14:03:33.139" v="2529" actId="478"/>
          <ac:grpSpMkLst>
            <pc:docMk/>
            <pc:sldMk cId="2164532066" sldId="277"/>
            <ac:grpSpMk id="14" creationId="{25B7DA8A-DE34-485B-A216-E3571D962B2C}"/>
          </ac:grpSpMkLst>
        </pc:grpChg>
        <pc:grpChg chg="mod">
          <ac:chgData name="hassan MH" userId="84cd2103f36ef0dc" providerId="LiveId" clId="{AAE74A20-8704-4AB7-9C4B-AE3F22FEC13C}" dt="2020-06-13T14:03:22.651" v="2527"/>
          <ac:grpSpMkLst>
            <pc:docMk/>
            <pc:sldMk cId="2164532066" sldId="277"/>
            <ac:grpSpMk id="16" creationId="{6CFAEBB0-5E93-4B84-ABBB-62B3644E4173}"/>
          </ac:grpSpMkLst>
        </pc:grpChg>
        <pc:grpChg chg="mod">
          <ac:chgData name="hassan MH" userId="84cd2103f36ef0dc" providerId="LiveId" clId="{AAE74A20-8704-4AB7-9C4B-AE3F22FEC13C}" dt="2020-06-13T14:03:22.651" v="2527"/>
          <ac:grpSpMkLst>
            <pc:docMk/>
            <pc:sldMk cId="2164532066" sldId="277"/>
            <ac:grpSpMk id="17" creationId="{74EC8953-837D-4714-AE98-680DD25424F7}"/>
          </ac:grpSpMkLst>
        </pc:grpChg>
        <pc:grpChg chg="mod">
          <ac:chgData name="hassan MH" userId="84cd2103f36ef0dc" providerId="LiveId" clId="{AAE74A20-8704-4AB7-9C4B-AE3F22FEC13C}" dt="2020-06-13T14:03:22.651" v="2527"/>
          <ac:grpSpMkLst>
            <pc:docMk/>
            <pc:sldMk cId="2164532066" sldId="277"/>
            <ac:grpSpMk id="18" creationId="{1595B247-2A0A-424F-9658-CA3F67365930}"/>
          </ac:grpSpMkLst>
        </pc:grpChg>
        <pc:grpChg chg="add mod ord">
          <ac:chgData name="hassan MH" userId="84cd2103f36ef0dc" providerId="LiveId" clId="{AAE74A20-8704-4AB7-9C4B-AE3F22FEC13C}" dt="2020-06-13T14:03:50.785" v="2532" actId="167"/>
          <ac:grpSpMkLst>
            <pc:docMk/>
            <pc:sldMk cId="2164532066" sldId="277"/>
            <ac:grpSpMk id="37" creationId="{4B070672-9A7B-4AF5-ACFC-087F3AED860E}"/>
          </ac:grpSpMkLst>
        </pc:grpChg>
        <pc:grpChg chg="mod">
          <ac:chgData name="hassan MH" userId="84cd2103f36ef0dc" providerId="LiveId" clId="{AAE74A20-8704-4AB7-9C4B-AE3F22FEC13C}" dt="2020-06-13T14:03:48.443" v="2531"/>
          <ac:grpSpMkLst>
            <pc:docMk/>
            <pc:sldMk cId="2164532066" sldId="277"/>
            <ac:grpSpMk id="41" creationId="{4AA05CB4-5EEE-49CA-A058-B86945D6D994}"/>
          </ac:grpSpMkLst>
        </pc:grpChg>
        <pc:grpChg chg="mod">
          <ac:chgData name="hassan MH" userId="84cd2103f36ef0dc" providerId="LiveId" clId="{AAE74A20-8704-4AB7-9C4B-AE3F22FEC13C}" dt="2020-06-13T14:03:48.443" v="2531"/>
          <ac:grpSpMkLst>
            <pc:docMk/>
            <pc:sldMk cId="2164532066" sldId="277"/>
            <ac:grpSpMk id="42" creationId="{C91F215D-8844-4F67-B2F8-ED6A79B2B50A}"/>
          </ac:grpSpMkLst>
        </pc:grpChg>
        <pc:grpChg chg="mod">
          <ac:chgData name="hassan MH" userId="84cd2103f36ef0dc" providerId="LiveId" clId="{AAE74A20-8704-4AB7-9C4B-AE3F22FEC13C}" dt="2020-06-13T14:03:48.443" v="2531"/>
          <ac:grpSpMkLst>
            <pc:docMk/>
            <pc:sldMk cId="2164532066" sldId="277"/>
            <ac:grpSpMk id="43" creationId="{AE0D9CD5-A4C0-426A-A6CE-F823961FDEFF}"/>
          </ac:grpSpMkLst>
        </pc:grpChg>
        <pc:graphicFrameChg chg="del mod">
          <ac:chgData name="hassan MH" userId="84cd2103f36ef0dc" providerId="LiveId" clId="{AAE74A20-8704-4AB7-9C4B-AE3F22FEC13C}" dt="2020-06-13T14:03:53.354" v="2533" actId="478"/>
          <ac:graphicFrameMkLst>
            <pc:docMk/>
            <pc:sldMk cId="2164532066" sldId="277"/>
            <ac:graphicFrameMk id="40" creationId="{48C8A11C-7ABB-4B70-9D2B-E02D8276D3BC}"/>
          </ac:graphicFrameMkLst>
        </pc:graphicFrameChg>
        <pc:picChg chg="add mod">
          <ac:chgData name="hassan MH" userId="84cd2103f36ef0dc" providerId="LiveId" clId="{AAE74A20-8704-4AB7-9C4B-AE3F22FEC13C}" dt="2020-06-13T14:02:58.607" v="2505" actId="1076"/>
          <ac:picMkLst>
            <pc:docMk/>
            <pc:sldMk cId="2164532066" sldId="277"/>
            <ac:picMk id="9" creationId="{1F288EDC-361D-4764-90DD-C1DB1E2AA63F}"/>
          </ac:picMkLst>
        </pc:picChg>
        <pc:picChg chg="add mod">
          <ac:chgData name="hassan MH" userId="84cd2103f36ef0dc" providerId="LiveId" clId="{AAE74A20-8704-4AB7-9C4B-AE3F22FEC13C}" dt="2020-06-13T16:45:59.007" v="2693" actId="1035"/>
          <ac:picMkLst>
            <pc:docMk/>
            <pc:sldMk cId="2164532066" sldId="277"/>
            <ac:picMk id="10" creationId="{76E8829B-21ED-42AF-9CF3-E258A5904BD9}"/>
          </ac:picMkLst>
        </pc:picChg>
        <pc:picChg chg="add mod">
          <ac:chgData name="hassan MH" userId="84cd2103f36ef0dc" providerId="LiveId" clId="{AAE74A20-8704-4AB7-9C4B-AE3F22FEC13C}" dt="2020-06-13T16:45:59.007" v="2693" actId="1035"/>
          <ac:picMkLst>
            <pc:docMk/>
            <pc:sldMk cId="2164532066" sldId="277"/>
            <ac:picMk id="11" creationId="{AE97CDC9-6E74-4AEE-9C02-AEBF44184AC6}"/>
          </ac:picMkLst>
        </pc:picChg>
        <pc:picChg chg="add mod">
          <ac:chgData name="hassan MH" userId="84cd2103f36ef0dc" providerId="LiveId" clId="{AAE74A20-8704-4AB7-9C4B-AE3F22FEC13C}" dt="2020-06-13T16:45:59.007" v="2693" actId="1035"/>
          <ac:picMkLst>
            <pc:docMk/>
            <pc:sldMk cId="2164532066" sldId="277"/>
            <ac:picMk id="12" creationId="{D5FF8ED8-32F1-4D9C-ADE1-6BBB5253CF0C}"/>
          </ac:picMkLst>
        </pc:picChg>
      </pc:sldChg>
      <pc:sldChg chg="addSp delSp modSp new mod setBg">
        <pc:chgData name="hassan MH" userId="84cd2103f36ef0dc" providerId="LiveId" clId="{AAE74A20-8704-4AB7-9C4B-AE3F22FEC13C}" dt="2020-06-13T17:37:28.902" v="3588" actId="20577"/>
        <pc:sldMkLst>
          <pc:docMk/>
          <pc:sldMk cId="3893368810" sldId="278"/>
        </pc:sldMkLst>
        <pc:spChg chg="del">
          <ac:chgData name="hassan MH" userId="84cd2103f36ef0dc" providerId="LiveId" clId="{AAE74A20-8704-4AB7-9C4B-AE3F22FEC13C}" dt="2020-06-13T14:04:32.314" v="2535" actId="478"/>
          <ac:spMkLst>
            <pc:docMk/>
            <pc:sldMk cId="3893368810" sldId="278"/>
            <ac:spMk id="2" creationId="{0B646BC7-2022-44E6-96E8-A1BCB6ADA62A}"/>
          </ac:spMkLst>
        </pc:spChg>
        <pc:spChg chg="add mod">
          <ac:chgData name="hassan MH" userId="84cd2103f36ef0dc" providerId="LiveId" clId="{AAE74A20-8704-4AB7-9C4B-AE3F22FEC13C}" dt="2020-06-13T17:17:56.875" v="3340" actId="114"/>
          <ac:spMkLst>
            <pc:docMk/>
            <pc:sldMk cId="3893368810" sldId="278"/>
            <ac:spMk id="2" creationId="{C95C9824-4014-4BFE-95A7-EB0898C1E3BE}"/>
          </ac:spMkLst>
        </pc:spChg>
        <pc:spChg chg="del">
          <ac:chgData name="hassan MH" userId="84cd2103f36ef0dc" providerId="LiveId" clId="{AAE74A20-8704-4AB7-9C4B-AE3F22FEC13C}" dt="2020-06-13T14:04:32.314" v="2535" actId="478"/>
          <ac:spMkLst>
            <pc:docMk/>
            <pc:sldMk cId="3893368810" sldId="278"/>
            <ac:spMk id="3" creationId="{55500B6D-8F71-4E03-9D0A-DFB3ED0CCBD5}"/>
          </ac:spMkLst>
        </pc:spChg>
        <pc:spChg chg="add mod">
          <ac:chgData name="hassan MH" userId="84cd2103f36ef0dc" providerId="LiveId" clId="{AAE74A20-8704-4AB7-9C4B-AE3F22FEC13C}" dt="2020-06-13T17:37:28.902" v="3588" actId="20577"/>
          <ac:spMkLst>
            <pc:docMk/>
            <pc:sldMk cId="3893368810" sldId="278"/>
            <ac:spMk id="3" creationId="{8197C538-F605-4470-B8E7-E81A57470B0C}"/>
          </ac:spMkLst>
        </pc:spChg>
        <pc:spChg chg="add mod">
          <ac:chgData name="hassan MH" userId="84cd2103f36ef0dc" providerId="LiveId" clId="{AAE74A20-8704-4AB7-9C4B-AE3F22FEC13C}" dt="2020-06-13T17:17:56.875" v="3340" actId="114"/>
          <ac:spMkLst>
            <pc:docMk/>
            <pc:sldMk cId="3893368810" sldId="278"/>
            <ac:spMk id="4" creationId="{25DB781E-8C19-4CEB-A828-95DF9DA4185D}"/>
          </ac:spMkLst>
        </pc:spChg>
        <pc:spChg chg="add del">
          <ac:chgData name="hassan MH" userId="84cd2103f36ef0dc" providerId="LiveId" clId="{AAE74A20-8704-4AB7-9C4B-AE3F22FEC13C}" dt="2020-06-13T17:00:54.572" v="2930"/>
          <ac:spMkLst>
            <pc:docMk/>
            <pc:sldMk cId="3893368810" sldId="278"/>
            <ac:spMk id="5" creationId="{735E1B99-3609-4CE7-8B91-B16CAB3DD6EB}"/>
          </ac:spMkLst>
        </pc:spChg>
        <pc:spChg chg="add del">
          <ac:chgData name="hassan MH" userId="84cd2103f36ef0dc" providerId="LiveId" clId="{AAE74A20-8704-4AB7-9C4B-AE3F22FEC13C}" dt="2020-06-13T17:00:58.510" v="2933"/>
          <ac:spMkLst>
            <pc:docMk/>
            <pc:sldMk cId="3893368810" sldId="278"/>
            <ac:spMk id="6" creationId="{56766773-E83F-44F7-8B68-7B1A1E8CCC41}"/>
          </ac:spMkLst>
        </pc:spChg>
        <pc:spChg chg="add del">
          <ac:chgData name="hassan MH" userId="84cd2103f36ef0dc" providerId="LiveId" clId="{AAE74A20-8704-4AB7-9C4B-AE3F22FEC13C}" dt="2020-06-13T17:01:24.137" v="2937"/>
          <ac:spMkLst>
            <pc:docMk/>
            <pc:sldMk cId="3893368810" sldId="278"/>
            <ac:spMk id="7" creationId="{C8A9D4A0-D4CA-4E32-B940-75DC6B3A452D}"/>
          </ac:spMkLst>
        </pc:spChg>
        <pc:spChg chg="add mod">
          <ac:chgData name="hassan MH" userId="84cd2103f36ef0dc" providerId="LiveId" clId="{AAE74A20-8704-4AB7-9C4B-AE3F22FEC13C}" dt="2020-06-13T17:17:56.875" v="3340" actId="114"/>
          <ac:spMkLst>
            <pc:docMk/>
            <pc:sldMk cId="3893368810" sldId="278"/>
            <ac:spMk id="8" creationId="{E82C14B5-31EE-4DEA-92CF-433615C23E51}"/>
          </ac:spMkLst>
        </pc:spChg>
        <pc:spChg chg="add mod">
          <ac:chgData name="hassan MH" userId="84cd2103f36ef0dc" providerId="LiveId" clId="{AAE74A20-8704-4AB7-9C4B-AE3F22FEC13C}" dt="2020-06-13T17:17:56.875" v="3340" actId="114"/>
          <ac:spMkLst>
            <pc:docMk/>
            <pc:sldMk cId="3893368810" sldId="278"/>
            <ac:spMk id="11" creationId="{0AE4D96F-4DFD-4770-819E-8D2A4C2C428D}"/>
          </ac:spMkLst>
        </pc:spChg>
        <pc:picChg chg="add mod">
          <ac:chgData name="hassan MH" userId="84cd2103f36ef0dc" providerId="LiveId" clId="{AAE74A20-8704-4AB7-9C4B-AE3F22FEC13C}" dt="2020-06-13T17:17:56.875" v="3340" actId="114"/>
          <ac:picMkLst>
            <pc:docMk/>
            <pc:sldMk cId="3893368810" sldId="278"/>
            <ac:picMk id="10" creationId="{2646E86F-54D6-4CAF-B49C-6692B98D275F}"/>
          </ac:picMkLst>
        </pc:picChg>
      </pc:sldChg>
      <pc:sldMasterChg chg="setBg modSldLayout">
        <pc:chgData name="hassan MH" userId="84cd2103f36ef0dc" providerId="LiveId" clId="{AAE74A20-8704-4AB7-9C4B-AE3F22FEC13C}" dt="2020-06-13T12:23:14.604" v="732"/>
        <pc:sldMasterMkLst>
          <pc:docMk/>
          <pc:sldMasterMk cId="660995887" sldId="2147483648"/>
        </pc:sldMasterMkLst>
        <pc:sldLayoutChg chg="setBg">
          <pc:chgData name="hassan MH" userId="84cd2103f36ef0dc" providerId="LiveId" clId="{AAE74A20-8704-4AB7-9C4B-AE3F22FEC13C}" dt="2020-06-13T12:23:14.604" v="732"/>
          <pc:sldLayoutMkLst>
            <pc:docMk/>
            <pc:sldMasterMk cId="660995887" sldId="2147483648"/>
            <pc:sldLayoutMk cId="393866904" sldId="2147483649"/>
          </pc:sldLayoutMkLst>
        </pc:sldLayoutChg>
        <pc:sldLayoutChg chg="setBg">
          <pc:chgData name="hassan MH" userId="84cd2103f36ef0dc" providerId="LiveId" clId="{AAE74A20-8704-4AB7-9C4B-AE3F22FEC13C}" dt="2020-06-13T12:23:14.604" v="732"/>
          <pc:sldLayoutMkLst>
            <pc:docMk/>
            <pc:sldMasterMk cId="660995887" sldId="2147483648"/>
            <pc:sldLayoutMk cId="2638956452" sldId="2147483650"/>
          </pc:sldLayoutMkLst>
        </pc:sldLayoutChg>
        <pc:sldLayoutChg chg="setBg">
          <pc:chgData name="hassan MH" userId="84cd2103f36ef0dc" providerId="LiveId" clId="{AAE74A20-8704-4AB7-9C4B-AE3F22FEC13C}" dt="2020-06-13T12:23:14.604" v="732"/>
          <pc:sldLayoutMkLst>
            <pc:docMk/>
            <pc:sldMasterMk cId="660995887" sldId="2147483648"/>
            <pc:sldLayoutMk cId="3308701177" sldId="2147483651"/>
          </pc:sldLayoutMkLst>
        </pc:sldLayoutChg>
        <pc:sldLayoutChg chg="setBg">
          <pc:chgData name="hassan MH" userId="84cd2103f36ef0dc" providerId="LiveId" clId="{AAE74A20-8704-4AB7-9C4B-AE3F22FEC13C}" dt="2020-06-13T12:23:14.604" v="732"/>
          <pc:sldLayoutMkLst>
            <pc:docMk/>
            <pc:sldMasterMk cId="660995887" sldId="2147483648"/>
            <pc:sldLayoutMk cId="170402580" sldId="2147483652"/>
          </pc:sldLayoutMkLst>
        </pc:sldLayoutChg>
        <pc:sldLayoutChg chg="setBg">
          <pc:chgData name="hassan MH" userId="84cd2103f36ef0dc" providerId="LiveId" clId="{AAE74A20-8704-4AB7-9C4B-AE3F22FEC13C}" dt="2020-06-13T12:23:14.604" v="732"/>
          <pc:sldLayoutMkLst>
            <pc:docMk/>
            <pc:sldMasterMk cId="660995887" sldId="2147483648"/>
            <pc:sldLayoutMk cId="530192974" sldId="2147483653"/>
          </pc:sldLayoutMkLst>
        </pc:sldLayoutChg>
        <pc:sldLayoutChg chg="setBg">
          <pc:chgData name="hassan MH" userId="84cd2103f36ef0dc" providerId="LiveId" clId="{AAE74A20-8704-4AB7-9C4B-AE3F22FEC13C}" dt="2020-06-13T12:23:14.604" v="732"/>
          <pc:sldLayoutMkLst>
            <pc:docMk/>
            <pc:sldMasterMk cId="660995887" sldId="2147483648"/>
            <pc:sldLayoutMk cId="2962859379" sldId="2147483654"/>
          </pc:sldLayoutMkLst>
        </pc:sldLayoutChg>
        <pc:sldLayoutChg chg="setBg">
          <pc:chgData name="hassan MH" userId="84cd2103f36ef0dc" providerId="LiveId" clId="{AAE74A20-8704-4AB7-9C4B-AE3F22FEC13C}" dt="2020-06-13T12:23:14.604" v="732"/>
          <pc:sldLayoutMkLst>
            <pc:docMk/>
            <pc:sldMasterMk cId="660995887" sldId="2147483648"/>
            <pc:sldLayoutMk cId="1733533248" sldId="2147483655"/>
          </pc:sldLayoutMkLst>
        </pc:sldLayoutChg>
        <pc:sldLayoutChg chg="setBg">
          <pc:chgData name="hassan MH" userId="84cd2103f36ef0dc" providerId="LiveId" clId="{AAE74A20-8704-4AB7-9C4B-AE3F22FEC13C}" dt="2020-06-13T12:23:14.604" v="732"/>
          <pc:sldLayoutMkLst>
            <pc:docMk/>
            <pc:sldMasterMk cId="660995887" sldId="2147483648"/>
            <pc:sldLayoutMk cId="364907098" sldId="2147483656"/>
          </pc:sldLayoutMkLst>
        </pc:sldLayoutChg>
        <pc:sldLayoutChg chg="setBg">
          <pc:chgData name="hassan MH" userId="84cd2103f36ef0dc" providerId="LiveId" clId="{AAE74A20-8704-4AB7-9C4B-AE3F22FEC13C}" dt="2020-06-13T12:23:14.604" v="732"/>
          <pc:sldLayoutMkLst>
            <pc:docMk/>
            <pc:sldMasterMk cId="660995887" sldId="2147483648"/>
            <pc:sldLayoutMk cId="3175167272" sldId="2147483657"/>
          </pc:sldLayoutMkLst>
        </pc:sldLayoutChg>
        <pc:sldLayoutChg chg="setBg">
          <pc:chgData name="hassan MH" userId="84cd2103f36ef0dc" providerId="LiveId" clId="{AAE74A20-8704-4AB7-9C4B-AE3F22FEC13C}" dt="2020-06-13T12:23:14.604" v="732"/>
          <pc:sldLayoutMkLst>
            <pc:docMk/>
            <pc:sldMasterMk cId="660995887" sldId="2147483648"/>
            <pc:sldLayoutMk cId="2223013221" sldId="2147483658"/>
          </pc:sldLayoutMkLst>
        </pc:sldLayoutChg>
        <pc:sldLayoutChg chg="setBg">
          <pc:chgData name="hassan MH" userId="84cd2103f36ef0dc" providerId="LiveId" clId="{AAE74A20-8704-4AB7-9C4B-AE3F22FEC13C}" dt="2020-06-13T12:23:14.604" v="732"/>
          <pc:sldLayoutMkLst>
            <pc:docMk/>
            <pc:sldMasterMk cId="660995887" sldId="2147483648"/>
            <pc:sldLayoutMk cId="2890626676" sldId="2147483659"/>
          </pc:sldLayoutMkLst>
        </pc:sldLayoutChg>
      </pc:sldMasterChg>
    </pc:docChg>
  </pc:docChgLst>
  <pc:docChgLst>
    <pc:chgData name="hassan MH" userId="84cd2103f36ef0dc" providerId="LiveId" clId="{55294343-039B-482E-BED5-75924DC255A6}"/>
    <pc:docChg chg="undo custSel addSld delSld modSld sldOrd">
      <pc:chgData name="hassan MH" userId="84cd2103f36ef0dc" providerId="LiveId" clId="{55294343-039B-482E-BED5-75924DC255A6}" dt="2020-06-29T22:13:27.027" v="922" actId="14100"/>
      <pc:docMkLst>
        <pc:docMk/>
      </pc:docMkLst>
      <pc:sldChg chg="delSp modSp mod">
        <pc:chgData name="hassan MH" userId="84cd2103f36ef0dc" providerId="LiveId" clId="{55294343-039B-482E-BED5-75924DC255A6}" dt="2020-06-29T13:33:28.010" v="821" actId="20577"/>
        <pc:sldMkLst>
          <pc:docMk/>
          <pc:sldMk cId="3893368810" sldId="278"/>
        </pc:sldMkLst>
        <pc:spChg chg="mod">
          <ac:chgData name="hassan MH" userId="84cd2103f36ef0dc" providerId="LiveId" clId="{55294343-039B-482E-BED5-75924DC255A6}" dt="2020-06-29T13:33:28.010" v="821" actId="20577"/>
          <ac:spMkLst>
            <pc:docMk/>
            <pc:sldMk cId="3893368810" sldId="278"/>
            <ac:spMk id="3" creationId="{8197C538-F605-4470-B8E7-E81A57470B0C}"/>
          </ac:spMkLst>
        </pc:spChg>
        <pc:spChg chg="mod">
          <ac:chgData name="hassan MH" userId="84cd2103f36ef0dc" providerId="LiveId" clId="{55294343-039B-482E-BED5-75924DC255A6}" dt="2020-06-29T13:33:07.052" v="796" actId="14100"/>
          <ac:spMkLst>
            <pc:docMk/>
            <pc:sldMk cId="3893368810" sldId="278"/>
            <ac:spMk id="11" creationId="{0AE4D96F-4DFD-4770-819E-8D2A4C2C428D}"/>
          </ac:spMkLst>
        </pc:spChg>
        <pc:picChg chg="del">
          <ac:chgData name="hassan MH" userId="84cd2103f36ef0dc" providerId="LiveId" clId="{55294343-039B-482E-BED5-75924DC255A6}" dt="2020-06-29T13:32:18.949" v="762" actId="478"/>
          <ac:picMkLst>
            <pc:docMk/>
            <pc:sldMk cId="3893368810" sldId="278"/>
            <ac:picMk id="10" creationId="{2646E86F-54D6-4CAF-B49C-6692B98D275F}"/>
          </ac:picMkLst>
        </pc:picChg>
      </pc:sldChg>
      <pc:sldChg chg="modSp del mod">
        <pc:chgData name="hassan MH" userId="84cd2103f36ef0dc" providerId="LiveId" clId="{55294343-039B-482E-BED5-75924DC255A6}" dt="2020-06-29T13:30:25.866" v="713" actId="47"/>
        <pc:sldMkLst>
          <pc:docMk/>
          <pc:sldMk cId="519035439" sldId="279"/>
        </pc:sldMkLst>
        <pc:spChg chg="mod">
          <ac:chgData name="hassan MH" userId="84cd2103f36ef0dc" providerId="LiveId" clId="{55294343-039B-482E-BED5-75924DC255A6}" dt="2020-06-29T13:12:15.885" v="77" actId="207"/>
          <ac:spMkLst>
            <pc:docMk/>
            <pc:sldMk cId="519035439" sldId="279"/>
            <ac:spMk id="162" creationId="{03D96B24-77F8-4B28-8735-77F4391D0CBB}"/>
          </ac:spMkLst>
        </pc:spChg>
        <pc:picChg chg="mod">
          <ac:chgData name="hassan MH" userId="84cd2103f36ef0dc" providerId="LiveId" clId="{55294343-039B-482E-BED5-75924DC255A6}" dt="2020-06-29T13:05:34.670" v="1" actId="1076"/>
          <ac:picMkLst>
            <pc:docMk/>
            <pc:sldMk cId="519035439" sldId="279"/>
            <ac:picMk id="2" creationId="{BCB54B9E-CEEB-4948-8179-E06FFB4867B8}"/>
          </ac:picMkLst>
        </pc:picChg>
      </pc:sldChg>
      <pc:sldChg chg="addSp delSp modSp add mod ord">
        <pc:chgData name="hassan MH" userId="84cd2103f36ef0dc" providerId="LiveId" clId="{55294343-039B-482E-BED5-75924DC255A6}" dt="2020-06-29T22:13:27.027" v="922" actId="14100"/>
        <pc:sldMkLst>
          <pc:docMk/>
          <pc:sldMk cId="1055563182" sldId="280"/>
        </pc:sldMkLst>
        <pc:spChg chg="add mod">
          <ac:chgData name="hassan MH" userId="84cd2103f36ef0dc" providerId="LiveId" clId="{55294343-039B-482E-BED5-75924DC255A6}" dt="2020-06-29T22:11:27.149" v="838" actId="1035"/>
          <ac:spMkLst>
            <pc:docMk/>
            <pc:sldMk cId="1055563182" sldId="280"/>
            <ac:spMk id="19" creationId="{5B57174D-ABBE-4BA9-8D19-377AA897CE3E}"/>
          </ac:spMkLst>
        </pc:spChg>
        <pc:spChg chg="add mod ord">
          <ac:chgData name="hassan MH" userId="84cd2103f36ef0dc" providerId="LiveId" clId="{55294343-039B-482E-BED5-75924DC255A6}" dt="2020-06-29T13:15:35.071" v="126" actId="167"/>
          <ac:spMkLst>
            <pc:docMk/>
            <pc:sldMk cId="1055563182" sldId="280"/>
            <ac:spMk id="20" creationId="{DE8EA23B-3D80-4E55-B942-212F1BC9FC79}"/>
          </ac:spMkLst>
        </pc:spChg>
        <pc:spChg chg="add mod">
          <ac:chgData name="hassan MH" userId="84cd2103f36ef0dc" providerId="LiveId" clId="{55294343-039B-482E-BED5-75924DC255A6}" dt="2020-06-29T13:07:09.782" v="18" actId="1076"/>
          <ac:spMkLst>
            <pc:docMk/>
            <pc:sldMk cId="1055563182" sldId="280"/>
            <ac:spMk id="81" creationId="{A911AC0B-C61B-4D4E-BD2F-FC3665C8312B}"/>
          </ac:spMkLst>
        </pc:spChg>
        <pc:spChg chg="add mod">
          <ac:chgData name="hassan MH" userId="84cd2103f36ef0dc" providerId="LiveId" clId="{55294343-039B-482E-BED5-75924DC255A6}" dt="2020-06-29T13:07:30.817" v="21" actId="207"/>
          <ac:spMkLst>
            <pc:docMk/>
            <pc:sldMk cId="1055563182" sldId="280"/>
            <ac:spMk id="82" creationId="{028D4CB9-0BE6-456E-9E13-F50DD75DDD25}"/>
          </ac:spMkLst>
        </pc:spChg>
        <pc:spChg chg="add mod">
          <ac:chgData name="hassan MH" userId="84cd2103f36ef0dc" providerId="LiveId" clId="{55294343-039B-482E-BED5-75924DC255A6}" dt="2020-06-29T13:07:30.817" v="21" actId="207"/>
          <ac:spMkLst>
            <pc:docMk/>
            <pc:sldMk cId="1055563182" sldId="280"/>
            <ac:spMk id="83" creationId="{5A76AA9B-2C93-4201-9E75-16A9592C5E98}"/>
          </ac:spMkLst>
        </pc:spChg>
        <pc:spChg chg="del">
          <ac:chgData name="hassan MH" userId="84cd2103f36ef0dc" providerId="LiveId" clId="{55294343-039B-482E-BED5-75924DC255A6}" dt="2020-06-29T13:05:41.105" v="3" actId="478"/>
          <ac:spMkLst>
            <pc:docMk/>
            <pc:sldMk cId="1055563182" sldId="280"/>
            <ac:spMk id="94" creationId="{021DA845-4503-4F93-B992-CF9D8B27A3EC}"/>
          </ac:spMkLst>
        </pc:spChg>
        <pc:spChg chg="del">
          <ac:chgData name="hassan MH" userId="84cd2103f36ef0dc" providerId="LiveId" clId="{55294343-039B-482E-BED5-75924DC255A6}" dt="2020-06-29T13:05:41.105" v="3" actId="478"/>
          <ac:spMkLst>
            <pc:docMk/>
            <pc:sldMk cId="1055563182" sldId="280"/>
            <ac:spMk id="95" creationId="{0CBE7BCD-30F8-48C5-B6FA-62CD7774FB98}"/>
          </ac:spMkLst>
        </pc:spChg>
        <pc:spChg chg="del">
          <ac:chgData name="hassan MH" userId="84cd2103f36ef0dc" providerId="LiveId" clId="{55294343-039B-482E-BED5-75924DC255A6}" dt="2020-06-29T13:05:41.105" v="3" actId="478"/>
          <ac:spMkLst>
            <pc:docMk/>
            <pc:sldMk cId="1055563182" sldId="280"/>
            <ac:spMk id="96" creationId="{7B18D0BA-92A0-45B2-B22C-52A22494EBEF}"/>
          </ac:spMkLst>
        </pc:spChg>
        <pc:spChg chg="del">
          <ac:chgData name="hassan MH" userId="84cd2103f36ef0dc" providerId="LiveId" clId="{55294343-039B-482E-BED5-75924DC255A6}" dt="2020-06-29T13:05:41.105" v="3" actId="478"/>
          <ac:spMkLst>
            <pc:docMk/>
            <pc:sldMk cId="1055563182" sldId="280"/>
            <ac:spMk id="97" creationId="{5FB97BB2-31A9-413C-87A7-B3E7228D09EF}"/>
          </ac:spMkLst>
        </pc:spChg>
        <pc:spChg chg="del">
          <ac:chgData name="hassan MH" userId="84cd2103f36ef0dc" providerId="LiveId" clId="{55294343-039B-482E-BED5-75924DC255A6}" dt="2020-06-29T13:05:41.105" v="3" actId="478"/>
          <ac:spMkLst>
            <pc:docMk/>
            <pc:sldMk cId="1055563182" sldId="280"/>
            <ac:spMk id="98" creationId="{18F152F0-AE3C-4724-B471-9DA22DE375F5}"/>
          </ac:spMkLst>
        </pc:spChg>
        <pc:spChg chg="del">
          <ac:chgData name="hassan MH" userId="84cd2103f36ef0dc" providerId="LiveId" clId="{55294343-039B-482E-BED5-75924DC255A6}" dt="2020-06-29T13:05:41.105" v="3" actId="478"/>
          <ac:spMkLst>
            <pc:docMk/>
            <pc:sldMk cId="1055563182" sldId="280"/>
            <ac:spMk id="99" creationId="{26068282-701D-4F21-ADE5-79872F917576}"/>
          </ac:spMkLst>
        </pc:spChg>
        <pc:spChg chg="del">
          <ac:chgData name="hassan MH" userId="84cd2103f36ef0dc" providerId="LiveId" clId="{55294343-039B-482E-BED5-75924DC255A6}" dt="2020-06-29T13:05:41.105" v="3" actId="478"/>
          <ac:spMkLst>
            <pc:docMk/>
            <pc:sldMk cId="1055563182" sldId="280"/>
            <ac:spMk id="103" creationId="{A10BA772-967B-419D-9153-7C407767DB93}"/>
          </ac:spMkLst>
        </pc:spChg>
        <pc:spChg chg="del">
          <ac:chgData name="hassan MH" userId="84cd2103f36ef0dc" providerId="LiveId" clId="{55294343-039B-482E-BED5-75924DC255A6}" dt="2020-06-29T13:05:41.105" v="3" actId="478"/>
          <ac:spMkLst>
            <pc:docMk/>
            <pc:sldMk cId="1055563182" sldId="280"/>
            <ac:spMk id="104" creationId="{C00D9043-773D-45FC-BDA5-4C073EDDAEA8}"/>
          </ac:spMkLst>
        </pc:spChg>
        <pc:spChg chg="del">
          <ac:chgData name="hassan MH" userId="84cd2103f36ef0dc" providerId="LiveId" clId="{55294343-039B-482E-BED5-75924DC255A6}" dt="2020-06-29T13:05:41.105" v="3" actId="478"/>
          <ac:spMkLst>
            <pc:docMk/>
            <pc:sldMk cId="1055563182" sldId="280"/>
            <ac:spMk id="105" creationId="{E8AAB68B-D78D-4287-BA1B-C7BFA38A913A}"/>
          </ac:spMkLst>
        </pc:spChg>
        <pc:spChg chg="del">
          <ac:chgData name="hassan MH" userId="84cd2103f36ef0dc" providerId="LiveId" clId="{55294343-039B-482E-BED5-75924DC255A6}" dt="2020-06-29T13:05:41.105" v="3" actId="478"/>
          <ac:spMkLst>
            <pc:docMk/>
            <pc:sldMk cId="1055563182" sldId="280"/>
            <ac:spMk id="106" creationId="{2C5C4D5D-8849-4F9B-85FC-FD9D458AF204}"/>
          </ac:spMkLst>
        </pc:spChg>
        <pc:spChg chg="del">
          <ac:chgData name="hassan MH" userId="84cd2103f36ef0dc" providerId="LiveId" clId="{55294343-039B-482E-BED5-75924DC255A6}" dt="2020-06-29T13:05:41.105" v="3" actId="478"/>
          <ac:spMkLst>
            <pc:docMk/>
            <pc:sldMk cId="1055563182" sldId="280"/>
            <ac:spMk id="107" creationId="{39C16288-F99C-4080-81BD-53AEA2878454}"/>
          </ac:spMkLst>
        </pc:spChg>
        <pc:spChg chg="del">
          <ac:chgData name="hassan MH" userId="84cd2103f36ef0dc" providerId="LiveId" clId="{55294343-039B-482E-BED5-75924DC255A6}" dt="2020-06-29T13:05:41.105" v="3" actId="478"/>
          <ac:spMkLst>
            <pc:docMk/>
            <pc:sldMk cId="1055563182" sldId="280"/>
            <ac:spMk id="108" creationId="{322FBCF9-6D3A-4770-B247-BB5A4CC4082A}"/>
          </ac:spMkLst>
        </pc:spChg>
        <pc:spChg chg="del">
          <ac:chgData name="hassan MH" userId="84cd2103f36ef0dc" providerId="LiveId" clId="{55294343-039B-482E-BED5-75924DC255A6}" dt="2020-06-29T13:05:41.105" v="3" actId="478"/>
          <ac:spMkLst>
            <pc:docMk/>
            <pc:sldMk cId="1055563182" sldId="280"/>
            <ac:spMk id="109" creationId="{CD9F4AB6-FE3C-4B87-B85A-B9DEA113ADAD}"/>
          </ac:spMkLst>
        </pc:spChg>
        <pc:spChg chg="del">
          <ac:chgData name="hassan MH" userId="84cd2103f36ef0dc" providerId="LiveId" clId="{55294343-039B-482E-BED5-75924DC255A6}" dt="2020-06-29T13:05:41.105" v="3" actId="478"/>
          <ac:spMkLst>
            <pc:docMk/>
            <pc:sldMk cId="1055563182" sldId="280"/>
            <ac:spMk id="110" creationId="{32612B43-3E30-47F0-830F-B63773CBB9E5}"/>
          </ac:spMkLst>
        </pc:spChg>
        <pc:spChg chg="del">
          <ac:chgData name="hassan MH" userId="84cd2103f36ef0dc" providerId="LiveId" clId="{55294343-039B-482E-BED5-75924DC255A6}" dt="2020-06-29T13:05:41.105" v="3" actId="478"/>
          <ac:spMkLst>
            <pc:docMk/>
            <pc:sldMk cId="1055563182" sldId="280"/>
            <ac:spMk id="111" creationId="{2852AF52-DBE3-4335-996B-59B208CAEACB}"/>
          </ac:spMkLst>
        </pc:spChg>
        <pc:spChg chg="del">
          <ac:chgData name="hassan MH" userId="84cd2103f36ef0dc" providerId="LiveId" clId="{55294343-039B-482E-BED5-75924DC255A6}" dt="2020-06-29T13:05:41.105" v="3" actId="478"/>
          <ac:spMkLst>
            <pc:docMk/>
            <pc:sldMk cId="1055563182" sldId="280"/>
            <ac:spMk id="112" creationId="{3A49959D-D98F-46E9-AF71-854FD6042464}"/>
          </ac:spMkLst>
        </pc:spChg>
        <pc:spChg chg="del">
          <ac:chgData name="hassan MH" userId="84cd2103f36ef0dc" providerId="LiveId" clId="{55294343-039B-482E-BED5-75924DC255A6}" dt="2020-06-29T13:05:41.105" v="3" actId="478"/>
          <ac:spMkLst>
            <pc:docMk/>
            <pc:sldMk cId="1055563182" sldId="280"/>
            <ac:spMk id="113" creationId="{C993C7A7-FCCA-4104-AE79-406DEA4886BF}"/>
          </ac:spMkLst>
        </pc:spChg>
        <pc:spChg chg="del">
          <ac:chgData name="hassan MH" userId="84cd2103f36ef0dc" providerId="LiveId" clId="{55294343-039B-482E-BED5-75924DC255A6}" dt="2020-06-29T13:05:41.105" v="3" actId="478"/>
          <ac:spMkLst>
            <pc:docMk/>
            <pc:sldMk cId="1055563182" sldId="280"/>
            <ac:spMk id="114" creationId="{B473500C-1F8C-4F85-899D-A95A092B8CB8}"/>
          </ac:spMkLst>
        </pc:spChg>
        <pc:spChg chg="del">
          <ac:chgData name="hassan MH" userId="84cd2103f36ef0dc" providerId="LiveId" clId="{55294343-039B-482E-BED5-75924DC255A6}" dt="2020-06-29T13:05:41.105" v="3" actId="478"/>
          <ac:spMkLst>
            <pc:docMk/>
            <pc:sldMk cId="1055563182" sldId="280"/>
            <ac:spMk id="115" creationId="{0977538B-5A48-4C69-95F6-0FFFD9CB828B}"/>
          </ac:spMkLst>
        </pc:spChg>
        <pc:spChg chg="del">
          <ac:chgData name="hassan MH" userId="84cd2103f36ef0dc" providerId="LiveId" clId="{55294343-039B-482E-BED5-75924DC255A6}" dt="2020-06-29T13:05:41.105" v="3" actId="478"/>
          <ac:spMkLst>
            <pc:docMk/>
            <pc:sldMk cId="1055563182" sldId="280"/>
            <ac:spMk id="116" creationId="{13FF6EE4-57FC-44EB-8C39-32FCAB8445FB}"/>
          </ac:spMkLst>
        </pc:spChg>
        <pc:spChg chg="del">
          <ac:chgData name="hassan MH" userId="84cd2103f36ef0dc" providerId="LiveId" clId="{55294343-039B-482E-BED5-75924DC255A6}" dt="2020-06-29T13:05:41.105" v="3" actId="478"/>
          <ac:spMkLst>
            <pc:docMk/>
            <pc:sldMk cId="1055563182" sldId="280"/>
            <ac:spMk id="117" creationId="{150F0A92-1058-405C-BF3D-8BF6B6C16011}"/>
          </ac:spMkLst>
        </pc:spChg>
        <pc:spChg chg="del">
          <ac:chgData name="hassan MH" userId="84cd2103f36ef0dc" providerId="LiveId" clId="{55294343-039B-482E-BED5-75924DC255A6}" dt="2020-06-29T13:05:41.105" v="3" actId="478"/>
          <ac:spMkLst>
            <pc:docMk/>
            <pc:sldMk cId="1055563182" sldId="280"/>
            <ac:spMk id="118" creationId="{01C56173-7CBE-4A79-AF6F-7826321A2665}"/>
          </ac:spMkLst>
        </pc:spChg>
        <pc:spChg chg="del">
          <ac:chgData name="hassan MH" userId="84cd2103f36ef0dc" providerId="LiveId" clId="{55294343-039B-482E-BED5-75924DC255A6}" dt="2020-06-29T13:05:41.105" v="3" actId="478"/>
          <ac:spMkLst>
            <pc:docMk/>
            <pc:sldMk cId="1055563182" sldId="280"/>
            <ac:spMk id="119" creationId="{1EC84B57-7BE5-4EA1-9A8A-9A0D467C262E}"/>
          </ac:spMkLst>
        </pc:spChg>
        <pc:spChg chg="del">
          <ac:chgData name="hassan MH" userId="84cd2103f36ef0dc" providerId="LiveId" clId="{55294343-039B-482E-BED5-75924DC255A6}" dt="2020-06-29T13:05:41.105" v="3" actId="478"/>
          <ac:spMkLst>
            <pc:docMk/>
            <pc:sldMk cId="1055563182" sldId="280"/>
            <ac:spMk id="120" creationId="{08792F27-D4A6-404F-A4AE-5459FF0CC2BB}"/>
          </ac:spMkLst>
        </pc:spChg>
        <pc:spChg chg="del">
          <ac:chgData name="hassan MH" userId="84cd2103f36ef0dc" providerId="LiveId" clId="{55294343-039B-482E-BED5-75924DC255A6}" dt="2020-06-29T13:05:41.105" v="3" actId="478"/>
          <ac:spMkLst>
            <pc:docMk/>
            <pc:sldMk cId="1055563182" sldId="280"/>
            <ac:spMk id="121" creationId="{272E5010-8F03-45D0-A180-4EE2076691BC}"/>
          </ac:spMkLst>
        </pc:spChg>
        <pc:spChg chg="del">
          <ac:chgData name="hassan MH" userId="84cd2103f36ef0dc" providerId="LiveId" clId="{55294343-039B-482E-BED5-75924DC255A6}" dt="2020-06-29T13:05:41.105" v="3" actId="478"/>
          <ac:spMkLst>
            <pc:docMk/>
            <pc:sldMk cId="1055563182" sldId="280"/>
            <ac:spMk id="122" creationId="{F1E28A4D-B32B-4E7C-BE79-E743C0B0B0DE}"/>
          </ac:spMkLst>
        </pc:spChg>
        <pc:spChg chg="del">
          <ac:chgData name="hassan MH" userId="84cd2103f36ef0dc" providerId="LiveId" clId="{55294343-039B-482E-BED5-75924DC255A6}" dt="2020-06-29T13:05:41.105" v="3" actId="478"/>
          <ac:spMkLst>
            <pc:docMk/>
            <pc:sldMk cId="1055563182" sldId="280"/>
            <ac:spMk id="123" creationId="{BC17BA7E-0E07-4480-967C-4E099236BA3D}"/>
          </ac:spMkLst>
        </pc:spChg>
        <pc:spChg chg="del">
          <ac:chgData name="hassan MH" userId="84cd2103f36ef0dc" providerId="LiveId" clId="{55294343-039B-482E-BED5-75924DC255A6}" dt="2020-06-29T13:05:41.105" v="3" actId="478"/>
          <ac:spMkLst>
            <pc:docMk/>
            <pc:sldMk cId="1055563182" sldId="280"/>
            <ac:spMk id="124" creationId="{ED84BE97-1732-40F6-B87B-D897C5EED54A}"/>
          </ac:spMkLst>
        </pc:spChg>
        <pc:spChg chg="del">
          <ac:chgData name="hassan MH" userId="84cd2103f36ef0dc" providerId="LiveId" clId="{55294343-039B-482E-BED5-75924DC255A6}" dt="2020-06-29T13:05:41.105" v="3" actId="478"/>
          <ac:spMkLst>
            <pc:docMk/>
            <pc:sldMk cId="1055563182" sldId="280"/>
            <ac:spMk id="125" creationId="{36266203-50F9-4627-86BE-875E62683593}"/>
          </ac:spMkLst>
        </pc:spChg>
        <pc:spChg chg="del">
          <ac:chgData name="hassan MH" userId="84cd2103f36ef0dc" providerId="LiveId" clId="{55294343-039B-482E-BED5-75924DC255A6}" dt="2020-06-29T13:05:41.105" v="3" actId="478"/>
          <ac:spMkLst>
            <pc:docMk/>
            <pc:sldMk cId="1055563182" sldId="280"/>
            <ac:spMk id="126" creationId="{7B4B05CE-A9E5-40C3-8676-66C6F88EBCED}"/>
          </ac:spMkLst>
        </pc:spChg>
        <pc:spChg chg="del">
          <ac:chgData name="hassan MH" userId="84cd2103f36ef0dc" providerId="LiveId" clId="{55294343-039B-482E-BED5-75924DC255A6}" dt="2020-06-29T13:05:41.105" v="3" actId="478"/>
          <ac:spMkLst>
            <pc:docMk/>
            <pc:sldMk cId="1055563182" sldId="280"/>
            <ac:spMk id="127" creationId="{FC3F6245-A7B9-47CB-9D5A-C3BB9893DC14}"/>
          </ac:spMkLst>
        </pc:spChg>
        <pc:spChg chg="del">
          <ac:chgData name="hassan MH" userId="84cd2103f36ef0dc" providerId="LiveId" clId="{55294343-039B-482E-BED5-75924DC255A6}" dt="2020-06-29T13:05:41.105" v="3" actId="478"/>
          <ac:spMkLst>
            <pc:docMk/>
            <pc:sldMk cId="1055563182" sldId="280"/>
            <ac:spMk id="128" creationId="{E4A2702A-8BB9-450D-9CAA-BAC4D8340A7E}"/>
          </ac:spMkLst>
        </pc:spChg>
        <pc:spChg chg="del">
          <ac:chgData name="hassan MH" userId="84cd2103f36ef0dc" providerId="LiveId" clId="{55294343-039B-482E-BED5-75924DC255A6}" dt="2020-06-29T13:05:41.105" v="3" actId="478"/>
          <ac:spMkLst>
            <pc:docMk/>
            <pc:sldMk cId="1055563182" sldId="280"/>
            <ac:spMk id="129" creationId="{8DD562B5-295C-47FB-A406-A5B797D06F50}"/>
          </ac:spMkLst>
        </pc:spChg>
        <pc:spChg chg="del">
          <ac:chgData name="hassan MH" userId="84cd2103f36ef0dc" providerId="LiveId" clId="{55294343-039B-482E-BED5-75924DC255A6}" dt="2020-06-29T13:05:41.105" v="3" actId="478"/>
          <ac:spMkLst>
            <pc:docMk/>
            <pc:sldMk cId="1055563182" sldId="280"/>
            <ac:spMk id="130" creationId="{3F423951-7EE6-4829-BDA1-98F985A8F543}"/>
          </ac:spMkLst>
        </pc:spChg>
        <pc:spChg chg="del">
          <ac:chgData name="hassan MH" userId="84cd2103f36ef0dc" providerId="LiveId" clId="{55294343-039B-482E-BED5-75924DC255A6}" dt="2020-06-29T13:05:41.105" v="3" actId="478"/>
          <ac:spMkLst>
            <pc:docMk/>
            <pc:sldMk cId="1055563182" sldId="280"/>
            <ac:spMk id="131" creationId="{77008201-5E7D-4673-A6AF-79581A0AD013}"/>
          </ac:spMkLst>
        </pc:spChg>
        <pc:spChg chg="del">
          <ac:chgData name="hassan MH" userId="84cd2103f36ef0dc" providerId="LiveId" clId="{55294343-039B-482E-BED5-75924DC255A6}" dt="2020-06-29T13:05:41.105" v="3" actId="478"/>
          <ac:spMkLst>
            <pc:docMk/>
            <pc:sldMk cId="1055563182" sldId="280"/>
            <ac:spMk id="132" creationId="{A2F7B4F8-615D-410E-8B57-823B083B92ED}"/>
          </ac:spMkLst>
        </pc:spChg>
        <pc:spChg chg="add del mod">
          <ac:chgData name="hassan MH" userId="84cd2103f36ef0dc" providerId="LiveId" clId="{55294343-039B-482E-BED5-75924DC255A6}" dt="2020-06-29T13:09:32.500" v="40"/>
          <ac:spMkLst>
            <pc:docMk/>
            <pc:sldMk cId="1055563182" sldId="280"/>
            <ac:spMk id="135" creationId="{77BB7564-8327-4E62-A006-A8F8FD22BC8D}"/>
          </ac:spMkLst>
        </pc:spChg>
        <pc:spChg chg="del">
          <ac:chgData name="hassan MH" userId="84cd2103f36ef0dc" providerId="LiveId" clId="{55294343-039B-482E-BED5-75924DC255A6}" dt="2020-06-29T13:05:41.105" v="3" actId="478"/>
          <ac:spMkLst>
            <pc:docMk/>
            <pc:sldMk cId="1055563182" sldId="280"/>
            <ac:spMk id="136" creationId="{12119A0E-0A18-4054-B438-95F3F0BE0DB2}"/>
          </ac:spMkLst>
        </pc:spChg>
        <pc:spChg chg="del">
          <ac:chgData name="hassan MH" userId="84cd2103f36ef0dc" providerId="LiveId" clId="{55294343-039B-482E-BED5-75924DC255A6}" dt="2020-06-29T13:05:41.105" v="3" actId="478"/>
          <ac:spMkLst>
            <pc:docMk/>
            <pc:sldMk cId="1055563182" sldId="280"/>
            <ac:spMk id="137" creationId="{BEF796AA-A53D-4DC2-B4FB-469BCB6D79E2}"/>
          </ac:spMkLst>
        </pc:spChg>
        <pc:spChg chg="del">
          <ac:chgData name="hassan MH" userId="84cd2103f36ef0dc" providerId="LiveId" clId="{55294343-039B-482E-BED5-75924DC255A6}" dt="2020-06-29T13:05:41.105" v="3" actId="478"/>
          <ac:spMkLst>
            <pc:docMk/>
            <pc:sldMk cId="1055563182" sldId="280"/>
            <ac:spMk id="138" creationId="{8E226090-8255-4FAC-B4BE-5BEBD295BE51}"/>
          </ac:spMkLst>
        </pc:spChg>
        <pc:spChg chg="del">
          <ac:chgData name="hassan MH" userId="84cd2103f36ef0dc" providerId="LiveId" clId="{55294343-039B-482E-BED5-75924DC255A6}" dt="2020-06-29T13:05:41.105" v="3" actId="478"/>
          <ac:spMkLst>
            <pc:docMk/>
            <pc:sldMk cId="1055563182" sldId="280"/>
            <ac:spMk id="139" creationId="{4341ED63-721A-4259-AF01-7D15D01BE11F}"/>
          </ac:spMkLst>
        </pc:spChg>
        <pc:spChg chg="del">
          <ac:chgData name="hassan MH" userId="84cd2103f36ef0dc" providerId="LiveId" clId="{55294343-039B-482E-BED5-75924DC255A6}" dt="2020-06-29T13:05:41.105" v="3" actId="478"/>
          <ac:spMkLst>
            <pc:docMk/>
            <pc:sldMk cId="1055563182" sldId="280"/>
            <ac:spMk id="140" creationId="{E2122984-8FCD-4673-97FE-EF05723DF157}"/>
          </ac:spMkLst>
        </pc:spChg>
        <pc:spChg chg="del">
          <ac:chgData name="hassan MH" userId="84cd2103f36ef0dc" providerId="LiveId" clId="{55294343-039B-482E-BED5-75924DC255A6}" dt="2020-06-29T13:05:41.105" v="3" actId="478"/>
          <ac:spMkLst>
            <pc:docMk/>
            <pc:sldMk cId="1055563182" sldId="280"/>
            <ac:spMk id="141" creationId="{93E4C4FB-C199-4560-942C-AD720CF8D50A}"/>
          </ac:spMkLst>
        </pc:spChg>
        <pc:spChg chg="del">
          <ac:chgData name="hassan MH" userId="84cd2103f36ef0dc" providerId="LiveId" clId="{55294343-039B-482E-BED5-75924DC255A6}" dt="2020-06-29T13:05:41.105" v="3" actId="478"/>
          <ac:spMkLst>
            <pc:docMk/>
            <pc:sldMk cId="1055563182" sldId="280"/>
            <ac:spMk id="142" creationId="{9F467E86-D773-405F-9016-F3D7900FC96D}"/>
          </ac:spMkLst>
        </pc:spChg>
        <pc:spChg chg="del">
          <ac:chgData name="hassan MH" userId="84cd2103f36ef0dc" providerId="LiveId" clId="{55294343-039B-482E-BED5-75924DC255A6}" dt="2020-06-29T13:05:41.105" v="3" actId="478"/>
          <ac:spMkLst>
            <pc:docMk/>
            <pc:sldMk cId="1055563182" sldId="280"/>
            <ac:spMk id="143" creationId="{D424097A-243D-4749-86E1-3B2D09B3E6A5}"/>
          </ac:spMkLst>
        </pc:spChg>
        <pc:spChg chg="del">
          <ac:chgData name="hassan MH" userId="84cd2103f36ef0dc" providerId="LiveId" clId="{55294343-039B-482E-BED5-75924DC255A6}" dt="2020-06-29T13:05:41.105" v="3" actId="478"/>
          <ac:spMkLst>
            <pc:docMk/>
            <pc:sldMk cId="1055563182" sldId="280"/>
            <ac:spMk id="144" creationId="{F1554E33-A106-4AA1-ACFF-6D04D0217394}"/>
          </ac:spMkLst>
        </pc:spChg>
        <pc:spChg chg="del">
          <ac:chgData name="hassan MH" userId="84cd2103f36ef0dc" providerId="LiveId" clId="{55294343-039B-482E-BED5-75924DC255A6}" dt="2020-06-29T13:05:41.105" v="3" actId="478"/>
          <ac:spMkLst>
            <pc:docMk/>
            <pc:sldMk cId="1055563182" sldId="280"/>
            <ac:spMk id="145" creationId="{90CD56BC-F577-4FDC-86DD-5D491CF4EED1}"/>
          </ac:spMkLst>
        </pc:spChg>
        <pc:spChg chg="del">
          <ac:chgData name="hassan MH" userId="84cd2103f36ef0dc" providerId="LiveId" clId="{55294343-039B-482E-BED5-75924DC255A6}" dt="2020-06-29T13:05:41.105" v="3" actId="478"/>
          <ac:spMkLst>
            <pc:docMk/>
            <pc:sldMk cId="1055563182" sldId="280"/>
            <ac:spMk id="146" creationId="{38E6499F-80E0-4E98-8511-8C37EBEB36A7}"/>
          </ac:spMkLst>
        </pc:spChg>
        <pc:spChg chg="del">
          <ac:chgData name="hassan MH" userId="84cd2103f36ef0dc" providerId="LiveId" clId="{55294343-039B-482E-BED5-75924DC255A6}" dt="2020-06-29T13:05:41.105" v="3" actId="478"/>
          <ac:spMkLst>
            <pc:docMk/>
            <pc:sldMk cId="1055563182" sldId="280"/>
            <ac:spMk id="147" creationId="{70B1196F-D72A-4117-B625-40FFA31142DC}"/>
          </ac:spMkLst>
        </pc:spChg>
        <pc:spChg chg="del">
          <ac:chgData name="hassan MH" userId="84cd2103f36ef0dc" providerId="LiveId" clId="{55294343-039B-482E-BED5-75924DC255A6}" dt="2020-06-29T13:05:41.105" v="3" actId="478"/>
          <ac:spMkLst>
            <pc:docMk/>
            <pc:sldMk cId="1055563182" sldId="280"/>
            <ac:spMk id="148" creationId="{FA5B6946-EF1A-43A0-8BFE-A7E6C9582E5E}"/>
          </ac:spMkLst>
        </pc:spChg>
        <pc:spChg chg="del">
          <ac:chgData name="hassan MH" userId="84cd2103f36ef0dc" providerId="LiveId" clId="{55294343-039B-482E-BED5-75924DC255A6}" dt="2020-06-29T13:05:41.105" v="3" actId="478"/>
          <ac:spMkLst>
            <pc:docMk/>
            <pc:sldMk cId="1055563182" sldId="280"/>
            <ac:spMk id="149" creationId="{E2D51F67-15FF-49FF-9763-3FE6552AC45C}"/>
          </ac:spMkLst>
        </pc:spChg>
        <pc:spChg chg="del">
          <ac:chgData name="hassan MH" userId="84cd2103f36ef0dc" providerId="LiveId" clId="{55294343-039B-482E-BED5-75924DC255A6}" dt="2020-06-29T13:05:41.105" v="3" actId="478"/>
          <ac:spMkLst>
            <pc:docMk/>
            <pc:sldMk cId="1055563182" sldId="280"/>
            <ac:spMk id="150" creationId="{7F467545-4C71-431E-AD87-AECA6D9BABF5}"/>
          </ac:spMkLst>
        </pc:spChg>
        <pc:spChg chg="del">
          <ac:chgData name="hassan MH" userId="84cd2103f36ef0dc" providerId="LiveId" clId="{55294343-039B-482E-BED5-75924DC255A6}" dt="2020-06-29T13:05:41.105" v="3" actId="478"/>
          <ac:spMkLst>
            <pc:docMk/>
            <pc:sldMk cId="1055563182" sldId="280"/>
            <ac:spMk id="151" creationId="{2F73DD74-5A4B-431C-A56E-DD046DA32D45}"/>
          </ac:spMkLst>
        </pc:spChg>
        <pc:spChg chg="del">
          <ac:chgData name="hassan MH" userId="84cd2103f36ef0dc" providerId="LiveId" clId="{55294343-039B-482E-BED5-75924DC255A6}" dt="2020-06-29T13:05:41.105" v="3" actId="478"/>
          <ac:spMkLst>
            <pc:docMk/>
            <pc:sldMk cId="1055563182" sldId="280"/>
            <ac:spMk id="152" creationId="{EF426C1F-1248-4352-9057-2F2C9E36D52F}"/>
          </ac:spMkLst>
        </pc:spChg>
        <pc:spChg chg="del">
          <ac:chgData name="hassan MH" userId="84cd2103f36ef0dc" providerId="LiveId" clId="{55294343-039B-482E-BED5-75924DC255A6}" dt="2020-06-29T13:05:41.105" v="3" actId="478"/>
          <ac:spMkLst>
            <pc:docMk/>
            <pc:sldMk cId="1055563182" sldId="280"/>
            <ac:spMk id="153" creationId="{FF990268-B1F7-400F-963A-4D65B044A9C6}"/>
          </ac:spMkLst>
        </pc:spChg>
        <pc:spChg chg="del">
          <ac:chgData name="hassan MH" userId="84cd2103f36ef0dc" providerId="LiveId" clId="{55294343-039B-482E-BED5-75924DC255A6}" dt="2020-06-29T13:05:41.105" v="3" actId="478"/>
          <ac:spMkLst>
            <pc:docMk/>
            <pc:sldMk cId="1055563182" sldId="280"/>
            <ac:spMk id="154" creationId="{BEF57233-4C52-4762-B225-AD5CA4A50F57}"/>
          </ac:spMkLst>
        </pc:spChg>
        <pc:spChg chg="del">
          <ac:chgData name="hassan MH" userId="84cd2103f36ef0dc" providerId="LiveId" clId="{55294343-039B-482E-BED5-75924DC255A6}" dt="2020-06-29T13:05:41.105" v="3" actId="478"/>
          <ac:spMkLst>
            <pc:docMk/>
            <pc:sldMk cId="1055563182" sldId="280"/>
            <ac:spMk id="155" creationId="{6DB6887B-818B-4D52-AD5E-FBCADF35DE56}"/>
          </ac:spMkLst>
        </pc:spChg>
        <pc:spChg chg="del">
          <ac:chgData name="hassan MH" userId="84cd2103f36ef0dc" providerId="LiveId" clId="{55294343-039B-482E-BED5-75924DC255A6}" dt="2020-06-29T13:05:41.105" v="3" actId="478"/>
          <ac:spMkLst>
            <pc:docMk/>
            <pc:sldMk cId="1055563182" sldId="280"/>
            <ac:spMk id="156" creationId="{0D5D4089-543B-4F78-AE2A-755CC3A0FA46}"/>
          </ac:spMkLst>
        </pc:spChg>
        <pc:spChg chg="del">
          <ac:chgData name="hassan MH" userId="84cd2103f36ef0dc" providerId="LiveId" clId="{55294343-039B-482E-BED5-75924DC255A6}" dt="2020-06-29T13:05:41.105" v="3" actId="478"/>
          <ac:spMkLst>
            <pc:docMk/>
            <pc:sldMk cId="1055563182" sldId="280"/>
            <ac:spMk id="157" creationId="{6BC3B2CE-45F3-4932-8766-41B187D80D13}"/>
          </ac:spMkLst>
        </pc:spChg>
        <pc:spChg chg="del">
          <ac:chgData name="hassan MH" userId="84cd2103f36ef0dc" providerId="LiveId" clId="{55294343-039B-482E-BED5-75924DC255A6}" dt="2020-06-29T13:05:41.105" v="3" actId="478"/>
          <ac:spMkLst>
            <pc:docMk/>
            <pc:sldMk cId="1055563182" sldId="280"/>
            <ac:spMk id="158" creationId="{1C8500A7-4E34-45FF-B809-66FBF4C3ABB8}"/>
          </ac:spMkLst>
        </pc:spChg>
        <pc:spChg chg="del">
          <ac:chgData name="hassan MH" userId="84cd2103f36ef0dc" providerId="LiveId" clId="{55294343-039B-482E-BED5-75924DC255A6}" dt="2020-06-29T13:05:41.105" v="3" actId="478"/>
          <ac:spMkLst>
            <pc:docMk/>
            <pc:sldMk cId="1055563182" sldId="280"/>
            <ac:spMk id="159" creationId="{6B45E158-C7CE-474F-8996-5E79E3675735}"/>
          </ac:spMkLst>
        </pc:spChg>
        <pc:spChg chg="del">
          <ac:chgData name="hassan MH" userId="84cd2103f36ef0dc" providerId="LiveId" clId="{55294343-039B-482E-BED5-75924DC255A6}" dt="2020-06-29T13:05:41.105" v="3" actId="478"/>
          <ac:spMkLst>
            <pc:docMk/>
            <pc:sldMk cId="1055563182" sldId="280"/>
            <ac:spMk id="160" creationId="{4516798C-A462-4472-9BC2-8BEE15699C26}"/>
          </ac:spMkLst>
        </pc:spChg>
        <pc:spChg chg="add del mod">
          <ac:chgData name="hassan MH" userId="84cd2103f36ef0dc" providerId="LiveId" clId="{55294343-039B-482E-BED5-75924DC255A6}" dt="2020-06-29T13:09:32.500" v="40"/>
          <ac:spMkLst>
            <pc:docMk/>
            <pc:sldMk cId="1055563182" sldId="280"/>
            <ac:spMk id="161" creationId="{51AF43EF-DC80-4EBC-B84C-DCEB0D526373}"/>
          </ac:spMkLst>
        </pc:spChg>
        <pc:spChg chg="del">
          <ac:chgData name="hassan MH" userId="84cd2103f36ef0dc" providerId="LiveId" clId="{55294343-039B-482E-BED5-75924DC255A6}" dt="2020-06-29T13:05:41.105" v="3" actId="478"/>
          <ac:spMkLst>
            <pc:docMk/>
            <pc:sldMk cId="1055563182" sldId="280"/>
            <ac:spMk id="162" creationId="{03D96B24-77F8-4B28-8735-77F4391D0CBB}"/>
          </ac:spMkLst>
        </pc:spChg>
        <pc:spChg chg="del">
          <ac:chgData name="hassan MH" userId="84cd2103f36ef0dc" providerId="LiveId" clId="{55294343-039B-482E-BED5-75924DC255A6}" dt="2020-06-29T13:05:41.105" v="3" actId="478"/>
          <ac:spMkLst>
            <pc:docMk/>
            <pc:sldMk cId="1055563182" sldId="280"/>
            <ac:spMk id="169" creationId="{FD690EBE-987E-4BA4-8A79-2032BF25FE41}"/>
          </ac:spMkLst>
        </pc:spChg>
        <pc:spChg chg="del">
          <ac:chgData name="hassan MH" userId="84cd2103f36ef0dc" providerId="LiveId" clId="{55294343-039B-482E-BED5-75924DC255A6}" dt="2020-06-29T13:05:41.105" v="3" actId="478"/>
          <ac:spMkLst>
            <pc:docMk/>
            <pc:sldMk cId="1055563182" sldId="280"/>
            <ac:spMk id="170" creationId="{66938EE6-0C02-48B5-8DD8-A14E17E08F66}"/>
          </ac:spMkLst>
        </pc:spChg>
        <pc:spChg chg="del">
          <ac:chgData name="hassan MH" userId="84cd2103f36ef0dc" providerId="LiveId" clId="{55294343-039B-482E-BED5-75924DC255A6}" dt="2020-06-29T13:05:41.105" v="3" actId="478"/>
          <ac:spMkLst>
            <pc:docMk/>
            <pc:sldMk cId="1055563182" sldId="280"/>
            <ac:spMk id="171" creationId="{7C714D83-7502-44BA-AFFE-170836244FC8}"/>
          </ac:spMkLst>
        </pc:spChg>
        <pc:spChg chg="add mod">
          <ac:chgData name="hassan MH" userId="84cd2103f36ef0dc" providerId="LiveId" clId="{55294343-039B-482E-BED5-75924DC255A6}" dt="2020-06-29T22:11:27.149" v="838" actId="1035"/>
          <ac:spMkLst>
            <pc:docMk/>
            <pc:sldMk cId="1055563182" sldId="280"/>
            <ac:spMk id="172" creationId="{6F499F90-B930-4512-A1ED-B95D36F121F9}"/>
          </ac:spMkLst>
        </pc:spChg>
        <pc:spChg chg="add mod">
          <ac:chgData name="hassan MH" userId="84cd2103f36ef0dc" providerId="LiveId" clId="{55294343-039B-482E-BED5-75924DC255A6}" dt="2020-06-29T22:11:27.149" v="838" actId="1035"/>
          <ac:spMkLst>
            <pc:docMk/>
            <pc:sldMk cId="1055563182" sldId="280"/>
            <ac:spMk id="173" creationId="{E75C7215-B13E-4B18-9C9F-B2446E141695}"/>
          </ac:spMkLst>
        </pc:spChg>
        <pc:spChg chg="add mod">
          <ac:chgData name="hassan MH" userId="84cd2103f36ef0dc" providerId="LiveId" clId="{55294343-039B-482E-BED5-75924DC255A6}" dt="2020-06-29T22:11:27.149" v="838" actId="1035"/>
          <ac:spMkLst>
            <pc:docMk/>
            <pc:sldMk cId="1055563182" sldId="280"/>
            <ac:spMk id="174" creationId="{953A159A-CDE6-421B-B1C8-B26E611A51D0}"/>
          </ac:spMkLst>
        </pc:spChg>
        <pc:spChg chg="add mod">
          <ac:chgData name="hassan MH" userId="84cd2103f36ef0dc" providerId="LiveId" clId="{55294343-039B-482E-BED5-75924DC255A6}" dt="2020-06-29T22:11:27.149" v="838" actId="1035"/>
          <ac:spMkLst>
            <pc:docMk/>
            <pc:sldMk cId="1055563182" sldId="280"/>
            <ac:spMk id="175" creationId="{0A131F6D-DA0E-486E-B3FC-B05566EE57EA}"/>
          </ac:spMkLst>
        </pc:spChg>
        <pc:spChg chg="add mod">
          <ac:chgData name="hassan MH" userId="84cd2103f36ef0dc" providerId="LiveId" clId="{55294343-039B-482E-BED5-75924DC255A6}" dt="2020-06-29T22:11:27.149" v="838" actId="1035"/>
          <ac:spMkLst>
            <pc:docMk/>
            <pc:sldMk cId="1055563182" sldId="280"/>
            <ac:spMk id="176" creationId="{D71A3A16-D3C2-4B1F-AFF9-B4970BB355A8}"/>
          </ac:spMkLst>
        </pc:spChg>
        <pc:spChg chg="add mod">
          <ac:chgData name="hassan MH" userId="84cd2103f36ef0dc" providerId="LiveId" clId="{55294343-039B-482E-BED5-75924DC255A6}" dt="2020-06-29T22:11:27.149" v="838" actId="1035"/>
          <ac:spMkLst>
            <pc:docMk/>
            <pc:sldMk cId="1055563182" sldId="280"/>
            <ac:spMk id="177" creationId="{373C2A26-BCEE-4D16-8196-E86A82EEE75C}"/>
          </ac:spMkLst>
        </pc:spChg>
        <pc:spChg chg="add mod">
          <ac:chgData name="hassan MH" userId="84cd2103f36ef0dc" providerId="LiveId" clId="{55294343-039B-482E-BED5-75924DC255A6}" dt="2020-06-29T22:11:27.149" v="838" actId="1035"/>
          <ac:spMkLst>
            <pc:docMk/>
            <pc:sldMk cId="1055563182" sldId="280"/>
            <ac:spMk id="178" creationId="{57136B04-5EDD-4C9F-AC76-BF85234CAFB9}"/>
          </ac:spMkLst>
        </pc:spChg>
        <pc:spChg chg="add mod">
          <ac:chgData name="hassan MH" userId="84cd2103f36ef0dc" providerId="LiveId" clId="{55294343-039B-482E-BED5-75924DC255A6}" dt="2020-06-29T22:11:27.149" v="838" actId="1035"/>
          <ac:spMkLst>
            <pc:docMk/>
            <pc:sldMk cId="1055563182" sldId="280"/>
            <ac:spMk id="179" creationId="{B75261C7-C226-40FF-9414-8F56DBDA152A}"/>
          </ac:spMkLst>
        </pc:spChg>
        <pc:spChg chg="add mod">
          <ac:chgData name="hassan MH" userId="84cd2103f36ef0dc" providerId="LiveId" clId="{55294343-039B-482E-BED5-75924DC255A6}" dt="2020-06-29T22:11:27.149" v="838" actId="1035"/>
          <ac:spMkLst>
            <pc:docMk/>
            <pc:sldMk cId="1055563182" sldId="280"/>
            <ac:spMk id="180" creationId="{C1B2734D-96EB-4C46-A5E5-84C3A8763E42}"/>
          </ac:spMkLst>
        </pc:spChg>
        <pc:spChg chg="add mod">
          <ac:chgData name="hassan MH" userId="84cd2103f36ef0dc" providerId="LiveId" clId="{55294343-039B-482E-BED5-75924DC255A6}" dt="2020-06-29T22:11:27.149" v="838" actId="1035"/>
          <ac:spMkLst>
            <pc:docMk/>
            <pc:sldMk cId="1055563182" sldId="280"/>
            <ac:spMk id="181" creationId="{8271E8F5-01DC-406B-980E-F1AFBB961C10}"/>
          </ac:spMkLst>
        </pc:spChg>
        <pc:spChg chg="add mod">
          <ac:chgData name="hassan MH" userId="84cd2103f36ef0dc" providerId="LiveId" clId="{55294343-039B-482E-BED5-75924DC255A6}" dt="2020-06-29T22:11:27.149" v="838" actId="1035"/>
          <ac:spMkLst>
            <pc:docMk/>
            <pc:sldMk cId="1055563182" sldId="280"/>
            <ac:spMk id="182" creationId="{72CAD109-8BC1-4180-8D8F-C308A02F43C9}"/>
          </ac:spMkLst>
        </pc:spChg>
        <pc:spChg chg="add mod">
          <ac:chgData name="hassan MH" userId="84cd2103f36ef0dc" providerId="LiveId" clId="{55294343-039B-482E-BED5-75924DC255A6}" dt="2020-06-29T22:11:27.149" v="838" actId="1035"/>
          <ac:spMkLst>
            <pc:docMk/>
            <pc:sldMk cId="1055563182" sldId="280"/>
            <ac:spMk id="183" creationId="{EDF17627-8CF9-43CD-A0BE-02E3C833BCB8}"/>
          </ac:spMkLst>
        </pc:spChg>
        <pc:spChg chg="add mod">
          <ac:chgData name="hassan MH" userId="84cd2103f36ef0dc" providerId="LiveId" clId="{55294343-039B-482E-BED5-75924DC255A6}" dt="2020-06-29T22:11:27.149" v="838" actId="1035"/>
          <ac:spMkLst>
            <pc:docMk/>
            <pc:sldMk cId="1055563182" sldId="280"/>
            <ac:spMk id="184" creationId="{8D6DDA29-C4F4-4F51-B03D-B221CC4DA273}"/>
          </ac:spMkLst>
        </pc:spChg>
        <pc:spChg chg="add mod">
          <ac:chgData name="hassan MH" userId="84cd2103f36ef0dc" providerId="LiveId" clId="{55294343-039B-482E-BED5-75924DC255A6}" dt="2020-06-29T22:11:27.149" v="838" actId="1035"/>
          <ac:spMkLst>
            <pc:docMk/>
            <pc:sldMk cId="1055563182" sldId="280"/>
            <ac:spMk id="185" creationId="{0DA2716E-5493-4A7C-8ECA-9F306C5159F3}"/>
          </ac:spMkLst>
        </pc:spChg>
        <pc:spChg chg="add mod">
          <ac:chgData name="hassan MH" userId="84cd2103f36ef0dc" providerId="LiveId" clId="{55294343-039B-482E-BED5-75924DC255A6}" dt="2020-06-29T22:11:27.149" v="838" actId="1035"/>
          <ac:spMkLst>
            <pc:docMk/>
            <pc:sldMk cId="1055563182" sldId="280"/>
            <ac:spMk id="186" creationId="{7BB42456-EFDD-4A03-8AA1-6E74B1249174}"/>
          </ac:spMkLst>
        </pc:spChg>
        <pc:spChg chg="add mod">
          <ac:chgData name="hassan MH" userId="84cd2103f36ef0dc" providerId="LiveId" clId="{55294343-039B-482E-BED5-75924DC255A6}" dt="2020-06-29T22:11:27.149" v="838" actId="1035"/>
          <ac:spMkLst>
            <pc:docMk/>
            <pc:sldMk cId="1055563182" sldId="280"/>
            <ac:spMk id="187" creationId="{19515179-7333-479D-8B8B-16D397A8BC95}"/>
          </ac:spMkLst>
        </pc:spChg>
        <pc:spChg chg="add mod">
          <ac:chgData name="hassan MH" userId="84cd2103f36ef0dc" providerId="LiveId" clId="{55294343-039B-482E-BED5-75924DC255A6}" dt="2020-06-29T22:11:27.149" v="838" actId="1035"/>
          <ac:spMkLst>
            <pc:docMk/>
            <pc:sldMk cId="1055563182" sldId="280"/>
            <ac:spMk id="188" creationId="{4D801318-B0C0-4E0D-82EB-8BE4137A9FC7}"/>
          </ac:spMkLst>
        </pc:spChg>
        <pc:spChg chg="add mod">
          <ac:chgData name="hassan MH" userId="84cd2103f36ef0dc" providerId="LiveId" clId="{55294343-039B-482E-BED5-75924DC255A6}" dt="2020-06-29T22:11:27.149" v="838" actId="1035"/>
          <ac:spMkLst>
            <pc:docMk/>
            <pc:sldMk cId="1055563182" sldId="280"/>
            <ac:spMk id="189" creationId="{D23B33C7-D66E-4927-843D-8CBDE6B43627}"/>
          </ac:spMkLst>
        </pc:spChg>
        <pc:spChg chg="add mod">
          <ac:chgData name="hassan MH" userId="84cd2103f36ef0dc" providerId="LiveId" clId="{55294343-039B-482E-BED5-75924DC255A6}" dt="2020-06-29T22:11:27.149" v="838" actId="1035"/>
          <ac:spMkLst>
            <pc:docMk/>
            <pc:sldMk cId="1055563182" sldId="280"/>
            <ac:spMk id="190" creationId="{84B817C2-646F-4150-82E7-0E556C49B3F5}"/>
          </ac:spMkLst>
        </pc:spChg>
        <pc:spChg chg="add mod">
          <ac:chgData name="hassan MH" userId="84cd2103f36ef0dc" providerId="LiveId" clId="{55294343-039B-482E-BED5-75924DC255A6}" dt="2020-06-29T22:11:27.149" v="838" actId="1035"/>
          <ac:spMkLst>
            <pc:docMk/>
            <pc:sldMk cId="1055563182" sldId="280"/>
            <ac:spMk id="191" creationId="{F0DC778C-76D7-40D3-84B6-27AFA835C1C8}"/>
          </ac:spMkLst>
        </pc:spChg>
        <pc:spChg chg="add mod">
          <ac:chgData name="hassan MH" userId="84cd2103f36ef0dc" providerId="LiveId" clId="{55294343-039B-482E-BED5-75924DC255A6}" dt="2020-06-29T22:11:27.149" v="838" actId="1035"/>
          <ac:spMkLst>
            <pc:docMk/>
            <pc:sldMk cId="1055563182" sldId="280"/>
            <ac:spMk id="192" creationId="{73EA6485-D9A4-4965-8E29-866C3AE5C5CF}"/>
          </ac:spMkLst>
        </pc:spChg>
        <pc:spChg chg="add mod">
          <ac:chgData name="hassan MH" userId="84cd2103f36ef0dc" providerId="LiveId" clId="{55294343-039B-482E-BED5-75924DC255A6}" dt="2020-06-29T22:11:27.149" v="838" actId="1035"/>
          <ac:spMkLst>
            <pc:docMk/>
            <pc:sldMk cId="1055563182" sldId="280"/>
            <ac:spMk id="193" creationId="{F7C1C872-787B-4F6C-9308-F33960F4C97D}"/>
          </ac:spMkLst>
        </pc:spChg>
        <pc:spChg chg="add mod">
          <ac:chgData name="hassan MH" userId="84cd2103f36ef0dc" providerId="LiveId" clId="{55294343-039B-482E-BED5-75924DC255A6}" dt="2020-06-29T22:11:27.149" v="838" actId="1035"/>
          <ac:spMkLst>
            <pc:docMk/>
            <pc:sldMk cId="1055563182" sldId="280"/>
            <ac:spMk id="194" creationId="{363D40A4-8CD3-4AE1-A896-086F5CED926A}"/>
          </ac:spMkLst>
        </pc:spChg>
        <pc:spChg chg="add del mod">
          <ac:chgData name="hassan MH" userId="84cd2103f36ef0dc" providerId="LiveId" clId="{55294343-039B-482E-BED5-75924DC255A6}" dt="2020-06-29T13:21:18.052" v="402" actId="478"/>
          <ac:spMkLst>
            <pc:docMk/>
            <pc:sldMk cId="1055563182" sldId="280"/>
            <ac:spMk id="195" creationId="{B48664A2-F839-4736-A7B5-2063196E11B8}"/>
          </ac:spMkLst>
        </pc:spChg>
        <pc:spChg chg="add mod">
          <ac:chgData name="hassan MH" userId="84cd2103f36ef0dc" providerId="LiveId" clId="{55294343-039B-482E-BED5-75924DC255A6}" dt="2020-06-29T22:11:27.149" v="838" actId="1035"/>
          <ac:spMkLst>
            <pc:docMk/>
            <pc:sldMk cId="1055563182" sldId="280"/>
            <ac:spMk id="196" creationId="{40F76CF7-0BFE-469D-BCC6-F755871F4FEE}"/>
          </ac:spMkLst>
        </pc:spChg>
        <pc:spChg chg="add mod">
          <ac:chgData name="hassan MH" userId="84cd2103f36ef0dc" providerId="LiveId" clId="{55294343-039B-482E-BED5-75924DC255A6}" dt="2020-06-29T22:11:27.149" v="838" actId="1035"/>
          <ac:spMkLst>
            <pc:docMk/>
            <pc:sldMk cId="1055563182" sldId="280"/>
            <ac:spMk id="197" creationId="{BF54A96E-D1F0-46F2-B768-367EAEAC01B7}"/>
          </ac:spMkLst>
        </pc:spChg>
        <pc:spChg chg="add mod">
          <ac:chgData name="hassan MH" userId="84cd2103f36ef0dc" providerId="LiveId" clId="{55294343-039B-482E-BED5-75924DC255A6}" dt="2020-06-29T22:11:27.149" v="838" actId="1035"/>
          <ac:spMkLst>
            <pc:docMk/>
            <pc:sldMk cId="1055563182" sldId="280"/>
            <ac:spMk id="198" creationId="{8F8FD4C4-FB18-49C6-95BD-257DD0A45AD0}"/>
          </ac:spMkLst>
        </pc:spChg>
        <pc:spChg chg="add mod">
          <ac:chgData name="hassan MH" userId="84cd2103f36ef0dc" providerId="LiveId" clId="{55294343-039B-482E-BED5-75924DC255A6}" dt="2020-06-29T22:11:27.149" v="838" actId="1035"/>
          <ac:spMkLst>
            <pc:docMk/>
            <pc:sldMk cId="1055563182" sldId="280"/>
            <ac:spMk id="199" creationId="{FCBB230C-8699-44AC-A8C2-F7BAB9AEC268}"/>
          </ac:spMkLst>
        </pc:spChg>
        <pc:spChg chg="add mod">
          <ac:chgData name="hassan MH" userId="84cd2103f36ef0dc" providerId="LiveId" clId="{55294343-039B-482E-BED5-75924DC255A6}" dt="2020-06-29T22:11:27.149" v="838" actId="1035"/>
          <ac:spMkLst>
            <pc:docMk/>
            <pc:sldMk cId="1055563182" sldId="280"/>
            <ac:spMk id="200" creationId="{ED87226C-B443-4F98-B244-004ACC5759AB}"/>
          </ac:spMkLst>
        </pc:spChg>
        <pc:spChg chg="add mod">
          <ac:chgData name="hassan MH" userId="84cd2103f36ef0dc" providerId="LiveId" clId="{55294343-039B-482E-BED5-75924DC255A6}" dt="2020-06-29T22:11:27.149" v="838" actId="1035"/>
          <ac:spMkLst>
            <pc:docMk/>
            <pc:sldMk cId="1055563182" sldId="280"/>
            <ac:spMk id="201" creationId="{50575C4F-D31B-4252-B838-7769D8710FEB}"/>
          </ac:spMkLst>
        </pc:spChg>
        <pc:spChg chg="add mod">
          <ac:chgData name="hassan MH" userId="84cd2103f36ef0dc" providerId="LiveId" clId="{55294343-039B-482E-BED5-75924DC255A6}" dt="2020-06-29T22:11:27.149" v="838" actId="1035"/>
          <ac:spMkLst>
            <pc:docMk/>
            <pc:sldMk cId="1055563182" sldId="280"/>
            <ac:spMk id="202" creationId="{458785FE-1696-4B38-84E6-EFD0AD71D9B3}"/>
          </ac:spMkLst>
        </pc:spChg>
        <pc:spChg chg="add mod">
          <ac:chgData name="hassan MH" userId="84cd2103f36ef0dc" providerId="LiveId" clId="{55294343-039B-482E-BED5-75924DC255A6}" dt="2020-06-29T22:11:27.149" v="838" actId="1035"/>
          <ac:spMkLst>
            <pc:docMk/>
            <pc:sldMk cId="1055563182" sldId="280"/>
            <ac:spMk id="203" creationId="{3AAC027C-7CE4-445D-B656-BCF519427E22}"/>
          </ac:spMkLst>
        </pc:spChg>
        <pc:spChg chg="add mod">
          <ac:chgData name="hassan MH" userId="84cd2103f36ef0dc" providerId="LiveId" clId="{55294343-039B-482E-BED5-75924DC255A6}" dt="2020-06-29T22:11:27.149" v="838" actId="1035"/>
          <ac:spMkLst>
            <pc:docMk/>
            <pc:sldMk cId="1055563182" sldId="280"/>
            <ac:spMk id="204" creationId="{672C6CE9-1B1D-4B4D-9B2A-4D0FE90BDED1}"/>
          </ac:spMkLst>
        </pc:spChg>
        <pc:spChg chg="add mod">
          <ac:chgData name="hassan MH" userId="84cd2103f36ef0dc" providerId="LiveId" clId="{55294343-039B-482E-BED5-75924DC255A6}" dt="2020-06-29T22:13:01.377" v="918" actId="1036"/>
          <ac:spMkLst>
            <pc:docMk/>
            <pc:sldMk cId="1055563182" sldId="280"/>
            <ac:spMk id="205" creationId="{8BA240C7-27AF-44EF-926F-90E852595478}"/>
          </ac:spMkLst>
        </pc:spChg>
        <pc:spChg chg="add mod">
          <ac:chgData name="hassan MH" userId="84cd2103f36ef0dc" providerId="LiveId" clId="{55294343-039B-482E-BED5-75924DC255A6}" dt="2020-06-29T22:13:01.377" v="918" actId="1036"/>
          <ac:spMkLst>
            <pc:docMk/>
            <pc:sldMk cId="1055563182" sldId="280"/>
            <ac:spMk id="206" creationId="{BC5EA17A-DDB5-4B16-8F25-BE95DC60D024}"/>
          </ac:spMkLst>
        </pc:spChg>
        <pc:spChg chg="add mod">
          <ac:chgData name="hassan MH" userId="84cd2103f36ef0dc" providerId="LiveId" clId="{55294343-039B-482E-BED5-75924DC255A6}" dt="2020-06-29T22:13:01.377" v="918" actId="1036"/>
          <ac:spMkLst>
            <pc:docMk/>
            <pc:sldMk cId="1055563182" sldId="280"/>
            <ac:spMk id="207" creationId="{49E6E9B0-0929-4D26-947C-EBE6A20F22F8}"/>
          </ac:spMkLst>
        </pc:spChg>
        <pc:spChg chg="add mod">
          <ac:chgData name="hassan MH" userId="84cd2103f36ef0dc" providerId="LiveId" clId="{55294343-039B-482E-BED5-75924DC255A6}" dt="2020-06-29T22:13:01.377" v="918" actId="1036"/>
          <ac:spMkLst>
            <pc:docMk/>
            <pc:sldMk cId="1055563182" sldId="280"/>
            <ac:spMk id="208" creationId="{D8998D04-3F66-4744-818E-06371E5F2DE2}"/>
          </ac:spMkLst>
        </pc:spChg>
        <pc:spChg chg="add mod">
          <ac:chgData name="hassan MH" userId="84cd2103f36ef0dc" providerId="LiveId" clId="{55294343-039B-482E-BED5-75924DC255A6}" dt="2020-06-29T22:13:01.377" v="918" actId="1036"/>
          <ac:spMkLst>
            <pc:docMk/>
            <pc:sldMk cId="1055563182" sldId="280"/>
            <ac:spMk id="209" creationId="{EF2871FF-4A56-41F5-979F-B997E3CFAF8A}"/>
          </ac:spMkLst>
        </pc:spChg>
        <pc:spChg chg="add mod">
          <ac:chgData name="hassan MH" userId="84cd2103f36ef0dc" providerId="LiveId" clId="{55294343-039B-482E-BED5-75924DC255A6}" dt="2020-06-29T22:13:01.377" v="918" actId="1036"/>
          <ac:spMkLst>
            <pc:docMk/>
            <pc:sldMk cId="1055563182" sldId="280"/>
            <ac:spMk id="210" creationId="{6A787C55-6D4F-48E3-AF81-655B572A0428}"/>
          </ac:spMkLst>
        </pc:spChg>
        <pc:spChg chg="add mod">
          <ac:chgData name="hassan MH" userId="84cd2103f36ef0dc" providerId="LiveId" clId="{55294343-039B-482E-BED5-75924DC255A6}" dt="2020-06-29T22:13:01.377" v="918" actId="1036"/>
          <ac:spMkLst>
            <pc:docMk/>
            <pc:sldMk cId="1055563182" sldId="280"/>
            <ac:spMk id="211" creationId="{7B606362-A083-4D2B-86A5-D1BF5A60E879}"/>
          </ac:spMkLst>
        </pc:spChg>
        <pc:spChg chg="add mod">
          <ac:chgData name="hassan MH" userId="84cd2103f36ef0dc" providerId="LiveId" clId="{55294343-039B-482E-BED5-75924DC255A6}" dt="2020-06-29T22:13:01.377" v="918" actId="1036"/>
          <ac:spMkLst>
            <pc:docMk/>
            <pc:sldMk cId="1055563182" sldId="280"/>
            <ac:spMk id="212" creationId="{8B346B35-50AF-4A03-A280-FCD11EBF82D7}"/>
          </ac:spMkLst>
        </pc:spChg>
        <pc:spChg chg="add mod">
          <ac:chgData name="hassan MH" userId="84cd2103f36ef0dc" providerId="LiveId" clId="{55294343-039B-482E-BED5-75924DC255A6}" dt="2020-06-29T22:13:01.377" v="918" actId="1036"/>
          <ac:spMkLst>
            <pc:docMk/>
            <pc:sldMk cId="1055563182" sldId="280"/>
            <ac:spMk id="213" creationId="{C1F071A7-0DE9-4D1C-9AF8-2CEBB96867EA}"/>
          </ac:spMkLst>
        </pc:spChg>
        <pc:spChg chg="add mod">
          <ac:chgData name="hassan MH" userId="84cd2103f36ef0dc" providerId="LiveId" clId="{55294343-039B-482E-BED5-75924DC255A6}" dt="2020-06-29T22:13:01.377" v="918" actId="1036"/>
          <ac:spMkLst>
            <pc:docMk/>
            <pc:sldMk cId="1055563182" sldId="280"/>
            <ac:spMk id="214" creationId="{51391D24-6C27-444B-91B3-FB5C89778970}"/>
          </ac:spMkLst>
        </pc:spChg>
        <pc:spChg chg="add mod">
          <ac:chgData name="hassan MH" userId="84cd2103f36ef0dc" providerId="LiveId" clId="{55294343-039B-482E-BED5-75924DC255A6}" dt="2020-06-29T22:13:01.377" v="918" actId="1036"/>
          <ac:spMkLst>
            <pc:docMk/>
            <pc:sldMk cId="1055563182" sldId="280"/>
            <ac:spMk id="215" creationId="{96897303-89C6-4F4A-AAEB-9C8DC52CC27D}"/>
          </ac:spMkLst>
        </pc:spChg>
        <pc:spChg chg="add mod">
          <ac:chgData name="hassan MH" userId="84cd2103f36ef0dc" providerId="LiveId" clId="{55294343-039B-482E-BED5-75924DC255A6}" dt="2020-06-29T22:13:01.377" v="918" actId="1036"/>
          <ac:spMkLst>
            <pc:docMk/>
            <pc:sldMk cId="1055563182" sldId="280"/>
            <ac:spMk id="216" creationId="{DAEE7137-4A05-4259-A70B-76EE341280FD}"/>
          </ac:spMkLst>
        </pc:spChg>
        <pc:spChg chg="add mod">
          <ac:chgData name="hassan MH" userId="84cd2103f36ef0dc" providerId="LiveId" clId="{55294343-039B-482E-BED5-75924DC255A6}" dt="2020-06-29T22:13:01.377" v="918" actId="1036"/>
          <ac:spMkLst>
            <pc:docMk/>
            <pc:sldMk cId="1055563182" sldId="280"/>
            <ac:spMk id="217" creationId="{E4ADA76D-BC36-4C9A-B575-8790744FE1C0}"/>
          </ac:spMkLst>
        </pc:spChg>
        <pc:spChg chg="add mod">
          <ac:chgData name="hassan MH" userId="84cd2103f36ef0dc" providerId="LiveId" clId="{55294343-039B-482E-BED5-75924DC255A6}" dt="2020-06-29T22:11:36.132" v="849" actId="1035"/>
          <ac:spMkLst>
            <pc:docMk/>
            <pc:sldMk cId="1055563182" sldId="280"/>
            <ac:spMk id="218" creationId="{339EADA3-5864-4A49-9FDF-0C9CDCCE4161}"/>
          </ac:spMkLst>
        </pc:spChg>
        <pc:spChg chg="add mod">
          <ac:chgData name="hassan MH" userId="84cd2103f36ef0dc" providerId="LiveId" clId="{55294343-039B-482E-BED5-75924DC255A6}" dt="2020-06-29T22:12:19.567" v="878" actId="1036"/>
          <ac:spMkLst>
            <pc:docMk/>
            <pc:sldMk cId="1055563182" sldId="280"/>
            <ac:spMk id="219" creationId="{9B9535B9-C005-4254-858E-35CD14FCEDA6}"/>
          </ac:spMkLst>
        </pc:spChg>
        <pc:spChg chg="add mod">
          <ac:chgData name="hassan MH" userId="84cd2103f36ef0dc" providerId="LiveId" clId="{55294343-039B-482E-BED5-75924DC255A6}" dt="2020-06-29T22:12:19.567" v="878" actId="1036"/>
          <ac:spMkLst>
            <pc:docMk/>
            <pc:sldMk cId="1055563182" sldId="280"/>
            <ac:spMk id="220" creationId="{0AE0D9AF-3737-4DBF-99D2-1B3FC5A4C71C}"/>
          </ac:spMkLst>
        </pc:spChg>
        <pc:spChg chg="add mod">
          <ac:chgData name="hassan MH" userId="84cd2103f36ef0dc" providerId="LiveId" clId="{55294343-039B-482E-BED5-75924DC255A6}" dt="2020-06-29T22:12:19.567" v="878" actId="1036"/>
          <ac:spMkLst>
            <pc:docMk/>
            <pc:sldMk cId="1055563182" sldId="280"/>
            <ac:spMk id="221" creationId="{D7423E51-5AF1-4B8B-991D-14CBAE156743}"/>
          </ac:spMkLst>
        </pc:spChg>
        <pc:spChg chg="add mod">
          <ac:chgData name="hassan MH" userId="84cd2103f36ef0dc" providerId="LiveId" clId="{55294343-039B-482E-BED5-75924DC255A6}" dt="2020-06-29T22:12:19.567" v="878" actId="1036"/>
          <ac:spMkLst>
            <pc:docMk/>
            <pc:sldMk cId="1055563182" sldId="280"/>
            <ac:spMk id="222" creationId="{996DB4C9-4D90-427B-AD23-5D0EBE46FC75}"/>
          </ac:spMkLst>
        </pc:spChg>
        <pc:spChg chg="add mod">
          <ac:chgData name="hassan MH" userId="84cd2103f36ef0dc" providerId="LiveId" clId="{55294343-039B-482E-BED5-75924DC255A6}" dt="2020-06-29T22:12:19.567" v="878" actId="1036"/>
          <ac:spMkLst>
            <pc:docMk/>
            <pc:sldMk cId="1055563182" sldId="280"/>
            <ac:spMk id="223" creationId="{65640777-433A-414B-9944-E89FDC2CAB1D}"/>
          </ac:spMkLst>
        </pc:spChg>
        <pc:spChg chg="add mod">
          <ac:chgData name="hassan MH" userId="84cd2103f36ef0dc" providerId="LiveId" clId="{55294343-039B-482E-BED5-75924DC255A6}" dt="2020-06-29T22:12:19.567" v="878" actId="1036"/>
          <ac:spMkLst>
            <pc:docMk/>
            <pc:sldMk cId="1055563182" sldId="280"/>
            <ac:spMk id="224" creationId="{F5D7D1E0-E8BB-4B0B-83F9-06F43DBFCE3B}"/>
          </ac:spMkLst>
        </pc:spChg>
        <pc:spChg chg="add mod">
          <ac:chgData name="hassan MH" userId="84cd2103f36ef0dc" providerId="LiveId" clId="{55294343-039B-482E-BED5-75924DC255A6}" dt="2020-06-29T22:12:19.567" v="878" actId="1036"/>
          <ac:spMkLst>
            <pc:docMk/>
            <pc:sldMk cId="1055563182" sldId="280"/>
            <ac:spMk id="225" creationId="{E2977445-943E-4F17-8C00-416A41014182}"/>
          </ac:spMkLst>
        </pc:spChg>
        <pc:spChg chg="add mod">
          <ac:chgData name="hassan MH" userId="84cd2103f36ef0dc" providerId="LiveId" clId="{55294343-039B-482E-BED5-75924DC255A6}" dt="2020-06-29T22:12:19.567" v="878" actId="1036"/>
          <ac:spMkLst>
            <pc:docMk/>
            <pc:sldMk cId="1055563182" sldId="280"/>
            <ac:spMk id="226" creationId="{1CD6045A-3648-4C81-BB0E-1BBCF9613328}"/>
          </ac:spMkLst>
        </pc:spChg>
        <pc:spChg chg="add mod">
          <ac:chgData name="hassan MH" userId="84cd2103f36ef0dc" providerId="LiveId" clId="{55294343-039B-482E-BED5-75924DC255A6}" dt="2020-06-29T22:12:19.567" v="878" actId="1036"/>
          <ac:spMkLst>
            <pc:docMk/>
            <pc:sldMk cId="1055563182" sldId="280"/>
            <ac:spMk id="227" creationId="{7FEF1FC3-9E64-40F8-B365-11F78A1232D5}"/>
          </ac:spMkLst>
        </pc:spChg>
        <pc:spChg chg="add del mod">
          <ac:chgData name="hassan MH" userId="84cd2103f36ef0dc" providerId="LiveId" clId="{55294343-039B-482E-BED5-75924DC255A6}" dt="2020-06-29T13:26:27.698" v="579" actId="478"/>
          <ac:spMkLst>
            <pc:docMk/>
            <pc:sldMk cId="1055563182" sldId="280"/>
            <ac:spMk id="228" creationId="{2FCE90D4-C3FF-4A92-B307-69DB72314ECF}"/>
          </ac:spMkLst>
        </pc:spChg>
        <pc:spChg chg="add mod">
          <ac:chgData name="hassan MH" userId="84cd2103f36ef0dc" providerId="LiveId" clId="{55294343-039B-482E-BED5-75924DC255A6}" dt="2020-06-29T22:13:21.232" v="921" actId="1036"/>
          <ac:spMkLst>
            <pc:docMk/>
            <pc:sldMk cId="1055563182" sldId="280"/>
            <ac:spMk id="229" creationId="{2B5AFF78-A040-420A-8F8C-B6113B280E77}"/>
          </ac:spMkLst>
        </pc:spChg>
        <pc:spChg chg="add mod">
          <ac:chgData name="hassan MH" userId="84cd2103f36ef0dc" providerId="LiveId" clId="{55294343-039B-482E-BED5-75924DC255A6}" dt="2020-06-29T22:12:54.944" v="912" actId="1036"/>
          <ac:spMkLst>
            <pc:docMk/>
            <pc:sldMk cId="1055563182" sldId="280"/>
            <ac:spMk id="230" creationId="{95FFDC1A-998A-4015-9EEC-5FC0DE88BBC8}"/>
          </ac:spMkLst>
        </pc:spChg>
        <pc:spChg chg="add mod">
          <ac:chgData name="hassan MH" userId="84cd2103f36ef0dc" providerId="LiveId" clId="{55294343-039B-482E-BED5-75924DC255A6}" dt="2020-06-29T22:13:01.377" v="918" actId="1036"/>
          <ac:spMkLst>
            <pc:docMk/>
            <pc:sldMk cId="1055563182" sldId="280"/>
            <ac:spMk id="231" creationId="{397A9DB4-5DE2-4516-AE19-65596F582537}"/>
          </ac:spMkLst>
        </pc:spChg>
        <pc:spChg chg="add mod">
          <ac:chgData name="hassan MH" userId="84cd2103f36ef0dc" providerId="LiveId" clId="{55294343-039B-482E-BED5-75924DC255A6}" dt="2020-06-29T22:13:01.377" v="918" actId="1036"/>
          <ac:spMkLst>
            <pc:docMk/>
            <pc:sldMk cId="1055563182" sldId="280"/>
            <ac:spMk id="232" creationId="{166328DB-FFD7-4309-B179-2D3D923ED57E}"/>
          </ac:spMkLst>
        </pc:spChg>
        <pc:spChg chg="add mod">
          <ac:chgData name="hassan MH" userId="84cd2103f36ef0dc" providerId="LiveId" clId="{55294343-039B-482E-BED5-75924DC255A6}" dt="2020-06-29T22:13:01.377" v="918" actId="1036"/>
          <ac:spMkLst>
            <pc:docMk/>
            <pc:sldMk cId="1055563182" sldId="280"/>
            <ac:spMk id="233" creationId="{AEF52A52-92A8-4B89-9B5F-509E939D5B61}"/>
          </ac:spMkLst>
        </pc:spChg>
        <pc:spChg chg="add mod">
          <ac:chgData name="hassan MH" userId="84cd2103f36ef0dc" providerId="LiveId" clId="{55294343-039B-482E-BED5-75924DC255A6}" dt="2020-06-29T22:13:01.377" v="918" actId="1036"/>
          <ac:spMkLst>
            <pc:docMk/>
            <pc:sldMk cId="1055563182" sldId="280"/>
            <ac:spMk id="234" creationId="{5AE77636-D739-4B67-A4EC-270A3EBF4766}"/>
          </ac:spMkLst>
        </pc:spChg>
        <pc:spChg chg="add mod">
          <ac:chgData name="hassan MH" userId="84cd2103f36ef0dc" providerId="LiveId" clId="{55294343-039B-482E-BED5-75924DC255A6}" dt="2020-06-29T22:12:19.567" v="878" actId="1036"/>
          <ac:spMkLst>
            <pc:docMk/>
            <pc:sldMk cId="1055563182" sldId="280"/>
            <ac:spMk id="235" creationId="{2085C880-5C10-473D-8A33-2ED83DDABA1A}"/>
          </ac:spMkLst>
        </pc:spChg>
        <pc:spChg chg="add mod">
          <ac:chgData name="hassan MH" userId="84cd2103f36ef0dc" providerId="LiveId" clId="{55294343-039B-482E-BED5-75924DC255A6}" dt="2020-06-29T22:12:19.567" v="878" actId="1036"/>
          <ac:spMkLst>
            <pc:docMk/>
            <pc:sldMk cId="1055563182" sldId="280"/>
            <ac:spMk id="236" creationId="{95E2A712-C9A5-4BAC-B26D-8457085388A1}"/>
          </ac:spMkLst>
        </pc:spChg>
        <pc:spChg chg="add mod">
          <ac:chgData name="hassan MH" userId="84cd2103f36ef0dc" providerId="LiveId" clId="{55294343-039B-482E-BED5-75924DC255A6}" dt="2020-06-29T22:12:19.567" v="878" actId="1036"/>
          <ac:spMkLst>
            <pc:docMk/>
            <pc:sldMk cId="1055563182" sldId="280"/>
            <ac:spMk id="237" creationId="{DAAC47EF-EC29-449A-8C7B-D2817322BA02}"/>
          </ac:spMkLst>
        </pc:spChg>
        <pc:grpChg chg="add mod">
          <ac:chgData name="hassan MH" userId="84cd2103f36ef0dc" providerId="LiveId" clId="{55294343-039B-482E-BED5-75924DC255A6}" dt="2020-06-29T22:13:21.232" v="921" actId="1036"/>
          <ac:grpSpMkLst>
            <pc:docMk/>
            <pc:sldMk cId="1055563182" sldId="280"/>
            <ac:grpSpMk id="15" creationId="{64658CCD-275A-4C13-9C72-66D75FE9A31E}"/>
          </ac:grpSpMkLst>
        </pc:grpChg>
        <pc:grpChg chg="del">
          <ac:chgData name="hassan MH" userId="84cd2103f36ef0dc" providerId="LiveId" clId="{55294343-039B-482E-BED5-75924DC255A6}" dt="2020-06-29T13:05:41.105" v="3" actId="478"/>
          <ac:grpSpMkLst>
            <pc:docMk/>
            <pc:sldMk cId="1055563182" sldId="280"/>
            <ac:grpSpMk id="91" creationId="{0BE3AED0-609A-4880-AF89-2E74C3633C97}"/>
          </ac:grpSpMkLst>
        </pc:grpChg>
        <pc:grpChg chg="del">
          <ac:chgData name="hassan MH" userId="84cd2103f36ef0dc" providerId="LiveId" clId="{55294343-039B-482E-BED5-75924DC255A6}" dt="2020-06-29T13:05:41.105" v="3" actId="478"/>
          <ac:grpSpMkLst>
            <pc:docMk/>
            <pc:sldMk cId="1055563182" sldId="280"/>
            <ac:grpSpMk id="100" creationId="{A7BB8CED-6271-481F-9C0F-ED79C7349F75}"/>
          </ac:grpSpMkLst>
        </pc:grpChg>
        <pc:grpChg chg="del">
          <ac:chgData name="hassan MH" userId="84cd2103f36ef0dc" providerId="LiveId" clId="{55294343-039B-482E-BED5-75924DC255A6}" dt="2020-06-29T13:05:41.105" v="3" actId="478"/>
          <ac:grpSpMkLst>
            <pc:docMk/>
            <pc:sldMk cId="1055563182" sldId="280"/>
            <ac:grpSpMk id="163" creationId="{DE3B8494-CE95-46AA-AF0B-5CD5AA1CFEE8}"/>
          </ac:grpSpMkLst>
        </pc:grpChg>
        <pc:grpChg chg="del">
          <ac:chgData name="hassan MH" userId="84cd2103f36ef0dc" providerId="LiveId" clId="{55294343-039B-482E-BED5-75924DC255A6}" dt="2020-06-29T13:05:41.105" v="3" actId="478"/>
          <ac:grpSpMkLst>
            <pc:docMk/>
            <pc:sldMk cId="1055563182" sldId="280"/>
            <ac:grpSpMk id="166" creationId="{D08613E8-43DC-4424-8FF2-A485537B000B}"/>
          </ac:grpSpMkLst>
        </pc:grpChg>
        <pc:picChg chg="del">
          <ac:chgData name="hassan MH" userId="84cd2103f36ef0dc" providerId="LiveId" clId="{55294343-039B-482E-BED5-75924DC255A6}" dt="2020-06-29T13:05:41.105" v="3" actId="478"/>
          <ac:picMkLst>
            <pc:docMk/>
            <pc:sldMk cId="1055563182" sldId="280"/>
            <ac:picMk id="2" creationId="{BCB54B9E-CEEB-4948-8179-E06FFB4867B8}"/>
          </ac:picMkLst>
        </pc:picChg>
        <pc:picChg chg="add del mod">
          <ac:chgData name="hassan MH" userId="84cd2103f36ef0dc" providerId="LiveId" clId="{55294343-039B-482E-BED5-75924DC255A6}" dt="2020-06-29T13:30:04.537" v="710" actId="478"/>
          <ac:picMkLst>
            <pc:docMk/>
            <pc:sldMk cId="1055563182" sldId="280"/>
            <ac:picMk id="3" creationId="{D97530D5-4A12-4E8F-BF5A-DE65BB377C43}"/>
          </ac:picMkLst>
        </pc:picChg>
        <pc:picChg chg="add mod">
          <ac:chgData name="hassan MH" userId="84cd2103f36ef0dc" providerId="LiveId" clId="{55294343-039B-482E-BED5-75924DC255A6}" dt="2020-06-29T22:13:01.377" v="918" actId="1036"/>
          <ac:picMkLst>
            <pc:docMk/>
            <pc:sldMk cId="1055563182" sldId="280"/>
            <ac:picMk id="9" creationId="{0458BF87-72E1-4A7E-82FA-4C81FD1684EB}"/>
          </ac:picMkLst>
        </pc:picChg>
        <pc:picChg chg="add mod">
          <ac:chgData name="hassan MH" userId="84cd2103f36ef0dc" providerId="LiveId" clId="{55294343-039B-482E-BED5-75924DC255A6}" dt="2020-06-29T22:11:36.132" v="849" actId="1035"/>
          <ac:picMkLst>
            <pc:docMk/>
            <pc:sldMk cId="1055563182" sldId="280"/>
            <ac:picMk id="10" creationId="{D929802C-CBED-4E57-B09D-04FC70B8C5C8}"/>
          </ac:picMkLst>
        </pc:picChg>
        <pc:picChg chg="add del mod">
          <ac:chgData name="hassan MH" userId="84cd2103f36ef0dc" providerId="LiveId" clId="{55294343-039B-482E-BED5-75924DC255A6}" dt="2020-06-29T13:10:46.958" v="64"/>
          <ac:picMkLst>
            <pc:docMk/>
            <pc:sldMk cId="1055563182" sldId="280"/>
            <ac:picMk id="11" creationId="{68D5616F-82A6-4ABF-ABDD-FE06E1A6A594}"/>
          </ac:picMkLst>
        </pc:picChg>
        <pc:picChg chg="add del mod">
          <ac:chgData name="hassan MH" userId="84cd2103f36ef0dc" providerId="LiveId" clId="{55294343-039B-482E-BED5-75924DC255A6}" dt="2020-06-29T13:11:23.795" v="66"/>
          <ac:picMkLst>
            <pc:docMk/>
            <pc:sldMk cId="1055563182" sldId="280"/>
            <ac:picMk id="12" creationId="{7DDF7C15-72E4-4CD7-9A59-52BBEDE032C1}"/>
          </ac:picMkLst>
        </pc:picChg>
        <pc:picChg chg="add mod ord">
          <ac:chgData name="hassan MH" userId="84cd2103f36ef0dc" providerId="LiveId" clId="{55294343-039B-482E-BED5-75924DC255A6}" dt="2020-06-29T13:11:56.697" v="74" actId="164"/>
          <ac:picMkLst>
            <pc:docMk/>
            <pc:sldMk cId="1055563182" sldId="280"/>
            <ac:picMk id="13" creationId="{54A54016-5B4F-4CFE-8164-7D53EDE56101}"/>
          </ac:picMkLst>
        </pc:picChg>
        <pc:picChg chg="add mod">
          <ac:chgData name="hassan MH" userId="84cd2103f36ef0dc" providerId="LiveId" clId="{55294343-039B-482E-BED5-75924DC255A6}" dt="2020-06-29T13:11:56.697" v="74" actId="164"/>
          <ac:picMkLst>
            <pc:docMk/>
            <pc:sldMk cId="1055563182" sldId="280"/>
            <ac:picMk id="14" creationId="{B9E4A8B2-4B63-49FD-9625-B0401371A4B2}"/>
          </ac:picMkLst>
        </pc:picChg>
        <pc:picChg chg="add mod">
          <ac:chgData name="hassan MH" userId="84cd2103f36ef0dc" providerId="LiveId" clId="{55294343-039B-482E-BED5-75924DC255A6}" dt="2020-06-29T22:11:27.149" v="838" actId="1035"/>
          <ac:picMkLst>
            <pc:docMk/>
            <pc:sldMk cId="1055563182" sldId="280"/>
            <ac:picMk id="16" creationId="{6ECF6777-BBFE-4155-ACDD-6053E37EDBF6}"/>
          </ac:picMkLst>
        </pc:picChg>
        <pc:picChg chg="add mod">
          <ac:chgData name="hassan MH" userId="84cd2103f36ef0dc" providerId="LiveId" clId="{55294343-039B-482E-BED5-75924DC255A6}" dt="2020-06-29T22:11:27.149" v="838" actId="1035"/>
          <ac:picMkLst>
            <pc:docMk/>
            <pc:sldMk cId="1055563182" sldId="280"/>
            <ac:picMk id="17" creationId="{0D0A17AD-DAAB-4F5B-8E51-01A08CEDE0EE}"/>
          </ac:picMkLst>
        </pc:picChg>
        <pc:picChg chg="add mod">
          <ac:chgData name="hassan MH" userId="84cd2103f36ef0dc" providerId="LiveId" clId="{55294343-039B-482E-BED5-75924DC255A6}" dt="2020-06-29T22:11:27.149" v="838" actId="1035"/>
          <ac:picMkLst>
            <pc:docMk/>
            <pc:sldMk cId="1055563182" sldId="280"/>
            <ac:picMk id="18" creationId="{BEECF395-24F9-440E-8A58-A892E771C3BA}"/>
          </ac:picMkLst>
        </pc:picChg>
        <pc:cxnChg chg="add mod">
          <ac:chgData name="hassan MH" userId="84cd2103f36ef0dc" providerId="LiveId" clId="{55294343-039B-482E-BED5-75924DC255A6}" dt="2020-06-29T22:13:01.377" v="918" actId="1036"/>
          <ac:cxnSpMkLst>
            <pc:docMk/>
            <pc:sldMk cId="1055563182" sldId="280"/>
            <ac:cxnSpMk id="5" creationId="{429CCCCF-367B-475F-8FF6-C06EDD85C3C2}"/>
          </ac:cxnSpMkLst>
        </pc:cxnChg>
        <pc:cxnChg chg="add mod">
          <ac:chgData name="hassan MH" userId="84cd2103f36ef0dc" providerId="LiveId" clId="{55294343-039B-482E-BED5-75924DC255A6}" dt="2020-06-29T22:11:36.132" v="849" actId="1035"/>
          <ac:cxnSpMkLst>
            <pc:docMk/>
            <pc:sldMk cId="1055563182" sldId="280"/>
            <ac:cxnSpMk id="86" creationId="{AF85A11F-5863-4A55-BA01-29760E57ED9E}"/>
          </ac:cxnSpMkLst>
        </pc:cxnChg>
        <pc:cxnChg chg="add mod">
          <ac:chgData name="hassan MH" userId="84cd2103f36ef0dc" providerId="LiveId" clId="{55294343-039B-482E-BED5-75924DC255A6}" dt="2020-06-29T22:13:21.232" v="921" actId="1036"/>
          <ac:cxnSpMkLst>
            <pc:docMk/>
            <pc:sldMk cId="1055563182" sldId="280"/>
            <ac:cxnSpMk id="87" creationId="{5CED3A48-5264-4A90-A69A-64B079A16B03}"/>
          </ac:cxnSpMkLst>
        </pc:cxnChg>
        <pc:cxnChg chg="add mod">
          <ac:chgData name="hassan MH" userId="84cd2103f36ef0dc" providerId="LiveId" clId="{55294343-039B-482E-BED5-75924DC255A6}" dt="2020-06-29T22:11:27.149" v="838" actId="1035"/>
          <ac:cxnSpMkLst>
            <pc:docMk/>
            <pc:sldMk cId="1055563182" sldId="280"/>
            <ac:cxnSpMk id="88" creationId="{9C6ECB38-9D43-492E-AB48-B9CEFA45AFDB}"/>
          </ac:cxnSpMkLst>
        </pc:cxnChg>
        <pc:cxnChg chg="add mod">
          <ac:chgData name="hassan MH" userId="84cd2103f36ef0dc" providerId="LiveId" clId="{55294343-039B-482E-BED5-75924DC255A6}" dt="2020-06-29T22:11:27.149" v="838" actId="1035"/>
          <ac:cxnSpMkLst>
            <pc:docMk/>
            <pc:sldMk cId="1055563182" sldId="280"/>
            <ac:cxnSpMk id="133" creationId="{66E721E6-B1CF-4328-886E-08DDA6DB171E}"/>
          </ac:cxnSpMkLst>
        </pc:cxnChg>
        <pc:cxnChg chg="add mod">
          <ac:chgData name="hassan MH" userId="84cd2103f36ef0dc" providerId="LiveId" clId="{55294343-039B-482E-BED5-75924DC255A6}" dt="2020-06-29T22:13:27.027" v="922" actId="14100"/>
          <ac:cxnSpMkLst>
            <pc:docMk/>
            <pc:sldMk cId="1055563182" sldId="280"/>
            <ac:cxnSpMk id="134" creationId="{EAF385DF-E644-43D7-98DC-AAC8A6EB02D5}"/>
          </ac:cxnSpMkLst>
        </pc:cxnChg>
      </pc:sldChg>
    </pc:docChg>
  </pc:docChgLst>
  <pc:docChgLst>
    <pc:chgData name="hassan MH" userId="84cd2103f36ef0dc" providerId="LiveId" clId="{8BD96824-E82E-41D1-A8D3-9AE11D85776E}"/>
    <pc:docChg chg="undo custSel addSld delSld modSld addMainMaster delMainMaster modMainMaster">
      <pc:chgData name="hassan MH" userId="84cd2103f36ef0dc" providerId="LiveId" clId="{8BD96824-E82E-41D1-A8D3-9AE11D85776E}" dt="2022-04-21T11:06:32.104" v="4"/>
      <pc:docMkLst>
        <pc:docMk/>
      </pc:docMkLst>
      <pc:sldChg chg="add del">
        <pc:chgData name="hassan MH" userId="84cd2103f36ef0dc" providerId="LiveId" clId="{8BD96824-E82E-41D1-A8D3-9AE11D85776E}" dt="2022-04-21T11:05:19.979" v="2" actId="47"/>
        <pc:sldMkLst>
          <pc:docMk/>
          <pc:sldMk cId="3893368810" sldId="278"/>
        </pc:sldMkLst>
      </pc:sldChg>
      <pc:sldChg chg="modNotesTx">
        <pc:chgData name="hassan MH" userId="84cd2103f36ef0dc" providerId="LiveId" clId="{8BD96824-E82E-41D1-A8D3-9AE11D85776E}" dt="2022-04-21T11:06:32.104" v="4"/>
        <pc:sldMkLst>
          <pc:docMk/>
          <pc:sldMk cId="1055563182" sldId="280"/>
        </pc:sldMkLst>
      </pc:sldChg>
      <pc:sldMasterChg chg="addSp modSp">
        <pc:chgData name="hassan MH" userId="84cd2103f36ef0dc" providerId="LiveId" clId="{8BD96824-E82E-41D1-A8D3-9AE11D85776E}" dt="2022-04-21T11:05:40.122" v="3"/>
        <pc:sldMasterMkLst>
          <pc:docMk/>
          <pc:sldMasterMk cId="1999553112" sldId="2147483684"/>
        </pc:sldMasterMkLst>
        <pc:spChg chg="add mod">
          <ac:chgData name="hassan MH" userId="84cd2103f36ef0dc" providerId="LiveId" clId="{8BD96824-E82E-41D1-A8D3-9AE11D85776E}" dt="2022-04-21T11:05:40.122" v="3"/>
          <ac:spMkLst>
            <pc:docMk/>
            <pc:sldMasterMk cId="1999553112" sldId="2147483684"/>
            <ac:spMk id="7" creationId="{D5F85784-B4E7-4767-AD25-E97A295AE040}"/>
          </ac:spMkLst>
        </pc:spChg>
      </pc:sldMasterChg>
      <pc:sldMasterChg chg="add del addSldLayout delSldLayout">
        <pc:chgData name="hassan MH" userId="84cd2103f36ef0dc" providerId="LiveId" clId="{8BD96824-E82E-41D1-A8D3-9AE11D85776E}" dt="2022-04-21T11:05:19.979" v="2" actId="47"/>
        <pc:sldMasterMkLst>
          <pc:docMk/>
          <pc:sldMasterMk cId="2565487108" sldId="2147483696"/>
        </pc:sldMasterMkLst>
        <pc:sldLayoutChg chg="add del">
          <pc:chgData name="hassan MH" userId="84cd2103f36ef0dc" providerId="LiveId" clId="{8BD96824-E82E-41D1-A8D3-9AE11D85776E}" dt="2022-04-21T11:05:19.979" v="2" actId="47"/>
          <pc:sldLayoutMkLst>
            <pc:docMk/>
            <pc:sldMasterMk cId="2565487108" sldId="2147483696"/>
            <pc:sldLayoutMk cId="4076371269" sldId="2147483697"/>
          </pc:sldLayoutMkLst>
        </pc:sldLayoutChg>
        <pc:sldLayoutChg chg="add del">
          <pc:chgData name="hassan MH" userId="84cd2103f36ef0dc" providerId="LiveId" clId="{8BD96824-E82E-41D1-A8D3-9AE11D85776E}" dt="2022-04-21T11:05:19.979" v="2" actId="47"/>
          <pc:sldLayoutMkLst>
            <pc:docMk/>
            <pc:sldMasterMk cId="2565487108" sldId="2147483696"/>
            <pc:sldLayoutMk cId="4278253048" sldId="2147483698"/>
          </pc:sldLayoutMkLst>
        </pc:sldLayoutChg>
        <pc:sldLayoutChg chg="add del">
          <pc:chgData name="hassan MH" userId="84cd2103f36ef0dc" providerId="LiveId" clId="{8BD96824-E82E-41D1-A8D3-9AE11D85776E}" dt="2022-04-21T11:05:19.979" v="2" actId="47"/>
          <pc:sldLayoutMkLst>
            <pc:docMk/>
            <pc:sldMasterMk cId="2565487108" sldId="2147483696"/>
            <pc:sldLayoutMk cId="2324645241" sldId="2147483699"/>
          </pc:sldLayoutMkLst>
        </pc:sldLayoutChg>
        <pc:sldLayoutChg chg="add del">
          <pc:chgData name="hassan MH" userId="84cd2103f36ef0dc" providerId="LiveId" clId="{8BD96824-E82E-41D1-A8D3-9AE11D85776E}" dt="2022-04-21T11:05:19.979" v="2" actId="47"/>
          <pc:sldLayoutMkLst>
            <pc:docMk/>
            <pc:sldMasterMk cId="2565487108" sldId="2147483696"/>
            <pc:sldLayoutMk cId="1626236010" sldId="2147483700"/>
          </pc:sldLayoutMkLst>
        </pc:sldLayoutChg>
        <pc:sldLayoutChg chg="add del">
          <pc:chgData name="hassan MH" userId="84cd2103f36ef0dc" providerId="LiveId" clId="{8BD96824-E82E-41D1-A8D3-9AE11D85776E}" dt="2022-04-21T11:05:19.979" v="2" actId="47"/>
          <pc:sldLayoutMkLst>
            <pc:docMk/>
            <pc:sldMasterMk cId="2565487108" sldId="2147483696"/>
            <pc:sldLayoutMk cId="923489187" sldId="2147483701"/>
          </pc:sldLayoutMkLst>
        </pc:sldLayoutChg>
        <pc:sldLayoutChg chg="add del">
          <pc:chgData name="hassan MH" userId="84cd2103f36ef0dc" providerId="LiveId" clId="{8BD96824-E82E-41D1-A8D3-9AE11D85776E}" dt="2022-04-21T11:05:19.979" v="2" actId="47"/>
          <pc:sldLayoutMkLst>
            <pc:docMk/>
            <pc:sldMasterMk cId="2565487108" sldId="2147483696"/>
            <pc:sldLayoutMk cId="1957240253" sldId="2147483702"/>
          </pc:sldLayoutMkLst>
        </pc:sldLayoutChg>
        <pc:sldLayoutChg chg="add del">
          <pc:chgData name="hassan MH" userId="84cd2103f36ef0dc" providerId="LiveId" clId="{8BD96824-E82E-41D1-A8D3-9AE11D85776E}" dt="2022-04-21T11:05:19.979" v="2" actId="47"/>
          <pc:sldLayoutMkLst>
            <pc:docMk/>
            <pc:sldMasterMk cId="2565487108" sldId="2147483696"/>
            <pc:sldLayoutMk cId="651355922" sldId="2147483703"/>
          </pc:sldLayoutMkLst>
        </pc:sldLayoutChg>
        <pc:sldLayoutChg chg="add del">
          <pc:chgData name="hassan MH" userId="84cd2103f36ef0dc" providerId="LiveId" clId="{8BD96824-E82E-41D1-A8D3-9AE11D85776E}" dt="2022-04-21T11:05:19.979" v="2" actId="47"/>
          <pc:sldLayoutMkLst>
            <pc:docMk/>
            <pc:sldMasterMk cId="2565487108" sldId="2147483696"/>
            <pc:sldLayoutMk cId="1721207783" sldId="2147483704"/>
          </pc:sldLayoutMkLst>
        </pc:sldLayoutChg>
        <pc:sldLayoutChg chg="add del">
          <pc:chgData name="hassan MH" userId="84cd2103f36ef0dc" providerId="LiveId" clId="{8BD96824-E82E-41D1-A8D3-9AE11D85776E}" dt="2022-04-21T11:05:19.979" v="2" actId="47"/>
          <pc:sldLayoutMkLst>
            <pc:docMk/>
            <pc:sldMasterMk cId="2565487108" sldId="2147483696"/>
            <pc:sldLayoutMk cId="3345747691" sldId="2147483705"/>
          </pc:sldLayoutMkLst>
        </pc:sldLayoutChg>
        <pc:sldLayoutChg chg="add del">
          <pc:chgData name="hassan MH" userId="84cd2103f36ef0dc" providerId="LiveId" clId="{8BD96824-E82E-41D1-A8D3-9AE11D85776E}" dt="2022-04-21T11:05:19.979" v="2" actId="47"/>
          <pc:sldLayoutMkLst>
            <pc:docMk/>
            <pc:sldMasterMk cId="2565487108" sldId="2147483696"/>
            <pc:sldLayoutMk cId="387999233" sldId="2147483706"/>
          </pc:sldLayoutMkLst>
        </pc:sldLayoutChg>
        <pc:sldLayoutChg chg="add del">
          <pc:chgData name="hassan MH" userId="84cd2103f36ef0dc" providerId="LiveId" clId="{8BD96824-E82E-41D1-A8D3-9AE11D85776E}" dt="2022-04-21T11:05:19.979" v="2" actId="47"/>
          <pc:sldLayoutMkLst>
            <pc:docMk/>
            <pc:sldMasterMk cId="2565487108" sldId="2147483696"/>
            <pc:sldLayoutMk cId="4028123010" sldId="2147483707"/>
          </pc:sldLayoutMkLst>
        </pc:sldLayoutChg>
      </pc:sldMasterChg>
    </pc:docChg>
  </pc:docChgLst>
  <pc:docChgLst>
    <pc:chgData name="Hassan Moddather" userId="84cd2103f36ef0dc" providerId="LiveId" clId="{2CDBF339-0BDD-41E7-A0E4-120DE07EB375}"/>
    <pc:docChg chg="custSel addSld modSld">
      <pc:chgData name="Hassan Moddather" userId="84cd2103f36ef0dc" providerId="LiveId" clId="{2CDBF339-0BDD-41E7-A0E4-120DE07EB375}" dt="2023-04-16T01:42:31.103" v="2"/>
      <pc:docMkLst>
        <pc:docMk/>
      </pc:docMkLst>
      <pc:sldChg chg="addSp delSp modSp new mod">
        <pc:chgData name="Hassan Moddather" userId="84cd2103f36ef0dc" providerId="LiveId" clId="{2CDBF339-0BDD-41E7-A0E4-120DE07EB375}" dt="2023-04-16T01:42:31.103" v="2"/>
        <pc:sldMkLst>
          <pc:docMk/>
          <pc:sldMk cId="179418801" sldId="317"/>
        </pc:sldMkLst>
        <pc:spChg chg="del">
          <ac:chgData name="Hassan Moddather" userId="84cd2103f36ef0dc" providerId="LiveId" clId="{2CDBF339-0BDD-41E7-A0E4-120DE07EB375}" dt="2023-04-16T01:42:30.790" v="1" actId="478"/>
          <ac:spMkLst>
            <pc:docMk/>
            <pc:sldMk cId="179418801" sldId="317"/>
            <ac:spMk id="2" creationId="{61C5BC60-8AAD-E17E-BB42-BE0D8CB47519}"/>
          </ac:spMkLst>
        </pc:spChg>
        <pc:spChg chg="del">
          <ac:chgData name="Hassan Moddather" userId="84cd2103f36ef0dc" providerId="LiveId" clId="{2CDBF339-0BDD-41E7-A0E4-120DE07EB375}" dt="2023-04-16T01:42:30.790" v="1" actId="478"/>
          <ac:spMkLst>
            <pc:docMk/>
            <pc:sldMk cId="179418801" sldId="317"/>
            <ac:spMk id="3" creationId="{F6D6E1D9-5F47-7F8B-8B9D-93A6B3FCB42E}"/>
          </ac:spMkLst>
        </pc:spChg>
        <pc:picChg chg="add mod">
          <ac:chgData name="Hassan Moddather" userId="84cd2103f36ef0dc" providerId="LiveId" clId="{2CDBF339-0BDD-41E7-A0E4-120DE07EB375}" dt="2023-04-16T01:42:31.103" v="2"/>
          <ac:picMkLst>
            <pc:docMk/>
            <pc:sldMk cId="179418801" sldId="317"/>
            <ac:picMk id="4" creationId="{DC4A89F2-437A-7BC5-2981-BC71915A78DD}"/>
          </ac:picMkLst>
        </pc:picChg>
      </pc:sldChg>
    </pc:docChg>
  </pc:docChgLst>
  <pc:docChgLst>
    <pc:chgData name="hassan MH" userId="84cd2103f36ef0dc" providerId="LiveId" clId="{5FF0AD6C-5277-44B4-BAFE-132DBCF8265D}"/>
    <pc:docChg chg="undo custSel addSld delSld modSld sldOrd">
      <pc:chgData name="hassan MH" userId="84cd2103f36ef0dc" providerId="LiveId" clId="{5FF0AD6C-5277-44B4-BAFE-132DBCF8265D}" dt="2020-06-17T18:28:51.145" v="755" actId="1076"/>
      <pc:docMkLst>
        <pc:docMk/>
      </pc:docMkLst>
      <pc:sldChg chg="del">
        <pc:chgData name="hassan MH" userId="84cd2103f36ef0dc" providerId="LiveId" clId="{5FF0AD6C-5277-44B4-BAFE-132DBCF8265D}" dt="2020-06-17T17:12:05.893" v="0" actId="47"/>
        <pc:sldMkLst>
          <pc:docMk/>
          <pc:sldMk cId="2408779425" sldId="256"/>
        </pc:sldMkLst>
      </pc:sldChg>
      <pc:sldChg chg="del">
        <pc:chgData name="hassan MH" userId="84cd2103f36ef0dc" providerId="LiveId" clId="{5FF0AD6C-5277-44B4-BAFE-132DBCF8265D}" dt="2020-06-17T17:12:05.893" v="0" actId="47"/>
        <pc:sldMkLst>
          <pc:docMk/>
          <pc:sldMk cId="520535237" sldId="257"/>
        </pc:sldMkLst>
      </pc:sldChg>
      <pc:sldChg chg="del">
        <pc:chgData name="hassan MH" userId="84cd2103f36ef0dc" providerId="LiveId" clId="{5FF0AD6C-5277-44B4-BAFE-132DBCF8265D}" dt="2020-06-17T17:12:05.893" v="0" actId="47"/>
        <pc:sldMkLst>
          <pc:docMk/>
          <pc:sldMk cId="2225752103" sldId="258"/>
        </pc:sldMkLst>
      </pc:sldChg>
      <pc:sldChg chg="del">
        <pc:chgData name="hassan MH" userId="84cd2103f36ef0dc" providerId="LiveId" clId="{5FF0AD6C-5277-44B4-BAFE-132DBCF8265D}" dt="2020-06-17T17:12:05.893" v="0" actId="47"/>
        <pc:sldMkLst>
          <pc:docMk/>
          <pc:sldMk cId="3215910232" sldId="259"/>
        </pc:sldMkLst>
      </pc:sldChg>
      <pc:sldChg chg="del">
        <pc:chgData name="hassan MH" userId="84cd2103f36ef0dc" providerId="LiveId" clId="{5FF0AD6C-5277-44B4-BAFE-132DBCF8265D}" dt="2020-06-17T17:12:05.893" v="0" actId="47"/>
        <pc:sldMkLst>
          <pc:docMk/>
          <pc:sldMk cId="1120218848" sldId="260"/>
        </pc:sldMkLst>
      </pc:sldChg>
      <pc:sldChg chg="add del">
        <pc:chgData name="hassan MH" userId="84cd2103f36ef0dc" providerId="LiveId" clId="{5FF0AD6C-5277-44B4-BAFE-132DBCF8265D}" dt="2020-06-17T17:16:45.958" v="25"/>
        <pc:sldMkLst>
          <pc:docMk/>
          <pc:sldMk cId="1468937588" sldId="260"/>
        </pc:sldMkLst>
      </pc:sldChg>
      <pc:sldChg chg="del">
        <pc:chgData name="hassan MH" userId="84cd2103f36ef0dc" providerId="LiveId" clId="{5FF0AD6C-5277-44B4-BAFE-132DBCF8265D}" dt="2020-06-17T17:12:05.893" v="0" actId="47"/>
        <pc:sldMkLst>
          <pc:docMk/>
          <pc:sldMk cId="1567284502" sldId="261"/>
        </pc:sldMkLst>
      </pc:sldChg>
      <pc:sldChg chg="del">
        <pc:chgData name="hassan MH" userId="84cd2103f36ef0dc" providerId="LiveId" clId="{5FF0AD6C-5277-44B4-BAFE-132DBCF8265D}" dt="2020-06-17T17:12:05.893" v="0" actId="47"/>
        <pc:sldMkLst>
          <pc:docMk/>
          <pc:sldMk cId="1164171373" sldId="262"/>
        </pc:sldMkLst>
      </pc:sldChg>
      <pc:sldChg chg="del">
        <pc:chgData name="hassan MH" userId="84cd2103f36ef0dc" providerId="LiveId" clId="{5FF0AD6C-5277-44B4-BAFE-132DBCF8265D}" dt="2020-06-17T17:12:05.893" v="0" actId="47"/>
        <pc:sldMkLst>
          <pc:docMk/>
          <pc:sldMk cId="4287346009" sldId="263"/>
        </pc:sldMkLst>
      </pc:sldChg>
      <pc:sldChg chg="del">
        <pc:chgData name="hassan MH" userId="84cd2103f36ef0dc" providerId="LiveId" clId="{5FF0AD6C-5277-44B4-BAFE-132DBCF8265D}" dt="2020-06-17T17:12:05.893" v="0" actId="47"/>
        <pc:sldMkLst>
          <pc:docMk/>
          <pc:sldMk cId="2295990956" sldId="264"/>
        </pc:sldMkLst>
      </pc:sldChg>
      <pc:sldChg chg="del">
        <pc:chgData name="hassan MH" userId="84cd2103f36ef0dc" providerId="LiveId" clId="{5FF0AD6C-5277-44B4-BAFE-132DBCF8265D}" dt="2020-06-17T17:12:05.893" v="0" actId="47"/>
        <pc:sldMkLst>
          <pc:docMk/>
          <pc:sldMk cId="649730420" sldId="265"/>
        </pc:sldMkLst>
      </pc:sldChg>
      <pc:sldChg chg="del">
        <pc:chgData name="hassan MH" userId="84cd2103f36ef0dc" providerId="LiveId" clId="{5FF0AD6C-5277-44B4-BAFE-132DBCF8265D}" dt="2020-06-17T17:12:05.893" v="0" actId="47"/>
        <pc:sldMkLst>
          <pc:docMk/>
          <pc:sldMk cId="1581022384" sldId="266"/>
        </pc:sldMkLst>
      </pc:sldChg>
      <pc:sldChg chg="del">
        <pc:chgData name="hassan MH" userId="84cd2103f36ef0dc" providerId="LiveId" clId="{5FF0AD6C-5277-44B4-BAFE-132DBCF8265D}" dt="2020-06-17T17:12:05.893" v="0" actId="47"/>
        <pc:sldMkLst>
          <pc:docMk/>
          <pc:sldMk cId="3852549028" sldId="267"/>
        </pc:sldMkLst>
      </pc:sldChg>
      <pc:sldChg chg="del">
        <pc:chgData name="hassan MH" userId="84cd2103f36ef0dc" providerId="LiveId" clId="{5FF0AD6C-5277-44B4-BAFE-132DBCF8265D}" dt="2020-06-17T17:12:05.893" v="0" actId="47"/>
        <pc:sldMkLst>
          <pc:docMk/>
          <pc:sldMk cId="3618997943" sldId="268"/>
        </pc:sldMkLst>
      </pc:sldChg>
      <pc:sldChg chg="del">
        <pc:chgData name="hassan MH" userId="84cd2103f36ef0dc" providerId="LiveId" clId="{5FF0AD6C-5277-44B4-BAFE-132DBCF8265D}" dt="2020-06-17T17:12:05.893" v="0" actId="47"/>
        <pc:sldMkLst>
          <pc:docMk/>
          <pc:sldMk cId="1106897601" sldId="269"/>
        </pc:sldMkLst>
      </pc:sldChg>
      <pc:sldChg chg="del">
        <pc:chgData name="hassan MH" userId="84cd2103f36ef0dc" providerId="LiveId" clId="{5FF0AD6C-5277-44B4-BAFE-132DBCF8265D}" dt="2020-06-17T17:12:05.893" v="0" actId="47"/>
        <pc:sldMkLst>
          <pc:docMk/>
          <pc:sldMk cId="3204851342" sldId="270"/>
        </pc:sldMkLst>
      </pc:sldChg>
      <pc:sldChg chg="del">
        <pc:chgData name="hassan MH" userId="84cd2103f36ef0dc" providerId="LiveId" clId="{5FF0AD6C-5277-44B4-BAFE-132DBCF8265D}" dt="2020-06-17T17:12:05.893" v="0" actId="47"/>
        <pc:sldMkLst>
          <pc:docMk/>
          <pc:sldMk cId="3268722949" sldId="271"/>
        </pc:sldMkLst>
      </pc:sldChg>
      <pc:sldChg chg="del">
        <pc:chgData name="hassan MH" userId="84cd2103f36ef0dc" providerId="LiveId" clId="{5FF0AD6C-5277-44B4-BAFE-132DBCF8265D}" dt="2020-06-17T17:12:05.893" v="0" actId="47"/>
        <pc:sldMkLst>
          <pc:docMk/>
          <pc:sldMk cId="688944227" sldId="272"/>
        </pc:sldMkLst>
      </pc:sldChg>
      <pc:sldChg chg="del">
        <pc:chgData name="hassan MH" userId="84cd2103f36ef0dc" providerId="LiveId" clId="{5FF0AD6C-5277-44B4-BAFE-132DBCF8265D}" dt="2020-06-17T17:12:05.893" v="0" actId="47"/>
        <pc:sldMkLst>
          <pc:docMk/>
          <pc:sldMk cId="4071462264" sldId="273"/>
        </pc:sldMkLst>
      </pc:sldChg>
      <pc:sldChg chg="del">
        <pc:chgData name="hassan MH" userId="84cd2103f36ef0dc" providerId="LiveId" clId="{5FF0AD6C-5277-44B4-BAFE-132DBCF8265D}" dt="2020-06-17T17:12:05.893" v="0" actId="47"/>
        <pc:sldMkLst>
          <pc:docMk/>
          <pc:sldMk cId="3275943678" sldId="274"/>
        </pc:sldMkLst>
      </pc:sldChg>
      <pc:sldChg chg="del">
        <pc:chgData name="hassan MH" userId="84cd2103f36ef0dc" providerId="LiveId" clId="{5FF0AD6C-5277-44B4-BAFE-132DBCF8265D}" dt="2020-06-17T17:12:05.893" v="0" actId="47"/>
        <pc:sldMkLst>
          <pc:docMk/>
          <pc:sldMk cId="1603974340" sldId="275"/>
        </pc:sldMkLst>
      </pc:sldChg>
      <pc:sldChg chg="del">
        <pc:chgData name="hassan MH" userId="84cd2103f36ef0dc" providerId="LiveId" clId="{5FF0AD6C-5277-44B4-BAFE-132DBCF8265D}" dt="2020-06-17T17:12:05.893" v="0" actId="47"/>
        <pc:sldMkLst>
          <pc:docMk/>
          <pc:sldMk cId="4226076853" sldId="276"/>
        </pc:sldMkLst>
      </pc:sldChg>
      <pc:sldChg chg="del">
        <pc:chgData name="hassan MH" userId="84cd2103f36ef0dc" providerId="LiveId" clId="{5FF0AD6C-5277-44B4-BAFE-132DBCF8265D}" dt="2020-06-17T17:12:05.893" v="0" actId="47"/>
        <pc:sldMkLst>
          <pc:docMk/>
          <pc:sldMk cId="2164532066" sldId="277"/>
        </pc:sldMkLst>
      </pc:sldChg>
      <pc:sldChg chg="addSp delSp modSp add del mod setBg">
        <pc:chgData name="hassan MH" userId="84cd2103f36ef0dc" providerId="LiveId" clId="{5FF0AD6C-5277-44B4-BAFE-132DBCF8265D}" dt="2020-06-17T18:28:51.145" v="755" actId="1076"/>
        <pc:sldMkLst>
          <pc:docMk/>
          <pc:sldMk cId="3893368810" sldId="278"/>
        </pc:sldMkLst>
        <pc:spChg chg="mod">
          <ac:chgData name="hassan MH" userId="84cd2103f36ef0dc" providerId="LiveId" clId="{5FF0AD6C-5277-44B4-BAFE-132DBCF8265D}" dt="2020-06-17T18:25:59.331" v="732" actId="1076"/>
          <ac:spMkLst>
            <pc:docMk/>
            <pc:sldMk cId="3893368810" sldId="278"/>
            <ac:spMk id="2" creationId="{C95C9824-4014-4BFE-95A7-EB0898C1E3BE}"/>
          </ac:spMkLst>
        </pc:spChg>
        <pc:spChg chg="mod">
          <ac:chgData name="hassan MH" userId="84cd2103f36ef0dc" providerId="LiveId" clId="{5FF0AD6C-5277-44B4-BAFE-132DBCF8265D}" dt="2020-06-17T18:27:58.321" v="751" actId="6549"/>
          <ac:spMkLst>
            <pc:docMk/>
            <pc:sldMk cId="3893368810" sldId="278"/>
            <ac:spMk id="3" creationId="{8197C538-F605-4470-B8E7-E81A57470B0C}"/>
          </ac:spMkLst>
        </pc:spChg>
        <pc:spChg chg="mod">
          <ac:chgData name="hassan MH" userId="84cd2103f36ef0dc" providerId="LiveId" clId="{5FF0AD6C-5277-44B4-BAFE-132DBCF8265D}" dt="2020-06-17T18:26:15.006" v="736" actId="404"/>
          <ac:spMkLst>
            <pc:docMk/>
            <pc:sldMk cId="3893368810" sldId="278"/>
            <ac:spMk id="4" creationId="{25DB781E-8C19-4CEB-A828-95DF9DA4185D}"/>
          </ac:spMkLst>
        </pc:spChg>
        <pc:spChg chg="del">
          <ac:chgData name="hassan MH" userId="84cd2103f36ef0dc" providerId="LiveId" clId="{5FF0AD6C-5277-44B4-BAFE-132DBCF8265D}" dt="2020-06-17T18:23:45.936" v="674" actId="478"/>
          <ac:spMkLst>
            <pc:docMk/>
            <pc:sldMk cId="3893368810" sldId="278"/>
            <ac:spMk id="8" creationId="{E82C14B5-31EE-4DEA-92CF-433615C23E51}"/>
          </ac:spMkLst>
        </pc:spChg>
        <pc:spChg chg="mod">
          <ac:chgData name="hassan MH" userId="84cd2103f36ef0dc" providerId="LiveId" clId="{5FF0AD6C-5277-44B4-BAFE-132DBCF8265D}" dt="2020-06-17T18:28:48.993" v="754" actId="1076"/>
          <ac:spMkLst>
            <pc:docMk/>
            <pc:sldMk cId="3893368810" sldId="278"/>
            <ac:spMk id="11" creationId="{0AE4D96F-4DFD-4770-819E-8D2A4C2C428D}"/>
          </ac:spMkLst>
        </pc:spChg>
        <pc:grpChg chg="add mod">
          <ac:chgData name="hassan MH" userId="84cd2103f36ef0dc" providerId="LiveId" clId="{5FF0AD6C-5277-44B4-BAFE-132DBCF8265D}" dt="2020-06-17T18:28:51.145" v="755" actId="1076"/>
          <ac:grpSpMkLst>
            <pc:docMk/>
            <pc:sldMk cId="3893368810" sldId="278"/>
            <ac:grpSpMk id="5" creationId="{7D1E374F-A0D1-47AB-BF7A-3BB483A0FCB3}"/>
          </ac:grpSpMkLst>
        </pc:grpChg>
        <pc:picChg chg="add del mod">
          <ac:chgData name="hassan MH" userId="84cd2103f36ef0dc" providerId="LiveId" clId="{5FF0AD6C-5277-44B4-BAFE-132DBCF8265D}" dt="2020-06-17T17:15:15.418" v="20" actId="478"/>
          <ac:picMkLst>
            <pc:docMk/>
            <pc:sldMk cId="3893368810" sldId="278"/>
            <ac:picMk id="9" creationId="{731315E9-9204-4B5C-8F2B-CC09D3F581E9}"/>
          </ac:picMkLst>
        </pc:picChg>
        <pc:picChg chg="mod">
          <ac:chgData name="hassan MH" userId="84cd2103f36ef0dc" providerId="LiveId" clId="{5FF0AD6C-5277-44B4-BAFE-132DBCF8265D}" dt="2020-06-17T18:28:48.993" v="754" actId="1076"/>
          <ac:picMkLst>
            <pc:docMk/>
            <pc:sldMk cId="3893368810" sldId="278"/>
            <ac:picMk id="10" creationId="{2646E86F-54D6-4CAF-B49C-6692B98D275F}"/>
          </ac:picMkLst>
        </pc:picChg>
      </pc:sldChg>
      <pc:sldChg chg="addSp delSp modSp new mod ord setBg">
        <pc:chgData name="hassan MH" userId="84cd2103f36ef0dc" providerId="LiveId" clId="{5FF0AD6C-5277-44B4-BAFE-132DBCF8265D}" dt="2020-06-17T18:28:26.993" v="753" actId="207"/>
        <pc:sldMkLst>
          <pc:docMk/>
          <pc:sldMk cId="519035439" sldId="279"/>
        </pc:sldMkLst>
        <pc:spChg chg="del">
          <ac:chgData name="hassan MH" userId="84cd2103f36ef0dc" providerId="LiveId" clId="{5FF0AD6C-5277-44B4-BAFE-132DBCF8265D}" dt="2020-06-17T17:12:10.009" v="4" actId="478"/>
          <ac:spMkLst>
            <pc:docMk/>
            <pc:sldMk cId="519035439" sldId="279"/>
            <ac:spMk id="2" creationId="{6EEB00D2-8B58-4E3E-9B8D-508C5743EF5C}"/>
          </ac:spMkLst>
        </pc:spChg>
        <pc:spChg chg="del">
          <ac:chgData name="hassan MH" userId="84cd2103f36ef0dc" providerId="LiveId" clId="{5FF0AD6C-5277-44B4-BAFE-132DBCF8265D}" dt="2020-06-17T17:12:10.009" v="4" actId="478"/>
          <ac:spMkLst>
            <pc:docMk/>
            <pc:sldMk cId="519035439" sldId="279"/>
            <ac:spMk id="3" creationId="{2DDF2F18-C325-414B-8F42-345C1616CFC8}"/>
          </ac:spMkLst>
        </pc:spChg>
        <pc:spChg chg="mod">
          <ac:chgData name="hassan MH" userId="84cd2103f36ef0dc" providerId="LiveId" clId="{5FF0AD6C-5277-44B4-BAFE-132DBCF8265D}" dt="2020-06-17T17:22:51.365" v="33"/>
          <ac:spMkLst>
            <pc:docMk/>
            <pc:sldMk cId="519035439" sldId="279"/>
            <ac:spMk id="9" creationId="{B2E0613C-375F-4F80-AE4B-CB06D9F3504A}"/>
          </ac:spMkLst>
        </pc:spChg>
        <pc:spChg chg="mod">
          <ac:chgData name="hassan MH" userId="84cd2103f36ef0dc" providerId="LiveId" clId="{5FF0AD6C-5277-44B4-BAFE-132DBCF8265D}" dt="2020-06-17T17:22:51.365" v="33"/>
          <ac:spMkLst>
            <pc:docMk/>
            <pc:sldMk cId="519035439" sldId="279"/>
            <ac:spMk id="10" creationId="{1606952A-8512-4057-9664-190785B937B5}"/>
          </ac:spMkLst>
        </pc:spChg>
        <pc:spChg chg="mod">
          <ac:chgData name="hassan MH" userId="84cd2103f36ef0dc" providerId="LiveId" clId="{5FF0AD6C-5277-44B4-BAFE-132DBCF8265D}" dt="2020-06-17T17:22:51.365" v="33"/>
          <ac:spMkLst>
            <pc:docMk/>
            <pc:sldMk cId="519035439" sldId="279"/>
            <ac:spMk id="12" creationId="{0407917E-C570-4D80-B8F4-F729DD6BBD8F}"/>
          </ac:spMkLst>
        </pc:spChg>
        <pc:spChg chg="mod">
          <ac:chgData name="hassan MH" userId="84cd2103f36ef0dc" providerId="LiveId" clId="{5FF0AD6C-5277-44B4-BAFE-132DBCF8265D}" dt="2020-06-17T17:22:51.365" v="33"/>
          <ac:spMkLst>
            <pc:docMk/>
            <pc:sldMk cId="519035439" sldId="279"/>
            <ac:spMk id="13" creationId="{1C52813B-FB41-4CAA-BF49-980ABCCA0DF1}"/>
          </ac:spMkLst>
        </pc:spChg>
        <pc:spChg chg="mod">
          <ac:chgData name="hassan MH" userId="84cd2103f36ef0dc" providerId="LiveId" clId="{5FF0AD6C-5277-44B4-BAFE-132DBCF8265D}" dt="2020-06-17T17:22:51.365" v="33"/>
          <ac:spMkLst>
            <pc:docMk/>
            <pc:sldMk cId="519035439" sldId="279"/>
            <ac:spMk id="15" creationId="{47FC77A9-E654-4A0F-A684-BE04523D247F}"/>
          </ac:spMkLst>
        </pc:spChg>
        <pc:spChg chg="mod">
          <ac:chgData name="hassan MH" userId="84cd2103f36ef0dc" providerId="LiveId" clId="{5FF0AD6C-5277-44B4-BAFE-132DBCF8265D}" dt="2020-06-17T17:22:51.365" v="33"/>
          <ac:spMkLst>
            <pc:docMk/>
            <pc:sldMk cId="519035439" sldId="279"/>
            <ac:spMk id="16" creationId="{19E6936D-5F00-4CBE-A8BE-63F3BC223D20}"/>
          </ac:spMkLst>
        </pc:spChg>
        <pc:spChg chg="add del mod">
          <ac:chgData name="hassan MH" userId="84cd2103f36ef0dc" providerId="LiveId" clId="{5FF0AD6C-5277-44B4-BAFE-132DBCF8265D}" dt="2020-06-17T17:23:05.640" v="36"/>
          <ac:spMkLst>
            <pc:docMk/>
            <pc:sldMk cId="519035439" sldId="279"/>
            <ac:spMk id="17" creationId="{BCC4465F-B862-4515-8A33-D5563B5D34A5}"/>
          </ac:spMkLst>
        </pc:spChg>
        <pc:spChg chg="add del mod">
          <ac:chgData name="hassan MH" userId="84cd2103f36ef0dc" providerId="LiveId" clId="{5FF0AD6C-5277-44B4-BAFE-132DBCF8265D}" dt="2020-06-17T17:23:05.640" v="36"/>
          <ac:spMkLst>
            <pc:docMk/>
            <pc:sldMk cId="519035439" sldId="279"/>
            <ac:spMk id="18" creationId="{41F2248F-A4E8-4B50-9BF8-2069D8408C8A}"/>
          </ac:spMkLst>
        </pc:spChg>
        <pc:spChg chg="add del mod">
          <ac:chgData name="hassan MH" userId="84cd2103f36ef0dc" providerId="LiveId" clId="{5FF0AD6C-5277-44B4-BAFE-132DBCF8265D}" dt="2020-06-17T17:23:05.640" v="36"/>
          <ac:spMkLst>
            <pc:docMk/>
            <pc:sldMk cId="519035439" sldId="279"/>
            <ac:spMk id="19" creationId="{1AA00064-88CB-4045-AA1D-496FA424E390}"/>
          </ac:spMkLst>
        </pc:spChg>
        <pc:spChg chg="add del mod">
          <ac:chgData name="hassan MH" userId="84cd2103f36ef0dc" providerId="LiveId" clId="{5FF0AD6C-5277-44B4-BAFE-132DBCF8265D}" dt="2020-06-17T17:23:05.640" v="36"/>
          <ac:spMkLst>
            <pc:docMk/>
            <pc:sldMk cId="519035439" sldId="279"/>
            <ac:spMk id="20" creationId="{7A0E8BC1-979A-4F35-93EA-9ADFF766AB0C}"/>
          </ac:spMkLst>
        </pc:spChg>
        <pc:spChg chg="add del mod">
          <ac:chgData name="hassan MH" userId="84cd2103f36ef0dc" providerId="LiveId" clId="{5FF0AD6C-5277-44B4-BAFE-132DBCF8265D}" dt="2020-06-17T17:23:05.640" v="36"/>
          <ac:spMkLst>
            <pc:docMk/>
            <pc:sldMk cId="519035439" sldId="279"/>
            <ac:spMk id="21" creationId="{7A229067-0ACC-48B6-99C3-59004D989C05}"/>
          </ac:spMkLst>
        </pc:spChg>
        <pc:spChg chg="add del mod">
          <ac:chgData name="hassan MH" userId="84cd2103f36ef0dc" providerId="LiveId" clId="{5FF0AD6C-5277-44B4-BAFE-132DBCF8265D}" dt="2020-06-17T17:23:05.640" v="36"/>
          <ac:spMkLst>
            <pc:docMk/>
            <pc:sldMk cId="519035439" sldId="279"/>
            <ac:spMk id="22" creationId="{E096F165-4282-4DCC-824F-C94202908493}"/>
          </ac:spMkLst>
        </pc:spChg>
        <pc:spChg chg="mod">
          <ac:chgData name="hassan MH" userId="84cd2103f36ef0dc" providerId="LiveId" clId="{5FF0AD6C-5277-44B4-BAFE-132DBCF8265D}" dt="2020-06-17T17:22:51.365" v="33"/>
          <ac:spMkLst>
            <pc:docMk/>
            <pc:sldMk cId="519035439" sldId="279"/>
            <ac:spMk id="24" creationId="{DDB0418A-90D4-4873-9391-6E450B2FE175}"/>
          </ac:spMkLst>
        </pc:spChg>
        <pc:spChg chg="mod">
          <ac:chgData name="hassan MH" userId="84cd2103f36ef0dc" providerId="LiveId" clId="{5FF0AD6C-5277-44B4-BAFE-132DBCF8265D}" dt="2020-06-17T17:22:51.365" v="33"/>
          <ac:spMkLst>
            <pc:docMk/>
            <pc:sldMk cId="519035439" sldId="279"/>
            <ac:spMk id="25" creationId="{708EE620-146A-40F7-BBC7-EFB8AE517752}"/>
          </ac:spMkLst>
        </pc:spChg>
        <pc:spChg chg="add del mod">
          <ac:chgData name="hassan MH" userId="84cd2103f36ef0dc" providerId="LiveId" clId="{5FF0AD6C-5277-44B4-BAFE-132DBCF8265D}" dt="2020-06-17T17:23:05.640" v="36"/>
          <ac:spMkLst>
            <pc:docMk/>
            <pc:sldMk cId="519035439" sldId="279"/>
            <ac:spMk id="26" creationId="{E5256605-EDD1-4752-8127-86FC5BCA2B6D}"/>
          </ac:spMkLst>
        </pc:spChg>
        <pc:spChg chg="add del mod">
          <ac:chgData name="hassan MH" userId="84cd2103f36ef0dc" providerId="LiveId" clId="{5FF0AD6C-5277-44B4-BAFE-132DBCF8265D}" dt="2020-06-17T17:23:05.640" v="36"/>
          <ac:spMkLst>
            <pc:docMk/>
            <pc:sldMk cId="519035439" sldId="279"/>
            <ac:spMk id="27" creationId="{3F2DD095-0AD6-4F84-9B9F-C6CFDEA601F4}"/>
          </ac:spMkLst>
        </pc:spChg>
        <pc:spChg chg="add del mod">
          <ac:chgData name="hassan MH" userId="84cd2103f36ef0dc" providerId="LiveId" clId="{5FF0AD6C-5277-44B4-BAFE-132DBCF8265D}" dt="2020-06-17T17:23:05.640" v="36"/>
          <ac:spMkLst>
            <pc:docMk/>
            <pc:sldMk cId="519035439" sldId="279"/>
            <ac:spMk id="28" creationId="{3A9330EF-E675-409D-906A-AE7B807F983C}"/>
          </ac:spMkLst>
        </pc:spChg>
        <pc:spChg chg="add del mod">
          <ac:chgData name="hassan MH" userId="84cd2103f36ef0dc" providerId="LiveId" clId="{5FF0AD6C-5277-44B4-BAFE-132DBCF8265D}" dt="2020-06-17T17:23:05.640" v="36"/>
          <ac:spMkLst>
            <pc:docMk/>
            <pc:sldMk cId="519035439" sldId="279"/>
            <ac:spMk id="29" creationId="{A4BBA2A1-247F-439D-9AF3-EF6D5009F615}"/>
          </ac:spMkLst>
        </pc:spChg>
        <pc:spChg chg="add del mod">
          <ac:chgData name="hassan MH" userId="84cd2103f36ef0dc" providerId="LiveId" clId="{5FF0AD6C-5277-44B4-BAFE-132DBCF8265D}" dt="2020-06-17T17:23:05.640" v="36"/>
          <ac:spMkLst>
            <pc:docMk/>
            <pc:sldMk cId="519035439" sldId="279"/>
            <ac:spMk id="30" creationId="{0DBC54EB-B627-446D-AE13-5C4EE4F09E00}"/>
          </ac:spMkLst>
        </pc:spChg>
        <pc:spChg chg="add del mod">
          <ac:chgData name="hassan MH" userId="84cd2103f36ef0dc" providerId="LiveId" clId="{5FF0AD6C-5277-44B4-BAFE-132DBCF8265D}" dt="2020-06-17T17:23:05.640" v="36"/>
          <ac:spMkLst>
            <pc:docMk/>
            <pc:sldMk cId="519035439" sldId="279"/>
            <ac:spMk id="31" creationId="{CAF756DA-7DCF-41FB-886C-D2CD3800D464}"/>
          </ac:spMkLst>
        </pc:spChg>
        <pc:spChg chg="add del mod">
          <ac:chgData name="hassan MH" userId="84cd2103f36ef0dc" providerId="LiveId" clId="{5FF0AD6C-5277-44B4-BAFE-132DBCF8265D}" dt="2020-06-17T17:23:05.640" v="36"/>
          <ac:spMkLst>
            <pc:docMk/>
            <pc:sldMk cId="519035439" sldId="279"/>
            <ac:spMk id="32" creationId="{CC46BC06-BFEE-45DF-9638-6F1A0F54F6FA}"/>
          </ac:spMkLst>
        </pc:spChg>
        <pc:spChg chg="add del mod">
          <ac:chgData name="hassan MH" userId="84cd2103f36ef0dc" providerId="LiveId" clId="{5FF0AD6C-5277-44B4-BAFE-132DBCF8265D}" dt="2020-06-17T17:23:05.640" v="36"/>
          <ac:spMkLst>
            <pc:docMk/>
            <pc:sldMk cId="519035439" sldId="279"/>
            <ac:spMk id="33" creationId="{621EBA5C-074C-4AA0-B263-63839566E505}"/>
          </ac:spMkLst>
        </pc:spChg>
        <pc:spChg chg="add del mod">
          <ac:chgData name="hassan MH" userId="84cd2103f36ef0dc" providerId="LiveId" clId="{5FF0AD6C-5277-44B4-BAFE-132DBCF8265D}" dt="2020-06-17T17:23:05.640" v="36"/>
          <ac:spMkLst>
            <pc:docMk/>
            <pc:sldMk cId="519035439" sldId="279"/>
            <ac:spMk id="34" creationId="{EC68897B-726D-443A-B454-E79A3F2B1A8C}"/>
          </ac:spMkLst>
        </pc:spChg>
        <pc:spChg chg="add del mod">
          <ac:chgData name="hassan MH" userId="84cd2103f36ef0dc" providerId="LiveId" clId="{5FF0AD6C-5277-44B4-BAFE-132DBCF8265D}" dt="2020-06-17T17:23:05.640" v="36"/>
          <ac:spMkLst>
            <pc:docMk/>
            <pc:sldMk cId="519035439" sldId="279"/>
            <ac:spMk id="35" creationId="{FE164107-9FEA-42F7-8864-78E9E2932876}"/>
          </ac:spMkLst>
        </pc:spChg>
        <pc:spChg chg="add del mod">
          <ac:chgData name="hassan MH" userId="84cd2103f36ef0dc" providerId="LiveId" clId="{5FF0AD6C-5277-44B4-BAFE-132DBCF8265D}" dt="2020-06-17T17:23:05.640" v="36"/>
          <ac:spMkLst>
            <pc:docMk/>
            <pc:sldMk cId="519035439" sldId="279"/>
            <ac:spMk id="36" creationId="{D56DF3CA-F71C-415E-A46C-50D944AC892A}"/>
          </ac:spMkLst>
        </pc:spChg>
        <pc:spChg chg="add del mod">
          <ac:chgData name="hassan MH" userId="84cd2103f36ef0dc" providerId="LiveId" clId="{5FF0AD6C-5277-44B4-BAFE-132DBCF8265D}" dt="2020-06-17T17:23:05.640" v="36"/>
          <ac:spMkLst>
            <pc:docMk/>
            <pc:sldMk cId="519035439" sldId="279"/>
            <ac:spMk id="37" creationId="{0FDA31FE-9723-44D4-B7E7-47D947F60778}"/>
          </ac:spMkLst>
        </pc:spChg>
        <pc:spChg chg="add del mod">
          <ac:chgData name="hassan MH" userId="84cd2103f36ef0dc" providerId="LiveId" clId="{5FF0AD6C-5277-44B4-BAFE-132DBCF8265D}" dt="2020-06-17T17:23:05.640" v="36"/>
          <ac:spMkLst>
            <pc:docMk/>
            <pc:sldMk cId="519035439" sldId="279"/>
            <ac:spMk id="38" creationId="{16EA2527-6346-442F-9FCC-8A23F4B493BF}"/>
          </ac:spMkLst>
        </pc:spChg>
        <pc:spChg chg="add del mod">
          <ac:chgData name="hassan MH" userId="84cd2103f36ef0dc" providerId="LiveId" clId="{5FF0AD6C-5277-44B4-BAFE-132DBCF8265D}" dt="2020-06-17T17:23:05.640" v="36"/>
          <ac:spMkLst>
            <pc:docMk/>
            <pc:sldMk cId="519035439" sldId="279"/>
            <ac:spMk id="39" creationId="{AA100405-33B2-4313-94E2-3D8BC91BAD4B}"/>
          </ac:spMkLst>
        </pc:spChg>
        <pc:spChg chg="add del mod">
          <ac:chgData name="hassan MH" userId="84cd2103f36ef0dc" providerId="LiveId" clId="{5FF0AD6C-5277-44B4-BAFE-132DBCF8265D}" dt="2020-06-17T17:23:05.640" v="36"/>
          <ac:spMkLst>
            <pc:docMk/>
            <pc:sldMk cId="519035439" sldId="279"/>
            <ac:spMk id="40" creationId="{8493CF42-FC78-4839-BD0F-0AB6A3128FBE}"/>
          </ac:spMkLst>
        </pc:spChg>
        <pc:spChg chg="add del mod">
          <ac:chgData name="hassan MH" userId="84cd2103f36ef0dc" providerId="LiveId" clId="{5FF0AD6C-5277-44B4-BAFE-132DBCF8265D}" dt="2020-06-17T17:23:05.640" v="36"/>
          <ac:spMkLst>
            <pc:docMk/>
            <pc:sldMk cId="519035439" sldId="279"/>
            <ac:spMk id="41" creationId="{5A0F0B77-3AD8-4BE7-8BAE-7C5AF7DF8EDA}"/>
          </ac:spMkLst>
        </pc:spChg>
        <pc:spChg chg="add del mod">
          <ac:chgData name="hassan MH" userId="84cd2103f36ef0dc" providerId="LiveId" clId="{5FF0AD6C-5277-44B4-BAFE-132DBCF8265D}" dt="2020-06-17T17:23:05.640" v="36"/>
          <ac:spMkLst>
            <pc:docMk/>
            <pc:sldMk cId="519035439" sldId="279"/>
            <ac:spMk id="42" creationId="{CFFB365C-2012-455E-8658-9913ECA09619}"/>
          </ac:spMkLst>
        </pc:spChg>
        <pc:spChg chg="add del mod">
          <ac:chgData name="hassan MH" userId="84cd2103f36ef0dc" providerId="LiveId" clId="{5FF0AD6C-5277-44B4-BAFE-132DBCF8265D}" dt="2020-06-17T17:23:05.640" v="36"/>
          <ac:spMkLst>
            <pc:docMk/>
            <pc:sldMk cId="519035439" sldId="279"/>
            <ac:spMk id="43" creationId="{900387E0-F266-49E2-80E8-A5D21846D074}"/>
          </ac:spMkLst>
        </pc:spChg>
        <pc:spChg chg="add del mod">
          <ac:chgData name="hassan MH" userId="84cd2103f36ef0dc" providerId="LiveId" clId="{5FF0AD6C-5277-44B4-BAFE-132DBCF8265D}" dt="2020-06-17T17:23:05.640" v="36"/>
          <ac:spMkLst>
            <pc:docMk/>
            <pc:sldMk cId="519035439" sldId="279"/>
            <ac:spMk id="44" creationId="{2ABCF1D2-6A44-4D66-B178-89FC1A29F5F2}"/>
          </ac:spMkLst>
        </pc:spChg>
        <pc:spChg chg="add del mod">
          <ac:chgData name="hassan MH" userId="84cd2103f36ef0dc" providerId="LiveId" clId="{5FF0AD6C-5277-44B4-BAFE-132DBCF8265D}" dt="2020-06-17T17:23:05.640" v="36"/>
          <ac:spMkLst>
            <pc:docMk/>
            <pc:sldMk cId="519035439" sldId="279"/>
            <ac:spMk id="45" creationId="{9DD57E11-F44C-4EEB-9E86-58AD11F022E1}"/>
          </ac:spMkLst>
        </pc:spChg>
        <pc:spChg chg="add del mod">
          <ac:chgData name="hassan MH" userId="84cd2103f36ef0dc" providerId="LiveId" clId="{5FF0AD6C-5277-44B4-BAFE-132DBCF8265D}" dt="2020-06-17T17:23:05.640" v="36"/>
          <ac:spMkLst>
            <pc:docMk/>
            <pc:sldMk cId="519035439" sldId="279"/>
            <ac:spMk id="46" creationId="{5A4DD032-F4C1-40B5-A7AD-2EEF9AB2A420}"/>
          </ac:spMkLst>
        </pc:spChg>
        <pc:spChg chg="add del mod">
          <ac:chgData name="hassan MH" userId="84cd2103f36ef0dc" providerId="LiveId" clId="{5FF0AD6C-5277-44B4-BAFE-132DBCF8265D}" dt="2020-06-17T17:23:05.640" v="36"/>
          <ac:spMkLst>
            <pc:docMk/>
            <pc:sldMk cId="519035439" sldId="279"/>
            <ac:spMk id="47" creationId="{12AC98A2-A516-4A50-B15D-D20490A11D54}"/>
          </ac:spMkLst>
        </pc:spChg>
        <pc:spChg chg="add del mod">
          <ac:chgData name="hassan MH" userId="84cd2103f36ef0dc" providerId="LiveId" clId="{5FF0AD6C-5277-44B4-BAFE-132DBCF8265D}" dt="2020-06-17T17:23:05.640" v="36"/>
          <ac:spMkLst>
            <pc:docMk/>
            <pc:sldMk cId="519035439" sldId="279"/>
            <ac:spMk id="48" creationId="{8B518017-5EBC-42FB-BA3B-7F2EE162F5CC}"/>
          </ac:spMkLst>
        </pc:spChg>
        <pc:spChg chg="add del mod">
          <ac:chgData name="hassan MH" userId="84cd2103f36ef0dc" providerId="LiveId" clId="{5FF0AD6C-5277-44B4-BAFE-132DBCF8265D}" dt="2020-06-17T17:23:05.640" v="36"/>
          <ac:spMkLst>
            <pc:docMk/>
            <pc:sldMk cId="519035439" sldId="279"/>
            <ac:spMk id="49" creationId="{6D7D1820-7C8E-48D5-9504-696CA93CB8DB}"/>
          </ac:spMkLst>
        </pc:spChg>
        <pc:spChg chg="add del mod">
          <ac:chgData name="hassan MH" userId="84cd2103f36ef0dc" providerId="LiveId" clId="{5FF0AD6C-5277-44B4-BAFE-132DBCF8265D}" dt="2020-06-17T17:23:05.640" v="36"/>
          <ac:spMkLst>
            <pc:docMk/>
            <pc:sldMk cId="519035439" sldId="279"/>
            <ac:spMk id="50" creationId="{60700063-EDBF-4781-972C-DDF1AABF1113}"/>
          </ac:spMkLst>
        </pc:spChg>
        <pc:spChg chg="add del mod">
          <ac:chgData name="hassan MH" userId="84cd2103f36ef0dc" providerId="LiveId" clId="{5FF0AD6C-5277-44B4-BAFE-132DBCF8265D}" dt="2020-06-17T17:23:05.640" v="36"/>
          <ac:spMkLst>
            <pc:docMk/>
            <pc:sldMk cId="519035439" sldId="279"/>
            <ac:spMk id="51" creationId="{46162236-8C9A-48FF-B73B-E57C81241D23}"/>
          </ac:spMkLst>
        </pc:spChg>
        <pc:spChg chg="add del mod">
          <ac:chgData name="hassan MH" userId="84cd2103f36ef0dc" providerId="LiveId" clId="{5FF0AD6C-5277-44B4-BAFE-132DBCF8265D}" dt="2020-06-17T17:23:05.640" v="36"/>
          <ac:spMkLst>
            <pc:docMk/>
            <pc:sldMk cId="519035439" sldId="279"/>
            <ac:spMk id="52" creationId="{2574DB36-2405-4915-B5C6-DCC0584F1E02}"/>
          </ac:spMkLst>
        </pc:spChg>
        <pc:spChg chg="add del mod">
          <ac:chgData name="hassan MH" userId="84cd2103f36ef0dc" providerId="LiveId" clId="{5FF0AD6C-5277-44B4-BAFE-132DBCF8265D}" dt="2020-06-17T17:23:05.640" v="36"/>
          <ac:spMkLst>
            <pc:docMk/>
            <pc:sldMk cId="519035439" sldId="279"/>
            <ac:spMk id="53" creationId="{08024689-DCCC-433B-A329-69BF4F681736}"/>
          </ac:spMkLst>
        </pc:spChg>
        <pc:spChg chg="add del mod">
          <ac:chgData name="hassan MH" userId="84cd2103f36ef0dc" providerId="LiveId" clId="{5FF0AD6C-5277-44B4-BAFE-132DBCF8265D}" dt="2020-06-17T17:23:05.640" v="36"/>
          <ac:spMkLst>
            <pc:docMk/>
            <pc:sldMk cId="519035439" sldId="279"/>
            <ac:spMk id="54" creationId="{0F08493B-C483-4CDA-BF6B-5C85682F6068}"/>
          </ac:spMkLst>
        </pc:spChg>
        <pc:spChg chg="add del mod">
          <ac:chgData name="hassan MH" userId="84cd2103f36ef0dc" providerId="LiveId" clId="{5FF0AD6C-5277-44B4-BAFE-132DBCF8265D}" dt="2020-06-17T17:23:05.640" v="36"/>
          <ac:spMkLst>
            <pc:docMk/>
            <pc:sldMk cId="519035439" sldId="279"/>
            <ac:spMk id="55" creationId="{C32D32BE-8D6B-4E3E-8575-72218927E439}"/>
          </ac:spMkLst>
        </pc:spChg>
        <pc:spChg chg="add del mod">
          <ac:chgData name="hassan MH" userId="84cd2103f36ef0dc" providerId="LiveId" clId="{5FF0AD6C-5277-44B4-BAFE-132DBCF8265D}" dt="2020-06-17T17:23:05.640" v="36"/>
          <ac:spMkLst>
            <pc:docMk/>
            <pc:sldMk cId="519035439" sldId="279"/>
            <ac:spMk id="56" creationId="{25B3E114-F1A6-406B-AA8F-DE3715426410}"/>
          </ac:spMkLst>
        </pc:spChg>
        <pc:spChg chg="add del mod">
          <ac:chgData name="hassan MH" userId="84cd2103f36ef0dc" providerId="LiveId" clId="{5FF0AD6C-5277-44B4-BAFE-132DBCF8265D}" dt="2020-06-17T17:23:05.640" v="36"/>
          <ac:spMkLst>
            <pc:docMk/>
            <pc:sldMk cId="519035439" sldId="279"/>
            <ac:spMk id="57" creationId="{93EAE457-B22D-4EC8-84BB-858E8C2160C6}"/>
          </ac:spMkLst>
        </pc:spChg>
        <pc:spChg chg="add del mod">
          <ac:chgData name="hassan MH" userId="84cd2103f36ef0dc" providerId="LiveId" clId="{5FF0AD6C-5277-44B4-BAFE-132DBCF8265D}" dt="2020-06-17T17:23:05.640" v="36"/>
          <ac:spMkLst>
            <pc:docMk/>
            <pc:sldMk cId="519035439" sldId="279"/>
            <ac:spMk id="58" creationId="{5AEF65B4-D19B-44A1-A9B4-B9D57938DA91}"/>
          </ac:spMkLst>
        </pc:spChg>
        <pc:spChg chg="add del mod">
          <ac:chgData name="hassan MH" userId="84cd2103f36ef0dc" providerId="LiveId" clId="{5FF0AD6C-5277-44B4-BAFE-132DBCF8265D}" dt="2020-06-17T17:23:05.640" v="36"/>
          <ac:spMkLst>
            <pc:docMk/>
            <pc:sldMk cId="519035439" sldId="279"/>
            <ac:spMk id="59" creationId="{04F1837A-B8C7-48E1-BC06-04E6B1101340}"/>
          </ac:spMkLst>
        </pc:spChg>
        <pc:spChg chg="add del mod">
          <ac:chgData name="hassan MH" userId="84cd2103f36ef0dc" providerId="LiveId" clId="{5FF0AD6C-5277-44B4-BAFE-132DBCF8265D}" dt="2020-06-17T17:23:05.640" v="36"/>
          <ac:spMkLst>
            <pc:docMk/>
            <pc:sldMk cId="519035439" sldId="279"/>
            <ac:spMk id="60" creationId="{4911D65E-7FF2-48E0-9C59-8CF5F7D554BC}"/>
          </ac:spMkLst>
        </pc:spChg>
        <pc:spChg chg="add del mod">
          <ac:chgData name="hassan MH" userId="84cd2103f36ef0dc" providerId="LiveId" clId="{5FF0AD6C-5277-44B4-BAFE-132DBCF8265D}" dt="2020-06-17T17:23:05.640" v="36"/>
          <ac:spMkLst>
            <pc:docMk/>
            <pc:sldMk cId="519035439" sldId="279"/>
            <ac:spMk id="61" creationId="{043A4D89-A21C-4679-887C-19D9C8859BB0}"/>
          </ac:spMkLst>
        </pc:spChg>
        <pc:spChg chg="add del mod">
          <ac:chgData name="hassan MH" userId="84cd2103f36ef0dc" providerId="LiveId" clId="{5FF0AD6C-5277-44B4-BAFE-132DBCF8265D}" dt="2020-06-17T17:23:05.640" v="36"/>
          <ac:spMkLst>
            <pc:docMk/>
            <pc:sldMk cId="519035439" sldId="279"/>
            <ac:spMk id="62" creationId="{8D2D9C48-1250-4DBC-9A21-7E101C106845}"/>
          </ac:spMkLst>
        </pc:spChg>
        <pc:spChg chg="add del mod">
          <ac:chgData name="hassan MH" userId="84cd2103f36ef0dc" providerId="LiveId" clId="{5FF0AD6C-5277-44B4-BAFE-132DBCF8265D}" dt="2020-06-17T17:23:05.640" v="36"/>
          <ac:spMkLst>
            <pc:docMk/>
            <pc:sldMk cId="519035439" sldId="279"/>
            <ac:spMk id="63" creationId="{17E2503D-607E-44F5-B482-C32F2A9C5CB1}"/>
          </ac:spMkLst>
        </pc:spChg>
        <pc:spChg chg="add del mod">
          <ac:chgData name="hassan MH" userId="84cd2103f36ef0dc" providerId="LiveId" clId="{5FF0AD6C-5277-44B4-BAFE-132DBCF8265D}" dt="2020-06-17T17:23:05.640" v="36"/>
          <ac:spMkLst>
            <pc:docMk/>
            <pc:sldMk cId="519035439" sldId="279"/>
            <ac:spMk id="64" creationId="{8F9DB004-FE60-47B0-ACCF-83E39CCFA776}"/>
          </ac:spMkLst>
        </pc:spChg>
        <pc:spChg chg="add del mod">
          <ac:chgData name="hassan MH" userId="84cd2103f36ef0dc" providerId="LiveId" clId="{5FF0AD6C-5277-44B4-BAFE-132DBCF8265D}" dt="2020-06-17T17:23:05.640" v="36"/>
          <ac:spMkLst>
            <pc:docMk/>
            <pc:sldMk cId="519035439" sldId="279"/>
            <ac:spMk id="65" creationId="{D613ADCB-B489-415E-9221-2047E2FE48AB}"/>
          </ac:spMkLst>
        </pc:spChg>
        <pc:spChg chg="add del mod">
          <ac:chgData name="hassan MH" userId="84cd2103f36ef0dc" providerId="LiveId" clId="{5FF0AD6C-5277-44B4-BAFE-132DBCF8265D}" dt="2020-06-17T17:23:05.640" v="36"/>
          <ac:spMkLst>
            <pc:docMk/>
            <pc:sldMk cId="519035439" sldId="279"/>
            <ac:spMk id="66" creationId="{8B9DBEFD-B4C7-4240-8823-E3F2F1C86A97}"/>
          </ac:spMkLst>
        </pc:spChg>
        <pc:spChg chg="add del mod">
          <ac:chgData name="hassan MH" userId="84cd2103f36ef0dc" providerId="LiveId" clId="{5FF0AD6C-5277-44B4-BAFE-132DBCF8265D}" dt="2020-06-17T17:23:05.640" v="36"/>
          <ac:spMkLst>
            <pc:docMk/>
            <pc:sldMk cId="519035439" sldId="279"/>
            <ac:spMk id="67" creationId="{D77EEEDC-6E1B-48A9-A822-E238D77A8B0F}"/>
          </ac:spMkLst>
        </pc:spChg>
        <pc:spChg chg="add del mod">
          <ac:chgData name="hassan MH" userId="84cd2103f36ef0dc" providerId="LiveId" clId="{5FF0AD6C-5277-44B4-BAFE-132DBCF8265D}" dt="2020-06-17T17:23:05.640" v="36"/>
          <ac:spMkLst>
            <pc:docMk/>
            <pc:sldMk cId="519035439" sldId="279"/>
            <ac:spMk id="68" creationId="{4C38B6C3-6DDA-4E54-86CC-8FA45B564670}"/>
          </ac:spMkLst>
        </pc:spChg>
        <pc:spChg chg="add del mod">
          <ac:chgData name="hassan MH" userId="84cd2103f36ef0dc" providerId="LiveId" clId="{5FF0AD6C-5277-44B4-BAFE-132DBCF8265D}" dt="2020-06-17T17:23:05.640" v="36"/>
          <ac:spMkLst>
            <pc:docMk/>
            <pc:sldMk cId="519035439" sldId="279"/>
            <ac:spMk id="69" creationId="{602E3986-EA13-46A8-AA94-0BB7B9B44704}"/>
          </ac:spMkLst>
        </pc:spChg>
        <pc:spChg chg="add del mod">
          <ac:chgData name="hassan MH" userId="84cd2103f36ef0dc" providerId="LiveId" clId="{5FF0AD6C-5277-44B4-BAFE-132DBCF8265D}" dt="2020-06-17T17:23:05.640" v="36"/>
          <ac:spMkLst>
            <pc:docMk/>
            <pc:sldMk cId="519035439" sldId="279"/>
            <ac:spMk id="70" creationId="{B8DE7953-60B2-40F2-AF9B-4BE44E719721}"/>
          </ac:spMkLst>
        </pc:spChg>
        <pc:spChg chg="add del mod">
          <ac:chgData name="hassan MH" userId="84cd2103f36ef0dc" providerId="LiveId" clId="{5FF0AD6C-5277-44B4-BAFE-132DBCF8265D}" dt="2020-06-17T17:23:05.640" v="36"/>
          <ac:spMkLst>
            <pc:docMk/>
            <pc:sldMk cId="519035439" sldId="279"/>
            <ac:spMk id="71" creationId="{8129CE76-C3AA-43FE-B6E5-A593994DAC9F}"/>
          </ac:spMkLst>
        </pc:spChg>
        <pc:spChg chg="add del mod">
          <ac:chgData name="hassan MH" userId="84cd2103f36ef0dc" providerId="LiveId" clId="{5FF0AD6C-5277-44B4-BAFE-132DBCF8265D}" dt="2020-06-17T17:23:05.640" v="36"/>
          <ac:spMkLst>
            <pc:docMk/>
            <pc:sldMk cId="519035439" sldId="279"/>
            <ac:spMk id="72" creationId="{2A81E75B-5148-413C-A0EE-4E3384DDC021}"/>
          </ac:spMkLst>
        </pc:spChg>
        <pc:spChg chg="add del mod">
          <ac:chgData name="hassan MH" userId="84cd2103f36ef0dc" providerId="LiveId" clId="{5FF0AD6C-5277-44B4-BAFE-132DBCF8265D}" dt="2020-06-17T17:23:05.640" v="36"/>
          <ac:spMkLst>
            <pc:docMk/>
            <pc:sldMk cId="519035439" sldId="279"/>
            <ac:spMk id="73" creationId="{3C570FE4-FD70-41BD-9DBC-E23B45F6ADEF}"/>
          </ac:spMkLst>
        </pc:spChg>
        <pc:spChg chg="add del mod">
          <ac:chgData name="hassan MH" userId="84cd2103f36ef0dc" providerId="LiveId" clId="{5FF0AD6C-5277-44B4-BAFE-132DBCF8265D}" dt="2020-06-17T17:23:05.640" v="36"/>
          <ac:spMkLst>
            <pc:docMk/>
            <pc:sldMk cId="519035439" sldId="279"/>
            <ac:spMk id="74" creationId="{666E012C-00C8-45A7-A701-13291722B759}"/>
          </ac:spMkLst>
        </pc:spChg>
        <pc:spChg chg="add del mod">
          <ac:chgData name="hassan MH" userId="84cd2103f36ef0dc" providerId="LiveId" clId="{5FF0AD6C-5277-44B4-BAFE-132DBCF8265D}" dt="2020-06-17T17:23:05.640" v="36"/>
          <ac:spMkLst>
            <pc:docMk/>
            <pc:sldMk cId="519035439" sldId="279"/>
            <ac:spMk id="75" creationId="{E18618E8-B62D-43B7-BFDA-17D89286149A}"/>
          </ac:spMkLst>
        </pc:spChg>
        <pc:spChg chg="add del mod">
          <ac:chgData name="hassan MH" userId="84cd2103f36ef0dc" providerId="LiveId" clId="{5FF0AD6C-5277-44B4-BAFE-132DBCF8265D}" dt="2020-06-17T17:23:05.640" v="36"/>
          <ac:spMkLst>
            <pc:docMk/>
            <pc:sldMk cId="519035439" sldId="279"/>
            <ac:spMk id="76" creationId="{3A4A1C01-E518-4270-BF5F-4B973C13161D}"/>
          </ac:spMkLst>
        </pc:spChg>
        <pc:spChg chg="add del mod">
          <ac:chgData name="hassan MH" userId="84cd2103f36ef0dc" providerId="LiveId" clId="{5FF0AD6C-5277-44B4-BAFE-132DBCF8265D}" dt="2020-06-17T17:23:05.640" v="36"/>
          <ac:spMkLst>
            <pc:docMk/>
            <pc:sldMk cId="519035439" sldId="279"/>
            <ac:spMk id="77" creationId="{918C56CA-3EB1-48B1-BA34-7D944CE80175}"/>
          </ac:spMkLst>
        </pc:spChg>
        <pc:spChg chg="add del mod">
          <ac:chgData name="hassan MH" userId="84cd2103f36ef0dc" providerId="LiveId" clId="{5FF0AD6C-5277-44B4-BAFE-132DBCF8265D}" dt="2020-06-17T17:23:05.640" v="36"/>
          <ac:spMkLst>
            <pc:docMk/>
            <pc:sldMk cId="519035439" sldId="279"/>
            <ac:spMk id="78" creationId="{69970830-FA6F-4AA9-A06B-8D32028ECD07}"/>
          </ac:spMkLst>
        </pc:spChg>
        <pc:spChg chg="add del mod">
          <ac:chgData name="hassan MH" userId="84cd2103f36ef0dc" providerId="LiveId" clId="{5FF0AD6C-5277-44B4-BAFE-132DBCF8265D}" dt="2020-06-17T17:23:05.640" v="36"/>
          <ac:spMkLst>
            <pc:docMk/>
            <pc:sldMk cId="519035439" sldId="279"/>
            <ac:spMk id="79" creationId="{31AF9F1A-DC6F-45F1-92ED-7CA291375D08}"/>
          </ac:spMkLst>
        </pc:spChg>
        <pc:spChg chg="add del mod">
          <ac:chgData name="hassan MH" userId="84cd2103f36ef0dc" providerId="LiveId" clId="{5FF0AD6C-5277-44B4-BAFE-132DBCF8265D}" dt="2020-06-17T17:23:05.640" v="36"/>
          <ac:spMkLst>
            <pc:docMk/>
            <pc:sldMk cId="519035439" sldId="279"/>
            <ac:spMk id="80" creationId="{2F18F044-0C04-4B42-8437-A48ED02FA832}"/>
          </ac:spMkLst>
        </pc:spChg>
        <pc:spChg chg="add del mod">
          <ac:chgData name="hassan MH" userId="84cd2103f36ef0dc" providerId="LiveId" clId="{5FF0AD6C-5277-44B4-BAFE-132DBCF8265D}" dt="2020-06-17T17:23:05.640" v="36"/>
          <ac:spMkLst>
            <pc:docMk/>
            <pc:sldMk cId="519035439" sldId="279"/>
            <ac:spMk id="81" creationId="{3F4535C2-DA6F-4BDC-91E1-7D70EDD3B9E8}"/>
          </ac:spMkLst>
        </pc:spChg>
        <pc:spChg chg="add del mod">
          <ac:chgData name="hassan MH" userId="84cd2103f36ef0dc" providerId="LiveId" clId="{5FF0AD6C-5277-44B4-BAFE-132DBCF8265D}" dt="2020-06-17T17:23:05.640" v="36"/>
          <ac:spMkLst>
            <pc:docMk/>
            <pc:sldMk cId="519035439" sldId="279"/>
            <ac:spMk id="82" creationId="{6A5029BE-1E35-4798-9A0D-9B468E4856C5}"/>
          </ac:spMkLst>
        </pc:spChg>
        <pc:spChg chg="add del mod">
          <ac:chgData name="hassan MH" userId="84cd2103f36ef0dc" providerId="LiveId" clId="{5FF0AD6C-5277-44B4-BAFE-132DBCF8265D}" dt="2020-06-17T17:23:05.640" v="36"/>
          <ac:spMkLst>
            <pc:docMk/>
            <pc:sldMk cId="519035439" sldId="279"/>
            <ac:spMk id="83" creationId="{2A48E560-E5A1-42E3-8CD1-289994A8099E}"/>
          </ac:spMkLst>
        </pc:spChg>
        <pc:spChg chg="mod">
          <ac:chgData name="hassan MH" userId="84cd2103f36ef0dc" providerId="LiveId" clId="{5FF0AD6C-5277-44B4-BAFE-132DBCF8265D}" dt="2020-06-17T17:44:53.424" v="295" actId="1038"/>
          <ac:spMkLst>
            <pc:docMk/>
            <pc:sldMk cId="519035439" sldId="279"/>
            <ac:spMk id="86" creationId="{35C77EA7-2B1E-46D2-9A2C-CEDACEC40EFF}"/>
          </ac:spMkLst>
        </pc:spChg>
        <pc:spChg chg="mod">
          <ac:chgData name="hassan MH" userId="84cd2103f36ef0dc" providerId="LiveId" clId="{5FF0AD6C-5277-44B4-BAFE-132DBCF8265D}" dt="2020-06-17T17:23:16.357" v="37"/>
          <ac:spMkLst>
            <pc:docMk/>
            <pc:sldMk cId="519035439" sldId="279"/>
            <ac:spMk id="87" creationId="{B63446FA-36FE-41B5-8773-A6DFEABD34F5}"/>
          </ac:spMkLst>
        </pc:spChg>
        <pc:spChg chg="mod">
          <ac:chgData name="hassan MH" userId="84cd2103f36ef0dc" providerId="LiveId" clId="{5FF0AD6C-5277-44B4-BAFE-132DBCF8265D}" dt="2020-06-17T17:23:16.357" v="37"/>
          <ac:spMkLst>
            <pc:docMk/>
            <pc:sldMk cId="519035439" sldId="279"/>
            <ac:spMk id="89" creationId="{1B53DF81-6841-4B14-8A4A-8E14E8342969}"/>
          </ac:spMkLst>
        </pc:spChg>
        <pc:spChg chg="mod">
          <ac:chgData name="hassan MH" userId="84cd2103f36ef0dc" providerId="LiveId" clId="{5FF0AD6C-5277-44B4-BAFE-132DBCF8265D}" dt="2020-06-17T17:23:16.357" v="37"/>
          <ac:spMkLst>
            <pc:docMk/>
            <pc:sldMk cId="519035439" sldId="279"/>
            <ac:spMk id="90" creationId="{790B6E83-FE1A-44CC-9F63-D0876ACCCAA8}"/>
          </ac:spMkLst>
        </pc:spChg>
        <pc:spChg chg="mod">
          <ac:chgData name="hassan MH" userId="84cd2103f36ef0dc" providerId="LiveId" clId="{5FF0AD6C-5277-44B4-BAFE-132DBCF8265D}" dt="2020-06-17T17:44:36.206" v="274" actId="1037"/>
          <ac:spMkLst>
            <pc:docMk/>
            <pc:sldMk cId="519035439" sldId="279"/>
            <ac:spMk id="92" creationId="{3D33B311-90F8-4F05-92E6-A3CCE997A4B5}"/>
          </ac:spMkLst>
        </pc:spChg>
        <pc:spChg chg="mod">
          <ac:chgData name="hassan MH" userId="84cd2103f36ef0dc" providerId="LiveId" clId="{5FF0AD6C-5277-44B4-BAFE-132DBCF8265D}" dt="2020-06-17T17:23:16.357" v="37"/>
          <ac:spMkLst>
            <pc:docMk/>
            <pc:sldMk cId="519035439" sldId="279"/>
            <ac:spMk id="93" creationId="{6DA04082-18AB-4B51-87CF-E0F96C0434FF}"/>
          </ac:spMkLst>
        </pc:spChg>
        <pc:spChg chg="add mod">
          <ac:chgData name="hassan MH" userId="84cd2103f36ef0dc" providerId="LiveId" clId="{5FF0AD6C-5277-44B4-BAFE-132DBCF8265D}" dt="2020-06-17T17:23:16.357" v="37"/>
          <ac:spMkLst>
            <pc:docMk/>
            <pc:sldMk cId="519035439" sldId="279"/>
            <ac:spMk id="94" creationId="{021DA845-4503-4F93-B992-CF9D8B27A3EC}"/>
          </ac:spMkLst>
        </pc:spChg>
        <pc:spChg chg="add mod">
          <ac:chgData name="hassan MH" userId="84cd2103f36ef0dc" providerId="LiveId" clId="{5FF0AD6C-5277-44B4-BAFE-132DBCF8265D}" dt="2020-06-17T17:23:16.357" v="37"/>
          <ac:spMkLst>
            <pc:docMk/>
            <pc:sldMk cId="519035439" sldId="279"/>
            <ac:spMk id="95" creationId="{0CBE7BCD-30F8-48C5-B6FA-62CD7774FB98}"/>
          </ac:spMkLst>
        </pc:spChg>
        <pc:spChg chg="add mod">
          <ac:chgData name="hassan MH" userId="84cd2103f36ef0dc" providerId="LiveId" clId="{5FF0AD6C-5277-44B4-BAFE-132DBCF8265D}" dt="2020-06-17T17:23:16.357" v="37"/>
          <ac:spMkLst>
            <pc:docMk/>
            <pc:sldMk cId="519035439" sldId="279"/>
            <ac:spMk id="96" creationId="{7B18D0BA-92A0-45B2-B22C-52A22494EBEF}"/>
          </ac:spMkLst>
        </pc:spChg>
        <pc:spChg chg="add mod">
          <ac:chgData name="hassan MH" userId="84cd2103f36ef0dc" providerId="LiveId" clId="{5FF0AD6C-5277-44B4-BAFE-132DBCF8265D}" dt="2020-06-17T17:23:16.357" v="37"/>
          <ac:spMkLst>
            <pc:docMk/>
            <pc:sldMk cId="519035439" sldId="279"/>
            <ac:spMk id="97" creationId="{5FB97BB2-31A9-413C-87A7-B3E7228D09EF}"/>
          </ac:spMkLst>
        </pc:spChg>
        <pc:spChg chg="add mod">
          <ac:chgData name="hassan MH" userId="84cd2103f36ef0dc" providerId="LiveId" clId="{5FF0AD6C-5277-44B4-BAFE-132DBCF8265D}" dt="2020-06-17T17:23:16.357" v="37"/>
          <ac:spMkLst>
            <pc:docMk/>
            <pc:sldMk cId="519035439" sldId="279"/>
            <ac:spMk id="98" creationId="{18F152F0-AE3C-4724-B471-9DA22DE375F5}"/>
          </ac:spMkLst>
        </pc:spChg>
        <pc:spChg chg="add mod">
          <ac:chgData name="hassan MH" userId="84cd2103f36ef0dc" providerId="LiveId" clId="{5FF0AD6C-5277-44B4-BAFE-132DBCF8265D}" dt="2020-06-17T17:23:16.357" v="37"/>
          <ac:spMkLst>
            <pc:docMk/>
            <pc:sldMk cId="519035439" sldId="279"/>
            <ac:spMk id="99" creationId="{26068282-701D-4F21-ADE5-79872F917576}"/>
          </ac:spMkLst>
        </pc:spChg>
        <pc:spChg chg="mod">
          <ac:chgData name="hassan MH" userId="84cd2103f36ef0dc" providerId="LiveId" clId="{5FF0AD6C-5277-44B4-BAFE-132DBCF8265D}" dt="2020-06-17T17:23:16.357" v="37"/>
          <ac:spMkLst>
            <pc:docMk/>
            <pc:sldMk cId="519035439" sldId="279"/>
            <ac:spMk id="101" creationId="{05F2FB3F-B7A7-438D-91CA-1B1E87F95A96}"/>
          </ac:spMkLst>
        </pc:spChg>
        <pc:spChg chg="mod">
          <ac:chgData name="hassan MH" userId="84cd2103f36ef0dc" providerId="LiveId" clId="{5FF0AD6C-5277-44B4-BAFE-132DBCF8265D}" dt="2020-06-17T17:23:16.357" v="37"/>
          <ac:spMkLst>
            <pc:docMk/>
            <pc:sldMk cId="519035439" sldId="279"/>
            <ac:spMk id="102" creationId="{D28B7861-92B4-4D5F-A37E-EA9C2A5ED839}"/>
          </ac:spMkLst>
        </pc:spChg>
        <pc:spChg chg="add del mod">
          <ac:chgData name="hassan MH" userId="84cd2103f36ef0dc" providerId="LiveId" clId="{5FF0AD6C-5277-44B4-BAFE-132DBCF8265D}" dt="2020-06-17T17:24:27.124" v="92" actId="478"/>
          <ac:spMkLst>
            <pc:docMk/>
            <pc:sldMk cId="519035439" sldId="279"/>
            <ac:spMk id="103" creationId="{A10BA772-967B-419D-9153-7C407767DB93}"/>
          </ac:spMkLst>
        </pc:spChg>
        <pc:spChg chg="add del mod">
          <ac:chgData name="hassan MH" userId="84cd2103f36ef0dc" providerId="LiveId" clId="{5FF0AD6C-5277-44B4-BAFE-132DBCF8265D}" dt="2020-06-17T17:24:27.124" v="92" actId="478"/>
          <ac:spMkLst>
            <pc:docMk/>
            <pc:sldMk cId="519035439" sldId="279"/>
            <ac:spMk id="104" creationId="{C00D9043-773D-45FC-BDA5-4C073EDDAEA8}"/>
          </ac:spMkLst>
        </pc:spChg>
        <pc:spChg chg="add mod">
          <ac:chgData name="hassan MH" userId="84cd2103f36ef0dc" providerId="LiveId" clId="{5FF0AD6C-5277-44B4-BAFE-132DBCF8265D}" dt="2020-06-17T17:23:16.357" v="37"/>
          <ac:spMkLst>
            <pc:docMk/>
            <pc:sldMk cId="519035439" sldId="279"/>
            <ac:spMk id="105" creationId="{E8AAB68B-D78D-4287-BA1B-C7BFA38A913A}"/>
          </ac:spMkLst>
        </pc:spChg>
        <pc:spChg chg="add mod">
          <ac:chgData name="hassan MH" userId="84cd2103f36ef0dc" providerId="LiveId" clId="{5FF0AD6C-5277-44B4-BAFE-132DBCF8265D}" dt="2020-06-17T17:23:16.357" v="37"/>
          <ac:spMkLst>
            <pc:docMk/>
            <pc:sldMk cId="519035439" sldId="279"/>
            <ac:spMk id="106" creationId="{2C5C4D5D-8849-4F9B-85FC-FD9D458AF204}"/>
          </ac:spMkLst>
        </pc:spChg>
        <pc:spChg chg="add mod">
          <ac:chgData name="hassan MH" userId="84cd2103f36ef0dc" providerId="LiveId" clId="{5FF0AD6C-5277-44B4-BAFE-132DBCF8265D}" dt="2020-06-17T17:43:58.528" v="262" actId="404"/>
          <ac:spMkLst>
            <pc:docMk/>
            <pc:sldMk cId="519035439" sldId="279"/>
            <ac:spMk id="107" creationId="{39C16288-F99C-4080-81BD-53AEA2878454}"/>
          </ac:spMkLst>
        </pc:spChg>
        <pc:spChg chg="add mod">
          <ac:chgData name="hassan MH" userId="84cd2103f36ef0dc" providerId="LiveId" clId="{5FF0AD6C-5277-44B4-BAFE-132DBCF8265D}" dt="2020-06-17T17:23:16.357" v="37"/>
          <ac:spMkLst>
            <pc:docMk/>
            <pc:sldMk cId="519035439" sldId="279"/>
            <ac:spMk id="108" creationId="{322FBCF9-6D3A-4770-B247-BB5A4CC4082A}"/>
          </ac:spMkLst>
        </pc:spChg>
        <pc:spChg chg="add mod">
          <ac:chgData name="hassan MH" userId="84cd2103f36ef0dc" providerId="LiveId" clId="{5FF0AD6C-5277-44B4-BAFE-132DBCF8265D}" dt="2020-06-17T17:23:16.357" v="37"/>
          <ac:spMkLst>
            <pc:docMk/>
            <pc:sldMk cId="519035439" sldId="279"/>
            <ac:spMk id="109" creationId="{CD9F4AB6-FE3C-4B87-B85A-B9DEA113ADAD}"/>
          </ac:spMkLst>
        </pc:spChg>
        <pc:spChg chg="add mod">
          <ac:chgData name="hassan MH" userId="84cd2103f36ef0dc" providerId="LiveId" clId="{5FF0AD6C-5277-44B4-BAFE-132DBCF8265D}" dt="2020-06-17T17:23:16.357" v="37"/>
          <ac:spMkLst>
            <pc:docMk/>
            <pc:sldMk cId="519035439" sldId="279"/>
            <ac:spMk id="110" creationId="{32612B43-3E30-47F0-830F-B63773CBB9E5}"/>
          </ac:spMkLst>
        </pc:spChg>
        <pc:spChg chg="add mod">
          <ac:chgData name="hassan MH" userId="84cd2103f36ef0dc" providerId="LiveId" clId="{5FF0AD6C-5277-44B4-BAFE-132DBCF8265D}" dt="2020-06-17T17:23:16.357" v="37"/>
          <ac:spMkLst>
            <pc:docMk/>
            <pc:sldMk cId="519035439" sldId="279"/>
            <ac:spMk id="111" creationId="{2852AF52-DBE3-4335-996B-59B208CAEACB}"/>
          </ac:spMkLst>
        </pc:spChg>
        <pc:spChg chg="add mod">
          <ac:chgData name="hassan MH" userId="84cd2103f36ef0dc" providerId="LiveId" clId="{5FF0AD6C-5277-44B4-BAFE-132DBCF8265D}" dt="2020-06-17T17:43:58.528" v="262" actId="404"/>
          <ac:spMkLst>
            <pc:docMk/>
            <pc:sldMk cId="519035439" sldId="279"/>
            <ac:spMk id="112" creationId="{3A49959D-D98F-46E9-AF71-854FD6042464}"/>
          </ac:spMkLst>
        </pc:spChg>
        <pc:spChg chg="add mod">
          <ac:chgData name="hassan MH" userId="84cd2103f36ef0dc" providerId="LiveId" clId="{5FF0AD6C-5277-44B4-BAFE-132DBCF8265D}" dt="2020-06-17T17:23:16.357" v="37"/>
          <ac:spMkLst>
            <pc:docMk/>
            <pc:sldMk cId="519035439" sldId="279"/>
            <ac:spMk id="113" creationId="{C993C7A7-FCCA-4104-AE79-406DEA4886BF}"/>
          </ac:spMkLst>
        </pc:spChg>
        <pc:spChg chg="add mod">
          <ac:chgData name="hassan MH" userId="84cd2103f36ef0dc" providerId="LiveId" clId="{5FF0AD6C-5277-44B4-BAFE-132DBCF8265D}" dt="2020-06-17T17:23:16.357" v="37"/>
          <ac:spMkLst>
            <pc:docMk/>
            <pc:sldMk cId="519035439" sldId="279"/>
            <ac:spMk id="114" creationId="{B473500C-1F8C-4F85-899D-A95A092B8CB8}"/>
          </ac:spMkLst>
        </pc:spChg>
        <pc:spChg chg="add mod">
          <ac:chgData name="hassan MH" userId="84cd2103f36ef0dc" providerId="LiveId" clId="{5FF0AD6C-5277-44B4-BAFE-132DBCF8265D}" dt="2020-06-17T17:23:16.357" v="37"/>
          <ac:spMkLst>
            <pc:docMk/>
            <pc:sldMk cId="519035439" sldId="279"/>
            <ac:spMk id="115" creationId="{0977538B-5A48-4C69-95F6-0FFFD9CB828B}"/>
          </ac:spMkLst>
        </pc:spChg>
        <pc:spChg chg="add mod">
          <ac:chgData name="hassan MH" userId="84cd2103f36ef0dc" providerId="LiveId" clId="{5FF0AD6C-5277-44B4-BAFE-132DBCF8265D}" dt="2020-06-17T17:23:16.357" v="37"/>
          <ac:spMkLst>
            <pc:docMk/>
            <pc:sldMk cId="519035439" sldId="279"/>
            <ac:spMk id="116" creationId="{13FF6EE4-57FC-44EB-8C39-32FCAB8445FB}"/>
          </ac:spMkLst>
        </pc:spChg>
        <pc:spChg chg="add mod">
          <ac:chgData name="hassan MH" userId="84cd2103f36ef0dc" providerId="LiveId" clId="{5FF0AD6C-5277-44B4-BAFE-132DBCF8265D}" dt="2020-06-17T17:23:16.357" v="37"/>
          <ac:spMkLst>
            <pc:docMk/>
            <pc:sldMk cId="519035439" sldId="279"/>
            <ac:spMk id="117" creationId="{150F0A92-1058-405C-BF3D-8BF6B6C16011}"/>
          </ac:spMkLst>
        </pc:spChg>
        <pc:spChg chg="add mod">
          <ac:chgData name="hassan MH" userId="84cd2103f36ef0dc" providerId="LiveId" clId="{5FF0AD6C-5277-44B4-BAFE-132DBCF8265D}" dt="2020-06-17T17:23:16.357" v="37"/>
          <ac:spMkLst>
            <pc:docMk/>
            <pc:sldMk cId="519035439" sldId="279"/>
            <ac:spMk id="118" creationId="{01C56173-7CBE-4A79-AF6F-7826321A2665}"/>
          </ac:spMkLst>
        </pc:spChg>
        <pc:spChg chg="add mod">
          <ac:chgData name="hassan MH" userId="84cd2103f36ef0dc" providerId="LiveId" clId="{5FF0AD6C-5277-44B4-BAFE-132DBCF8265D}" dt="2020-06-17T17:23:16.357" v="37"/>
          <ac:spMkLst>
            <pc:docMk/>
            <pc:sldMk cId="519035439" sldId="279"/>
            <ac:spMk id="119" creationId="{1EC84B57-7BE5-4EA1-9A8A-9A0D467C262E}"/>
          </ac:spMkLst>
        </pc:spChg>
        <pc:spChg chg="add mod">
          <ac:chgData name="hassan MH" userId="84cd2103f36ef0dc" providerId="LiveId" clId="{5FF0AD6C-5277-44B4-BAFE-132DBCF8265D}" dt="2020-06-17T17:23:16.357" v="37"/>
          <ac:spMkLst>
            <pc:docMk/>
            <pc:sldMk cId="519035439" sldId="279"/>
            <ac:spMk id="120" creationId="{08792F27-D4A6-404F-A4AE-5459FF0CC2BB}"/>
          </ac:spMkLst>
        </pc:spChg>
        <pc:spChg chg="add mod">
          <ac:chgData name="hassan MH" userId="84cd2103f36ef0dc" providerId="LiveId" clId="{5FF0AD6C-5277-44B4-BAFE-132DBCF8265D}" dt="2020-06-17T17:23:16.357" v="37"/>
          <ac:spMkLst>
            <pc:docMk/>
            <pc:sldMk cId="519035439" sldId="279"/>
            <ac:spMk id="121" creationId="{272E5010-8F03-45D0-A180-4EE2076691BC}"/>
          </ac:spMkLst>
        </pc:spChg>
        <pc:spChg chg="add mod">
          <ac:chgData name="hassan MH" userId="84cd2103f36ef0dc" providerId="LiveId" clId="{5FF0AD6C-5277-44B4-BAFE-132DBCF8265D}" dt="2020-06-17T17:23:16.357" v="37"/>
          <ac:spMkLst>
            <pc:docMk/>
            <pc:sldMk cId="519035439" sldId="279"/>
            <ac:spMk id="122" creationId="{F1E28A4D-B32B-4E7C-BE79-E743C0B0B0DE}"/>
          </ac:spMkLst>
        </pc:spChg>
        <pc:spChg chg="add mod">
          <ac:chgData name="hassan MH" userId="84cd2103f36ef0dc" providerId="LiveId" clId="{5FF0AD6C-5277-44B4-BAFE-132DBCF8265D}" dt="2020-06-17T17:23:16.357" v="37"/>
          <ac:spMkLst>
            <pc:docMk/>
            <pc:sldMk cId="519035439" sldId="279"/>
            <ac:spMk id="123" creationId="{BC17BA7E-0E07-4480-967C-4E099236BA3D}"/>
          </ac:spMkLst>
        </pc:spChg>
        <pc:spChg chg="add mod">
          <ac:chgData name="hassan MH" userId="84cd2103f36ef0dc" providerId="LiveId" clId="{5FF0AD6C-5277-44B4-BAFE-132DBCF8265D}" dt="2020-06-17T17:45:18.535" v="303" actId="1035"/>
          <ac:spMkLst>
            <pc:docMk/>
            <pc:sldMk cId="519035439" sldId="279"/>
            <ac:spMk id="124" creationId="{ED84BE97-1732-40F6-B87B-D897C5EED54A}"/>
          </ac:spMkLst>
        </pc:spChg>
        <pc:spChg chg="add mod">
          <ac:chgData name="hassan MH" userId="84cd2103f36ef0dc" providerId="LiveId" clId="{5FF0AD6C-5277-44B4-BAFE-132DBCF8265D}" dt="2020-06-17T18:28:26.993" v="753" actId="207"/>
          <ac:spMkLst>
            <pc:docMk/>
            <pc:sldMk cId="519035439" sldId="279"/>
            <ac:spMk id="125" creationId="{36266203-50F9-4627-86BE-875E62683593}"/>
          </ac:spMkLst>
        </pc:spChg>
        <pc:spChg chg="add mod">
          <ac:chgData name="hassan MH" userId="84cd2103f36ef0dc" providerId="LiveId" clId="{5FF0AD6C-5277-44B4-BAFE-132DBCF8265D}" dt="2020-06-17T17:57:20.521" v="487" actId="1076"/>
          <ac:spMkLst>
            <pc:docMk/>
            <pc:sldMk cId="519035439" sldId="279"/>
            <ac:spMk id="126" creationId="{7B4B05CE-A9E5-40C3-8676-66C6F88EBCED}"/>
          </ac:spMkLst>
        </pc:spChg>
        <pc:spChg chg="add mod">
          <ac:chgData name="hassan MH" userId="84cd2103f36ef0dc" providerId="LiveId" clId="{5FF0AD6C-5277-44B4-BAFE-132DBCF8265D}" dt="2020-06-17T17:47:13.311" v="386" actId="1035"/>
          <ac:spMkLst>
            <pc:docMk/>
            <pc:sldMk cId="519035439" sldId="279"/>
            <ac:spMk id="127" creationId="{FC3F6245-A7B9-47CB-9D5A-C3BB9893DC14}"/>
          </ac:spMkLst>
        </pc:spChg>
        <pc:spChg chg="add mod">
          <ac:chgData name="hassan MH" userId="84cd2103f36ef0dc" providerId="LiveId" clId="{5FF0AD6C-5277-44B4-BAFE-132DBCF8265D}" dt="2020-06-17T18:01:13.758" v="534" actId="20577"/>
          <ac:spMkLst>
            <pc:docMk/>
            <pc:sldMk cId="519035439" sldId="279"/>
            <ac:spMk id="128" creationId="{E4A2702A-8BB9-450D-9CAA-BAC4D8340A7E}"/>
          </ac:spMkLst>
        </pc:spChg>
        <pc:spChg chg="add mod">
          <ac:chgData name="hassan MH" userId="84cd2103f36ef0dc" providerId="LiveId" clId="{5FF0AD6C-5277-44B4-BAFE-132DBCF8265D}" dt="2020-06-17T17:47:13.311" v="386" actId="1035"/>
          <ac:spMkLst>
            <pc:docMk/>
            <pc:sldMk cId="519035439" sldId="279"/>
            <ac:spMk id="129" creationId="{8DD562B5-295C-47FB-A406-A5B797D06F50}"/>
          </ac:spMkLst>
        </pc:spChg>
        <pc:spChg chg="add mod">
          <ac:chgData name="hassan MH" userId="84cd2103f36ef0dc" providerId="LiveId" clId="{5FF0AD6C-5277-44B4-BAFE-132DBCF8265D}" dt="2020-06-17T17:47:13.311" v="386" actId="1035"/>
          <ac:spMkLst>
            <pc:docMk/>
            <pc:sldMk cId="519035439" sldId="279"/>
            <ac:spMk id="130" creationId="{3F423951-7EE6-4829-BDA1-98F985A8F543}"/>
          </ac:spMkLst>
        </pc:spChg>
        <pc:spChg chg="add mod">
          <ac:chgData name="hassan MH" userId="84cd2103f36ef0dc" providerId="LiveId" clId="{5FF0AD6C-5277-44B4-BAFE-132DBCF8265D}" dt="2020-06-17T18:01:24.573" v="538" actId="20577"/>
          <ac:spMkLst>
            <pc:docMk/>
            <pc:sldMk cId="519035439" sldId="279"/>
            <ac:spMk id="131" creationId="{77008201-5E7D-4673-A6AF-79581A0AD013}"/>
          </ac:spMkLst>
        </pc:spChg>
        <pc:spChg chg="add mod">
          <ac:chgData name="hassan MH" userId="84cd2103f36ef0dc" providerId="LiveId" clId="{5FF0AD6C-5277-44B4-BAFE-132DBCF8265D}" dt="2020-06-17T17:47:13.311" v="386" actId="1035"/>
          <ac:spMkLst>
            <pc:docMk/>
            <pc:sldMk cId="519035439" sldId="279"/>
            <ac:spMk id="132" creationId="{A2F7B4F8-615D-410E-8B57-823B083B92ED}"/>
          </ac:spMkLst>
        </pc:spChg>
        <pc:spChg chg="add del mod">
          <ac:chgData name="hassan MH" userId="84cd2103f36ef0dc" providerId="LiveId" clId="{5FF0AD6C-5277-44B4-BAFE-132DBCF8265D}" dt="2020-06-17T17:46:29.958" v="360" actId="478"/>
          <ac:spMkLst>
            <pc:docMk/>
            <pc:sldMk cId="519035439" sldId="279"/>
            <ac:spMk id="133" creationId="{61894F19-F024-4D08-9D67-829B8FD4E908}"/>
          </ac:spMkLst>
        </pc:spChg>
        <pc:spChg chg="add del mod">
          <ac:chgData name="hassan MH" userId="84cd2103f36ef0dc" providerId="LiveId" clId="{5FF0AD6C-5277-44B4-BAFE-132DBCF8265D}" dt="2020-06-17T17:46:29.958" v="360" actId="478"/>
          <ac:spMkLst>
            <pc:docMk/>
            <pc:sldMk cId="519035439" sldId="279"/>
            <ac:spMk id="134" creationId="{401B7CAD-53B6-4D82-ACEA-C6A053B14A7A}"/>
          </ac:spMkLst>
        </pc:spChg>
        <pc:spChg chg="add del mod">
          <ac:chgData name="hassan MH" userId="84cd2103f36ef0dc" providerId="LiveId" clId="{5FF0AD6C-5277-44B4-BAFE-132DBCF8265D}" dt="2020-06-17T17:46:29.958" v="360" actId="478"/>
          <ac:spMkLst>
            <pc:docMk/>
            <pc:sldMk cId="519035439" sldId="279"/>
            <ac:spMk id="135" creationId="{7EDF12DF-B291-447E-8179-F8A8A6DC81A8}"/>
          </ac:spMkLst>
        </pc:spChg>
        <pc:spChg chg="add mod">
          <ac:chgData name="hassan MH" userId="84cd2103f36ef0dc" providerId="LiveId" clId="{5FF0AD6C-5277-44B4-BAFE-132DBCF8265D}" dt="2020-06-17T17:52:01.628" v="444" actId="6549"/>
          <ac:spMkLst>
            <pc:docMk/>
            <pc:sldMk cId="519035439" sldId="279"/>
            <ac:spMk id="136" creationId="{12119A0E-0A18-4054-B438-95F3F0BE0DB2}"/>
          </ac:spMkLst>
        </pc:spChg>
        <pc:spChg chg="add mod">
          <ac:chgData name="hassan MH" userId="84cd2103f36ef0dc" providerId="LiveId" clId="{5FF0AD6C-5277-44B4-BAFE-132DBCF8265D}" dt="2020-06-17T17:23:50.633" v="62" actId="20577"/>
          <ac:spMkLst>
            <pc:docMk/>
            <pc:sldMk cId="519035439" sldId="279"/>
            <ac:spMk id="137" creationId="{BEF796AA-A53D-4DC2-B4FB-469BCB6D79E2}"/>
          </ac:spMkLst>
        </pc:spChg>
        <pc:spChg chg="add mod">
          <ac:chgData name="hassan MH" userId="84cd2103f36ef0dc" providerId="LiveId" clId="{5FF0AD6C-5277-44B4-BAFE-132DBCF8265D}" dt="2020-06-17T17:24:17.014" v="90" actId="20577"/>
          <ac:spMkLst>
            <pc:docMk/>
            <pc:sldMk cId="519035439" sldId="279"/>
            <ac:spMk id="138" creationId="{8E226090-8255-4FAC-B4BE-5BEBD295BE51}"/>
          </ac:spMkLst>
        </pc:spChg>
        <pc:spChg chg="add del mod">
          <ac:chgData name="hassan MH" userId="84cd2103f36ef0dc" providerId="LiveId" clId="{5FF0AD6C-5277-44B4-BAFE-132DBCF8265D}" dt="2020-06-17T17:24:51.322" v="123" actId="20577"/>
          <ac:spMkLst>
            <pc:docMk/>
            <pc:sldMk cId="519035439" sldId="279"/>
            <ac:spMk id="139" creationId="{4341ED63-721A-4259-AF01-7D15D01BE11F}"/>
          </ac:spMkLst>
        </pc:spChg>
        <pc:spChg chg="add mod">
          <ac:chgData name="hassan MH" userId="84cd2103f36ef0dc" providerId="LiveId" clId="{5FF0AD6C-5277-44B4-BAFE-132DBCF8265D}" dt="2020-06-17T17:45:52.748" v="337" actId="1076"/>
          <ac:spMkLst>
            <pc:docMk/>
            <pc:sldMk cId="519035439" sldId="279"/>
            <ac:spMk id="140" creationId="{E2122984-8FCD-4673-97FE-EF05723DF157}"/>
          </ac:spMkLst>
        </pc:spChg>
        <pc:spChg chg="add mod">
          <ac:chgData name="hassan MH" userId="84cd2103f36ef0dc" providerId="LiveId" clId="{5FF0AD6C-5277-44B4-BAFE-132DBCF8265D}" dt="2020-06-17T17:43:58.528" v="262" actId="404"/>
          <ac:spMkLst>
            <pc:docMk/>
            <pc:sldMk cId="519035439" sldId="279"/>
            <ac:spMk id="141" creationId="{93E4C4FB-C199-4560-942C-AD720CF8D50A}"/>
          </ac:spMkLst>
        </pc:spChg>
        <pc:spChg chg="add mod">
          <ac:chgData name="hassan MH" userId="84cd2103f36ef0dc" providerId="LiveId" clId="{5FF0AD6C-5277-44B4-BAFE-132DBCF8265D}" dt="2020-06-17T17:45:44.902" v="336" actId="1038"/>
          <ac:spMkLst>
            <pc:docMk/>
            <pc:sldMk cId="519035439" sldId="279"/>
            <ac:spMk id="142" creationId="{9F467E86-D773-405F-9016-F3D7900FC96D}"/>
          </ac:spMkLst>
        </pc:spChg>
        <pc:spChg chg="add mod">
          <ac:chgData name="hassan MH" userId="84cd2103f36ef0dc" providerId="LiveId" clId="{5FF0AD6C-5277-44B4-BAFE-132DBCF8265D}" dt="2020-06-17T17:43:58.528" v="262" actId="404"/>
          <ac:spMkLst>
            <pc:docMk/>
            <pc:sldMk cId="519035439" sldId="279"/>
            <ac:spMk id="143" creationId="{D424097A-243D-4749-86E1-3B2D09B3E6A5}"/>
          </ac:spMkLst>
        </pc:spChg>
        <pc:spChg chg="add mod">
          <ac:chgData name="hassan MH" userId="84cd2103f36ef0dc" providerId="LiveId" clId="{5FF0AD6C-5277-44B4-BAFE-132DBCF8265D}" dt="2020-06-17T17:43:58.528" v="262" actId="404"/>
          <ac:spMkLst>
            <pc:docMk/>
            <pc:sldMk cId="519035439" sldId="279"/>
            <ac:spMk id="144" creationId="{F1554E33-A106-4AA1-ACFF-6D04D0217394}"/>
          </ac:spMkLst>
        </pc:spChg>
        <pc:spChg chg="add mod">
          <ac:chgData name="hassan MH" userId="84cd2103f36ef0dc" providerId="LiveId" clId="{5FF0AD6C-5277-44B4-BAFE-132DBCF8265D}" dt="2020-06-17T17:43:58.528" v="262" actId="404"/>
          <ac:spMkLst>
            <pc:docMk/>
            <pc:sldMk cId="519035439" sldId="279"/>
            <ac:spMk id="145" creationId="{90CD56BC-F577-4FDC-86DD-5D491CF4EED1}"/>
          </ac:spMkLst>
        </pc:spChg>
        <pc:spChg chg="add mod">
          <ac:chgData name="hassan MH" userId="84cd2103f36ef0dc" providerId="LiveId" clId="{5FF0AD6C-5277-44B4-BAFE-132DBCF8265D}" dt="2020-06-17T17:43:58.528" v="262" actId="404"/>
          <ac:spMkLst>
            <pc:docMk/>
            <pc:sldMk cId="519035439" sldId="279"/>
            <ac:spMk id="146" creationId="{38E6499F-80E0-4E98-8511-8C37EBEB36A7}"/>
          </ac:spMkLst>
        </pc:spChg>
        <pc:spChg chg="add mod">
          <ac:chgData name="hassan MH" userId="84cd2103f36ef0dc" providerId="LiveId" clId="{5FF0AD6C-5277-44B4-BAFE-132DBCF8265D}" dt="2020-06-17T17:43:58.528" v="262" actId="404"/>
          <ac:spMkLst>
            <pc:docMk/>
            <pc:sldMk cId="519035439" sldId="279"/>
            <ac:spMk id="147" creationId="{70B1196F-D72A-4117-B625-40FFA31142DC}"/>
          </ac:spMkLst>
        </pc:spChg>
        <pc:spChg chg="add mod">
          <ac:chgData name="hassan MH" userId="84cd2103f36ef0dc" providerId="LiveId" clId="{5FF0AD6C-5277-44B4-BAFE-132DBCF8265D}" dt="2020-06-17T17:43:58.528" v="262" actId="404"/>
          <ac:spMkLst>
            <pc:docMk/>
            <pc:sldMk cId="519035439" sldId="279"/>
            <ac:spMk id="148" creationId="{FA5B6946-EF1A-43A0-8BFE-A7E6C9582E5E}"/>
          </ac:spMkLst>
        </pc:spChg>
        <pc:spChg chg="add mod">
          <ac:chgData name="hassan MH" userId="84cd2103f36ef0dc" providerId="LiveId" clId="{5FF0AD6C-5277-44B4-BAFE-132DBCF8265D}" dt="2020-06-17T17:23:16.357" v="37"/>
          <ac:spMkLst>
            <pc:docMk/>
            <pc:sldMk cId="519035439" sldId="279"/>
            <ac:spMk id="149" creationId="{E2D51F67-15FF-49FF-9763-3FE6552AC45C}"/>
          </ac:spMkLst>
        </pc:spChg>
        <pc:spChg chg="add mod">
          <ac:chgData name="hassan MH" userId="84cd2103f36ef0dc" providerId="LiveId" clId="{5FF0AD6C-5277-44B4-BAFE-132DBCF8265D}" dt="2020-06-17T17:23:16.357" v="37"/>
          <ac:spMkLst>
            <pc:docMk/>
            <pc:sldMk cId="519035439" sldId="279"/>
            <ac:spMk id="150" creationId="{7F467545-4C71-431E-AD87-AECA6D9BABF5}"/>
          </ac:spMkLst>
        </pc:spChg>
        <pc:spChg chg="add mod">
          <ac:chgData name="hassan MH" userId="84cd2103f36ef0dc" providerId="LiveId" clId="{5FF0AD6C-5277-44B4-BAFE-132DBCF8265D}" dt="2020-06-17T17:23:16.357" v="37"/>
          <ac:spMkLst>
            <pc:docMk/>
            <pc:sldMk cId="519035439" sldId="279"/>
            <ac:spMk id="151" creationId="{2F73DD74-5A4B-431C-A56E-DD046DA32D45}"/>
          </ac:spMkLst>
        </pc:spChg>
        <pc:spChg chg="add mod">
          <ac:chgData name="hassan MH" userId="84cd2103f36ef0dc" providerId="LiveId" clId="{5FF0AD6C-5277-44B4-BAFE-132DBCF8265D}" dt="2020-06-17T17:47:18.076" v="397" actId="1035"/>
          <ac:spMkLst>
            <pc:docMk/>
            <pc:sldMk cId="519035439" sldId="279"/>
            <ac:spMk id="152" creationId="{EF426C1F-1248-4352-9057-2F2C9E36D52F}"/>
          </ac:spMkLst>
        </pc:spChg>
        <pc:spChg chg="add mod">
          <ac:chgData name="hassan MH" userId="84cd2103f36ef0dc" providerId="LiveId" clId="{5FF0AD6C-5277-44B4-BAFE-132DBCF8265D}" dt="2020-06-17T17:47:36.955" v="403" actId="20577"/>
          <ac:spMkLst>
            <pc:docMk/>
            <pc:sldMk cId="519035439" sldId="279"/>
            <ac:spMk id="153" creationId="{FF990268-B1F7-400F-963A-4D65B044A9C6}"/>
          </ac:spMkLst>
        </pc:spChg>
        <pc:spChg chg="add mod">
          <ac:chgData name="hassan MH" userId="84cd2103f36ef0dc" providerId="LiveId" clId="{5FF0AD6C-5277-44B4-BAFE-132DBCF8265D}" dt="2020-06-17T17:47:18.076" v="397" actId="1035"/>
          <ac:spMkLst>
            <pc:docMk/>
            <pc:sldMk cId="519035439" sldId="279"/>
            <ac:spMk id="154" creationId="{BEF57233-4C52-4762-B225-AD5CA4A50F57}"/>
          </ac:spMkLst>
        </pc:spChg>
        <pc:spChg chg="add mod">
          <ac:chgData name="hassan MH" userId="84cd2103f36ef0dc" providerId="LiveId" clId="{5FF0AD6C-5277-44B4-BAFE-132DBCF8265D}" dt="2020-06-17T17:47:18.076" v="397" actId="1035"/>
          <ac:spMkLst>
            <pc:docMk/>
            <pc:sldMk cId="519035439" sldId="279"/>
            <ac:spMk id="155" creationId="{6DB6887B-818B-4D52-AD5E-FBCADF35DE56}"/>
          </ac:spMkLst>
        </pc:spChg>
        <pc:spChg chg="add mod">
          <ac:chgData name="hassan MH" userId="84cd2103f36ef0dc" providerId="LiveId" clId="{5FF0AD6C-5277-44B4-BAFE-132DBCF8265D}" dt="2020-06-17T17:47:18.076" v="397" actId="1035"/>
          <ac:spMkLst>
            <pc:docMk/>
            <pc:sldMk cId="519035439" sldId="279"/>
            <ac:spMk id="156" creationId="{0D5D4089-543B-4F78-AE2A-755CC3A0FA46}"/>
          </ac:spMkLst>
        </pc:spChg>
        <pc:spChg chg="add mod">
          <ac:chgData name="hassan MH" userId="84cd2103f36ef0dc" providerId="LiveId" clId="{5FF0AD6C-5277-44B4-BAFE-132DBCF8265D}" dt="2020-06-17T17:47:18.076" v="397" actId="1035"/>
          <ac:spMkLst>
            <pc:docMk/>
            <pc:sldMk cId="519035439" sldId="279"/>
            <ac:spMk id="157" creationId="{6BC3B2CE-45F3-4932-8766-41B187D80D13}"/>
          </ac:spMkLst>
        </pc:spChg>
        <pc:spChg chg="add mod ord">
          <ac:chgData name="hassan MH" userId="84cd2103f36ef0dc" providerId="LiveId" clId="{5FF0AD6C-5277-44B4-BAFE-132DBCF8265D}" dt="2020-06-17T18:02:03.954" v="543" actId="1035"/>
          <ac:spMkLst>
            <pc:docMk/>
            <pc:sldMk cId="519035439" sldId="279"/>
            <ac:spMk id="158" creationId="{1C8500A7-4E34-45FF-B809-66FBF4C3ABB8}"/>
          </ac:spMkLst>
        </pc:spChg>
        <pc:spChg chg="add mod">
          <ac:chgData name="hassan MH" userId="84cd2103f36ef0dc" providerId="LiveId" clId="{5FF0AD6C-5277-44B4-BAFE-132DBCF8265D}" dt="2020-06-17T18:02:06.117" v="547" actId="1035"/>
          <ac:spMkLst>
            <pc:docMk/>
            <pc:sldMk cId="519035439" sldId="279"/>
            <ac:spMk id="159" creationId="{6B45E158-C7CE-474F-8996-5E79E3675735}"/>
          </ac:spMkLst>
        </pc:spChg>
        <pc:spChg chg="add mod ord">
          <ac:chgData name="hassan MH" userId="84cd2103f36ef0dc" providerId="LiveId" clId="{5FF0AD6C-5277-44B4-BAFE-132DBCF8265D}" dt="2020-06-17T18:02:12.413" v="551" actId="1036"/>
          <ac:spMkLst>
            <pc:docMk/>
            <pc:sldMk cId="519035439" sldId="279"/>
            <ac:spMk id="160" creationId="{4516798C-A462-4472-9BC2-8BEE15699C26}"/>
          </ac:spMkLst>
        </pc:spChg>
        <pc:spChg chg="add mod">
          <ac:chgData name="hassan MH" userId="84cd2103f36ef0dc" providerId="LiveId" clId="{5FF0AD6C-5277-44B4-BAFE-132DBCF8265D}" dt="2020-06-17T17:51:18.536" v="428"/>
          <ac:spMkLst>
            <pc:docMk/>
            <pc:sldMk cId="519035439" sldId="279"/>
            <ac:spMk id="162" creationId="{03D96B24-77F8-4B28-8735-77F4391D0CBB}"/>
          </ac:spMkLst>
        </pc:spChg>
        <pc:spChg chg="mod">
          <ac:chgData name="hassan MH" userId="84cd2103f36ef0dc" providerId="LiveId" clId="{5FF0AD6C-5277-44B4-BAFE-132DBCF8265D}" dt="2020-06-17T17:45:10.316" v="300" actId="571"/>
          <ac:spMkLst>
            <pc:docMk/>
            <pc:sldMk cId="519035439" sldId="279"/>
            <ac:spMk id="164" creationId="{1A31C89E-5815-4937-8D78-619664117A18}"/>
          </ac:spMkLst>
        </pc:spChg>
        <pc:spChg chg="mod">
          <ac:chgData name="hassan MH" userId="84cd2103f36ef0dc" providerId="LiveId" clId="{5FF0AD6C-5277-44B4-BAFE-132DBCF8265D}" dt="2020-06-17T17:45:10.316" v="300" actId="571"/>
          <ac:spMkLst>
            <pc:docMk/>
            <pc:sldMk cId="519035439" sldId="279"/>
            <ac:spMk id="165" creationId="{9850F865-8C6A-42A3-85E7-5EB80D21174D}"/>
          </ac:spMkLst>
        </pc:spChg>
        <pc:spChg chg="mod">
          <ac:chgData name="hassan MH" userId="84cd2103f36ef0dc" providerId="LiveId" clId="{5FF0AD6C-5277-44B4-BAFE-132DBCF8265D}" dt="2020-06-17T17:45:12.429" v="302" actId="948"/>
          <ac:spMkLst>
            <pc:docMk/>
            <pc:sldMk cId="519035439" sldId="279"/>
            <ac:spMk id="167" creationId="{287B3D0E-09E8-4B6C-B249-7B763118F81B}"/>
          </ac:spMkLst>
        </pc:spChg>
        <pc:spChg chg="mod">
          <ac:chgData name="hassan MH" userId="84cd2103f36ef0dc" providerId="LiveId" clId="{5FF0AD6C-5277-44B4-BAFE-132DBCF8265D}" dt="2020-06-17T17:45:12.429" v="302" actId="948"/>
          <ac:spMkLst>
            <pc:docMk/>
            <pc:sldMk cId="519035439" sldId="279"/>
            <ac:spMk id="168" creationId="{49E17AF9-D715-4A39-BB77-119C69DF3210}"/>
          </ac:spMkLst>
        </pc:spChg>
        <pc:spChg chg="add mod">
          <ac:chgData name="hassan MH" userId="84cd2103f36ef0dc" providerId="LiveId" clId="{5FF0AD6C-5277-44B4-BAFE-132DBCF8265D}" dt="2020-06-17T17:47:18.076" v="397" actId="1035"/>
          <ac:spMkLst>
            <pc:docMk/>
            <pc:sldMk cId="519035439" sldId="279"/>
            <ac:spMk id="169" creationId="{FD690EBE-987E-4BA4-8A79-2032BF25FE41}"/>
          </ac:spMkLst>
        </pc:spChg>
        <pc:spChg chg="add mod">
          <ac:chgData name="hassan MH" userId="84cd2103f36ef0dc" providerId="LiveId" clId="{5FF0AD6C-5277-44B4-BAFE-132DBCF8265D}" dt="2020-06-17T17:47:45.343" v="405" actId="20577"/>
          <ac:spMkLst>
            <pc:docMk/>
            <pc:sldMk cId="519035439" sldId="279"/>
            <ac:spMk id="170" creationId="{66938EE6-0C02-48B5-8DD8-A14E17E08F66}"/>
          </ac:spMkLst>
        </pc:spChg>
        <pc:spChg chg="add mod">
          <ac:chgData name="hassan MH" userId="84cd2103f36ef0dc" providerId="LiveId" clId="{5FF0AD6C-5277-44B4-BAFE-132DBCF8265D}" dt="2020-06-17T17:47:18.076" v="397" actId="1035"/>
          <ac:spMkLst>
            <pc:docMk/>
            <pc:sldMk cId="519035439" sldId="279"/>
            <ac:spMk id="171" creationId="{7C714D83-7502-44BA-AFFE-170836244FC8}"/>
          </ac:spMkLst>
        </pc:spChg>
        <pc:spChg chg="add del mod">
          <ac:chgData name="hassan MH" userId="84cd2103f36ef0dc" providerId="LiveId" clId="{5FF0AD6C-5277-44B4-BAFE-132DBCF8265D}" dt="2020-06-17T17:55:03.655" v="459"/>
          <ac:spMkLst>
            <pc:docMk/>
            <pc:sldMk cId="519035439" sldId="279"/>
            <ac:spMk id="172" creationId="{3A8ECFD1-EC41-449E-848D-2FBB284688E1}"/>
          </ac:spMkLst>
        </pc:spChg>
        <pc:spChg chg="add del">
          <ac:chgData name="hassan MH" userId="84cd2103f36ef0dc" providerId="LiveId" clId="{5FF0AD6C-5277-44B4-BAFE-132DBCF8265D}" dt="2020-06-17T17:54:15.074" v="448" actId="478"/>
          <ac:spMkLst>
            <pc:docMk/>
            <pc:sldMk cId="519035439" sldId="279"/>
            <ac:spMk id="173" creationId="{EF55C72D-B44E-4DBD-A01C-3D81C5BC39A7}"/>
          </ac:spMkLst>
        </pc:spChg>
        <pc:spChg chg="add del mod">
          <ac:chgData name="hassan MH" userId="84cd2103f36ef0dc" providerId="LiveId" clId="{5FF0AD6C-5277-44B4-BAFE-132DBCF8265D}" dt="2020-06-17T17:55:03.655" v="459"/>
          <ac:spMkLst>
            <pc:docMk/>
            <pc:sldMk cId="519035439" sldId="279"/>
            <ac:spMk id="174" creationId="{D16B8EB8-2C79-4DC3-99B6-9210B0452ABA}"/>
          </ac:spMkLst>
        </pc:spChg>
        <pc:spChg chg="add del mod ord">
          <ac:chgData name="hassan MH" userId="84cd2103f36ef0dc" providerId="LiveId" clId="{5FF0AD6C-5277-44B4-BAFE-132DBCF8265D}" dt="2020-06-17T17:58:52.328" v="506"/>
          <ac:spMkLst>
            <pc:docMk/>
            <pc:sldMk cId="519035439" sldId="279"/>
            <ac:spMk id="175" creationId="{5A2DBE72-E6FC-403D-9EC7-4BF19CFB238B}"/>
          </ac:spMkLst>
        </pc:spChg>
        <pc:spChg chg="del mod ord">
          <ac:chgData name="hassan MH" userId="84cd2103f36ef0dc" providerId="LiveId" clId="{5FF0AD6C-5277-44B4-BAFE-132DBCF8265D}" dt="2020-06-17T18:21:10.720" v="655" actId="478"/>
          <ac:spMkLst>
            <pc:docMk/>
            <pc:sldMk cId="519035439" sldId="279"/>
            <ac:spMk id="176" creationId="{57BC22F8-3FC3-4B66-A9A2-FA16C0F285CD}"/>
          </ac:spMkLst>
        </pc:spChg>
        <pc:spChg chg="add del mod">
          <ac:chgData name="hassan MH" userId="84cd2103f36ef0dc" providerId="LiveId" clId="{5FF0AD6C-5277-44B4-BAFE-132DBCF8265D}" dt="2020-06-17T17:56:19.195" v="472"/>
          <ac:spMkLst>
            <pc:docMk/>
            <pc:sldMk cId="519035439" sldId="279"/>
            <ac:spMk id="177" creationId="{B6BF0012-6670-4A1E-A420-48526374258A}"/>
          </ac:spMkLst>
        </pc:spChg>
        <pc:spChg chg="add del mod ord">
          <ac:chgData name="hassan MH" userId="84cd2103f36ef0dc" providerId="LiveId" clId="{5FF0AD6C-5277-44B4-BAFE-132DBCF8265D}" dt="2020-06-17T18:00:01.262" v="527"/>
          <ac:spMkLst>
            <pc:docMk/>
            <pc:sldMk cId="519035439" sldId="279"/>
            <ac:spMk id="178" creationId="{3C6F2B3A-2649-40C3-B0F3-8649248017B7}"/>
          </ac:spMkLst>
        </pc:spChg>
        <pc:spChg chg="add del mod">
          <ac:chgData name="hassan MH" userId="84cd2103f36ef0dc" providerId="LiveId" clId="{5FF0AD6C-5277-44B4-BAFE-132DBCF8265D}" dt="2020-06-17T17:56:19.195" v="472"/>
          <ac:spMkLst>
            <pc:docMk/>
            <pc:sldMk cId="519035439" sldId="279"/>
            <ac:spMk id="179" creationId="{0E5AE82C-326B-4C0B-A80D-0601759CB3C3}"/>
          </ac:spMkLst>
        </pc:spChg>
        <pc:spChg chg="del mod ord">
          <ac:chgData name="hassan MH" userId="84cd2103f36ef0dc" providerId="LiveId" clId="{5FF0AD6C-5277-44B4-BAFE-132DBCF8265D}" dt="2020-06-17T18:21:16.822" v="658" actId="478"/>
          <ac:spMkLst>
            <pc:docMk/>
            <pc:sldMk cId="519035439" sldId="279"/>
            <ac:spMk id="180" creationId="{CCABFD20-89A2-43A8-8093-89F3C84D0100}"/>
          </ac:spMkLst>
        </pc:spChg>
        <pc:spChg chg="add del mod">
          <ac:chgData name="hassan MH" userId="84cd2103f36ef0dc" providerId="LiveId" clId="{5FF0AD6C-5277-44B4-BAFE-132DBCF8265D}" dt="2020-06-17T17:58:52.328" v="506"/>
          <ac:spMkLst>
            <pc:docMk/>
            <pc:sldMk cId="519035439" sldId="279"/>
            <ac:spMk id="181" creationId="{F048FEE6-4E04-4BE5-8563-58CAC1EED86C}"/>
          </ac:spMkLst>
        </pc:spChg>
        <pc:spChg chg="add del mod">
          <ac:chgData name="hassan MH" userId="84cd2103f36ef0dc" providerId="LiveId" clId="{5FF0AD6C-5277-44B4-BAFE-132DBCF8265D}" dt="2020-06-17T17:58:52.328" v="506"/>
          <ac:spMkLst>
            <pc:docMk/>
            <pc:sldMk cId="519035439" sldId="279"/>
            <ac:spMk id="182" creationId="{A22F9AA7-0BC4-4604-899B-A82367DEFE49}"/>
          </ac:spMkLst>
        </pc:spChg>
        <pc:spChg chg="del mod">
          <ac:chgData name="hassan MH" userId="84cd2103f36ef0dc" providerId="LiveId" clId="{5FF0AD6C-5277-44B4-BAFE-132DBCF8265D}" dt="2020-06-17T18:21:13.386" v="656" actId="478"/>
          <ac:spMkLst>
            <pc:docMk/>
            <pc:sldMk cId="519035439" sldId="279"/>
            <ac:spMk id="183" creationId="{88BC846A-03D0-4A91-AF6F-8B2A3A9FE64A}"/>
          </ac:spMkLst>
        </pc:spChg>
        <pc:spChg chg="add del mod">
          <ac:chgData name="hassan MH" userId="84cd2103f36ef0dc" providerId="LiveId" clId="{5FF0AD6C-5277-44B4-BAFE-132DBCF8265D}" dt="2020-06-17T18:00:01.262" v="527"/>
          <ac:spMkLst>
            <pc:docMk/>
            <pc:sldMk cId="519035439" sldId="279"/>
            <ac:spMk id="184" creationId="{0AC743A9-8856-4F77-8D6F-915D9F3B9274}"/>
          </ac:spMkLst>
        </pc:spChg>
        <pc:spChg chg="add del mod">
          <ac:chgData name="hassan MH" userId="84cd2103f36ef0dc" providerId="LiveId" clId="{5FF0AD6C-5277-44B4-BAFE-132DBCF8265D}" dt="2020-06-17T18:00:01.262" v="527"/>
          <ac:spMkLst>
            <pc:docMk/>
            <pc:sldMk cId="519035439" sldId="279"/>
            <ac:spMk id="185" creationId="{881A2B09-521D-4A07-95A5-45C3C2667DFA}"/>
          </ac:spMkLst>
        </pc:spChg>
        <pc:spChg chg="del mod">
          <ac:chgData name="hassan MH" userId="84cd2103f36ef0dc" providerId="LiveId" clId="{5FF0AD6C-5277-44B4-BAFE-132DBCF8265D}" dt="2020-06-17T18:21:16.146" v="657" actId="478"/>
          <ac:spMkLst>
            <pc:docMk/>
            <pc:sldMk cId="519035439" sldId="279"/>
            <ac:spMk id="186" creationId="{4E6D4AC9-F01C-4787-9405-F8F0F7A70C73}"/>
          </ac:spMkLst>
        </pc:spChg>
        <pc:grpChg chg="add del mod">
          <ac:chgData name="hassan MH" userId="84cd2103f36ef0dc" providerId="LiveId" clId="{5FF0AD6C-5277-44B4-BAFE-132DBCF8265D}" dt="2020-06-17T17:23:05.640" v="36"/>
          <ac:grpSpMkLst>
            <pc:docMk/>
            <pc:sldMk cId="519035439" sldId="279"/>
            <ac:grpSpMk id="8" creationId="{137048C0-C1AB-4890-8FC2-D02D9D3BD67A}"/>
          </ac:grpSpMkLst>
        </pc:grpChg>
        <pc:grpChg chg="add del mod">
          <ac:chgData name="hassan MH" userId="84cd2103f36ef0dc" providerId="LiveId" clId="{5FF0AD6C-5277-44B4-BAFE-132DBCF8265D}" dt="2020-06-17T17:23:05.640" v="36"/>
          <ac:grpSpMkLst>
            <pc:docMk/>
            <pc:sldMk cId="519035439" sldId="279"/>
            <ac:grpSpMk id="11" creationId="{B20AAF29-ACE7-40AD-8D2E-DC1E26F6FFD6}"/>
          </ac:grpSpMkLst>
        </pc:grpChg>
        <pc:grpChg chg="add del mod">
          <ac:chgData name="hassan MH" userId="84cd2103f36ef0dc" providerId="LiveId" clId="{5FF0AD6C-5277-44B4-BAFE-132DBCF8265D}" dt="2020-06-17T17:23:05.640" v="36"/>
          <ac:grpSpMkLst>
            <pc:docMk/>
            <pc:sldMk cId="519035439" sldId="279"/>
            <ac:grpSpMk id="14" creationId="{FF84643A-5AFE-42D8-ADF7-B59B2806D457}"/>
          </ac:grpSpMkLst>
        </pc:grpChg>
        <pc:grpChg chg="add del mod">
          <ac:chgData name="hassan MH" userId="84cd2103f36ef0dc" providerId="LiveId" clId="{5FF0AD6C-5277-44B4-BAFE-132DBCF8265D}" dt="2020-06-17T17:23:05.640" v="36"/>
          <ac:grpSpMkLst>
            <pc:docMk/>
            <pc:sldMk cId="519035439" sldId="279"/>
            <ac:grpSpMk id="23" creationId="{CF00C303-0006-427B-9D6C-A4A79A340D76}"/>
          </ac:grpSpMkLst>
        </pc:grpChg>
        <pc:grpChg chg="add del mod">
          <ac:chgData name="hassan MH" userId="84cd2103f36ef0dc" providerId="LiveId" clId="{5FF0AD6C-5277-44B4-BAFE-132DBCF8265D}" dt="2020-06-17T17:45:06.556" v="299" actId="478"/>
          <ac:grpSpMkLst>
            <pc:docMk/>
            <pc:sldMk cId="519035439" sldId="279"/>
            <ac:grpSpMk id="85" creationId="{4134A3B7-200C-4D88-8DF0-3DF10E3413AC}"/>
          </ac:grpSpMkLst>
        </pc:grpChg>
        <pc:grpChg chg="add del mod">
          <ac:chgData name="hassan MH" userId="84cd2103f36ef0dc" providerId="LiveId" clId="{5FF0AD6C-5277-44B4-BAFE-132DBCF8265D}" dt="2020-06-17T17:45:05.431" v="298" actId="478"/>
          <ac:grpSpMkLst>
            <pc:docMk/>
            <pc:sldMk cId="519035439" sldId="279"/>
            <ac:grpSpMk id="88" creationId="{1543DE1B-773A-422A-A824-BFD39C832D28}"/>
          </ac:grpSpMkLst>
        </pc:grpChg>
        <pc:grpChg chg="add mod">
          <ac:chgData name="hassan MH" userId="84cd2103f36ef0dc" providerId="LiveId" clId="{5FF0AD6C-5277-44B4-BAFE-132DBCF8265D}" dt="2020-06-17T17:23:16.357" v="37"/>
          <ac:grpSpMkLst>
            <pc:docMk/>
            <pc:sldMk cId="519035439" sldId="279"/>
            <ac:grpSpMk id="91" creationId="{0BE3AED0-609A-4880-AF89-2E74C3633C97}"/>
          </ac:grpSpMkLst>
        </pc:grpChg>
        <pc:grpChg chg="add mod">
          <ac:chgData name="hassan MH" userId="84cd2103f36ef0dc" providerId="LiveId" clId="{5FF0AD6C-5277-44B4-BAFE-132DBCF8265D}" dt="2020-06-17T17:23:16.357" v="37"/>
          <ac:grpSpMkLst>
            <pc:docMk/>
            <pc:sldMk cId="519035439" sldId="279"/>
            <ac:grpSpMk id="100" creationId="{A7BB8CED-6271-481F-9C0F-ED79C7349F75}"/>
          </ac:grpSpMkLst>
        </pc:grpChg>
        <pc:grpChg chg="add mod">
          <ac:chgData name="hassan MH" userId="84cd2103f36ef0dc" providerId="LiveId" clId="{5FF0AD6C-5277-44B4-BAFE-132DBCF8265D}" dt="2020-06-17T17:47:13.311" v="386" actId="1035"/>
          <ac:grpSpMkLst>
            <pc:docMk/>
            <pc:sldMk cId="519035439" sldId="279"/>
            <ac:grpSpMk id="163" creationId="{DE3B8494-CE95-46AA-AF0B-5CD5AA1CFEE8}"/>
          </ac:grpSpMkLst>
        </pc:grpChg>
        <pc:grpChg chg="add mod">
          <ac:chgData name="hassan MH" userId="84cd2103f36ef0dc" providerId="LiveId" clId="{5FF0AD6C-5277-44B4-BAFE-132DBCF8265D}" dt="2020-06-17T17:47:18.076" v="397" actId="1035"/>
          <ac:grpSpMkLst>
            <pc:docMk/>
            <pc:sldMk cId="519035439" sldId="279"/>
            <ac:grpSpMk id="166" creationId="{D08613E8-43DC-4424-8FF2-A485537B000B}"/>
          </ac:grpSpMkLst>
        </pc:grpChg>
        <pc:picChg chg="add mod ord">
          <ac:chgData name="hassan MH" userId="84cd2103f36ef0dc" providerId="LiveId" clId="{5FF0AD6C-5277-44B4-BAFE-132DBCF8265D}" dt="2020-06-17T18:22:45.994" v="670" actId="14100"/>
          <ac:picMkLst>
            <pc:docMk/>
            <pc:sldMk cId="519035439" sldId="279"/>
            <ac:picMk id="2" creationId="{BCB54B9E-CEEB-4948-8179-E06FFB4867B8}"/>
          </ac:picMkLst>
        </pc:picChg>
        <pc:picChg chg="add del mod">
          <ac:chgData name="hassan MH" userId="84cd2103f36ef0dc" providerId="LiveId" clId="{5FF0AD6C-5277-44B4-BAFE-132DBCF8265D}" dt="2020-06-17T17:16:41.490" v="23" actId="478"/>
          <ac:picMkLst>
            <pc:docMk/>
            <pc:sldMk cId="519035439" sldId="279"/>
            <ac:picMk id="4" creationId="{8BED8537-2157-4C25-B77D-E379461ACEFC}"/>
          </ac:picMkLst>
        </pc:picChg>
        <pc:picChg chg="add del mod">
          <ac:chgData name="hassan MH" userId="84cd2103f36ef0dc" providerId="LiveId" clId="{5FF0AD6C-5277-44B4-BAFE-132DBCF8265D}" dt="2020-06-17T17:14:58.828" v="13" actId="21"/>
          <ac:picMkLst>
            <pc:docMk/>
            <pc:sldMk cId="519035439" sldId="279"/>
            <ac:picMk id="5" creationId="{AC16C5F2-0CDA-4E9B-A1A1-78B84A84E453}"/>
          </ac:picMkLst>
        </pc:picChg>
        <pc:picChg chg="add del mod">
          <ac:chgData name="hassan MH" userId="84cd2103f36ef0dc" providerId="LiveId" clId="{5FF0AD6C-5277-44B4-BAFE-132DBCF8265D}" dt="2020-06-17T17:17:24.541" v="29" actId="478"/>
          <ac:picMkLst>
            <pc:docMk/>
            <pc:sldMk cId="519035439" sldId="279"/>
            <ac:picMk id="6" creationId="{A21A707A-97A5-4B62-B618-5A8B696C607F}"/>
          </ac:picMkLst>
        </pc:picChg>
        <pc:picChg chg="add del mod">
          <ac:chgData name="hassan MH" userId="84cd2103f36ef0dc" providerId="LiveId" clId="{5FF0AD6C-5277-44B4-BAFE-132DBCF8265D}" dt="2020-06-17T18:00:05.567" v="528" actId="478"/>
          <ac:picMkLst>
            <pc:docMk/>
            <pc:sldMk cId="519035439" sldId="279"/>
            <ac:picMk id="7" creationId="{4F835A14-0A7A-402B-9CD8-06BD9457C244}"/>
          </ac:picMkLst>
        </pc:picChg>
        <pc:picChg chg="add del mod">
          <ac:chgData name="hassan MH" userId="84cd2103f36ef0dc" providerId="LiveId" clId="{5FF0AD6C-5277-44B4-BAFE-132DBCF8265D}" dt="2020-06-17T17:23:05.640" v="36"/>
          <ac:picMkLst>
            <pc:docMk/>
            <pc:sldMk cId="519035439" sldId="279"/>
            <ac:picMk id="84" creationId="{EF6B1D7D-3679-43C7-9B88-B2A922A542C6}"/>
          </ac:picMkLst>
        </pc:picChg>
        <pc:picChg chg="add del mod">
          <ac:chgData name="hassan MH" userId="84cd2103f36ef0dc" providerId="LiveId" clId="{5FF0AD6C-5277-44B4-BAFE-132DBCF8265D}" dt="2020-06-17T17:30:44.155" v="198" actId="478"/>
          <ac:picMkLst>
            <pc:docMk/>
            <pc:sldMk cId="519035439" sldId="279"/>
            <ac:picMk id="161" creationId="{B7F9213D-4389-41E2-9E52-60B597E42667}"/>
          </ac:picMkLst>
        </pc:picChg>
      </pc:sldChg>
      <pc:sldChg chg="addSp delSp modSp add del mod">
        <pc:chgData name="hassan MH" userId="84cd2103f36ef0dc" providerId="LiveId" clId="{5FF0AD6C-5277-44B4-BAFE-132DBCF8265D}" dt="2020-06-17T18:23:02.323" v="671" actId="47"/>
        <pc:sldMkLst>
          <pc:docMk/>
          <pc:sldMk cId="3687228420" sldId="280"/>
        </pc:sldMkLst>
        <pc:spChg chg="mod">
          <ac:chgData name="hassan MH" userId="84cd2103f36ef0dc" providerId="LiveId" clId="{5FF0AD6C-5277-44B4-BAFE-132DBCF8265D}" dt="2020-06-17T18:11:32.695" v="592" actId="207"/>
          <ac:spMkLst>
            <pc:docMk/>
            <pc:sldMk cId="3687228420" sldId="280"/>
            <ac:spMk id="92" creationId="{3D33B311-90F8-4F05-92E6-A3CCE997A4B5}"/>
          </ac:spMkLst>
        </pc:spChg>
        <pc:spChg chg="mod">
          <ac:chgData name="hassan MH" userId="84cd2103f36ef0dc" providerId="LiveId" clId="{5FF0AD6C-5277-44B4-BAFE-132DBCF8265D}" dt="2020-06-17T18:13:35.145" v="653" actId="207"/>
          <ac:spMkLst>
            <pc:docMk/>
            <pc:sldMk cId="3687228420" sldId="280"/>
            <ac:spMk id="93" creationId="{6DA04082-18AB-4B51-87CF-E0F96C0434FF}"/>
          </ac:spMkLst>
        </pc:spChg>
        <pc:spChg chg="mod">
          <ac:chgData name="hassan MH" userId="84cd2103f36ef0dc" providerId="LiveId" clId="{5FF0AD6C-5277-44B4-BAFE-132DBCF8265D}" dt="2020-06-17T18:11:34.288" v="593" actId="207"/>
          <ac:spMkLst>
            <pc:docMk/>
            <pc:sldMk cId="3687228420" sldId="280"/>
            <ac:spMk id="95" creationId="{0CBE7BCD-30F8-48C5-B6FA-62CD7774FB98}"/>
          </ac:spMkLst>
        </pc:spChg>
        <pc:spChg chg="mod">
          <ac:chgData name="hassan MH" userId="84cd2103f36ef0dc" providerId="LiveId" clId="{5FF0AD6C-5277-44B4-BAFE-132DBCF8265D}" dt="2020-06-17T18:11:35.569" v="594" actId="207"/>
          <ac:spMkLst>
            <pc:docMk/>
            <pc:sldMk cId="3687228420" sldId="280"/>
            <ac:spMk id="97" creationId="{5FB97BB2-31A9-413C-87A7-B3E7228D09EF}"/>
          </ac:spMkLst>
        </pc:spChg>
        <pc:spChg chg="mod">
          <ac:chgData name="hassan MH" userId="84cd2103f36ef0dc" providerId="LiveId" clId="{5FF0AD6C-5277-44B4-BAFE-132DBCF8265D}" dt="2020-06-17T18:11:36.084" v="595" actId="207"/>
          <ac:spMkLst>
            <pc:docMk/>
            <pc:sldMk cId="3687228420" sldId="280"/>
            <ac:spMk id="99" creationId="{26068282-701D-4F21-ADE5-79872F917576}"/>
          </ac:spMkLst>
        </pc:spChg>
        <pc:spChg chg="mod">
          <ac:chgData name="hassan MH" userId="84cd2103f36ef0dc" providerId="LiveId" clId="{5FF0AD6C-5277-44B4-BAFE-132DBCF8265D}" dt="2020-06-17T18:11:36.764" v="596" actId="207"/>
          <ac:spMkLst>
            <pc:docMk/>
            <pc:sldMk cId="3687228420" sldId="280"/>
            <ac:spMk id="103" creationId="{A10BA772-967B-419D-9153-7C407767DB93}"/>
          </ac:spMkLst>
        </pc:spChg>
        <pc:spChg chg="mod">
          <ac:chgData name="hassan MH" userId="84cd2103f36ef0dc" providerId="LiveId" clId="{5FF0AD6C-5277-44B4-BAFE-132DBCF8265D}" dt="2020-06-17T18:11:37.871" v="597" actId="207"/>
          <ac:spMkLst>
            <pc:docMk/>
            <pc:sldMk cId="3687228420" sldId="280"/>
            <ac:spMk id="105" creationId="{E8AAB68B-D78D-4287-BA1B-C7BFA38A913A}"/>
          </ac:spMkLst>
        </pc:spChg>
        <pc:spChg chg="mod">
          <ac:chgData name="hassan MH" userId="84cd2103f36ef0dc" providerId="LiveId" clId="{5FF0AD6C-5277-44B4-BAFE-132DBCF8265D}" dt="2020-06-17T18:11:38.595" v="598" actId="207"/>
          <ac:spMkLst>
            <pc:docMk/>
            <pc:sldMk cId="3687228420" sldId="280"/>
            <ac:spMk id="106" creationId="{2C5C4D5D-8849-4F9B-85FC-FD9D458AF204}"/>
          </ac:spMkLst>
        </pc:spChg>
        <pc:spChg chg="mod">
          <ac:chgData name="hassan MH" userId="84cd2103f36ef0dc" providerId="LiveId" clId="{5FF0AD6C-5277-44B4-BAFE-132DBCF8265D}" dt="2020-06-17T18:11:39.257" v="599" actId="207"/>
          <ac:spMkLst>
            <pc:docMk/>
            <pc:sldMk cId="3687228420" sldId="280"/>
            <ac:spMk id="107" creationId="{39C16288-F99C-4080-81BD-53AEA2878454}"/>
          </ac:spMkLst>
        </pc:spChg>
        <pc:spChg chg="mod">
          <ac:chgData name="hassan MH" userId="84cd2103f36ef0dc" providerId="LiveId" clId="{5FF0AD6C-5277-44B4-BAFE-132DBCF8265D}" dt="2020-06-17T18:11:40.108" v="600" actId="207"/>
          <ac:spMkLst>
            <pc:docMk/>
            <pc:sldMk cId="3687228420" sldId="280"/>
            <ac:spMk id="108" creationId="{322FBCF9-6D3A-4770-B247-BB5A4CC4082A}"/>
          </ac:spMkLst>
        </pc:spChg>
        <pc:spChg chg="mod">
          <ac:chgData name="hassan MH" userId="84cd2103f36ef0dc" providerId="LiveId" clId="{5FF0AD6C-5277-44B4-BAFE-132DBCF8265D}" dt="2020-06-17T18:11:40.873" v="601" actId="207"/>
          <ac:spMkLst>
            <pc:docMk/>
            <pc:sldMk cId="3687228420" sldId="280"/>
            <ac:spMk id="109" creationId="{CD9F4AB6-FE3C-4B87-B85A-B9DEA113ADAD}"/>
          </ac:spMkLst>
        </pc:spChg>
        <pc:spChg chg="mod">
          <ac:chgData name="hassan MH" userId="84cd2103f36ef0dc" providerId="LiveId" clId="{5FF0AD6C-5277-44B4-BAFE-132DBCF8265D}" dt="2020-06-17T18:11:42.291" v="602" actId="207"/>
          <ac:spMkLst>
            <pc:docMk/>
            <pc:sldMk cId="3687228420" sldId="280"/>
            <ac:spMk id="110" creationId="{32612B43-3E30-47F0-830F-B63773CBB9E5}"/>
          </ac:spMkLst>
        </pc:spChg>
        <pc:spChg chg="mod">
          <ac:chgData name="hassan MH" userId="84cd2103f36ef0dc" providerId="LiveId" clId="{5FF0AD6C-5277-44B4-BAFE-132DBCF8265D}" dt="2020-06-17T18:11:43.296" v="603" actId="207"/>
          <ac:spMkLst>
            <pc:docMk/>
            <pc:sldMk cId="3687228420" sldId="280"/>
            <ac:spMk id="111" creationId="{2852AF52-DBE3-4335-996B-59B208CAEACB}"/>
          </ac:spMkLst>
        </pc:spChg>
        <pc:spChg chg="mod">
          <ac:chgData name="hassan MH" userId="84cd2103f36ef0dc" providerId="LiveId" clId="{5FF0AD6C-5277-44B4-BAFE-132DBCF8265D}" dt="2020-06-17T18:11:43.948" v="604" actId="207"/>
          <ac:spMkLst>
            <pc:docMk/>
            <pc:sldMk cId="3687228420" sldId="280"/>
            <ac:spMk id="112" creationId="{3A49959D-D98F-46E9-AF71-854FD6042464}"/>
          </ac:spMkLst>
        </pc:spChg>
        <pc:spChg chg="mod">
          <ac:chgData name="hassan MH" userId="84cd2103f36ef0dc" providerId="LiveId" clId="{5FF0AD6C-5277-44B4-BAFE-132DBCF8265D}" dt="2020-06-17T18:11:45.382" v="605" actId="207"/>
          <ac:spMkLst>
            <pc:docMk/>
            <pc:sldMk cId="3687228420" sldId="280"/>
            <ac:spMk id="113" creationId="{C993C7A7-FCCA-4104-AE79-406DEA4886BF}"/>
          </ac:spMkLst>
        </pc:spChg>
        <pc:spChg chg="mod">
          <ac:chgData name="hassan MH" userId="84cd2103f36ef0dc" providerId="LiveId" clId="{5FF0AD6C-5277-44B4-BAFE-132DBCF8265D}" dt="2020-06-17T18:11:54.658" v="610" actId="207"/>
          <ac:spMkLst>
            <pc:docMk/>
            <pc:sldMk cId="3687228420" sldId="280"/>
            <ac:spMk id="114" creationId="{B473500C-1F8C-4F85-899D-A95A092B8CB8}"/>
          </ac:spMkLst>
        </pc:spChg>
        <pc:spChg chg="mod">
          <ac:chgData name="hassan MH" userId="84cd2103f36ef0dc" providerId="LiveId" clId="{5FF0AD6C-5277-44B4-BAFE-132DBCF8265D}" dt="2020-06-17T18:11:46.585" v="607" actId="207"/>
          <ac:spMkLst>
            <pc:docMk/>
            <pc:sldMk cId="3687228420" sldId="280"/>
            <ac:spMk id="116" creationId="{13FF6EE4-57FC-44EB-8C39-32FCAB8445FB}"/>
          </ac:spMkLst>
        </pc:spChg>
        <pc:spChg chg="mod">
          <ac:chgData name="hassan MH" userId="84cd2103f36ef0dc" providerId="LiveId" clId="{5FF0AD6C-5277-44B4-BAFE-132DBCF8265D}" dt="2020-06-17T18:11:52.402" v="609" actId="207"/>
          <ac:spMkLst>
            <pc:docMk/>
            <pc:sldMk cId="3687228420" sldId="280"/>
            <ac:spMk id="119" creationId="{1EC84B57-7BE5-4EA1-9A8A-9A0D467C262E}"/>
          </ac:spMkLst>
        </pc:spChg>
        <pc:spChg chg="mod">
          <ac:chgData name="hassan MH" userId="84cd2103f36ef0dc" providerId="LiveId" clId="{5FF0AD6C-5277-44B4-BAFE-132DBCF8265D}" dt="2020-06-17T18:11:47.103" v="608" actId="207"/>
          <ac:spMkLst>
            <pc:docMk/>
            <pc:sldMk cId="3687228420" sldId="280"/>
            <ac:spMk id="120" creationId="{08792F27-D4A6-404F-A4AE-5459FF0CC2BB}"/>
          </ac:spMkLst>
        </pc:spChg>
        <pc:spChg chg="mod">
          <ac:chgData name="hassan MH" userId="84cd2103f36ef0dc" providerId="LiveId" clId="{5FF0AD6C-5277-44B4-BAFE-132DBCF8265D}" dt="2020-06-17T18:11:46.105" v="606" actId="207"/>
          <ac:spMkLst>
            <pc:docMk/>
            <pc:sldMk cId="3687228420" sldId="280"/>
            <ac:spMk id="121" creationId="{272E5010-8F03-45D0-A180-4EE2076691BC}"/>
          </ac:spMkLst>
        </pc:spChg>
        <pc:spChg chg="mod">
          <ac:chgData name="hassan MH" userId="84cd2103f36ef0dc" providerId="LiveId" clId="{5FF0AD6C-5277-44B4-BAFE-132DBCF8265D}" dt="2020-06-17T18:09:31.725" v="570" actId="14100"/>
          <ac:spMkLst>
            <pc:docMk/>
            <pc:sldMk cId="3687228420" sldId="280"/>
            <ac:spMk id="158" creationId="{1C8500A7-4E34-45FF-B809-66FBF4C3ABB8}"/>
          </ac:spMkLst>
        </pc:spChg>
        <pc:spChg chg="mod">
          <ac:chgData name="hassan MH" userId="84cd2103f36ef0dc" providerId="LiveId" clId="{5FF0AD6C-5277-44B4-BAFE-132DBCF8265D}" dt="2020-06-17T18:09:28.620" v="569" actId="14100"/>
          <ac:spMkLst>
            <pc:docMk/>
            <pc:sldMk cId="3687228420" sldId="280"/>
            <ac:spMk id="159" creationId="{6B45E158-C7CE-474F-8996-5E79E3675735}"/>
          </ac:spMkLst>
        </pc:spChg>
        <pc:spChg chg="mod">
          <ac:chgData name="hassan MH" userId="84cd2103f36ef0dc" providerId="LiveId" clId="{5FF0AD6C-5277-44B4-BAFE-132DBCF8265D}" dt="2020-06-17T18:11:21.340" v="588" actId="14100"/>
          <ac:spMkLst>
            <pc:docMk/>
            <pc:sldMk cId="3687228420" sldId="280"/>
            <ac:spMk id="160" creationId="{4516798C-A462-4472-9BC2-8BEE15699C26}"/>
          </ac:spMkLst>
        </pc:spChg>
        <pc:spChg chg="mod">
          <ac:chgData name="hassan MH" userId="84cd2103f36ef0dc" providerId="LiveId" clId="{5FF0AD6C-5277-44B4-BAFE-132DBCF8265D}" dt="2020-06-17T18:11:30.935" v="591" actId="207"/>
          <ac:spMkLst>
            <pc:docMk/>
            <pc:sldMk cId="3687228420" sldId="280"/>
            <ac:spMk id="164" creationId="{1A31C89E-5815-4937-8D78-619664117A18}"/>
          </ac:spMkLst>
        </pc:spChg>
        <pc:spChg chg="mod">
          <ac:chgData name="hassan MH" userId="84cd2103f36ef0dc" providerId="LiveId" clId="{5FF0AD6C-5277-44B4-BAFE-132DBCF8265D}" dt="2020-06-17T18:13:33.686" v="652" actId="207"/>
          <ac:spMkLst>
            <pc:docMk/>
            <pc:sldMk cId="3687228420" sldId="280"/>
            <ac:spMk id="165" creationId="{9850F865-8C6A-42A3-85E7-5EB80D21174D}"/>
          </ac:spMkLst>
        </pc:spChg>
        <pc:spChg chg="mod">
          <ac:chgData name="hassan MH" userId="84cd2103f36ef0dc" providerId="LiveId" clId="{5FF0AD6C-5277-44B4-BAFE-132DBCF8265D}" dt="2020-06-17T18:11:28.922" v="590" actId="207"/>
          <ac:spMkLst>
            <pc:docMk/>
            <pc:sldMk cId="3687228420" sldId="280"/>
            <ac:spMk id="167" creationId="{287B3D0E-09E8-4B6C-B249-7B763118F81B}"/>
          </ac:spMkLst>
        </pc:spChg>
        <pc:spChg chg="mod">
          <ac:chgData name="hassan MH" userId="84cd2103f36ef0dc" providerId="LiveId" clId="{5FF0AD6C-5277-44B4-BAFE-132DBCF8265D}" dt="2020-06-17T18:13:31.760" v="651" actId="207"/>
          <ac:spMkLst>
            <pc:docMk/>
            <pc:sldMk cId="3687228420" sldId="280"/>
            <ac:spMk id="168" creationId="{49E17AF9-D715-4A39-BB77-119C69DF3210}"/>
          </ac:spMkLst>
        </pc:spChg>
        <pc:spChg chg="mod">
          <ac:chgData name="hassan MH" userId="84cd2103f36ef0dc" providerId="LiveId" clId="{5FF0AD6C-5277-44B4-BAFE-132DBCF8265D}" dt="2020-06-17T18:13:27.674" v="649" actId="207"/>
          <ac:spMkLst>
            <pc:docMk/>
            <pc:sldMk cId="3687228420" sldId="280"/>
            <ac:spMk id="176" creationId="{57BC22F8-3FC3-4B66-A9A2-FA16C0F285CD}"/>
          </ac:spMkLst>
        </pc:spChg>
        <pc:spChg chg="mod">
          <ac:chgData name="hassan MH" userId="84cd2103f36ef0dc" providerId="LiveId" clId="{5FF0AD6C-5277-44B4-BAFE-132DBCF8265D}" dt="2020-06-17T18:13:29.852" v="650" actId="207"/>
          <ac:spMkLst>
            <pc:docMk/>
            <pc:sldMk cId="3687228420" sldId="280"/>
            <ac:spMk id="180" creationId="{CCABFD20-89A2-43A8-8093-89F3C84D0100}"/>
          </ac:spMkLst>
        </pc:spChg>
        <pc:spChg chg="mod">
          <ac:chgData name="hassan MH" userId="84cd2103f36ef0dc" providerId="LiveId" clId="{5FF0AD6C-5277-44B4-BAFE-132DBCF8265D}" dt="2020-06-17T18:10:35.242" v="583"/>
          <ac:spMkLst>
            <pc:docMk/>
            <pc:sldMk cId="3687228420" sldId="280"/>
            <ac:spMk id="183" creationId="{88BC846A-03D0-4A91-AF6F-8B2A3A9FE64A}"/>
          </ac:spMkLst>
        </pc:spChg>
        <pc:spChg chg="mod">
          <ac:chgData name="hassan MH" userId="84cd2103f36ef0dc" providerId="LiveId" clId="{5FF0AD6C-5277-44B4-BAFE-132DBCF8265D}" dt="2020-06-17T18:09:16.595" v="567" actId="207"/>
          <ac:spMkLst>
            <pc:docMk/>
            <pc:sldMk cId="3687228420" sldId="280"/>
            <ac:spMk id="186" creationId="{4E6D4AC9-F01C-4787-9405-F8F0F7A70C73}"/>
          </ac:spMkLst>
        </pc:spChg>
        <pc:grpChg chg="mod">
          <ac:chgData name="hassan MH" userId="84cd2103f36ef0dc" providerId="LiveId" clId="{5FF0AD6C-5277-44B4-BAFE-132DBCF8265D}" dt="2020-06-17T18:11:11.443" v="585" actId="207"/>
          <ac:grpSpMkLst>
            <pc:docMk/>
            <pc:sldMk cId="3687228420" sldId="280"/>
            <ac:grpSpMk id="91" creationId="{0BE3AED0-609A-4880-AF89-2E74C3633C97}"/>
          </ac:grpSpMkLst>
        </pc:grpChg>
        <pc:picChg chg="add del mod">
          <ac:chgData name="hassan MH" userId="84cd2103f36ef0dc" providerId="LiveId" clId="{5FF0AD6C-5277-44B4-BAFE-132DBCF8265D}" dt="2020-06-17T18:11:59.471" v="611" actId="478"/>
          <ac:picMkLst>
            <pc:docMk/>
            <pc:sldMk cId="3687228420" sldId="280"/>
            <ac:picMk id="3" creationId="{109BE7B6-DBEC-4E4E-B623-D430A6A9C673}"/>
          </ac:picMkLst>
        </pc:picChg>
      </pc:sldChg>
      <pc:sldChg chg="addSp delSp modSp add del mod">
        <pc:chgData name="hassan MH" userId="84cd2103f36ef0dc" providerId="LiveId" clId="{5FF0AD6C-5277-44B4-BAFE-132DBCF8265D}" dt="2020-06-17T18:23:02.323" v="671" actId="47"/>
        <pc:sldMkLst>
          <pc:docMk/>
          <pc:sldMk cId="636544828" sldId="281"/>
        </pc:sldMkLst>
        <pc:spChg chg="mod">
          <ac:chgData name="hassan MH" userId="84cd2103f36ef0dc" providerId="LiveId" clId="{5FF0AD6C-5277-44B4-BAFE-132DBCF8265D}" dt="2020-06-17T18:12:31.893" v="624" actId="207"/>
          <ac:spMkLst>
            <pc:docMk/>
            <pc:sldMk cId="636544828" sldId="281"/>
            <ac:spMk id="92" creationId="{3D33B311-90F8-4F05-92E6-A3CCE997A4B5}"/>
          </ac:spMkLst>
        </pc:spChg>
        <pc:spChg chg="mod">
          <ac:chgData name="hassan MH" userId="84cd2103f36ef0dc" providerId="LiveId" clId="{5FF0AD6C-5277-44B4-BAFE-132DBCF8265D}" dt="2020-06-17T18:13:08.134" v="645" actId="207"/>
          <ac:spMkLst>
            <pc:docMk/>
            <pc:sldMk cId="636544828" sldId="281"/>
            <ac:spMk id="93" creationId="{6DA04082-18AB-4B51-87CF-E0F96C0434FF}"/>
          </ac:spMkLst>
        </pc:spChg>
        <pc:spChg chg="mod">
          <ac:chgData name="hassan MH" userId="84cd2103f36ef0dc" providerId="LiveId" clId="{5FF0AD6C-5277-44B4-BAFE-132DBCF8265D}" dt="2020-06-17T18:12:33.901" v="625" actId="207"/>
          <ac:spMkLst>
            <pc:docMk/>
            <pc:sldMk cId="636544828" sldId="281"/>
            <ac:spMk id="95" creationId="{0CBE7BCD-30F8-48C5-B6FA-62CD7774FB98}"/>
          </ac:spMkLst>
        </pc:spChg>
        <pc:spChg chg="mod">
          <ac:chgData name="hassan MH" userId="84cd2103f36ef0dc" providerId="LiveId" clId="{5FF0AD6C-5277-44B4-BAFE-132DBCF8265D}" dt="2020-06-17T18:12:34.572" v="626" actId="207"/>
          <ac:spMkLst>
            <pc:docMk/>
            <pc:sldMk cId="636544828" sldId="281"/>
            <ac:spMk id="97" creationId="{5FB97BB2-31A9-413C-87A7-B3E7228D09EF}"/>
          </ac:spMkLst>
        </pc:spChg>
        <pc:spChg chg="mod">
          <ac:chgData name="hassan MH" userId="84cd2103f36ef0dc" providerId="LiveId" clId="{5FF0AD6C-5277-44B4-BAFE-132DBCF8265D}" dt="2020-06-17T18:12:42.666" v="629" actId="207"/>
          <ac:spMkLst>
            <pc:docMk/>
            <pc:sldMk cId="636544828" sldId="281"/>
            <ac:spMk id="99" creationId="{26068282-701D-4F21-ADE5-79872F917576}"/>
          </ac:spMkLst>
        </pc:spChg>
        <pc:spChg chg="mod">
          <ac:chgData name="hassan MH" userId="84cd2103f36ef0dc" providerId="LiveId" clId="{5FF0AD6C-5277-44B4-BAFE-132DBCF8265D}" dt="2020-06-17T18:12:44.381" v="630" actId="207"/>
          <ac:spMkLst>
            <pc:docMk/>
            <pc:sldMk cId="636544828" sldId="281"/>
            <ac:spMk id="103" creationId="{A10BA772-967B-419D-9153-7C407767DB93}"/>
          </ac:spMkLst>
        </pc:spChg>
        <pc:spChg chg="mod">
          <ac:chgData name="hassan MH" userId="84cd2103f36ef0dc" providerId="LiveId" clId="{5FF0AD6C-5277-44B4-BAFE-132DBCF8265D}" dt="2020-06-17T18:12:46.418" v="631" actId="207"/>
          <ac:spMkLst>
            <pc:docMk/>
            <pc:sldMk cId="636544828" sldId="281"/>
            <ac:spMk id="105" creationId="{E8AAB68B-D78D-4287-BA1B-C7BFA38A913A}"/>
          </ac:spMkLst>
        </pc:spChg>
        <pc:spChg chg="mod">
          <ac:chgData name="hassan MH" userId="84cd2103f36ef0dc" providerId="LiveId" clId="{5FF0AD6C-5277-44B4-BAFE-132DBCF8265D}" dt="2020-06-17T18:12:47.097" v="632" actId="207"/>
          <ac:spMkLst>
            <pc:docMk/>
            <pc:sldMk cId="636544828" sldId="281"/>
            <ac:spMk id="106" creationId="{2C5C4D5D-8849-4F9B-85FC-FD9D458AF204}"/>
          </ac:spMkLst>
        </pc:spChg>
        <pc:spChg chg="mod">
          <ac:chgData name="hassan MH" userId="84cd2103f36ef0dc" providerId="LiveId" clId="{5FF0AD6C-5277-44B4-BAFE-132DBCF8265D}" dt="2020-06-17T18:12:47.767" v="633" actId="207"/>
          <ac:spMkLst>
            <pc:docMk/>
            <pc:sldMk cId="636544828" sldId="281"/>
            <ac:spMk id="107" creationId="{39C16288-F99C-4080-81BD-53AEA2878454}"/>
          </ac:spMkLst>
        </pc:spChg>
        <pc:spChg chg="mod">
          <ac:chgData name="hassan MH" userId="84cd2103f36ef0dc" providerId="LiveId" clId="{5FF0AD6C-5277-44B4-BAFE-132DBCF8265D}" dt="2020-06-17T18:12:48.427" v="634" actId="207"/>
          <ac:spMkLst>
            <pc:docMk/>
            <pc:sldMk cId="636544828" sldId="281"/>
            <ac:spMk id="108" creationId="{322FBCF9-6D3A-4770-B247-BB5A4CC4082A}"/>
          </ac:spMkLst>
        </pc:spChg>
        <pc:spChg chg="mod">
          <ac:chgData name="hassan MH" userId="84cd2103f36ef0dc" providerId="LiveId" clId="{5FF0AD6C-5277-44B4-BAFE-132DBCF8265D}" dt="2020-06-17T18:12:48.965" v="635" actId="207"/>
          <ac:spMkLst>
            <pc:docMk/>
            <pc:sldMk cId="636544828" sldId="281"/>
            <ac:spMk id="109" creationId="{CD9F4AB6-FE3C-4B87-B85A-B9DEA113ADAD}"/>
          </ac:spMkLst>
        </pc:spChg>
        <pc:spChg chg="mod">
          <ac:chgData name="hassan MH" userId="84cd2103f36ef0dc" providerId="LiveId" clId="{5FF0AD6C-5277-44B4-BAFE-132DBCF8265D}" dt="2020-06-17T18:12:50.492" v="636" actId="207"/>
          <ac:spMkLst>
            <pc:docMk/>
            <pc:sldMk cId="636544828" sldId="281"/>
            <ac:spMk id="110" creationId="{32612B43-3E30-47F0-830F-B63773CBB9E5}"/>
          </ac:spMkLst>
        </pc:spChg>
        <pc:spChg chg="mod">
          <ac:chgData name="hassan MH" userId="84cd2103f36ef0dc" providerId="LiveId" clId="{5FF0AD6C-5277-44B4-BAFE-132DBCF8265D}" dt="2020-06-17T18:12:51.324" v="637" actId="207"/>
          <ac:spMkLst>
            <pc:docMk/>
            <pc:sldMk cId="636544828" sldId="281"/>
            <ac:spMk id="111" creationId="{2852AF52-DBE3-4335-996B-59B208CAEACB}"/>
          </ac:spMkLst>
        </pc:spChg>
        <pc:spChg chg="mod">
          <ac:chgData name="hassan MH" userId="84cd2103f36ef0dc" providerId="LiveId" clId="{5FF0AD6C-5277-44B4-BAFE-132DBCF8265D}" dt="2020-06-17T18:12:52.101" v="638" actId="207"/>
          <ac:spMkLst>
            <pc:docMk/>
            <pc:sldMk cId="636544828" sldId="281"/>
            <ac:spMk id="112" creationId="{3A49959D-D98F-46E9-AF71-854FD6042464}"/>
          </ac:spMkLst>
        </pc:spChg>
        <pc:spChg chg="mod">
          <ac:chgData name="hassan MH" userId="84cd2103f36ef0dc" providerId="LiveId" clId="{5FF0AD6C-5277-44B4-BAFE-132DBCF8265D}" dt="2020-06-17T18:12:52.695" v="639" actId="207"/>
          <ac:spMkLst>
            <pc:docMk/>
            <pc:sldMk cId="636544828" sldId="281"/>
            <ac:spMk id="113" creationId="{C993C7A7-FCCA-4104-AE79-406DEA4886BF}"/>
          </ac:spMkLst>
        </pc:spChg>
        <pc:spChg chg="mod">
          <ac:chgData name="hassan MH" userId="84cd2103f36ef0dc" providerId="LiveId" clId="{5FF0AD6C-5277-44B4-BAFE-132DBCF8265D}" dt="2020-06-17T18:12:54.927" v="640" actId="207"/>
          <ac:spMkLst>
            <pc:docMk/>
            <pc:sldMk cId="636544828" sldId="281"/>
            <ac:spMk id="114" creationId="{B473500C-1F8C-4F85-899D-A95A092B8CB8}"/>
          </ac:spMkLst>
        </pc:spChg>
        <pc:spChg chg="mod">
          <ac:chgData name="hassan MH" userId="84cd2103f36ef0dc" providerId="LiveId" clId="{5FF0AD6C-5277-44B4-BAFE-132DBCF8265D}" dt="2020-06-17T18:12:56.707" v="642" actId="207"/>
          <ac:spMkLst>
            <pc:docMk/>
            <pc:sldMk cId="636544828" sldId="281"/>
            <ac:spMk id="116" creationId="{13FF6EE4-57FC-44EB-8C39-32FCAB8445FB}"/>
          </ac:spMkLst>
        </pc:spChg>
        <pc:spChg chg="mod">
          <ac:chgData name="hassan MH" userId="84cd2103f36ef0dc" providerId="LiveId" clId="{5FF0AD6C-5277-44B4-BAFE-132DBCF8265D}" dt="2020-06-17T18:12:55.512" v="641" actId="207"/>
          <ac:spMkLst>
            <pc:docMk/>
            <pc:sldMk cId="636544828" sldId="281"/>
            <ac:spMk id="119" creationId="{1EC84B57-7BE5-4EA1-9A8A-9A0D467C262E}"/>
          </ac:spMkLst>
        </pc:spChg>
        <pc:spChg chg="mod">
          <ac:chgData name="hassan MH" userId="84cd2103f36ef0dc" providerId="LiveId" clId="{5FF0AD6C-5277-44B4-BAFE-132DBCF8265D}" dt="2020-06-17T18:12:57.213" v="643" actId="207"/>
          <ac:spMkLst>
            <pc:docMk/>
            <pc:sldMk cId="636544828" sldId="281"/>
            <ac:spMk id="121" creationId="{272E5010-8F03-45D0-A180-4EE2076691BC}"/>
          </ac:spMkLst>
        </pc:spChg>
        <pc:spChg chg="mod">
          <ac:chgData name="hassan MH" userId="84cd2103f36ef0dc" providerId="LiveId" clId="{5FF0AD6C-5277-44B4-BAFE-132DBCF8265D}" dt="2020-06-17T18:12:29.899" v="623" actId="207"/>
          <ac:spMkLst>
            <pc:docMk/>
            <pc:sldMk cId="636544828" sldId="281"/>
            <ac:spMk id="164" creationId="{1A31C89E-5815-4937-8D78-619664117A18}"/>
          </ac:spMkLst>
        </pc:spChg>
        <pc:spChg chg="mod">
          <ac:chgData name="hassan MH" userId="84cd2103f36ef0dc" providerId="LiveId" clId="{5FF0AD6C-5277-44B4-BAFE-132DBCF8265D}" dt="2020-06-17T18:13:09.719" v="646" actId="207"/>
          <ac:spMkLst>
            <pc:docMk/>
            <pc:sldMk cId="636544828" sldId="281"/>
            <ac:spMk id="165" creationId="{9850F865-8C6A-42A3-85E7-5EB80D21174D}"/>
          </ac:spMkLst>
        </pc:spChg>
        <pc:spChg chg="mod">
          <ac:chgData name="hassan MH" userId="84cd2103f36ef0dc" providerId="LiveId" clId="{5FF0AD6C-5277-44B4-BAFE-132DBCF8265D}" dt="2020-06-17T18:12:27.807" v="622" actId="207"/>
          <ac:spMkLst>
            <pc:docMk/>
            <pc:sldMk cId="636544828" sldId="281"/>
            <ac:spMk id="167" creationId="{287B3D0E-09E8-4B6C-B249-7B763118F81B}"/>
          </ac:spMkLst>
        </pc:spChg>
        <pc:spChg chg="mod">
          <ac:chgData name="hassan MH" userId="84cd2103f36ef0dc" providerId="LiveId" clId="{5FF0AD6C-5277-44B4-BAFE-132DBCF8265D}" dt="2020-06-17T18:13:11.016" v="647" actId="207"/>
          <ac:spMkLst>
            <pc:docMk/>
            <pc:sldMk cId="636544828" sldId="281"/>
            <ac:spMk id="168" creationId="{49E17AF9-D715-4A39-BB77-119C69DF3210}"/>
          </ac:spMkLst>
        </pc:spChg>
        <pc:spChg chg="mod">
          <ac:chgData name="hassan MH" userId="84cd2103f36ef0dc" providerId="LiveId" clId="{5FF0AD6C-5277-44B4-BAFE-132DBCF8265D}" dt="2020-06-17T18:13:03.842" v="644" actId="207"/>
          <ac:spMkLst>
            <pc:docMk/>
            <pc:sldMk cId="636544828" sldId="281"/>
            <ac:spMk id="176" creationId="{57BC22F8-3FC3-4B66-A9A2-FA16C0F285CD}"/>
          </ac:spMkLst>
        </pc:spChg>
        <pc:spChg chg="mod">
          <ac:chgData name="hassan MH" userId="84cd2103f36ef0dc" providerId="LiveId" clId="{5FF0AD6C-5277-44B4-BAFE-132DBCF8265D}" dt="2020-06-17T18:13:12.390" v="648" actId="207"/>
          <ac:spMkLst>
            <pc:docMk/>
            <pc:sldMk cId="636544828" sldId="281"/>
            <ac:spMk id="180" creationId="{CCABFD20-89A2-43A8-8093-89F3C84D0100}"/>
          </ac:spMkLst>
        </pc:spChg>
        <pc:spChg chg="mod">
          <ac:chgData name="hassan MH" userId="84cd2103f36ef0dc" providerId="LiveId" clId="{5FF0AD6C-5277-44B4-BAFE-132DBCF8265D}" dt="2020-06-17T18:12:22.106" v="620" actId="207"/>
          <ac:spMkLst>
            <pc:docMk/>
            <pc:sldMk cId="636544828" sldId="281"/>
            <ac:spMk id="183" creationId="{88BC846A-03D0-4A91-AF6F-8B2A3A9FE64A}"/>
          </ac:spMkLst>
        </pc:spChg>
        <pc:spChg chg="mod">
          <ac:chgData name="hassan MH" userId="84cd2103f36ef0dc" providerId="LiveId" clId="{5FF0AD6C-5277-44B4-BAFE-132DBCF8265D}" dt="2020-06-17T18:12:25.266" v="621" actId="207"/>
          <ac:spMkLst>
            <pc:docMk/>
            <pc:sldMk cId="636544828" sldId="281"/>
            <ac:spMk id="186" creationId="{4E6D4AC9-F01C-4787-9405-F8F0F7A70C73}"/>
          </ac:spMkLst>
        </pc:spChg>
        <pc:grpChg chg="mod">
          <ac:chgData name="hassan MH" userId="84cd2103f36ef0dc" providerId="LiveId" clId="{5FF0AD6C-5277-44B4-BAFE-132DBCF8265D}" dt="2020-06-17T18:12:37.279" v="628" actId="207"/>
          <ac:grpSpMkLst>
            <pc:docMk/>
            <pc:sldMk cId="636544828" sldId="281"/>
            <ac:grpSpMk id="100" creationId="{A7BB8CED-6271-481F-9C0F-ED79C7349F75}"/>
          </ac:grpSpMkLst>
        </pc:grpChg>
        <pc:picChg chg="add del mod">
          <ac:chgData name="hassan MH" userId="84cd2103f36ef0dc" providerId="LiveId" clId="{5FF0AD6C-5277-44B4-BAFE-132DBCF8265D}" dt="2020-06-17T18:15:27.191" v="654" actId="478"/>
          <ac:picMkLst>
            <pc:docMk/>
            <pc:sldMk cId="636544828" sldId="281"/>
            <ac:picMk id="3" creationId="{F5846E58-B8BE-47D2-BC30-504578D22FF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19C1C73A-57F9-4E03-A710-820C282EEBF6}"/>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a:extLst>
              <a:ext uri="{FF2B5EF4-FFF2-40B4-BE49-F238E27FC236}">
                <a16:creationId xmlns:a16="http://schemas.microsoft.com/office/drawing/2014/main" id="{D072307C-A6D6-47B7-AFDE-1ECDA78D3FEB}"/>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r">
              <a:defRPr sz="1200"/>
            </a:lvl1pPr>
          </a:lstStyle>
          <a:p>
            <a:fld id="{9D2A5808-FF16-4EF3-A9F3-52E958D6BFEE}" type="datetimeFigureOut">
              <a:rPr lang="en-GB" smtClean="0"/>
              <a:t>16/04/2023</a:t>
            </a:fld>
            <a:endParaRPr lang="en-GB"/>
          </a:p>
        </p:txBody>
      </p:sp>
      <p:sp>
        <p:nvSpPr>
          <p:cNvPr id="4" name="عنصر نائب للتذييل 3">
            <a:extLst>
              <a:ext uri="{FF2B5EF4-FFF2-40B4-BE49-F238E27FC236}">
                <a16:creationId xmlns:a16="http://schemas.microsoft.com/office/drawing/2014/main" id="{681424CE-0C32-4C8B-B34D-5C02BCF08936}"/>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5" name="عنصر نائب لرقم الشريحة 4">
            <a:extLst>
              <a:ext uri="{FF2B5EF4-FFF2-40B4-BE49-F238E27FC236}">
                <a16:creationId xmlns:a16="http://schemas.microsoft.com/office/drawing/2014/main" id="{5CB4EBB6-522F-4B84-9018-881E5282AA46}"/>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r">
              <a:defRPr sz="1200"/>
            </a:lvl1pPr>
          </a:lstStyle>
          <a:p>
            <a:fld id="{C125A515-0C1A-408E-9382-FF58CE769286}" type="slidenum">
              <a:rPr lang="en-GB" smtClean="0"/>
              <a:t>‹#›</a:t>
            </a:fld>
            <a:endParaRPr lang="en-GB"/>
          </a:p>
        </p:txBody>
      </p:sp>
    </p:spTree>
    <p:extLst>
      <p:ext uri="{BB962C8B-B14F-4D97-AF65-F5344CB8AC3E}">
        <p14:creationId xmlns:p14="http://schemas.microsoft.com/office/powerpoint/2010/main" val="287772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GB"/>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248788C4-4879-449C-B229-4BC8350AB4B2}" type="datetimeFigureOut">
              <a:rPr lang="en-GB" smtClean="0"/>
              <a:t>16/04/2023</a:t>
            </a:fld>
            <a:endParaRPr lang="en-GB"/>
          </a:p>
        </p:txBody>
      </p:sp>
      <p:sp>
        <p:nvSpPr>
          <p:cNvPr id="4" name="عنصر نائب لصورة الشريحة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1" anchor="ctr"/>
          <a:lstStyle/>
          <a:p>
            <a:endParaRPr lang="en-GB"/>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endParaRPr lang="en-GB" dirty="0"/>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GB"/>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AC9ED8D1-4334-4964-8D2E-D7A9C856A158}" type="slidenum">
              <a:rPr lang="en-GB" smtClean="0"/>
              <a:t>‹#›</a:t>
            </a:fld>
            <a:endParaRPr lang="en-GB"/>
          </a:p>
        </p:txBody>
      </p:sp>
    </p:spTree>
    <p:extLst>
      <p:ext uri="{BB962C8B-B14F-4D97-AF65-F5344CB8AC3E}">
        <p14:creationId xmlns:p14="http://schemas.microsoft.com/office/powerpoint/2010/main" val="3503807079"/>
      </p:ext>
    </p:extLst>
  </p:cSld>
  <p:clrMap bg1="lt1" tx1="dk1" bg2="lt2" tx2="dk2" accent1="accent1" accent2="accent2" accent3="accent3" accent4="accent4" accent5="accent5" accent6="accent6" hlink="hlink" folHlink="folHlink"/>
  <p:notesStyle>
    <a:lvl1pPr marL="0" algn="r" defTabSz="995507" rtl="1" eaLnBrk="1" latinLnBrk="0" hangingPunct="1">
      <a:defRPr sz="1306" kern="1200">
        <a:solidFill>
          <a:schemeClr val="tx1"/>
        </a:solidFill>
        <a:latin typeface="+mn-lt"/>
        <a:ea typeface="+mn-ea"/>
        <a:cs typeface="+mn-cs"/>
      </a:defRPr>
    </a:lvl1pPr>
    <a:lvl2pPr marL="497754" algn="r" defTabSz="995507" rtl="1" eaLnBrk="1" latinLnBrk="0" hangingPunct="1">
      <a:defRPr sz="1306" kern="1200">
        <a:solidFill>
          <a:schemeClr val="tx1"/>
        </a:solidFill>
        <a:latin typeface="+mn-lt"/>
        <a:ea typeface="+mn-ea"/>
        <a:cs typeface="+mn-cs"/>
      </a:defRPr>
    </a:lvl2pPr>
    <a:lvl3pPr marL="995507" algn="r" defTabSz="995507" rtl="1" eaLnBrk="1" latinLnBrk="0" hangingPunct="1">
      <a:defRPr sz="1306" kern="1200">
        <a:solidFill>
          <a:schemeClr val="tx1"/>
        </a:solidFill>
        <a:latin typeface="+mn-lt"/>
        <a:ea typeface="+mn-ea"/>
        <a:cs typeface="+mn-cs"/>
      </a:defRPr>
    </a:lvl3pPr>
    <a:lvl4pPr marL="1493261" algn="r" defTabSz="995507" rtl="1" eaLnBrk="1" latinLnBrk="0" hangingPunct="1">
      <a:defRPr sz="1306" kern="1200">
        <a:solidFill>
          <a:schemeClr val="tx1"/>
        </a:solidFill>
        <a:latin typeface="+mn-lt"/>
        <a:ea typeface="+mn-ea"/>
        <a:cs typeface="+mn-cs"/>
      </a:defRPr>
    </a:lvl4pPr>
    <a:lvl5pPr marL="1991015" algn="r" defTabSz="995507" rtl="1" eaLnBrk="1" latinLnBrk="0" hangingPunct="1">
      <a:defRPr sz="1306" kern="1200">
        <a:solidFill>
          <a:schemeClr val="tx1"/>
        </a:solidFill>
        <a:latin typeface="+mn-lt"/>
        <a:ea typeface="+mn-ea"/>
        <a:cs typeface="+mn-cs"/>
      </a:defRPr>
    </a:lvl5pPr>
    <a:lvl6pPr marL="2488768" algn="r" defTabSz="995507" rtl="1" eaLnBrk="1" latinLnBrk="0" hangingPunct="1">
      <a:defRPr sz="1306" kern="1200">
        <a:solidFill>
          <a:schemeClr val="tx1"/>
        </a:solidFill>
        <a:latin typeface="+mn-lt"/>
        <a:ea typeface="+mn-ea"/>
        <a:cs typeface="+mn-cs"/>
      </a:defRPr>
    </a:lvl6pPr>
    <a:lvl7pPr marL="2986522" algn="r" defTabSz="995507" rtl="1" eaLnBrk="1" latinLnBrk="0" hangingPunct="1">
      <a:defRPr sz="1306" kern="1200">
        <a:solidFill>
          <a:schemeClr val="tx1"/>
        </a:solidFill>
        <a:latin typeface="+mn-lt"/>
        <a:ea typeface="+mn-ea"/>
        <a:cs typeface="+mn-cs"/>
      </a:defRPr>
    </a:lvl7pPr>
    <a:lvl8pPr marL="3484275" algn="r" defTabSz="995507" rtl="1" eaLnBrk="1" latinLnBrk="0" hangingPunct="1">
      <a:defRPr sz="1306" kern="1200">
        <a:solidFill>
          <a:schemeClr val="tx1"/>
        </a:solidFill>
        <a:latin typeface="+mn-lt"/>
        <a:ea typeface="+mn-ea"/>
        <a:cs typeface="+mn-cs"/>
      </a:defRPr>
    </a:lvl8pPr>
    <a:lvl9pPr marL="3982029" algn="r" defTabSz="995507" rtl="1"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95507"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a:p>
          <a:p>
            <a:endParaRPr lang="ar-SA"/>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a:t>
            </a:fld>
            <a:endParaRPr lang="en-GB"/>
          </a:p>
        </p:txBody>
      </p:sp>
    </p:spTree>
    <p:extLst>
      <p:ext uri="{BB962C8B-B14F-4D97-AF65-F5344CB8AC3E}">
        <p14:creationId xmlns:p14="http://schemas.microsoft.com/office/powerpoint/2010/main" val="423783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9ED8D1-4334-4964-8D2E-D7A9C856A15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34637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9558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22751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21141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8459290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572405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944274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05197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889732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815677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78952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961277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150491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017463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2540414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2D86C71D-4A22-4860-A9CA-5D74F4C73986}" type="datetimeFigureOut">
              <a:rPr lang="en-GB" smtClean="0"/>
              <a:t>16/04/2023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619627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221650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4" name="Content Placeholder 3"/>
          <p:cNvSpPr>
            <a:spLocks noGrp="1"/>
          </p:cNvSpPr>
          <p:nvPr>
            <p:ph sz="half" idx="2"/>
          </p:nvPr>
        </p:nvSpPr>
        <p:spPr>
          <a:xfrm>
            <a:off x="520713" y="3905482"/>
            <a:ext cx="3198096"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ar-SA"/>
              <a:t>انقر لتحرير أنماط نص الشكل الرئيسي</a:t>
            </a:r>
          </a:p>
        </p:txBody>
      </p:sp>
      <p:sp>
        <p:nvSpPr>
          <p:cNvPr id="6" name="Content Placeholder 5"/>
          <p:cNvSpPr>
            <a:spLocks noGrp="1"/>
          </p:cNvSpPr>
          <p:nvPr>
            <p:ph sz="quarter" idx="4"/>
          </p:nvPr>
        </p:nvSpPr>
        <p:spPr>
          <a:xfrm>
            <a:off x="3827086" y="3905482"/>
            <a:ext cx="3213847" cy="5744375"/>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2D86C71D-4A22-4860-A9CA-5D74F4C73986}" type="datetimeFigureOut">
              <a:rPr lang="en-GB" smtClean="0"/>
              <a:t>16/04/2023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999237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2D86C71D-4A22-4860-A9CA-5D74F4C73986}" type="datetimeFigureOut">
              <a:rPr lang="en-GB" smtClean="0"/>
              <a:t>16/04/2023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1024952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6C71D-4A22-4860-A9CA-5D74F4C73986}" type="datetimeFigureOut">
              <a:rPr lang="en-GB" smtClean="0"/>
              <a:t>16/04/2023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683640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39820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2D86C71D-4A22-4860-A9CA-5D74F4C73986}" type="datetimeFigureOut">
              <a:rPr lang="en-GB" smtClean="0"/>
              <a:t>16/04/2023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3B397B-8782-42E8-BC26-C7FC8489F853}" type="slidenum">
              <a:rPr lang="en-GB" smtClean="0"/>
              <a:t>‹#›</a:t>
            </a:fld>
            <a:endParaRPr lang="en-GB"/>
          </a:p>
        </p:txBody>
      </p:sp>
    </p:spTree>
    <p:extLst>
      <p:ext uri="{BB962C8B-B14F-4D97-AF65-F5344CB8AC3E}">
        <p14:creationId xmlns:p14="http://schemas.microsoft.com/office/powerpoint/2010/main" val="352235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D5F85784-B4E7-4767-AD25-E97A295AE040}"/>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553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D86C71D-4A22-4860-A9CA-5D74F4C73986}" type="datetimeFigureOut">
              <a:rPr lang="en-GB" smtClean="0"/>
              <a:t>16/04/2023</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E3B397B-8782-42E8-BC26-C7FC8489F853}" type="slidenum">
              <a:rPr lang="en-GB" smtClean="0"/>
              <a:t>‹#›</a:t>
            </a:fld>
            <a:endParaRPr lang="en-GB"/>
          </a:p>
        </p:txBody>
      </p:sp>
      <p:sp>
        <p:nvSpPr>
          <p:cNvPr id="7" name="مربع نص 6">
            <a:extLst>
              <a:ext uri="{FF2B5EF4-FFF2-40B4-BE49-F238E27FC236}">
                <a16:creationId xmlns:a16="http://schemas.microsoft.com/office/drawing/2014/main" id="{BC9F6A21-8C33-400A-AC58-DDA6042EA37E}"/>
              </a:ext>
            </a:extLst>
          </p:cNvPr>
          <p:cNvSpPr txBox="1"/>
          <p:nvPr userDrawn="1"/>
        </p:nvSpPr>
        <p:spPr>
          <a:xfrm>
            <a:off x="247961" y="-229005"/>
            <a:ext cx="7049397" cy="225896"/>
          </a:xfrm>
          <a:prstGeom prst="rect">
            <a:avLst/>
          </a:prstGeom>
          <a:noFill/>
        </p:spPr>
        <p:txBody>
          <a:bodyPr wrap="square">
            <a:spAutoFit/>
          </a:bodyPr>
          <a:lstStyle/>
          <a:p>
            <a:pPr algn="ctr" defTabSz="567019" rtl="1">
              <a:defRPr/>
            </a:pPr>
            <a:r>
              <a:rPr lang="ar-SA" sz="868" dirty="0">
                <a:solidFill>
                  <a:schemeClr val="bg1">
                    <a:lumMod val="75000"/>
                  </a:schemeClr>
                </a:solidFill>
                <a:latin typeface="Arial" panose="020B0604020202020204" pitchFamily="34" charset="0"/>
                <a:cs typeface="Arial" panose="020B0604020202020204" pitchFamily="34" charset="0"/>
              </a:rPr>
              <a:t>هذا القالب من تصميم موقع انجز ( </a:t>
            </a:r>
            <a:r>
              <a:rPr lang="en-US" sz="868" dirty="0">
                <a:solidFill>
                  <a:schemeClr val="bg1">
                    <a:lumMod val="75000"/>
                  </a:schemeClr>
                </a:solidFill>
                <a:latin typeface="Arial" panose="020B0604020202020204" pitchFamily="34" charset="0"/>
                <a:cs typeface="Arial" panose="020B0604020202020204" pitchFamily="34" charset="0"/>
              </a:rPr>
              <a:t>ingez-ppt.com</a:t>
            </a:r>
            <a:r>
              <a:rPr lang="ar-SA" sz="868" dirty="0">
                <a:solidFill>
                  <a:schemeClr val="bg1">
                    <a:lumMod val="75000"/>
                  </a:schemeClr>
                </a:solidFill>
                <a:latin typeface="Arial" panose="020B0604020202020204" pitchFamily="34" charset="0"/>
                <a:cs typeface="Arial" panose="020B0604020202020204" pitchFamily="34" charset="0"/>
              </a:rPr>
              <a:t> ) : موقع عربي متخصص بتصميم قوالب البوربوينت باللغة العربية</a:t>
            </a:r>
            <a:endParaRPr lang="ar-EG" sz="868"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14500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1.png"/><Relationship Id="rId7"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emf"/><Relationship Id="rId11" Type="http://schemas.openxmlformats.org/officeDocument/2006/relationships/image" Target="../media/image8.emf"/><Relationship Id="rId5" Type="http://schemas.openxmlformats.org/officeDocument/2006/relationships/image" Target="../media/image2.emf"/><Relationship Id="rId10" Type="http://schemas.openxmlformats.org/officeDocument/2006/relationships/image" Target="../media/image7.emf"/><Relationship Id="rId4" Type="http://schemas.microsoft.com/office/2007/relationships/hdphoto" Target="../media/hdphoto1.wdp"/><Relationship Id="rId9" Type="http://schemas.openxmlformats.org/officeDocument/2006/relationships/image" Target="../media/image6.emf"/></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onts.google.com/specimen/Almarai?subset=arabic&amp;sidebar.open&amp;selection.family=Almarai:wght@70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مستطيل 19">
            <a:extLst>
              <a:ext uri="{FF2B5EF4-FFF2-40B4-BE49-F238E27FC236}">
                <a16:creationId xmlns:a16="http://schemas.microsoft.com/office/drawing/2014/main" id="{DE8EA23B-3D80-4E55-B942-212F1BC9FC79}"/>
              </a:ext>
            </a:extLst>
          </p:cNvPr>
          <p:cNvSpPr/>
          <p:nvPr/>
        </p:nvSpPr>
        <p:spPr>
          <a:xfrm>
            <a:off x="4909466" y="0"/>
            <a:ext cx="2646678" cy="10691813"/>
          </a:xfrm>
          <a:prstGeom prst="rect">
            <a:avLst/>
          </a:prstGeom>
          <a:solidFill>
            <a:srgbClr val="383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شكل بيضاوي 80">
            <a:extLst>
              <a:ext uri="{FF2B5EF4-FFF2-40B4-BE49-F238E27FC236}">
                <a16:creationId xmlns:a16="http://schemas.microsoft.com/office/drawing/2014/main" id="{A911AC0B-C61B-4D4E-BD2F-FC3665C8312B}"/>
              </a:ext>
            </a:extLst>
          </p:cNvPr>
          <p:cNvSpPr/>
          <p:nvPr/>
        </p:nvSpPr>
        <p:spPr>
          <a:xfrm>
            <a:off x="5451879" y="468729"/>
            <a:ext cx="1581381" cy="1611531"/>
          </a:xfrm>
          <a:prstGeom prst="ellipse">
            <a:avLst/>
          </a:prstGeom>
          <a:blipFill dpi="0" rotWithShape="0">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rcRect/>
            <a:stretch>
              <a:fillRect/>
            </a:stretch>
          </a:blip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مربع نص 81">
            <a:extLst>
              <a:ext uri="{FF2B5EF4-FFF2-40B4-BE49-F238E27FC236}">
                <a16:creationId xmlns:a16="http://schemas.microsoft.com/office/drawing/2014/main" id="{028D4CB9-0BE6-456E-9E13-F50DD75DDD25}"/>
              </a:ext>
            </a:extLst>
          </p:cNvPr>
          <p:cNvSpPr txBox="1"/>
          <p:nvPr/>
        </p:nvSpPr>
        <p:spPr>
          <a:xfrm>
            <a:off x="1261738" y="642215"/>
            <a:ext cx="3275300" cy="584775"/>
          </a:xfrm>
          <a:prstGeom prst="rect">
            <a:avLst/>
          </a:prstGeom>
          <a:noFill/>
        </p:spPr>
        <p:txBody>
          <a:bodyPr wrap="square" rtlCol="1">
            <a:spAutoFit/>
          </a:bodyPr>
          <a:lstStyle/>
          <a:p>
            <a:pPr algn="justLow" rtl="1"/>
            <a:r>
              <a:rPr lang="ar-EG" sz="3200" b="1" dirty="0">
                <a:solidFill>
                  <a:srgbClr val="383839"/>
                </a:solidFill>
                <a:latin typeface="Almarai" pitchFamily="2" charset="-78"/>
                <a:cs typeface="Almarai" pitchFamily="2" charset="-78"/>
              </a:rPr>
              <a:t>نزار محمد</a:t>
            </a:r>
            <a:endParaRPr lang="ar-SA" sz="3200" b="1" dirty="0">
              <a:solidFill>
                <a:srgbClr val="383839"/>
              </a:solidFill>
              <a:latin typeface="Almarai" pitchFamily="2" charset="-78"/>
              <a:cs typeface="Almarai" pitchFamily="2" charset="-78"/>
            </a:endParaRPr>
          </a:p>
        </p:txBody>
      </p:sp>
      <p:sp>
        <p:nvSpPr>
          <p:cNvPr id="83" name="مربع نص 82">
            <a:extLst>
              <a:ext uri="{FF2B5EF4-FFF2-40B4-BE49-F238E27FC236}">
                <a16:creationId xmlns:a16="http://schemas.microsoft.com/office/drawing/2014/main" id="{5A76AA9B-2C93-4201-9E75-16A9592C5E98}"/>
              </a:ext>
            </a:extLst>
          </p:cNvPr>
          <p:cNvSpPr txBox="1"/>
          <p:nvPr/>
        </p:nvSpPr>
        <p:spPr>
          <a:xfrm>
            <a:off x="1235571" y="1164190"/>
            <a:ext cx="3275300" cy="369332"/>
          </a:xfrm>
          <a:prstGeom prst="rect">
            <a:avLst/>
          </a:prstGeom>
          <a:noFill/>
        </p:spPr>
        <p:txBody>
          <a:bodyPr wrap="square" rtlCol="1">
            <a:spAutoFit/>
          </a:bodyPr>
          <a:lstStyle/>
          <a:p>
            <a:pPr algn="justLow" rtl="1"/>
            <a:r>
              <a:rPr lang="ar-EG" dirty="0">
                <a:solidFill>
                  <a:srgbClr val="383839"/>
                </a:solidFill>
                <a:latin typeface="Almarai" pitchFamily="2" charset="-78"/>
                <a:cs typeface="Almarai" pitchFamily="2" charset="-78"/>
              </a:rPr>
              <a:t>مصمم جرافيك</a:t>
            </a:r>
            <a:endParaRPr lang="ar-SA" dirty="0">
              <a:solidFill>
                <a:srgbClr val="383839"/>
              </a:solidFill>
              <a:latin typeface="Almarai" pitchFamily="2" charset="-78"/>
              <a:cs typeface="Almarai" pitchFamily="2" charset="-78"/>
            </a:endParaRPr>
          </a:p>
        </p:txBody>
      </p:sp>
      <p:cxnSp>
        <p:nvCxnSpPr>
          <p:cNvPr id="5" name="رابط مستقيم 4">
            <a:extLst>
              <a:ext uri="{FF2B5EF4-FFF2-40B4-BE49-F238E27FC236}">
                <a16:creationId xmlns:a16="http://schemas.microsoft.com/office/drawing/2014/main" id="{429CCCCF-367B-475F-8FF6-C06EDD85C3C2}"/>
              </a:ext>
            </a:extLst>
          </p:cNvPr>
          <p:cNvCxnSpPr/>
          <p:nvPr/>
        </p:nvCxnSpPr>
        <p:spPr>
          <a:xfrm flipH="1">
            <a:off x="441960" y="4100688"/>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86" name="رابط مستقيم 85">
            <a:extLst>
              <a:ext uri="{FF2B5EF4-FFF2-40B4-BE49-F238E27FC236}">
                <a16:creationId xmlns:a16="http://schemas.microsoft.com/office/drawing/2014/main" id="{AF85A11F-5863-4A55-BA01-29760E57ED9E}"/>
              </a:ext>
            </a:extLst>
          </p:cNvPr>
          <p:cNvCxnSpPr/>
          <p:nvPr/>
        </p:nvCxnSpPr>
        <p:spPr>
          <a:xfrm flipH="1">
            <a:off x="441960" y="7685360"/>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87" name="رابط مستقيم 86">
            <a:extLst>
              <a:ext uri="{FF2B5EF4-FFF2-40B4-BE49-F238E27FC236}">
                <a16:creationId xmlns:a16="http://schemas.microsoft.com/office/drawing/2014/main" id="{5CED3A48-5264-4A90-A69A-64B079A16B03}"/>
              </a:ext>
            </a:extLst>
          </p:cNvPr>
          <p:cNvCxnSpPr/>
          <p:nvPr/>
        </p:nvCxnSpPr>
        <p:spPr>
          <a:xfrm flipH="1">
            <a:off x="441960" y="2776424"/>
            <a:ext cx="3985260" cy="0"/>
          </a:xfrm>
          <a:prstGeom prst="line">
            <a:avLst/>
          </a:prstGeom>
          <a:ln w="12700">
            <a:solidFill>
              <a:srgbClr val="6D6E71"/>
            </a:solidFill>
          </a:ln>
        </p:spPr>
        <p:style>
          <a:lnRef idx="1">
            <a:schemeClr val="accent1"/>
          </a:lnRef>
          <a:fillRef idx="0">
            <a:schemeClr val="accent1"/>
          </a:fillRef>
          <a:effectRef idx="0">
            <a:schemeClr val="accent1"/>
          </a:effectRef>
          <a:fontRef idx="minor">
            <a:schemeClr val="tx1"/>
          </a:fontRef>
        </p:style>
      </p:cxnSp>
      <p:cxnSp>
        <p:nvCxnSpPr>
          <p:cNvPr id="88" name="رابط مستقيم 87">
            <a:extLst>
              <a:ext uri="{FF2B5EF4-FFF2-40B4-BE49-F238E27FC236}">
                <a16:creationId xmlns:a16="http://schemas.microsoft.com/office/drawing/2014/main" id="{9C6ECB38-9D43-492E-AB48-B9CEFA45AFDB}"/>
              </a:ext>
            </a:extLst>
          </p:cNvPr>
          <p:cNvCxnSpPr>
            <a:cxnSpLocks/>
          </p:cNvCxnSpPr>
          <p:nvPr/>
        </p:nvCxnSpPr>
        <p:spPr>
          <a:xfrm flipH="1">
            <a:off x="4912996" y="5415647"/>
            <a:ext cx="227647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3" name="رابط مستقيم 132">
            <a:extLst>
              <a:ext uri="{FF2B5EF4-FFF2-40B4-BE49-F238E27FC236}">
                <a16:creationId xmlns:a16="http://schemas.microsoft.com/office/drawing/2014/main" id="{66E721E6-B1CF-4328-886E-08DDA6DB171E}"/>
              </a:ext>
            </a:extLst>
          </p:cNvPr>
          <p:cNvCxnSpPr>
            <a:cxnSpLocks/>
          </p:cNvCxnSpPr>
          <p:nvPr/>
        </p:nvCxnSpPr>
        <p:spPr>
          <a:xfrm flipH="1">
            <a:off x="4912996" y="8613507"/>
            <a:ext cx="2276474"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4" name="رابط مستقيم 133">
            <a:extLst>
              <a:ext uri="{FF2B5EF4-FFF2-40B4-BE49-F238E27FC236}">
                <a16:creationId xmlns:a16="http://schemas.microsoft.com/office/drawing/2014/main" id="{EAF385DF-E644-43D7-98DC-AAC8A6EB02D5}"/>
              </a:ext>
            </a:extLst>
          </p:cNvPr>
          <p:cNvCxnSpPr>
            <a:cxnSpLocks/>
          </p:cNvCxnSpPr>
          <p:nvPr/>
        </p:nvCxnSpPr>
        <p:spPr>
          <a:xfrm flipH="1">
            <a:off x="4909466" y="2779127"/>
            <a:ext cx="228000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صورة 8">
            <a:extLst>
              <a:ext uri="{FF2B5EF4-FFF2-40B4-BE49-F238E27FC236}">
                <a16:creationId xmlns:a16="http://schemas.microsoft.com/office/drawing/2014/main" id="{0458BF87-72E1-4A7E-82FA-4C81FD1684EB}"/>
              </a:ext>
            </a:extLst>
          </p:cNvPr>
          <p:cNvPicPr>
            <a:picLocks noChangeAspect="1"/>
          </p:cNvPicPr>
          <p:nvPr/>
        </p:nvPicPr>
        <p:blipFill>
          <a:blip r:embed="rId5"/>
          <a:stretch>
            <a:fillRect/>
          </a:stretch>
        </p:blipFill>
        <p:spPr>
          <a:xfrm>
            <a:off x="4153444" y="3762692"/>
            <a:ext cx="281396" cy="290776"/>
          </a:xfrm>
          <a:prstGeom prst="rect">
            <a:avLst/>
          </a:prstGeom>
        </p:spPr>
      </p:pic>
      <p:pic>
        <p:nvPicPr>
          <p:cNvPr id="10" name="صورة 9">
            <a:extLst>
              <a:ext uri="{FF2B5EF4-FFF2-40B4-BE49-F238E27FC236}">
                <a16:creationId xmlns:a16="http://schemas.microsoft.com/office/drawing/2014/main" id="{D929802C-CBED-4E57-B09D-04FC70B8C5C8}"/>
              </a:ext>
            </a:extLst>
          </p:cNvPr>
          <p:cNvPicPr>
            <a:picLocks noChangeAspect="1"/>
          </p:cNvPicPr>
          <p:nvPr/>
        </p:nvPicPr>
        <p:blipFill>
          <a:blip r:embed="rId6"/>
          <a:stretch>
            <a:fillRect/>
          </a:stretch>
        </p:blipFill>
        <p:spPr>
          <a:xfrm>
            <a:off x="4189095" y="7339240"/>
            <a:ext cx="264900" cy="273730"/>
          </a:xfrm>
          <a:prstGeom prst="rect">
            <a:avLst/>
          </a:prstGeom>
        </p:spPr>
      </p:pic>
      <p:grpSp>
        <p:nvGrpSpPr>
          <p:cNvPr id="15" name="مجموعة 14">
            <a:extLst>
              <a:ext uri="{FF2B5EF4-FFF2-40B4-BE49-F238E27FC236}">
                <a16:creationId xmlns:a16="http://schemas.microsoft.com/office/drawing/2014/main" id="{64658CCD-275A-4C13-9C72-66D75FE9A31E}"/>
              </a:ext>
            </a:extLst>
          </p:cNvPr>
          <p:cNvGrpSpPr/>
          <p:nvPr/>
        </p:nvGrpSpPr>
        <p:grpSpPr>
          <a:xfrm>
            <a:off x="4185945" y="2448040"/>
            <a:ext cx="264901" cy="273731"/>
            <a:chOff x="8092968" y="6779877"/>
            <a:chExt cx="338667" cy="349956"/>
          </a:xfrm>
        </p:grpSpPr>
        <p:pic>
          <p:nvPicPr>
            <p:cNvPr id="14" name="صورة 13">
              <a:extLst>
                <a:ext uri="{FF2B5EF4-FFF2-40B4-BE49-F238E27FC236}">
                  <a16:creationId xmlns:a16="http://schemas.microsoft.com/office/drawing/2014/main" id="{B9E4A8B2-4B63-49FD-9625-B0401371A4B2}"/>
                </a:ext>
              </a:extLst>
            </p:cNvPr>
            <p:cNvPicPr>
              <a:picLocks noChangeAspect="1"/>
            </p:cNvPicPr>
            <p:nvPr/>
          </p:nvPicPr>
          <p:blipFill>
            <a:blip r:embed="rId7"/>
            <a:stretch>
              <a:fillRect/>
            </a:stretch>
          </p:blipFill>
          <p:spPr>
            <a:xfrm>
              <a:off x="8092968" y="6779877"/>
              <a:ext cx="338667" cy="349956"/>
            </a:xfrm>
            <a:prstGeom prst="rect">
              <a:avLst/>
            </a:prstGeom>
          </p:spPr>
        </p:pic>
        <p:pic>
          <p:nvPicPr>
            <p:cNvPr id="13" name="صورة 12">
              <a:extLst>
                <a:ext uri="{FF2B5EF4-FFF2-40B4-BE49-F238E27FC236}">
                  <a16:creationId xmlns:a16="http://schemas.microsoft.com/office/drawing/2014/main" id="{54A54016-5B4F-4CFE-8164-7D53EDE56101}"/>
                </a:ext>
              </a:extLst>
            </p:cNvPr>
            <p:cNvPicPr>
              <a:picLocks noChangeAspect="1"/>
            </p:cNvPicPr>
            <p:nvPr/>
          </p:nvPicPr>
          <p:blipFill>
            <a:blip r:embed="rId8"/>
            <a:stretch>
              <a:fillRect/>
            </a:stretch>
          </p:blipFill>
          <p:spPr>
            <a:xfrm>
              <a:off x="8169803" y="6841966"/>
              <a:ext cx="237067" cy="225778"/>
            </a:xfrm>
            <a:prstGeom prst="rect">
              <a:avLst/>
            </a:prstGeom>
          </p:spPr>
        </p:pic>
      </p:grpSp>
      <p:pic>
        <p:nvPicPr>
          <p:cNvPr id="16" name="صورة 15">
            <a:extLst>
              <a:ext uri="{FF2B5EF4-FFF2-40B4-BE49-F238E27FC236}">
                <a16:creationId xmlns:a16="http://schemas.microsoft.com/office/drawing/2014/main" id="{6ECF6777-BBFE-4155-ACDD-6053E37EDBF6}"/>
              </a:ext>
            </a:extLst>
          </p:cNvPr>
          <p:cNvPicPr>
            <a:picLocks noChangeAspect="1"/>
          </p:cNvPicPr>
          <p:nvPr/>
        </p:nvPicPr>
        <p:blipFill>
          <a:blip r:embed="rId9"/>
          <a:stretch>
            <a:fillRect/>
          </a:stretch>
        </p:blipFill>
        <p:spPr>
          <a:xfrm>
            <a:off x="7026768" y="2981473"/>
            <a:ext cx="121497" cy="174652"/>
          </a:xfrm>
          <a:prstGeom prst="rect">
            <a:avLst/>
          </a:prstGeom>
        </p:spPr>
      </p:pic>
      <p:pic>
        <p:nvPicPr>
          <p:cNvPr id="17" name="صورة 16">
            <a:extLst>
              <a:ext uri="{FF2B5EF4-FFF2-40B4-BE49-F238E27FC236}">
                <a16:creationId xmlns:a16="http://schemas.microsoft.com/office/drawing/2014/main" id="{0D0A17AD-DAAB-4F5B-8E51-01A08CEDE0EE}"/>
              </a:ext>
            </a:extLst>
          </p:cNvPr>
          <p:cNvPicPr>
            <a:picLocks noChangeAspect="1"/>
          </p:cNvPicPr>
          <p:nvPr/>
        </p:nvPicPr>
        <p:blipFill>
          <a:blip r:embed="rId10"/>
          <a:stretch>
            <a:fillRect/>
          </a:stretch>
        </p:blipFill>
        <p:spPr>
          <a:xfrm>
            <a:off x="7030190" y="3618886"/>
            <a:ext cx="167059" cy="174652"/>
          </a:xfrm>
          <a:prstGeom prst="rect">
            <a:avLst/>
          </a:prstGeom>
        </p:spPr>
      </p:pic>
      <p:pic>
        <p:nvPicPr>
          <p:cNvPr id="18" name="صورة 17">
            <a:extLst>
              <a:ext uri="{FF2B5EF4-FFF2-40B4-BE49-F238E27FC236}">
                <a16:creationId xmlns:a16="http://schemas.microsoft.com/office/drawing/2014/main" id="{BEECF395-24F9-440E-8A58-A892E771C3BA}"/>
              </a:ext>
            </a:extLst>
          </p:cNvPr>
          <p:cNvPicPr>
            <a:picLocks noChangeAspect="1"/>
          </p:cNvPicPr>
          <p:nvPr/>
        </p:nvPicPr>
        <p:blipFill>
          <a:blip r:embed="rId11"/>
          <a:stretch>
            <a:fillRect/>
          </a:stretch>
        </p:blipFill>
        <p:spPr>
          <a:xfrm>
            <a:off x="7012658" y="4161106"/>
            <a:ext cx="195439" cy="204322"/>
          </a:xfrm>
          <a:prstGeom prst="rect">
            <a:avLst/>
          </a:prstGeom>
        </p:spPr>
      </p:pic>
      <p:sp>
        <p:nvSpPr>
          <p:cNvPr id="19" name="مستطيل 18">
            <a:extLst>
              <a:ext uri="{FF2B5EF4-FFF2-40B4-BE49-F238E27FC236}">
                <a16:creationId xmlns:a16="http://schemas.microsoft.com/office/drawing/2014/main" id="{5B57174D-ABBE-4BA9-8D19-377AA897CE3E}"/>
              </a:ext>
            </a:extLst>
          </p:cNvPr>
          <p:cNvSpPr/>
          <p:nvPr/>
        </p:nvSpPr>
        <p:spPr>
          <a:xfrm>
            <a:off x="5707380" y="580617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مستطيل 171">
            <a:extLst>
              <a:ext uri="{FF2B5EF4-FFF2-40B4-BE49-F238E27FC236}">
                <a16:creationId xmlns:a16="http://schemas.microsoft.com/office/drawing/2014/main" id="{6F499F90-B930-4512-A1ED-B95D36F121F9}"/>
              </a:ext>
            </a:extLst>
          </p:cNvPr>
          <p:cNvSpPr/>
          <p:nvPr/>
        </p:nvSpPr>
        <p:spPr>
          <a:xfrm>
            <a:off x="5871210" y="5806172"/>
            <a:ext cx="1314027"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مستطيل 172">
            <a:extLst>
              <a:ext uri="{FF2B5EF4-FFF2-40B4-BE49-F238E27FC236}">
                <a16:creationId xmlns:a16="http://schemas.microsoft.com/office/drawing/2014/main" id="{E75C7215-B13E-4B18-9C9F-B2446E141695}"/>
              </a:ext>
            </a:extLst>
          </p:cNvPr>
          <p:cNvSpPr/>
          <p:nvPr/>
        </p:nvSpPr>
        <p:spPr>
          <a:xfrm>
            <a:off x="5707380" y="633195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مستطيل 173">
            <a:extLst>
              <a:ext uri="{FF2B5EF4-FFF2-40B4-BE49-F238E27FC236}">
                <a16:creationId xmlns:a16="http://schemas.microsoft.com/office/drawing/2014/main" id="{953A159A-CDE6-421B-B1C8-B26E611A51D0}"/>
              </a:ext>
            </a:extLst>
          </p:cNvPr>
          <p:cNvSpPr/>
          <p:nvPr/>
        </p:nvSpPr>
        <p:spPr>
          <a:xfrm>
            <a:off x="6661785" y="6331952"/>
            <a:ext cx="523452"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مستطيل 174">
            <a:extLst>
              <a:ext uri="{FF2B5EF4-FFF2-40B4-BE49-F238E27FC236}">
                <a16:creationId xmlns:a16="http://schemas.microsoft.com/office/drawing/2014/main" id="{0A131F6D-DA0E-486E-B3FC-B05566EE57EA}"/>
              </a:ext>
            </a:extLst>
          </p:cNvPr>
          <p:cNvSpPr/>
          <p:nvPr/>
        </p:nvSpPr>
        <p:spPr>
          <a:xfrm>
            <a:off x="5707380" y="684249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مستطيل 175">
            <a:extLst>
              <a:ext uri="{FF2B5EF4-FFF2-40B4-BE49-F238E27FC236}">
                <a16:creationId xmlns:a16="http://schemas.microsoft.com/office/drawing/2014/main" id="{D71A3A16-D3C2-4B1F-AFF9-B4970BB355A8}"/>
              </a:ext>
            </a:extLst>
          </p:cNvPr>
          <p:cNvSpPr/>
          <p:nvPr/>
        </p:nvSpPr>
        <p:spPr>
          <a:xfrm>
            <a:off x="6225540" y="6842492"/>
            <a:ext cx="959697"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مستطيل 176">
            <a:extLst>
              <a:ext uri="{FF2B5EF4-FFF2-40B4-BE49-F238E27FC236}">
                <a16:creationId xmlns:a16="http://schemas.microsoft.com/office/drawing/2014/main" id="{373C2A26-BCEE-4D16-8196-E86A82EEE75C}"/>
              </a:ext>
            </a:extLst>
          </p:cNvPr>
          <p:cNvSpPr/>
          <p:nvPr/>
        </p:nvSpPr>
        <p:spPr>
          <a:xfrm>
            <a:off x="5707380" y="736827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مستطيل 177">
            <a:extLst>
              <a:ext uri="{FF2B5EF4-FFF2-40B4-BE49-F238E27FC236}">
                <a16:creationId xmlns:a16="http://schemas.microsoft.com/office/drawing/2014/main" id="{57136B04-5EDD-4C9F-AC76-BF85234CAFB9}"/>
              </a:ext>
            </a:extLst>
          </p:cNvPr>
          <p:cNvSpPr/>
          <p:nvPr/>
        </p:nvSpPr>
        <p:spPr>
          <a:xfrm>
            <a:off x="6741795" y="7368272"/>
            <a:ext cx="443442"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مستطيل 178">
            <a:extLst>
              <a:ext uri="{FF2B5EF4-FFF2-40B4-BE49-F238E27FC236}">
                <a16:creationId xmlns:a16="http://schemas.microsoft.com/office/drawing/2014/main" id="{B75261C7-C226-40FF-9414-8F56DBDA152A}"/>
              </a:ext>
            </a:extLst>
          </p:cNvPr>
          <p:cNvSpPr/>
          <p:nvPr/>
        </p:nvSpPr>
        <p:spPr>
          <a:xfrm>
            <a:off x="5707380" y="7878812"/>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مستطيل 179">
            <a:extLst>
              <a:ext uri="{FF2B5EF4-FFF2-40B4-BE49-F238E27FC236}">
                <a16:creationId xmlns:a16="http://schemas.microsoft.com/office/drawing/2014/main" id="{C1B2734D-96EB-4C46-A5E5-84C3A8763E42}"/>
              </a:ext>
            </a:extLst>
          </p:cNvPr>
          <p:cNvSpPr/>
          <p:nvPr/>
        </p:nvSpPr>
        <p:spPr>
          <a:xfrm>
            <a:off x="6204585" y="7878812"/>
            <a:ext cx="980652"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مربع نص 180">
            <a:extLst>
              <a:ext uri="{FF2B5EF4-FFF2-40B4-BE49-F238E27FC236}">
                <a16:creationId xmlns:a16="http://schemas.microsoft.com/office/drawing/2014/main" id="{8271E8F5-01DC-406B-980E-F1AFBB961C10}"/>
              </a:ext>
            </a:extLst>
          </p:cNvPr>
          <p:cNvSpPr txBox="1"/>
          <p:nvPr/>
        </p:nvSpPr>
        <p:spPr>
          <a:xfrm>
            <a:off x="4968502" y="2456547"/>
            <a:ext cx="2235942" cy="276999"/>
          </a:xfrm>
          <a:prstGeom prst="rect">
            <a:avLst/>
          </a:prstGeom>
          <a:noFill/>
        </p:spPr>
        <p:txBody>
          <a:bodyPr wrap="square" rtlCol="1">
            <a:spAutoFit/>
          </a:bodyPr>
          <a:lstStyle/>
          <a:p>
            <a:pPr algn="r" rtl="1"/>
            <a:r>
              <a:rPr lang="ar-SA" sz="1200" dirty="0">
                <a:solidFill>
                  <a:schemeClr val="bg1"/>
                </a:solidFill>
                <a:latin typeface="Almarai" pitchFamily="2" charset="-78"/>
                <a:cs typeface="Almarai" pitchFamily="2" charset="-78"/>
              </a:rPr>
              <a:t>معلومات التواصل</a:t>
            </a:r>
          </a:p>
        </p:txBody>
      </p:sp>
      <p:sp>
        <p:nvSpPr>
          <p:cNvPr id="182" name="مربع نص 181">
            <a:extLst>
              <a:ext uri="{FF2B5EF4-FFF2-40B4-BE49-F238E27FC236}">
                <a16:creationId xmlns:a16="http://schemas.microsoft.com/office/drawing/2014/main" id="{72CAD109-8BC1-4180-8D8F-C308A02F43C9}"/>
              </a:ext>
            </a:extLst>
          </p:cNvPr>
          <p:cNvSpPr txBox="1"/>
          <p:nvPr/>
        </p:nvSpPr>
        <p:spPr>
          <a:xfrm>
            <a:off x="4968502" y="2919783"/>
            <a:ext cx="2019190" cy="261610"/>
          </a:xfrm>
          <a:prstGeom prst="rect">
            <a:avLst/>
          </a:prstGeom>
          <a:noFill/>
        </p:spPr>
        <p:txBody>
          <a:bodyPr wrap="square" rtlCol="1" anchor="ctr">
            <a:spAutoFit/>
          </a:bodyPr>
          <a:lstStyle/>
          <a:p>
            <a:pPr algn="justLow" rtl="1"/>
            <a:r>
              <a:rPr lang="ar-EG" sz="1050" dirty="0">
                <a:solidFill>
                  <a:schemeClr val="bg1"/>
                </a:solidFill>
                <a:latin typeface="Almarai" pitchFamily="2" charset="-78"/>
                <a:cs typeface="Almarai" pitchFamily="2" charset="-78"/>
              </a:rPr>
              <a:t>العنوان</a:t>
            </a:r>
            <a:endParaRPr lang="ar-SA" sz="1050" dirty="0">
              <a:solidFill>
                <a:schemeClr val="bg1"/>
              </a:solidFill>
              <a:latin typeface="Almarai" pitchFamily="2" charset="-78"/>
              <a:cs typeface="Almarai" pitchFamily="2" charset="-78"/>
            </a:endParaRPr>
          </a:p>
        </p:txBody>
      </p:sp>
      <p:sp>
        <p:nvSpPr>
          <p:cNvPr id="183" name="مربع نص 182">
            <a:extLst>
              <a:ext uri="{FF2B5EF4-FFF2-40B4-BE49-F238E27FC236}">
                <a16:creationId xmlns:a16="http://schemas.microsoft.com/office/drawing/2014/main" id="{EDF17627-8CF9-43CD-A0BE-02E3C833BCB8}"/>
              </a:ext>
            </a:extLst>
          </p:cNvPr>
          <p:cNvSpPr txBox="1"/>
          <p:nvPr/>
        </p:nvSpPr>
        <p:spPr>
          <a:xfrm>
            <a:off x="4968502" y="3138861"/>
            <a:ext cx="2019190"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جدة , السعودية</a:t>
            </a:r>
            <a:endParaRPr lang="ar-SA" sz="1050" dirty="0">
              <a:solidFill>
                <a:schemeClr val="bg1"/>
              </a:solidFill>
              <a:latin typeface="Almarai" pitchFamily="2" charset="-78"/>
              <a:cs typeface="Almarai" pitchFamily="2" charset="-78"/>
            </a:endParaRPr>
          </a:p>
        </p:txBody>
      </p:sp>
      <p:sp>
        <p:nvSpPr>
          <p:cNvPr id="184" name="مربع نص 183">
            <a:extLst>
              <a:ext uri="{FF2B5EF4-FFF2-40B4-BE49-F238E27FC236}">
                <a16:creationId xmlns:a16="http://schemas.microsoft.com/office/drawing/2014/main" id="{8D6DDA29-C4F4-4F51-B03D-B221CC4DA273}"/>
              </a:ext>
            </a:extLst>
          </p:cNvPr>
          <p:cNvSpPr txBox="1"/>
          <p:nvPr/>
        </p:nvSpPr>
        <p:spPr>
          <a:xfrm>
            <a:off x="4968502" y="3549217"/>
            <a:ext cx="2019190" cy="261610"/>
          </a:xfrm>
          <a:prstGeom prst="rect">
            <a:avLst/>
          </a:prstGeom>
          <a:noFill/>
        </p:spPr>
        <p:txBody>
          <a:bodyPr wrap="square" rtlCol="1" anchor="ctr">
            <a:spAutoFit/>
          </a:bodyPr>
          <a:lstStyle/>
          <a:p>
            <a:pPr algn="justLow" rtl="1"/>
            <a:r>
              <a:rPr lang="ar-EG" sz="1050" dirty="0">
                <a:solidFill>
                  <a:schemeClr val="bg1"/>
                </a:solidFill>
                <a:latin typeface="Almarai" pitchFamily="2" charset="-78"/>
                <a:cs typeface="Almarai" pitchFamily="2" charset="-78"/>
              </a:rPr>
              <a:t>رقم التواصل</a:t>
            </a:r>
            <a:endParaRPr lang="ar-SA" sz="1050" dirty="0">
              <a:solidFill>
                <a:schemeClr val="bg1"/>
              </a:solidFill>
              <a:latin typeface="Almarai" pitchFamily="2" charset="-78"/>
              <a:cs typeface="Almarai" pitchFamily="2" charset="-78"/>
            </a:endParaRPr>
          </a:p>
        </p:txBody>
      </p:sp>
      <p:sp>
        <p:nvSpPr>
          <p:cNvPr id="185" name="مربع نص 184">
            <a:extLst>
              <a:ext uri="{FF2B5EF4-FFF2-40B4-BE49-F238E27FC236}">
                <a16:creationId xmlns:a16="http://schemas.microsoft.com/office/drawing/2014/main" id="{0DA2716E-5493-4A7C-8ECA-9F306C5159F3}"/>
              </a:ext>
            </a:extLst>
          </p:cNvPr>
          <p:cNvSpPr txBox="1"/>
          <p:nvPr/>
        </p:nvSpPr>
        <p:spPr>
          <a:xfrm>
            <a:off x="4968502" y="3768295"/>
            <a:ext cx="2019190"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+966 50 000 0000</a:t>
            </a:r>
            <a:endParaRPr lang="ar-SA" sz="1050" dirty="0">
              <a:solidFill>
                <a:schemeClr val="bg1"/>
              </a:solidFill>
              <a:latin typeface="Almarai" pitchFamily="2" charset="-78"/>
              <a:cs typeface="Almarai" pitchFamily="2" charset="-78"/>
            </a:endParaRPr>
          </a:p>
        </p:txBody>
      </p:sp>
      <p:sp>
        <p:nvSpPr>
          <p:cNvPr id="186" name="مربع نص 185">
            <a:extLst>
              <a:ext uri="{FF2B5EF4-FFF2-40B4-BE49-F238E27FC236}">
                <a16:creationId xmlns:a16="http://schemas.microsoft.com/office/drawing/2014/main" id="{7BB42456-EFDD-4A03-8AA1-6E74B1249174}"/>
              </a:ext>
            </a:extLst>
          </p:cNvPr>
          <p:cNvSpPr txBox="1"/>
          <p:nvPr/>
        </p:nvSpPr>
        <p:spPr>
          <a:xfrm>
            <a:off x="4968502" y="4110088"/>
            <a:ext cx="2019190" cy="261610"/>
          </a:xfrm>
          <a:prstGeom prst="rect">
            <a:avLst/>
          </a:prstGeom>
          <a:noFill/>
        </p:spPr>
        <p:txBody>
          <a:bodyPr wrap="square" rtlCol="1" anchor="ctr">
            <a:spAutoFit/>
          </a:bodyPr>
          <a:lstStyle/>
          <a:p>
            <a:pPr algn="r" rtl="1"/>
            <a:r>
              <a:rPr lang="ar-EG" sz="1050" dirty="0">
                <a:solidFill>
                  <a:schemeClr val="bg1"/>
                </a:solidFill>
                <a:latin typeface="Almarai" pitchFamily="2" charset="-78"/>
                <a:cs typeface="Almarai" pitchFamily="2" charset="-78"/>
              </a:rPr>
              <a:t>البريد الالكتروني</a:t>
            </a:r>
            <a:endParaRPr lang="ar-SA" sz="1050" dirty="0">
              <a:solidFill>
                <a:schemeClr val="bg1"/>
              </a:solidFill>
              <a:latin typeface="Almarai" pitchFamily="2" charset="-78"/>
              <a:cs typeface="Almarai" pitchFamily="2" charset="-78"/>
            </a:endParaRPr>
          </a:p>
        </p:txBody>
      </p:sp>
      <p:sp>
        <p:nvSpPr>
          <p:cNvPr id="187" name="مربع نص 186">
            <a:extLst>
              <a:ext uri="{FF2B5EF4-FFF2-40B4-BE49-F238E27FC236}">
                <a16:creationId xmlns:a16="http://schemas.microsoft.com/office/drawing/2014/main" id="{19515179-7333-479D-8B8B-16D397A8BC95}"/>
              </a:ext>
            </a:extLst>
          </p:cNvPr>
          <p:cNvSpPr txBox="1"/>
          <p:nvPr/>
        </p:nvSpPr>
        <p:spPr>
          <a:xfrm>
            <a:off x="4968502" y="4329166"/>
            <a:ext cx="2019190" cy="261610"/>
          </a:xfrm>
          <a:prstGeom prst="rect">
            <a:avLst/>
          </a:prstGeom>
          <a:noFill/>
        </p:spPr>
        <p:txBody>
          <a:bodyPr wrap="square" rtlCol="1" anchor="ctr">
            <a:spAutoFit/>
          </a:bodyPr>
          <a:lstStyle/>
          <a:p>
            <a:pPr algn="r" rtl="1"/>
            <a:r>
              <a:rPr lang="en-GB" sz="1050" dirty="0">
                <a:solidFill>
                  <a:schemeClr val="bg1"/>
                </a:solidFill>
                <a:latin typeface="Almarai" pitchFamily="2" charset="-78"/>
                <a:cs typeface="Almarai" pitchFamily="2" charset="-78"/>
              </a:rPr>
              <a:t>youremail@email.com</a:t>
            </a:r>
            <a:endParaRPr lang="ar-SA" sz="1050" dirty="0">
              <a:solidFill>
                <a:schemeClr val="bg1"/>
              </a:solidFill>
              <a:latin typeface="Almarai" pitchFamily="2" charset="-78"/>
              <a:cs typeface="Almarai" pitchFamily="2" charset="-78"/>
            </a:endParaRPr>
          </a:p>
        </p:txBody>
      </p:sp>
      <p:sp>
        <p:nvSpPr>
          <p:cNvPr id="188" name="مربع نص 187">
            <a:extLst>
              <a:ext uri="{FF2B5EF4-FFF2-40B4-BE49-F238E27FC236}">
                <a16:creationId xmlns:a16="http://schemas.microsoft.com/office/drawing/2014/main" id="{4D801318-B0C0-4E0D-82EB-8BE4137A9FC7}"/>
              </a:ext>
            </a:extLst>
          </p:cNvPr>
          <p:cNvSpPr txBox="1"/>
          <p:nvPr/>
        </p:nvSpPr>
        <p:spPr>
          <a:xfrm>
            <a:off x="4968502" y="5153347"/>
            <a:ext cx="2235942" cy="276999"/>
          </a:xfrm>
          <a:prstGeom prst="rect">
            <a:avLst/>
          </a:prstGeom>
          <a:noFill/>
        </p:spPr>
        <p:txBody>
          <a:bodyPr wrap="square" rtlCol="1">
            <a:spAutoFit/>
          </a:bodyPr>
          <a:lstStyle/>
          <a:p>
            <a:pPr algn="r" rtl="1"/>
            <a:r>
              <a:rPr lang="ar-EG" sz="1200" dirty="0">
                <a:solidFill>
                  <a:schemeClr val="bg1"/>
                </a:solidFill>
                <a:latin typeface="Almarai" pitchFamily="2" charset="-78"/>
                <a:cs typeface="Almarai" pitchFamily="2" charset="-78"/>
              </a:rPr>
              <a:t>المهارات</a:t>
            </a:r>
            <a:endParaRPr lang="ar-SA" sz="1200" dirty="0">
              <a:solidFill>
                <a:schemeClr val="bg1"/>
              </a:solidFill>
              <a:latin typeface="Almarai" pitchFamily="2" charset="-78"/>
              <a:cs typeface="Almarai" pitchFamily="2" charset="-78"/>
            </a:endParaRPr>
          </a:p>
        </p:txBody>
      </p:sp>
      <p:sp>
        <p:nvSpPr>
          <p:cNvPr id="189" name="مربع نص 188">
            <a:extLst>
              <a:ext uri="{FF2B5EF4-FFF2-40B4-BE49-F238E27FC236}">
                <a16:creationId xmlns:a16="http://schemas.microsoft.com/office/drawing/2014/main" id="{D23B33C7-D66E-4927-843D-8CBDE6B43627}"/>
              </a:ext>
            </a:extLst>
          </p:cNvPr>
          <p:cNvSpPr txBox="1"/>
          <p:nvPr/>
        </p:nvSpPr>
        <p:spPr>
          <a:xfrm>
            <a:off x="4968502" y="8301180"/>
            <a:ext cx="2235942" cy="276999"/>
          </a:xfrm>
          <a:prstGeom prst="rect">
            <a:avLst/>
          </a:prstGeom>
          <a:noFill/>
        </p:spPr>
        <p:txBody>
          <a:bodyPr wrap="square" rtlCol="1">
            <a:spAutoFit/>
          </a:bodyPr>
          <a:lstStyle/>
          <a:p>
            <a:pPr algn="r" rtl="1"/>
            <a:r>
              <a:rPr lang="ar-EG" sz="1200" dirty="0">
                <a:solidFill>
                  <a:schemeClr val="bg1"/>
                </a:solidFill>
                <a:latin typeface="Almarai" pitchFamily="2" charset="-78"/>
                <a:cs typeface="Almarai" pitchFamily="2" charset="-78"/>
              </a:rPr>
              <a:t>اللغـــــات</a:t>
            </a:r>
            <a:endParaRPr lang="ar-SA" sz="1200" dirty="0">
              <a:solidFill>
                <a:schemeClr val="bg1"/>
              </a:solidFill>
              <a:latin typeface="Almarai" pitchFamily="2" charset="-78"/>
              <a:cs typeface="Almarai" pitchFamily="2" charset="-78"/>
            </a:endParaRPr>
          </a:p>
        </p:txBody>
      </p:sp>
      <p:sp>
        <p:nvSpPr>
          <p:cNvPr id="190" name="مربع نص 189">
            <a:extLst>
              <a:ext uri="{FF2B5EF4-FFF2-40B4-BE49-F238E27FC236}">
                <a16:creationId xmlns:a16="http://schemas.microsoft.com/office/drawing/2014/main" id="{84B817C2-646F-4150-82E7-0E556C49B3F5}"/>
              </a:ext>
            </a:extLst>
          </p:cNvPr>
          <p:cNvSpPr txBox="1"/>
          <p:nvPr/>
        </p:nvSpPr>
        <p:spPr>
          <a:xfrm>
            <a:off x="4968502" y="554231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التصميم</a:t>
            </a:r>
            <a:endParaRPr lang="ar-SA" sz="1050" dirty="0">
              <a:solidFill>
                <a:schemeClr val="bg1"/>
              </a:solidFill>
              <a:latin typeface="Almarai" pitchFamily="2" charset="-78"/>
              <a:cs typeface="Almarai" pitchFamily="2" charset="-78"/>
            </a:endParaRPr>
          </a:p>
        </p:txBody>
      </p:sp>
      <p:sp>
        <p:nvSpPr>
          <p:cNvPr id="191" name="مربع نص 190">
            <a:extLst>
              <a:ext uri="{FF2B5EF4-FFF2-40B4-BE49-F238E27FC236}">
                <a16:creationId xmlns:a16="http://schemas.microsoft.com/office/drawing/2014/main" id="{F0DC778C-76D7-40D3-84B6-27AFA835C1C8}"/>
              </a:ext>
            </a:extLst>
          </p:cNvPr>
          <p:cNvSpPr txBox="1"/>
          <p:nvPr/>
        </p:nvSpPr>
        <p:spPr>
          <a:xfrm>
            <a:off x="4968502" y="6052678"/>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الجرافيك</a:t>
            </a:r>
            <a:endParaRPr lang="ar-SA" sz="1050" dirty="0">
              <a:solidFill>
                <a:schemeClr val="bg1"/>
              </a:solidFill>
              <a:latin typeface="Almarai" pitchFamily="2" charset="-78"/>
              <a:cs typeface="Almarai" pitchFamily="2" charset="-78"/>
            </a:endParaRPr>
          </a:p>
        </p:txBody>
      </p:sp>
      <p:sp>
        <p:nvSpPr>
          <p:cNvPr id="192" name="مربع نص 191">
            <a:extLst>
              <a:ext uri="{FF2B5EF4-FFF2-40B4-BE49-F238E27FC236}">
                <a16:creationId xmlns:a16="http://schemas.microsoft.com/office/drawing/2014/main" id="{73EA6485-D9A4-4965-8E29-866C3AE5C5CF}"/>
              </a:ext>
            </a:extLst>
          </p:cNvPr>
          <p:cNvSpPr txBox="1"/>
          <p:nvPr/>
        </p:nvSpPr>
        <p:spPr>
          <a:xfrm>
            <a:off x="4968502" y="6563218"/>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الفوتوشوب</a:t>
            </a:r>
            <a:endParaRPr lang="ar-SA" sz="1050" dirty="0">
              <a:solidFill>
                <a:schemeClr val="bg1"/>
              </a:solidFill>
              <a:latin typeface="Almarai" pitchFamily="2" charset="-78"/>
              <a:cs typeface="Almarai" pitchFamily="2" charset="-78"/>
            </a:endParaRPr>
          </a:p>
        </p:txBody>
      </p:sp>
      <p:sp>
        <p:nvSpPr>
          <p:cNvPr id="193" name="مربع نص 192">
            <a:extLst>
              <a:ext uri="{FF2B5EF4-FFF2-40B4-BE49-F238E27FC236}">
                <a16:creationId xmlns:a16="http://schemas.microsoft.com/office/drawing/2014/main" id="{F7C1C872-787B-4F6C-9308-F33960F4C97D}"/>
              </a:ext>
            </a:extLst>
          </p:cNvPr>
          <p:cNvSpPr txBox="1"/>
          <p:nvPr/>
        </p:nvSpPr>
        <p:spPr>
          <a:xfrm>
            <a:off x="4968502" y="7104658"/>
            <a:ext cx="2235942"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اليستريتور</a:t>
            </a:r>
            <a:endParaRPr lang="ar-SA" sz="1050" dirty="0">
              <a:solidFill>
                <a:schemeClr val="bg1"/>
              </a:solidFill>
              <a:latin typeface="Almarai" pitchFamily="2" charset="-78"/>
              <a:cs typeface="Almarai" pitchFamily="2" charset="-78"/>
            </a:endParaRPr>
          </a:p>
        </p:txBody>
      </p:sp>
      <p:sp>
        <p:nvSpPr>
          <p:cNvPr id="194" name="مربع نص 193">
            <a:extLst>
              <a:ext uri="{FF2B5EF4-FFF2-40B4-BE49-F238E27FC236}">
                <a16:creationId xmlns:a16="http://schemas.microsoft.com/office/drawing/2014/main" id="{363D40A4-8CD3-4AE1-A896-086F5CED926A}"/>
              </a:ext>
            </a:extLst>
          </p:cNvPr>
          <p:cNvSpPr txBox="1"/>
          <p:nvPr/>
        </p:nvSpPr>
        <p:spPr>
          <a:xfrm>
            <a:off x="4968502" y="7605657"/>
            <a:ext cx="2235942" cy="261610"/>
          </a:xfrm>
          <a:prstGeom prst="rect">
            <a:avLst/>
          </a:prstGeom>
          <a:noFill/>
        </p:spPr>
        <p:txBody>
          <a:bodyPr wrap="square" rtlCol="1">
            <a:spAutoFit/>
          </a:bodyPr>
          <a:lstStyle/>
          <a:p>
            <a:pPr algn="r" rtl="1"/>
            <a:r>
              <a:rPr lang="ar-EG" sz="1050" dirty="0" err="1">
                <a:solidFill>
                  <a:schemeClr val="bg1"/>
                </a:solidFill>
                <a:latin typeface="Almarai" pitchFamily="2" charset="-78"/>
                <a:cs typeface="Almarai" pitchFamily="2" charset="-78"/>
              </a:rPr>
              <a:t>افترايفيكت</a:t>
            </a:r>
            <a:endParaRPr lang="ar-SA" sz="1050" dirty="0">
              <a:solidFill>
                <a:schemeClr val="bg1"/>
              </a:solidFill>
              <a:latin typeface="Almarai" pitchFamily="2" charset="-78"/>
              <a:cs typeface="Almarai" pitchFamily="2" charset="-78"/>
            </a:endParaRPr>
          </a:p>
        </p:txBody>
      </p:sp>
      <p:sp>
        <p:nvSpPr>
          <p:cNvPr id="196" name="مستطيل 195">
            <a:extLst>
              <a:ext uri="{FF2B5EF4-FFF2-40B4-BE49-F238E27FC236}">
                <a16:creationId xmlns:a16="http://schemas.microsoft.com/office/drawing/2014/main" id="{40F76CF7-0BFE-469D-BCC6-F755871F4FEE}"/>
              </a:ext>
            </a:extLst>
          </p:cNvPr>
          <p:cNvSpPr/>
          <p:nvPr/>
        </p:nvSpPr>
        <p:spPr>
          <a:xfrm>
            <a:off x="5707380" y="897827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7" name="مستطيل 196">
            <a:extLst>
              <a:ext uri="{FF2B5EF4-FFF2-40B4-BE49-F238E27FC236}">
                <a16:creationId xmlns:a16="http://schemas.microsoft.com/office/drawing/2014/main" id="{BF54A96E-D1F0-46F2-B768-367EAEAC01B7}"/>
              </a:ext>
            </a:extLst>
          </p:cNvPr>
          <p:cNvSpPr/>
          <p:nvPr/>
        </p:nvSpPr>
        <p:spPr>
          <a:xfrm>
            <a:off x="5739765" y="8978278"/>
            <a:ext cx="1445472"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8" name="مستطيل 197">
            <a:extLst>
              <a:ext uri="{FF2B5EF4-FFF2-40B4-BE49-F238E27FC236}">
                <a16:creationId xmlns:a16="http://schemas.microsoft.com/office/drawing/2014/main" id="{8F8FD4C4-FB18-49C6-95BD-257DD0A45AD0}"/>
              </a:ext>
            </a:extLst>
          </p:cNvPr>
          <p:cNvSpPr/>
          <p:nvPr/>
        </p:nvSpPr>
        <p:spPr>
          <a:xfrm>
            <a:off x="5707380" y="950405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199" name="مستطيل 198">
            <a:extLst>
              <a:ext uri="{FF2B5EF4-FFF2-40B4-BE49-F238E27FC236}">
                <a16:creationId xmlns:a16="http://schemas.microsoft.com/office/drawing/2014/main" id="{FCBB230C-8699-44AC-A8C2-F7BAB9AEC268}"/>
              </a:ext>
            </a:extLst>
          </p:cNvPr>
          <p:cNvSpPr/>
          <p:nvPr/>
        </p:nvSpPr>
        <p:spPr>
          <a:xfrm>
            <a:off x="5804535" y="9504058"/>
            <a:ext cx="1380702"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0" name="مستطيل 199">
            <a:extLst>
              <a:ext uri="{FF2B5EF4-FFF2-40B4-BE49-F238E27FC236}">
                <a16:creationId xmlns:a16="http://schemas.microsoft.com/office/drawing/2014/main" id="{ED87226C-B443-4F98-B244-004ACC5759AB}"/>
              </a:ext>
            </a:extLst>
          </p:cNvPr>
          <p:cNvSpPr/>
          <p:nvPr/>
        </p:nvSpPr>
        <p:spPr>
          <a:xfrm>
            <a:off x="5707380" y="10014598"/>
            <a:ext cx="1477857" cy="72384"/>
          </a:xfrm>
          <a:prstGeom prst="rect">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1" name="مستطيل 200">
            <a:extLst>
              <a:ext uri="{FF2B5EF4-FFF2-40B4-BE49-F238E27FC236}">
                <a16:creationId xmlns:a16="http://schemas.microsoft.com/office/drawing/2014/main" id="{50575C4F-D31B-4252-B838-7769D8710FEB}"/>
              </a:ext>
            </a:extLst>
          </p:cNvPr>
          <p:cNvSpPr/>
          <p:nvPr/>
        </p:nvSpPr>
        <p:spPr>
          <a:xfrm>
            <a:off x="7012657" y="10014598"/>
            <a:ext cx="172579" cy="723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n-GB"/>
          </a:p>
        </p:txBody>
      </p:sp>
      <p:sp>
        <p:nvSpPr>
          <p:cNvPr id="202" name="مربع نص 201">
            <a:extLst>
              <a:ext uri="{FF2B5EF4-FFF2-40B4-BE49-F238E27FC236}">
                <a16:creationId xmlns:a16="http://schemas.microsoft.com/office/drawing/2014/main" id="{458785FE-1696-4B38-84E6-EFD0AD71D9B3}"/>
              </a:ext>
            </a:extLst>
          </p:cNvPr>
          <p:cNvSpPr txBox="1"/>
          <p:nvPr/>
        </p:nvSpPr>
        <p:spPr>
          <a:xfrm>
            <a:off x="4968502" y="869900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العربية</a:t>
            </a:r>
            <a:endParaRPr lang="ar-SA" sz="1050" dirty="0">
              <a:solidFill>
                <a:schemeClr val="bg1"/>
              </a:solidFill>
              <a:latin typeface="Almarai" pitchFamily="2" charset="-78"/>
              <a:cs typeface="Almarai" pitchFamily="2" charset="-78"/>
            </a:endParaRPr>
          </a:p>
        </p:txBody>
      </p:sp>
      <p:sp>
        <p:nvSpPr>
          <p:cNvPr id="203" name="مربع نص 202">
            <a:extLst>
              <a:ext uri="{FF2B5EF4-FFF2-40B4-BE49-F238E27FC236}">
                <a16:creationId xmlns:a16="http://schemas.microsoft.com/office/drawing/2014/main" id="{3AAC027C-7CE4-445D-B656-BCF519427E22}"/>
              </a:ext>
            </a:extLst>
          </p:cNvPr>
          <p:cNvSpPr txBox="1"/>
          <p:nvPr/>
        </p:nvSpPr>
        <p:spPr>
          <a:xfrm>
            <a:off x="4968502" y="9240444"/>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الانجليزية</a:t>
            </a:r>
            <a:endParaRPr lang="ar-SA" sz="1050" dirty="0">
              <a:solidFill>
                <a:schemeClr val="bg1"/>
              </a:solidFill>
              <a:latin typeface="Almarai" pitchFamily="2" charset="-78"/>
              <a:cs typeface="Almarai" pitchFamily="2" charset="-78"/>
            </a:endParaRPr>
          </a:p>
        </p:txBody>
      </p:sp>
      <p:sp>
        <p:nvSpPr>
          <p:cNvPr id="204" name="مربع نص 203">
            <a:extLst>
              <a:ext uri="{FF2B5EF4-FFF2-40B4-BE49-F238E27FC236}">
                <a16:creationId xmlns:a16="http://schemas.microsoft.com/office/drawing/2014/main" id="{672C6CE9-1B1D-4B4D-9B2A-4D0FE90BDED1}"/>
              </a:ext>
            </a:extLst>
          </p:cNvPr>
          <p:cNvSpPr txBox="1"/>
          <p:nvPr/>
        </p:nvSpPr>
        <p:spPr>
          <a:xfrm>
            <a:off x="4968502" y="9741443"/>
            <a:ext cx="2235942" cy="261610"/>
          </a:xfrm>
          <a:prstGeom prst="rect">
            <a:avLst/>
          </a:prstGeom>
          <a:noFill/>
        </p:spPr>
        <p:txBody>
          <a:bodyPr wrap="square" rtlCol="1">
            <a:spAutoFit/>
          </a:bodyPr>
          <a:lstStyle/>
          <a:p>
            <a:pPr algn="r" rtl="1"/>
            <a:r>
              <a:rPr lang="ar-EG" sz="1050" dirty="0">
                <a:solidFill>
                  <a:schemeClr val="bg1"/>
                </a:solidFill>
                <a:latin typeface="Almarai" pitchFamily="2" charset="-78"/>
                <a:cs typeface="Almarai" pitchFamily="2" charset="-78"/>
              </a:rPr>
              <a:t>الفرنسية</a:t>
            </a:r>
            <a:endParaRPr lang="ar-SA" sz="1050" dirty="0">
              <a:solidFill>
                <a:schemeClr val="bg1"/>
              </a:solidFill>
              <a:latin typeface="Almarai" pitchFamily="2" charset="-78"/>
              <a:cs typeface="Almarai" pitchFamily="2" charset="-78"/>
            </a:endParaRPr>
          </a:p>
        </p:txBody>
      </p:sp>
      <p:sp>
        <p:nvSpPr>
          <p:cNvPr id="205" name="مربع نص 204">
            <a:extLst>
              <a:ext uri="{FF2B5EF4-FFF2-40B4-BE49-F238E27FC236}">
                <a16:creationId xmlns:a16="http://schemas.microsoft.com/office/drawing/2014/main" id="{8BA240C7-27AF-44EF-926F-90E852595478}"/>
              </a:ext>
            </a:extLst>
          </p:cNvPr>
          <p:cNvSpPr txBox="1"/>
          <p:nvPr/>
        </p:nvSpPr>
        <p:spPr>
          <a:xfrm>
            <a:off x="1917502" y="3748495"/>
            <a:ext cx="2235942" cy="276999"/>
          </a:xfrm>
          <a:prstGeom prst="rect">
            <a:avLst/>
          </a:prstGeom>
          <a:noFill/>
        </p:spPr>
        <p:txBody>
          <a:bodyPr wrap="square" rtlCol="1">
            <a:spAutoFit/>
          </a:bodyPr>
          <a:lstStyle/>
          <a:p>
            <a:pPr algn="r" rtl="1"/>
            <a:r>
              <a:rPr lang="ar-EG" sz="1200" dirty="0">
                <a:solidFill>
                  <a:srgbClr val="383839"/>
                </a:solidFill>
                <a:latin typeface="Almarai" pitchFamily="2" charset="-78"/>
                <a:cs typeface="Almarai" pitchFamily="2" charset="-78"/>
              </a:rPr>
              <a:t>الخبرات العملية</a:t>
            </a:r>
            <a:endParaRPr lang="ar-SA" sz="1200" dirty="0">
              <a:solidFill>
                <a:srgbClr val="383839"/>
              </a:solidFill>
              <a:latin typeface="Almarai" pitchFamily="2" charset="-78"/>
              <a:cs typeface="Almarai" pitchFamily="2" charset="-78"/>
            </a:endParaRPr>
          </a:p>
        </p:txBody>
      </p:sp>
      <p:sp>
        <p:nvSpPr>
          <p:cNvPr id="206" name="مربع نص 205">
            <a:extLst>
              <a:ext uri="{FF2B5EF4-FFF2-40B4-BE49-F238E27FC236}">
                <a16:creationId xmlns:a16="http://schemas.microsoft.com/office/drawing/2014/main" id="{BC5EA17A-DDB5-4B16-8F25-BE95DC60D024}"/>
              </a:ext>
            </a:extLst>
          </p:cNvPr>
          <p:cNvSpPr txBox="1"/>
          <p:nvPr/>
        </p:nvSpPr>
        <p:spPr>
          <a:xfrm>
            <a:off x="317180" y="4410201"/>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07" name="مربع نص 206">
            <a:extLst>
              <a:ext uri="{FF2B5EF4-FFF2-40B4-BE49-F238E27FC236}">
                <a16:creationId xmlns:a16="http://schemas.microsoft.com/office/drawing/2014/main" id="{49E6E9B0-0929-4D26-947C-EBE6A20F22F8}"/>
              </a:ext>
            </a:extLst>
          </p:cNvPr>
          <p:cNvSpPr txBox="1"/>
          <p:nvPr/>
        </p:nvSpPr>
        <p:spPr>
          <a:xfrm>
            <a:off x="3414293" y="4185608"/>
            <a:ext cx="1316809" cy="307777"/>
          </a:xfrm>
          <a:prstGeom prst="rect">
            <a:avLst/>
          </a:prstGeom>
          <a:noFill/>
        </p:spPr>
        <p:txBody>
          <a:bodyPr wrap="square" rtlCol="1" anchor="ctr">
            <a:spAutoFit/>
          </a:bodyPr>
          <a:lstStyle/>
          <a:p>
            <a:pPr algn="ctr" rtl="1"/>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08" name="مربع نص 207">
            <a:extLst>
              <a:ext uri="{FF2B5EF4-FFF2-40B4-BE49-F238E27FC236}">
                <a16:creationId xmlns:a16="http://schemas.microsoft.com/office/drawing/2014/main" id="{D8998D04-3F66-4744-818E-06371E5F2DE2}"/>
              </a:ext>
            </a:extLst>
          </p:cNvPr>
          <p:cNvSpPr txBox="1"/>
          <p:nvPr/>
        </p:nvSpPr>
        <p:spPr>
          <a:xfrm>
            <a:off x="317180" y="4194103"/>
            <a:ext cx="3115864" cy="276999"/>
          </a:xfrm>
          <a:prstGeom prst="rect">
            <a:avLst/>
          </a:prstGeom>
          <a:noFill/>
        </p:spPr>
        <p:txBody>
          <a:bodyPr wrap="square" rtlCol="1" anchor="ctr">
            <a:spAutoFit/>
          </a:bodyPr>
          <a:lstStyle/>
          <a:p>
            <a:pPr algn="r" rtl="1"/>
            <a:r>
              <a:rPr lang="ar-SA" sz="1200" dirty="0">
                <a:solidFill>
                  <a:srgbClr val="383839"/>
                </a:solidFill>
                <a:latin typeface="Almarai" pitchFamily="2" charset="-78"/>
                <a:cs typeface="Almarai" pitchFamily="2" charset="-78"/>
              </a:rPr>
              <a:t>اكتب عنــوان هنــا</a:t>
            </a:r>
          </a:p>
        </p:txBody>
      </p:sp>
      <p:sp>
        <p:nvSpPr>
          <p:cNvPr id="209" name="مربع نص 208">
            <a:extLst>
              <a:ext uri="{FF2B5EF4-FFF2-40B4-BE49-F238E27FC236}">
                <a16:creationId xmlns:a16="http://schemas.microsoft.com/office/drawing/2014/main" id="{EF2871FF-4A56-41F5-979F-B997E3CFAF8A}"/>
              </a:ext>
            </a:extLst>
          </p:cNvPr>
          <p:cNvSpPr txBox="1"/>
          <p:nvPr/>
        </p:nvSpPr>
        <p:spPr>
          <a:xfrm>
            <a:off x="317180" y="5235153"/>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0" name="مربع نص 209">
            <a:extLst>
              <a:ext uri="{FF2B5EF4-FFF2-40B4-BE49-F238E27FC236}">
                <a16:creationId xmlns:a16="http://schemas.microsoft.com/office/drawing/2014/main" id="{6A787C55-6D4F-48E3-AF81-655B572A0428}"/>
              </a:ext>
            </a:extLst>
          </p:cNvPr>
          <p:cNvSpPr txBox="1"/>
          <p:nvPr/>
        </p:nvSpPr>
        <p:spPr>
          <a:xfrm>
            <a:off x="3414293" y="5010560"/>
            <a:ext cx="1316809" cy="307777"/>
          </a:xfrm>
          <a:prstGeom prst="rect">
            <a:avLst/>
          </a:prstGeom>
          <a:noFill/>
        </p:spPr>
        <p:txBody>
          <a:bodyPr wrap="square" rtlCol="1" anchor="ctr">
            <a:spAutoFit/>
          </a:bodyPr>
          <a:lstStyle/>
          <a:p>
            <a:pPr algn="ctr" rtl="1"/>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11" name="مربع نص 210">
            <a:extLst>
              <a:ext uri="{FF2B5EF4-FFF2-40B4-BE49-F238E27FC236}">
                <a16:creationId xmlns:a16="http://schemas.microsoft.com/office/drawing/2014/main" id="{7B606362-A083-4D2B-86A5-D1BF5A60E879}"/>
              </a:ext>
            </a:extLst>
          </p:cNvPr>
          <p:cNvSpPr txBox="1"/>
          <p:nvPr/>
        </p:nvSpPr>
        <p:spPr>
          <a:xfrm>
            <a:off x="317180" y="5019055"/>
            <a:ext cx="3115864" cy="276999"/>
          </a:xfrm>
          <a:prstGeom prst="rect">
            <a:avLst/>
          </a:prstGeom>
          <a:noFill/>
        </p:spPr>
        <p:txBody>
          <a:bodyPr wrap="square" rtlCol="1" anchor="ctr">
            <a:spAutoFit/>
          </a:bodyPr>
          <a:lstStyle/>
          <a:p>
            <a:pPr algn="r" rtl="1"/>
            <a:r>
              <a:rPr lang="ar-SA" sz="1200" dirty="0">
                <a:solidFill>
                  <a:srgbClr val="383839"/>
                </a:solidFill>
                <a:latin typeface="Almarai" pitchFamily="2" charset="-78"/>
                <a:cs typeface="Almarai" pitchFamily="2" charset="-78"/>
              </a:rPr>
              <a:t>اكتب عنــوان هنــا</a:t>
            </a:r>
          </a:p>
        </p:txBody>
      </p:sp>
      <p:sp>
        <p:nvSpPr>
          <p:cNvPr id="212" name="مربع نص 211">
            <a:extLst>
              <a:ext uri="{FF2B5EF4-FFF2-40B4-BE49-F238E27FC236}">
                <a16:creationId xmlns:a16="http://schemas.microsoft.com/office/drawing/2014/main" id="{8B346B35-50AF-4A03-A280-FCD11EBF82D7}"/>
              </a:ext>
            </a:extLst>
          </p:cNvPr>
          <p:cNvSpPr txBox="1"/>
          <p:nvPr/>
        </p:nvSpPr>
        <p:spPr>
          <a:xfrm>
            <a:off x="317180" y="6028975"/>
            <a:ext cx="3111285" cy="430887"/>
          </a:xfrm>
          <a:prstGeom prst="rect">
            <a:avLst/>
          </a:prstGeom>
          <a:noFill/>
        </p:spPr>
        <p:txBody>
          <a:bodyPr wrap="square" rtlCol="1" anchor="ctr">
            <a:spAutoFit/>
          </a:bodyPr>
          <a:lstStyle/>
          <a:p>
            <a:pPr algn="justLow" rtl="1"/>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3" name="مربع نص 212">
            <a:extLst>
              <a:ext uri="{FF2B5EF4-FFF2-40B4-BE49-F238E27FC236}">
                <a16:creationId xmlns:a16="http://schemas.microsoft.com/office/drawing/2014/main" id="{C1F071A7-0DE9-4D1C-9AF8-2CEBB96867EA}"/>
              </a:ext>
            </a:extLst>
          </p:cNvPr>
          <p:cNvSpPr txBox="1"/>
          <p:nvPr/>
        </p:nvSpPr>
        <p:spPr>
          <a:xfrm>
            <a:off x="3414293" y="5804382"/>
            <a:ext cx="1316809" cy="307777"/>
          </a:xfrm>
          <a:prstGeom prst="rect">
            <a:avLst/>
          </a:prstGeom>
          <a:noFill/>
        </p:spPr>
        <p:txBody>
          <a:bodyPr wrap="square" rtlCol="1" anchor="ctr">
            <a:spAutoFit/>
          </a:bodyPr>
          <a:lstStyle/>
          <a:p>
            <a:pPr algn="ctr" rtl="1"/>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14" name="مربع نص 213">
            <a:extLst>
              <a:ext uri="{FF2B5EF4-FFF2-40B4-BE49-F238E27FC236}">
                <a16:creationId xmlns:a16="http://schemas.microsoft.com/office/drawing/2014/main" id="{51391D24-6C27-444B-91B3-FB5C89778970}"/>
              </a:ext>
            </a:extLst>
          </p:cNvPr>
          <p:cNvSpPr txBox="1"/>
          <p:nvPr/>
        </p:nvSpPr>
        <p:spPr>
          <a:xfrm>
            <a:off x="317180" y="5812877"/>
            <a:ext cx="3115864" cy="276999"/>
          </a:xfrm>
          <a:prstGeom prst="rect">
            <a:avLst/>
          </a:prstGeom>
          <a:noFill/>
        </p:spPr>
        <p:txBody>
          <a:bodyPr wrap="square" rtlCol="1" anchor="ctr">
            <a:spAutoFit/>
          </a:bodyPr>
          <a:lstStyle/>
          <a:p>
            <a:pPr algn="r" rtl="1"/>
            <a:r>
              <a:rPr lang="ar-SA" sz="1200" dirty="0">
                <a:solidFill>
                  <a:srgbClr val="383839"/>
                </a:solidFill>
                <a:latin typeface="Almarai" pitchFamily="2" charset="-78"/>
                <a:cs typeface="Almarai" pitchFamily="2" charset="-78"/>
              </a:rPr>
              <a:t>اكتب عنــوان هنــا</a:t>
            </a:r>
          </a:p>
        </p:txBody>
      </p:sp>
      <p:sp>
        <p:nvSpPr>
          <p:cNvPr id="215" name="مربع نص 214">
            <a:extLst>
              <a:ext uri="{FF2B5EF4-FFF2-40B4-BE49-F238E27FC236}">
                <a16:creationId xmlns:a16="http://schemas.microsoft.com/office/drawing/2014/main" id="{96897303-89C6-4F4A-AAEB-9C8DC52CC27D}"/>
              </a:ext>
            </a:extLst>
          </p:cNvPr>
          <p:cNvSpPr txBox="1"/>
          <p:nvPr/>
        </p:nvSpPr>
        <p:spPr>
          <a:xfrm>
            <a:off x="317180" y="6807178"/>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16" name="مربع نص 215">
            <a:extLst>
              <a:ext uri="{FF2B5EF4-FFF2-40B4-BE49-F238E27FC236}">
                <a16:creationId xmlns:a16="http://schemas.microsoft.com/office/drawing/2014/main" id="{DAEE7137-4A05-4259-A70B-76EE341280FD}"/>
              </a:ext>
            </a:extLst>
          </p:cNvPr>
          <p:cNvSpPr txBox="1"/>
          <p:nvPr/>
        </p:nvSpPr>
        <p:spPr>
          <a:xfrm>
            <a:off x="3414293" y="6582585"/>
            <a:ext cx="1316809" cy="307777"/>
          </a:xfrm>
          <a:prstGeom prst="rect">
            <a:avLst/>
          </a:prstGeom>
          <a:noFill/>
        </p:spPr>
        <p:txBody>
          <a:bodyPr wrap="square" rtlCol="1" anchor="ctr">
            <a:spAutoFit/>
          </a:bodyPr>
          <a:lstStyle/>
          <a:p>
            <a:pPr algn="ctr"/>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17" name="مربع نص 216">
            <a:extLst>
              <a:ext uri="{FF2B5EF4-FFF2-40B4-BE49-F238E27FC236}">
                <a16:creationId xmlns:a16="http://schemas.microsoft.com/office/drawing/2014/main" id="{E4ADA76D-BC36-4C9A-B575-8790744FE1C0}"/>
              </a:ext>
            </a:extLst>
          </p:cNvPr>
          <p:cNvSpPr txBox="1"/>
          <p:nvPr/>
        </p:nvSpPr>
        <p:spPr>
          <a:xfrm>
            <a:off x="317180" y="6591080"/>
            <a:ext cx="3115864" cy="276999"/>
          </a:xfrm>
          <a:prstGeom prst="rect">
            <a:avLst/>
          </a:prstGeom>
          <a:noFill/>
        </p:spPr>
        <p:txBody>
          <a:bodyPr wrap="square" rtlCol="1" anchor="ctr">
            <a:spAutoFit/>
          </a:bodyPr>
          <a:lstStyle/>
          <a:p>
            <a:pPr algn="r"/>
            <a:r>
              <a:rPr lang="ar-SA" sz="1200" dirty="0">
                <a:solidFill>
                  <a:srgbClr val="383839"/>
                </a:solidFill>
                <a:latin typeface="Almarai" pitchFamily="2" charset="-78"/>
                <a:cs typeface="Almarai" pitchFamily="2" charset="-78"/>
              </a:rPr>
              <a:t>اكتب عنــوان هنــا</a:t>
            </a:r>
          </a:p>
        </p:txBody>
      </p:sp>
      <p:sp>
        <p:nvSpPr>
          <p:cNvPr id="218" name="مربع نص 217">
            <a:extLst>
              <a:ext uri="{FF2B5EF4-FFF2-40B4-BE49-F238E27FC236}">
                <a16:creationId xmlns:a16="http://schemas.microsoft.com/office/drawing/2014/main" id="{339EADA3-5864-4A49-9FDF-0C9CDCCE4161}"/>
              </a:ext>
            </a:extLst>
          </p:cNvPr>
          <p:cNvSpPr txBox="1"/>
          <p:nvPr/>
        </p:nvSpPr>
        <p:spPr>
          <a:xfrm>
            <a:off x="1917502" y="7335710"/>
            <a:ext cx="2235942" cy="276999"/>
          </a:xfrm>
          <a:prstGeom prst="rect">
            <a:avLst/>
          </a:prstGeom>
          <a:noFill/>
        </p:spPr>
        <p:txBody>
          <a:bodyPr wrap="square" rtlCol="1">
            <a:spAutoFit/>
          </a:bodyPr>
          <a:lstStyle/>
          <a:p>
            <a:pPr algn="r" rtl="1"/>
            <a:r>
              <a:rPr lang="ar-EG" sz="1200" dirty="0">
                <a:solidFill>
                  <a:srgbClr val="383839"/>
                </a:solidFill>
                <a:latin typeface="Almarai" pitchFamily="2" charset="-78"/>
                <a:cs typeface="Almarai" pitchFamily="2" charset="-78"/>
              </a:rPr>
              <a:t>الشهادات التعليمية</a:t>
            </a:r>
            <a:endParaRPr lang="ar-SA" sz="1200" dirty="0">
              <a:solidFill>
                <a:srgbClr val="383839"/>
              </a:solidFill>
              <a:latin typeface="Almarai" pitchFamily="2" charset="-78"/>
              <a:cs typeface="Almarai" pitchFamily="2" charset="-78"/>
            </a:endParaRPr>
          </a:p>
        </p:txBody>
      </p:sp>
      <p:sp>
        <p:nvSpPr>
          <p:cNvPr id="219" name="مربع نص 218">
            <a:extLst>
              <a:ext uri="{FF2B5EF4-FFF2-40B4-BE49-F238E27FC236}">
                <a16:creationId xmlns:a16="http://schemas.microsoft.com/office/drawing/2014/main" id="{9B9535B9-C005-4254-858E-35CD14FCEDA6}"/>
              </a:ext>
            </a:extLst>
          </p:cNvPr>
          <p:cNvSpPr txBox="1"/>
          <p:nvPr/>
        </p:nvSpPr>
        <p:spPr>
          <a:xfrm>
            <a:off x="317180" y="7971361"/>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0" name="مربع نص 219">
            <a:extLst>
              <a:ext uri="{FF2B5EF4-FFF2-40B4-BE49-F238E27FC236}">
                <a16:creationId xmlns:a16="http://schemas.microsoft.com/office/drawing/2014/main" id="{0AE0D9AF-3737-4DBF-99D2-1B3FC5A4C71C}"/>
              </a:ext>
            </a:extLst>
          </p:cNvPr>
          <p:cNvSpPr txBox="1"/>
          <p:nvPr/>
        </p:nvSpPr>
        <p:spPr>
          <a:xfrm>
            <a:off x="3414293" y="7746768"/>
            <a:ext cx="1316809" cy="307777"/>
          </a:xfrm>
          <a:prstGeom prst="rect">
            <a:avLst/>
          </a:prstGeom>
          <a:noFill/>
        </p:spPr>
        <p:txBody>
          <a:bodyPr wrap="square" rtlCol="1" anchor="ctr">
            <a:spAutoFit/>
          </a:bodyPr>
          <a:lstStyle/>
          <a:p>
            <a:pPr algn="ctr"/>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21" name="مربع نص 220">
            <a:extLst>
              <a:ext uri="{FF2B5EF4-FFF2-40B4-BE49-F238E27FC236}">
                <a16:creationId xmlns:a16="http://schemas.microsoft.com/office/drawing/2014/main" id="{D7423E51-5AF1-4B8B-991D-14CBAE156743}"/>
              </a:ext>
            </a:extLst>
          </p:cNvPr>
          <p:cNvSpPr txBox="1"/>
          <p:nvPr/>
        </p:nvSpPr>
        <p:spPr>
          <a:xfrm>
            <a:off x="317180" y="7755263"/>
            <a:ext cx="3115864" cy="276999"/>
          </a:xfrm>
          <a:prstGeom prst="rect">
            <a:avLst/>
          </a:prstGeom>
          <a:noFill/>
        </p:spPr>
        <p:txBody>
          <a:bodyPr wrap="square" rtlCol="1" anchor="ctr">
            <a:spAutoFit/>
          </a:bodyPr>
          <a:lstStyle/>
          <a:p>
            <a:pPr algn="r"/>
            <a:r>
              <a:rPr lang="ar-SA" sz="1200" dirty="0">
                <a:solidFill>
                  <a:srgbClr val="383839"/>
                </a:solidFill>
                <a:latin typeface="Almarai" pitchFamily="2" charset="-78"/>
                <a:cs typeface="Almarai" pitchFamily="2" charset="-78"/>
              </a:rPr>
              <a:t>اكتب عنــوان هنــا</a:t>
            </a:r>
          </a:p>
        </p:txBody>
      </p:sp>
      <p:sp>
        <p:nvSpPr>
          <p:cNvPr id="222" name="مربع نص 221">
            <a:extLst>
              <a:ext uri="{FF2B5EF4-FFF2-40B4-BE49-F238E27FC236}">
                <a16:creationId xmlns:a16="http://schemas.microsoft.com/office/drawing/2014/main" id="{996DB4C9-4D90-427B-AD23-5D0EBE46FC75}"/>
              </a:ext>
            </a:extLst>
          </p:cNvPr>
          <p:cNvSpPr txBox="1"/>
          <p:nvPr/>
        </p:nvSpPr>
        <p:spPr>
          <a:xfrm>
            <a:off x="317180" y="8815048"/>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3" name="مربع نص 222">
            <a:extLst>
              <a:ext uri="{FF2B5EF4-FFF2-40B4-BE49-F238E27FC236}">
                <a16:creationId xmlns:a16="http://schemas.microsoft.com/office/drawing/2014/main" id="{65640777-433A-414B-9944-E89FDC2CAB1D}"/>
              </a:ext>
            </a:extLst>
          </p:cNvPr>
          <p:cNvSpPr txBox="1"/>
          <p:nvPr/>
        </p:nvSpPr>
        <p:spPr>
          <a:xfrm>
            <a:off x="3414293" y="8590455"/>
            <a:ext cx="1316809" cy="307777"/>
          </a:xfrm>
          <a:prstGeom prst="rect">
            <a:avLst/>
          </a:prstGeom>
          <a:noFill/>
        </p:spPr>
        <p:txBody>
          <a:bodyPr wrap="square" rtlCol="1" anchor="ctr">
            <a:spAutoFit/>
          </a:bodyPr>
          <a:lstStyle/>
          <a:p>
            <a:pPr algn="ctr"/>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24" name="مربع نص 223">
            <a:extLst>
              <a:ext uri="{FF2B5EF4-FFF2-40B4-BE49-F238E27FC236}">
                <a16:creationId xmlns:a16="http://schemas.microsoft.com/office/drawing/2014/main" id="{F5D7D1E0-E8BB-4B0B-83F9-06F43DBFCE3B}"/>
              </a:ext>
            </a:extLst>
          </p:cNvPr>
          <p:cNvSpPr txBox="1"/>
          <p:nvPr/>
        </p:nvSpPr>
        <p:spPr>
          <a:xfrm>
            <a:off x="317180" y="8598950"/>
            <a:ext cx="3115864" cy="276999"/>
          </a:xfrm>
          <a:prstGeom prst="rect">
            <a:avLst/>
          </a:prstGeom>
          <a:noFill/>
        </p:spPr>
        <p:txBody>
          <a:bodyPr wrap="square" rtlCol="1" anchor="ctr">
            <a:spAutoFit/>
          </a:bodyPr>
          <a:lstStyle/>
          <a:p>
            <a:pPr algn="r"/>
            <a:r>
              <a:rPr lang="ar-SA" sz="1200" dirty="0">
                <a:solidFill>
                  <a:srgbClr val="383839"/>
                </a:solidFill>
                <a:latin typeface="Almarai" pitchFamily="2" charset="-78"/>
                <a:cs typeface="Almarai" pitchFamily="2" charset="-78"/>
              </a:rPr>
              <a:t>اكتب عنــوان هنــا</a:t>
            </a:r>
          </a:p>
        </p:txBody>
      </p:sp>
      <p:sp>
        <p:nvSpPr>
          <p:cNvPr id="225" name="مربع نص 224">
            <a:extLst>
              <a:ext uri="{FF2B5EF4-FFF2-40B4-BE49-F238E27FC236}">
                <a16:creationId xmlns:a16="http://schemas.microsoft.com/office/drawing/2014/main" id="{E2977445-943E-4F17-8C00-416A41014182}"/>
              </a:ext>
            </a:extLst>
          </p:cNvPr>
          <p:cNvSpPr txBox="1"/>
          <p:nvPr/>
        </p:nvSpPr>
        <p:spPr>
          <a:xfrm>
            <a:off x="317180" y="9698262"/>
            <a:ext cx="3111285" cy="430887"/>
          </a:xfrm>
          <a:prstGeom prst="rect">
            <a:avLst/>
          </a:prstGeom>
          <a:noFill/>
        </p:spPr>
        <p:txBody>
          <a:bodyPr wrap="square" rtlCol="1" anchor="ctr">
            <a:spAutoFit/>
          </a:bodyPr>
          <a:lstStyle/>
          <a:p>
            <a:pPr algn="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a:t>
            </a:r>
          </a:p>
        </p:txBody>
      </p:sp>
      <p:sp>
        <p:nvSpPr>
          <p:cNvPr id="226" name="مربع نص 225">
            <a:extLst>
              <a:ext uri="{FF2B5EF4-FFF2-40B4-BE49-F238E27FC236}">
                <a16:creationId xmlns:a16="http://schemas.microsoft.com/office/drawing/2014/main" id="{1CD6045A-3648-4C81-BB0E-1BBCF9613328}"/>
              </a:ext>
            </a:extLst>
          </p:cNvPr>
          <p:cNvSpPr txBox="1"/>
          <p:nvPr/>
        </p:nvSpPr>
        <p:spPr>
          <a:xfrm>
            <a:off x="3414293" y="9473669"/>
            <a:ext cx="1316809" cy="307777"/>
          </a:xfrm>
          <a:prstGeom prst="rect">
            <a:avLst/>
          </a:prstGeom>
          <a:noFill/>
        </p:spPr>
        <p:txBody>
          <a:bodyPr wrap="square" rtlCol="1" anchor="ctr">
            <a:spAutoFit/>
          </a:bodyPr>
          <a:lstStyle/>
          <a:p>
            <a:pPr algn="ctr"/>
            <a:r>
              <a:rPr lang="en-US" sz="1400" dirty="0">
                <a:solidFill>
                  <a:srgbClr val="383839"/>
                </a:solidFill>
                <a:latin typeface="Almarai" pitchFamily="2" charset="-78"/>
                <a:cs typeface="Almarai" pitchFamily="2" charset="-78"/>
              </a:rPr>
              <a:t>2019-2020</a:t>
            </a:r>
            <a:endParaRPr lang="ar-SA" sz="1400" dirty="0">
              <a:solidFill>
                <a:srgbClr val="383839"/>
              </a:solidFill>
              <a:latin typeface="Almarai" pitchFamily="2" charset="-78"/>
              <a:cs typeface="Almarai" pitchFamily="2" charset="-78"/>
            </a:endParaRPr>
          </a:p>
        </p:txBody>
      </p:sp>
      <p:sp>
        <p:nvSpPr>
          <p:cNvPr id="227" name="مربع نص 226">
            <a:extLst>
              <a:ext uri="{FF2B5EF4-FFF2-40B4-BE49-F238E27FC236}">
                <a16:creationId xmlns:a16="http://schemas.microsoft.com/office/drawing/2014/main" id="{7FEF1FC3-9E64-40F8-B365-11F78A1232D5}"/>
              </a:ext>
            </a:extLst>
          </p:cNvPr>
          <p:cNvSpPr txBox="1"/>
          <p:nvPr/>
        </p:nvSpPr>
        <p:spPr>
          <a:xfrm>
            <a:off x="317180" y="9482164"/>
            <a:ext cx="3115864" cy="276999"/>
          </a:xfrm>
          <a:prstGeom prst="rect">
            <a:avLst/>
          </a:prstGeom>
          <a:noFill/>
        </p:spPr>
        <p:txBody>
          <a:bodyPr wrap="square" rtlCol="1" anchor="ctr">
            <a:spAutoFit/>
          </a:bodyPr>
          <a:lstStyle/>
          <a:p>
            <a:pPr algn="r"/>
            <a:r>
              <a:rPr lang="ar-SA" sz="1200" dirty="0">
                <a:solidFill>
                  <a:srgbClr val="383839"/>
                </a:solidFill>
                <a:latin typeface="Almarai" pitchFamily="2" charset="-78"/>
                <a:cs typeface="Almarai" pitchFamily="2" charset="-78"/>
              </a:rPr>
              <a:t>اكتب عنــوان هنــا</a:t>
            </a:r>
          </a:p>
        </p:txBody>
      </p:sp>
      <p:sp>
        <p:nvSpPr>
          <p:cNvPr id="229" name="مربع نص 228">
            <a:extLst>
              <a:ext uri="{FF2B5EF4-FFF2-40B4-BE49-F238E27FC236}">
                <a16:creationId xmlns:a16="http://schemas.microsoft.com/office/drawing/2014/main" id="{2B5AFF78-A040-420A-8F8C-B6113B280E77}"/>
              </a:ext>
            </a:extLst>
          </p:cNvPr>
          <p:cNvSpPr txBox="1"/>
          <p:nvPr/>
        </p:nvSpPr>
        <p:spPr>
          <a:xfrm>
            <a:off x="1917502" y="2444801"/>
            <a:ext cx="2235942" cy="276999"/>
          </a:xfrm>
          <a:prstGeom prst="rect">
            <a:avLst/>
          </a:prstGeom>
          <a:noFill/>
        </p:spPr>
        <p:txBody>
          <a:bodyPr wrap="square" rtlCol="1">
            <a:spAutoFit/>
          </a:bodyPr>
          <a:lstStyle/>
          <a:p>
            <a:pPr algn="r" rtl="1"/>
            <a:r>
              <a:rPr lang="ar-EG" sz="1200" dirty="0">
                <a:solidFill>
                  <a:srgbClr val="383839"/>
                </a:solidFill>
                <a:latin typeface="Almarai" pitchFamily="2" charset="-78"/>
                <a:cs typeface="Almarai" pitchFamily="2" charset="-78"/>
              </a:rPr>
              <a:t>نبذة تعريفية</a:t>
            </a:r>
            <a:endParaRPr lang="ar-SA" sz="1200" dirty="0">
              <a:solidFill>
                <a:srgbClr val="383839"/>
              </a:solidFill>
              <a:latin typeface="Almarai" pitchFamily="2" charset="-78"/>
              <a:cs typeface="Almarai" pitchFamily="2" charset="-78"/>
            </a:endParaRPr>
          </a:p>
        </p:txBody>
      </p:sp>
      <p:sp>
        <p:nvSpPr>
          <p:cNvPr id="230" name="مربع نص 229">
            <a:extLst>
              <a:ext uri="{FF2B5EF4-FFF2-40B4-BE49-F238E27FC236}">
                <a16:creationId xmlns:a16="http://schemas.microsoft.com/office/drawing/2014/main" id="{95FFDC1A-998A-4015-9EEC-5FC0DE88BBC8}"/>
              </a:ext>
            </a:extLst>
          </p:cNvPr>
          <p:cNvSpPr txBox="1"/>
          <p:nvPr/>
        </p:nvSpPr>
        <p:spPr>
          <a:xfrm>
            <a:off x="311127" y="2812674"/>
            <a:ext cx="4299622" cy="822597"/>
          </a:xfrm>
          <a:prstGeom prst="rect">
            <a:avLst/>
          </a:prstGeom>
          <a:noFill/>
        </p:spPr>
        <p:txBody>
          <a:bodyPr wrap="square" rtlCol="1" anchor="ctr">
            <a:spAutoFit/>
          </a:bodyPr>
          <a:lstStyle/>
          <a:p>
            <a:pPr algn="justLow" rtl="1">
              <a:lnSpc>
                <a:spcPct val="150000"/>
              </a:lnSpc>
            </a:pPr>
            <a:r>
              <a:rPr lang="ar-SA" sz="1100" dirty="0">
                <a:solidFill>
                  <a:schemeClr val="tx1">
                    <a:lumMod val="65000"/>
                    <a:lumOff val="35000"/>
                  </a:schemeClr>
                </a:solidFill>
                <a:latin typeface="Almarai" pitchFamily="2" charset="-78"/>
                <a:cs typeface="Almarai" pitchFamily="2" charset="-78"/>
              </a:rPr>
              <a:t>هذا النص هو مثال لنص يمكن أن يستبدل في  نفس المساحة، لقد تم توليد هذا النص من مولد النص العربى، إذا كنت المزيد من المساحة يمكنك الكتابة هنا أو استبدال النص. </a:t>
            </a:r>
          </a:p>
        </p:txBody>
      </p:sp>
      <p:sp>
        <p:nvSpPr>
          <p:cNvPr id="231" name="مربع نص 230">
            <a:extLst>
              <a:ext uri="{FF2B5EF4-FFF2-40B4-BE49-F238E27FC236}">
                <a16:creationId xmlns:a16="http://schemas.microsoft.com/office/drawing/2014/main" id="{397A9DB4-5DE2-4516-AE19-65596F582537}"/>
              </a:ext>
            </a:extLst>
          </p:cNvPr>
          <p:cNvSpPr txBox="1"/>
          <p:nvPr/>
        </p:nvSpPr>
        <p:spPr>
          <a:xfrm>
            <a:off x="3556301" y="4413605"/>
            <a:ext cx="997415" cy="230832"/>
          </a:xfrm>
          <a:prstGeom prst="rect">
            <a:avLst/>
          </a:prstGeom>
          <a:noFill/>
        </p:spPr>
        <p:txBody>
          <a:bodyPr wrap="square" rtlCol="1" anchor="ctr">
            <a:spAutoFit/>
          </a:bodyPr>
          <a:lstStyle/>
          <a:p>
            <a:pPr algn="ctr" rtl="1"/>
            <a:r>
              <a:rPr lang="ar-SA" sz="900" dirty="0">
                <a:solidFill>
                  <a:srgbClr val="383839"/>
                </a:solidFill>
                <a:latin typeface="Almarai" pitchFamily="2" charset="-78"/>
                <a:cs typeface="Almarai" pitchFamily="2" charset="-78"/>
              </a:rPr>
              <a:t>اكتب عنــوان هنــا</a:t>
            </a:r>
          </a:p>
        </p:txBody>
      </p:sp>
      <p:sp>
        <p:nvSpPr>
          <p:cNvPr id="232" name="مربع نص 231">
            <a:extLst>
              <a:ext uri="{FF2B5EF4-FFF2-40B4-BE49-F238E27FC236}">
                <a16:creationId xmlns:a16="http://schemas.microsoft.com/office/drawing/2014/main" id="{166328DB-FFD7-4309-B179-2D3D923ED57E}"/>
              </a:ext>
            </a:extLst>
          </p:cNvPr>
          <p:cNvSpPr txBox="1"/>
          <p:nvPr/>
        </p:nvSpPr>
        <p:spPr>
          <a:xfrm>
            <a:off x="3556301" y="5239116"/>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3" name="مربع نص 232">
            <a:extLst>
              <a:ext uri="{FF2B5EF4-FFF2-40B4-BE49-F238E27FC236}">
                <a16:creationId xmlns:a16="http://schemas.microsoft.com/office/drawing/2014/main" id="{AEF52A52-92A8-4B89-9B5F-509E939D5B61}"/>
              </a:ext>
            </a:extLst>
          </p:cNvPr>
          <p:cNvSpPr txBox="1"/>
          <p:nvPr/>
        </p:nvSpPr>
        <p:spPr>
          <a:xfrm>
            <a:off x="3556301" y="6020616"/>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4" name="مربع نص 233">
            <a:extLst>
              <a:ext uri="{FF2B5EF4-FFF2-40B4-BE49-F238E27FC236}">
                <a16:creationId xmlns:a16="http://schemas.microsoft.com/office/drawing/2014/main" id="{5AE77636-D739-4B67-A4EC-270A3EBF4766}"/>
              </a:ext>
            </a:extLst>
          </p:cNvPr>
          <p:cNvSpPr txBox="1"/>
          <p:nvPr/>
        </p:nvSpPr>
        <p:spPr>
          <a:xfrm>
            <a:off x="3556301" y="6793048"/>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5" name="مربع نص 234">
            <a:extLst>
              <a:ext uri="{FF2B5EF4-FFF2-40B4-BE49-F238E27FC236}">
                <a16:creationId xmlns:a16="http://schemas.microsoft.com/office/drawing/2014/main" id="{2085C880-5C10-473D-8A33-2ED83DDABA1A}"/>
              </a:ext>
            </a:extLst>
          </p:cNvPr>
          <p:cNvSpPr txBox="1"/>
          <p:nvPr/>
        </p:nvSpPr>
        <p:spPr>
          <a:xfrm>
            <a:off x="3556301" y="7961075"/>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6" name="مربع نص 235">
            <a:extLst>
              <a:ext uri="{FF2B5EF4-FFF2-40B4-BE49-F238E27FC236}">
                <a16:creationId xmlns:a16="http://schemas.microsoft.com/office/drawing/2014/main" id="{95E2A712-C9A5-4BAC-B26D-8457085388A1}"/>
              </a:ext>
            </a:extLst>
          </p:cNvPr>
          <p:cNvSpPr txBox="1"/>
          <p:nvPr/>
        </p:nvSpPr>
        <p:spPr>
          <a:xfrm>
            <a:off x="3556301" y="8807446"/>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
        <p:nvSpPr>
          <p:cNvPr id="237" name="مربع نص 236">
            <a:extLst>
              <a:ext uri="{FF2B5EF4-FFF2-40B4-BE49-F238E27FC236}">
                <a16:creationId xmlns:a16="http://schemas.microsoft.com/office/drawing/2014/main" id="{DAAC47EF-EC29-449A-8C7B-D2817322BA02}"/>
              </a:ext>
            </a:extLst>
          </p:cNvPr>
          <p:cNvSpPr txBox="1"/>
          <p:nvPr/>
        </p:nvSpPr>
        <p:spPr>
          <a:xfrm>
            <a:off x="3556301" y="9696314"/>
            <a:ext cx="997415" cy="230832"/>
          </a:xfrm>
          <a:prstGeom prst="rect">
            <a:avLst/>
          </a:prstGeom>
          <a:noFill/>
        </p:spPr>
        <p:txBody>
          <a:bodyPr wrap="square" rtlCol="1" anchor="ctr">
            <a:spAutoFit/>
          </a:bodyPr>
          <a:lstStyle/>
          <a:p>
            <a:pPr algn="ctr"/>
            <a:r>
              <a:rPr lang="ar-SA" sz="900" dirty="0">
                <a:solidFill>
                  <a:srgbClr val="383839"/>
                </a:solidFill>
                <a:latin typeface="Almarai" pitchFamily="2" charset="-78"/>
                <a:cs typeface="Almarai" pitchFamily="2" charset="-78"/>
              </a:rPr>
              <a:t>اكتب عنــوان هنــا</a:t>
            </a:r>
          </a:p>
        </p:txBody>
      </p:sp>
    </p:spTree>
    <p:extLst>
      <p:ext uri="{BB962C8B-B14F-4D97-AF65-F5344CB8AC3E}">
        <p14:creationId xmlns:p14="http://schemas.microsoft.com/office/powerpoint/2010/main" val="1055563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DC4A89F2-437A-7BC5-2981-BC71915A78DD}"/>
              </a:ext>
            </a:extLst>
          </p:cNvPr>
          <p:cNvPicPr>
            <a:picLocks noChangeAspect="1"/>
          </p:cNvPicPr>
          <p:nvPr/>
        </p:nvPicPr>
        <p:blipFill>
          <a:blip r:embed="rId2"/>
          <a:stretch>
            <a:fillRect/>
          </a:stretch>
        </p:blipFill>
        <p:spPr>
          <a:xfrm>
            <a:off x="0" y="3219748"/>
            <a:ext cx="7559675" cy="4252317"/>
          </a:xfrm>
          <a:prstGeom prst="rect">
            <a:avLst/>
          </a:prstGeom>
        </p:spPr>
      </p:pic>
    </p:spTree>
    <p:extLst>
      <p:ext uri="{BB962C8B-B14F-4D97-AF65-F5344CB8AC3E}">
        <p14:creationId xmlns:p14="http://schemas.microsoft.com/office/powerpoint/2010/main" val="179418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DC5223"/>
        </a:solid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8197C538-F605-4470-B8E7-E81A57470B0C}"/>
              </a:ext>
            </a:extLst>
          </p:cNvPr>
          <p:cNvSpPr txBox="1"/>
          <p:nvPr/>
        </p:nvSpPr>
        <p:spPr>
          <a:xfrm>
            <a:off x="1377607" y="4080885"/>
            <a:ext cx="4804461" cy="1446550"/>
          </a:xfrm>
          <a:prstGeom prst="rect">
            <a:avLst/>
          </a:prstGeom>
          <a:noFill/>
        </p:spPr>
        <p:txBody>
          <a:bodyPr wrap="square" rtlCol="0">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الخط  المستخدم</a:t>
            </a:r>
            <a:r>
              <a:rPr kumimoji="0" lang="en-GB"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EG"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في القالب  </a:t>
            </a:r>
            <a:r>
              <a:rPr kumimoji="0" lang="en-US"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r>
              <a:rPr kumimoji="0" lang="ar-SA" sz="3200" b="1" i="0" u="none" strike="noStrike" kern="1200" cap="none" spc="0" normalizeH="0" baseline="0" noProof="0" dirty="0">
                <a:ln>
                  <a:noFill/>
                </a:ln>
                <a:solidFill>
                  <a:srgbClr val="222222"/>
                </a:solidFill>
                <a:effectLst/>
                <a:uLnTx/>
                <a:uFillTx/>
                <a:latin typeface="Arial" panose="020B0604020202020204" pitchFamily="34" charset="0"/>
                <a:ea typeface="+mn-ea"/>
                <a:cs typeface="Arial" panose="020B0604020202020204" pitchFamily="34" charset="0"/>
              </a:rPr>
              <a:t> </a:t>
            </a: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Almarai</a:t>
            </a:r>
            <a:r>
              <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ar-SA"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kumimoji="0" lang="ar-EG" sz="3200" b="1"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p:txBody>
      </p:sp>
      <p:sp>
        <p:nvSpPr>
          <p:cNvPr id="8" name="Rectangle 4">
            <a:extLst>
              <a:ext uri="{FF2B5EF4-FFF2-40B4-BE49-F238E27FC236}">
                <a16:creationId xmlns:a16="http://schemas.microsoft.com/office/drawing/2014/main" id="{E82C14B5-31EE-4DEA-92CF-433615C23E51}"/>
              </a:ext>
            </a:extLst>
          </p:cNvPr>
          <p:cNvSpPr>
            <a:spLocks noChangeArrowheads="1"/>
          </p:cNvSpPr>
          <p:nvPr/>
        </p:nvSpPr>
        <p:spPr bwMode="auto">
          <a:xfrm>
            <a:off x="7559610" y="2775583"/>
            <a:ext cx="65" cy="15581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7872" rIns="0" bIns="-7872" numCol="1" anchor="ctr" anchorCtr="0" compatLnSpc="1">
            <a:prstTxWarp prst="textNoShape">
              <a:avLst/>
            </a:prstTxWarp>
            <a:spAutoFit/>
          </a:bodyPr>
          <a:lstStyle/>
          <a:p>
            <a:pPr marL="0" marR="0" lvl="0" indent="0" algn="r" defTabSz="567019" rtl="0" eaLnBrk="0" fontAlgn="base" latinLnBrk="0" hangingPunct="0">
              <a:lnSpc>
                <a:spcPct val="100000"/>
              </a:lnSpc>
              <a:spcBef>
                <a:spcPct val="0"/>
              </a:spcBef>
              <a:spcAft>
                <a:spcPct val="0"/>
              </a:spcAft>
              <a:buClrTx/>
              <a:buSzTx/>
              <a:buFontTx/>
              <a:buNone/>
              <a:tabLst/>
              <a:defRPr/>
            </a:pPr>
            <a:endParaRPr kumimoji="0" lang="en-US" altLang="en-US" sz="1116" b="0" i="0" u="none" strike="noStrike" kern="1200" cap="none" spc="0" normalizeH="0" baseline="0" noProof="0" dirty="0">
              <a:ln>
                <a:noFill/>
              </a:ln>
              <a:solidFill>
                <a:prstClr val="black"/>
              </a:solidFill>
              <a:effectLst/>
              <a:uLnTx/>
              <a:uFillTx/>
              <a:latin typeface="Arial" panose="020B0604020202020204" pitchFamily="34" charset="0"/>
              <a:ea typeface="+mn-ea"/>
              <a:cs typeface="Cairo" panose="00000500000000000000" pitchFamily="2" charset="-78"/>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20" y="1970530"/>
            <a:ext cx="7559635" cy="187743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تم تصميم هذا القالب بواسط</a:t>
            </a:r>
            <a:r>
              <a:rPr kumimoji="0" lang="ar-SA"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ة</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ar-EG"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7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ingez-ppt.com</a:t>
            </a:r>
            <a:endParaRPr kumimoji="0" lang="en-GB"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مربع نص 6">
            <a:extLst>
              <a:ext uri="{FF2B5EF4-FFF2-40B4-BE49-F238E27FC236}">
                <a16:creationId xmlns:a16="http://schemas.microsoft.com/office/drawing/2014/main" id="{D0DD99C7-B0F2-42C9-8154-DC9D5C52B44D}"/>
              </a:ext>
            </a:extLst>
          </p:cNvPr>
          <p:cNvSpPr txBox="1"/>
          <p:nvPr/>
        </p:nvSpPr>
        <p:spPr>
          <a:xfrm>
            <a:off x="-1" y="7296928"/>
            <a:ext cx="7559675" cy="1569660"/>
          </a:xfrm>
          <a:prstGeom prst="rect">
            <a:avLst/>
          </a:prstGeom>
          <a:noFill/>
        </p:spPr>
        <p:txBody>
          <a:bodyPr wrap="square">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b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b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*تم تصميم هذا القالب بواسطة موقع انجز </a:t>
            </a:r>
            <a:r>
              <a:rPr kumimoji="0" lang="en-US"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mn-cs"/>
              </a:rPr>
              <a:t>ingez-ppt </a:t>
            </a:r>
            <a:r>
              <a:rPr kumimoji="0" lang="ar-SA" sz="2400" b="1" i="1" u="none" strike="noStrike" kern="1200" cap="none" spc="0" normalizeH="0" baseline="0" noProof="0" dirty="0">
                <a:ln>
                  <a:noFill/>
                </a:ln>
                <a:solidFill>
                  <a:srgbClr val="FFC94D"/>
                </a:solidFill>
                <a:effectLst/>
                <a:uLnTx/>
                <a:uFillTx/>
                <a:latin typeface="Times New Roman" panose="02020603050405020304" pitchFamily="18" charset="0"/>
                <a:ea typeface="+mn-ea"/>
                <a:cs typeface="Arial" panose="020B0604020202020204" pitchFamily="34" charset="0"/>
              </a:rPr>
              <a:t>ولا يحق لأي شخص إعادة نشر أو توزيع ملفات القوالب أو إصدارات معدلة في مواقع أخرى بدون إذن خطي من انجز</a:t>
            </a:r>
            <a:endParaRPr kumimoji="0" lang="ar-SA" sz="2400" b="0" i="0" u="none" strike="noStrike" kern="1200" cap="none" spc="0" normalizeH="0" baseline="0" noProof="0" dirty="0">
              <a:ln>
                <a:noFill/>
              </a:ln>
              <a:solidFill>
                <a:srgbClr val="FFC94D"/>
              </a:solidFill>
              <a:effectLst/>
              <a:uLnTx/>
              <a:uFillTx/>
              <a:latin typeface="Calibri" panose="020F0502020204030204"/>
              <a:ea typeface="+mn-ea"/>
              <a:cs typeface="Arial" panose="020B0604020202020204" pitchFamily="34" charset="0"/>
            </a:endParaRPr>
          </a:p>
        </p:txBody>
      </p:sp>
      <p:sp>
        <p:nvSpPr>
          <p:cNvPr id="11" name="مربع نص 10">
            <a:extLst>
              <a:ext uri="{FF2B5EF4-FFF2-40B4-BE49-F238E27FC236}">
                <a16:creationId xmlns:a16="http://schemas.microsoft.com/office/drawing/2014/main" id="{D8212352-86EA-49E0-BFC6-2625B0717BDB}"/>
              </a:ext>
            </a:extLst>
          </p:cNvPr>
          <p:cNvSpPr txBox="1"/>
          <p:nvPr/>
        </p:nvSpPr>
        <p:spPr>
          <a:xfrm>
            <a:off x="247961" y="-229005"/>
            <a:ext cx="7049397" cy="225896"/>
          </a:xfrm>
          <a:prstGeom prst="rect">
            <a:avLst/>
          </a:prstGeom>
          <a:noFill/>
        </p:spPr>
        <p:txBody>
          <a:bodyPr wrap="square">
            <a:spAutoFit/>
          </a:bodyPr>
          <a:lstStyle/>
          <a:p>
            <a:pPr marL="0" marR="0" lvl="0" indent="0" algn="ctr" defTabSz="567019" rtl="1" eaLnBrk="1" fontAlgn="auto" latinLnBrk="0" hangingPunct="1">
              <a:lnSpc>
                <a:spcPct val="100000"/>
              </a:lnSpc>
              <a:spcBef>
                <a:spcPts val="0"/>
              </a:spcBef>
              <a:spcAft>
                <a:spcPts val="0"/>
              </a:spcAft>
              <a:buClrTx/>
              <a:buSzTx/>
              <a:buFontTx/>
              <a:buNone/>
              <a:tabLst/>
              <a:defRPr/>
            </a:pP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هذا القالب من تصميم موقع انجز ( </a:t>
            </a:r>
            <a:r>
              <a:rPr kumimoji="0" lang="en-US"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ingez-ppt.com</a:t>
            </a:r>
            <a:r>
              <a:rPr kumimoji="0" lang="ar-SA"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rPr>
              <a:t> ) : موقع عربي متخصص بتصميم قوالب البوربوينت باللغة العربية</a:t>
            </a:r>
            <a:endParaRPr kumimoji="0" lang="ar-EG" sz="868" b="0" i="0" u="none" strike="noStrike" kern="1200" cap="none" spc="0" normalizeH="0" baseline="0" noProof="0" dirty="0">
              <a:ln>
                <a:noFill/>
              </a:ln>
              <a:solidFill>
                <a:prstClr val="white">
                  <a:lumMod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7315265"/>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316</Words>
  <Application>Microsoft Office PowerPoint</Application>
  <PresentationFormat>مخصص</PresentationFormat>
  <Paragraphs>62</Paragraphs>
  <Slides>3</Slides>
  <Notes>2</Notes>
  <HiddenSlides>1</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3</vt:i4>
      </vt:variant>
    </vt:vector>
  </HeadingPairs>
  <TitlesOfParts>
    <vt:vector size="10" baseType="lpstr">
      <vt:lpstr>Calibri</vt:lpstr>
      <vt:lpstr>Almarai</vt:lpstr>
      <vt:lpstr>Arial</vt:lpstr>
      <vt:lpstr>Calibri Light</vt:lpstr>
      <vt:lpstr>Times New Roman</vt:lpstr>
      <vt:lpstr>نسق Office</vt:lpstr>
      <vt:lpstr>1_نسق Office</vt:lpstr>
      <vt:lpstr>عرض تقديمي في PowerPoint</vt:lpstr>
      <vt:lpstr>عرض تقديمي في PowerPoint</vt:lpstr>
      <vt:lpstr>عرض تقديمي في PowerPoint</vt:lpstr>
    </vt:vector>
  </TitlesOfParts>
  <Manager>انجز ingez-ppt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https://ingez-ppt.blogspot.com/</dc:title>
  <dc:creator>https://ingez-ppt.blogspot.com/;https://ingez-ppt.blogspot.com/</dc:creator>
  <cp:lastModifiedBy>ingez-ppt.com</cp:lastModifiedBy>
  <cp:revision>1</cp:revision>
  <dcterms:created xsi:type="dcterms:W3CDTF">2020-06-12T12:56:01Z</dcterms:created>
  <dcterms:modified xsi:type="dcterms:W3CDTF">2023-04-16T01:42:35Z</dcterms:modified>
</cp:coreProperties>
</file>