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 id="2147483696" r:id="rId2"/>
  </p:sldMasterIdLst>
  <p:notesMasterIdLst>
    <p:notesMasterId r:id="rId6"/>
  </p:notesMasterIdLst>
  <p:handoutMasterIdLst>
    <p:handoutMasterId r:id="rId7"/>
  </p:handoutMasterIdLst>
  <p:sldIdLst>
    <p:sldId id="281" r:id="rId3"/>
    <p:sldId id="317" r:id="rId4"/>
    <p:sldId id="316" r:id="rId5"/>
  </p:sldIdLst>
  <p:sldSz cx="7559675" cy="10691813"/>
  <p:notesSz cx="6858000" cy="9144000"/>
  <p:embeddedFontLst>
    <p:embeddedFont>
      <p:font typeface="Almarai" panose="020B0604020202020204" charset="-78"/>
      <p:regular r:id="rId8"/>
    </p:embeddedFont>
    <p:embeddedFont>
      <p:font typeface="Almarai Bold" panose="020B0604020202020204" charset="-78"/>
      <p:bold r:id="rId9"/>
    </p:embeddedFont>
    <p:embeddedFont>
      <p:font typeface="Almarai ExtraBold" charset="-78"/>
      <p:bold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7"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C3EF"/>
    <a:srgbClr val="383839"/>
    <a:srgbClr val="FFFFFF"/>
    <a:srgbClr val="6D6E71"/>
    <a:srgbClr val="00B2E5"/>
    <a:srgbClr val="484848"/>
    <a:srgbClr val="1D88AE"/>
    <a:srgbClr val="CB832E"/>
    <a:srgbClr val="434343"/>
    <a:srgbClr val="D694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08738A-37F9-4435-A175-78C580337267}" v="1" dt="2023-04-16T01:43:03.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291" autoAdjust="0"/>
  </p:normalViewPr>
  <p:slideViewPr>
    <p:cSldViewPr snapToGrid="0" showGuides="1">
      <p:cViewPr varScale="1">
        <p:scale>
          <a:sx n="50" d="100"/>
          <a:sy n="50" d="100"/>
        </p:scale>
        <p:origin x="2635" y="91"/>
      </p:cViewPr>
      <p:guideLst>
        <p:guide orient="horz" pos="1757"/>
        <p:guide pos="2381"/>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6620A145-9720-44D9-A040-B0CB2D390024}"/>
    <pc:docChg chg="undo custSel addSld delSld modSld sldOrd delMainMaster">
      <pc:chgData name="hassan MH" userId="84cd2103f36ef0dc" providerId="LiveId" clId="{6620A145-9720-44D9-A040-B0CB2D390024}" dt="2020-07-27T11:09:38.307" v="144" actId="478"/>
      <pc:docMkLst>
        <pc:docMk/>
      </pc:docMkLst>
      <pc:sldChg chg="del">
        <pc:chgData name="hassan MH" userId="84cd2103f36ef0dc" providerId="LiveId" clId="{6620A145-9720-44D9-A040-B0CB2D390024}" dt="2020-07-27T10:56:24.959" v="0" actId="47"/>
        <pc:sldMkLst>
          <pc:docMk/>
          <pc:sldMk cId="3893368810" sldId="278"/>
        </pc:sldMkLst>
      </pc:sldChg>
      <pc:sldChg chg="addSp modSp del mod">
        <pc:chgData name="hassan MH" userId="84cd2103f36ef0dc" providerId="LiveId" clId="{6620A145-9720-44D9-A040-B0CB2D390024}" dt="2020-07-27T11:07:03.874" v="119" actId="47"/>
        <pc:sldMkLst>
          <pc:docMk/>
          <pc:sldMk cId="1055563182" sldId="280"/>
        </pc:sldMkLst>
        <pc:spChg chg="add mod">
          <ac:chgData name="hassan MH" userId="84cd2103f36ef0dc" providerId="LiveId" clId="{6620A145-9720-44D9-A040-B0CB2D390024}" dt="2020-07-27T10:58:52.220" v="37" actId="2085"/>
          <ac:spMkLst>
            <pc:docMk/>
            <pc:sldMk cId="1055563182" sldId="280"/>
            <ac:spMk id="6" creationId="{34A54C08-7E53-41E3-9A62-3A2A26032F09}"/>
          </ac:spMkLst>
        </pc:spChg>
        <pc:spChg chg="mod">
          <ac:chgData name="hassan MH" userId="84cd2103f36ef0dc" providerId="LiveId" clId="{6620A145-9720-44D9-A040-B0CB2D390024}" dt="2020-07-27T10:57:15.072" v="13" actId="1582"/>
          <ac:spMkLst>
            <pc:docMk/>
            <pc:sldMk cId="1055563182" sldId="280"/>
            <ac:spMk id="81" creationId="{A911AC0B-C61B-4D4E-BD2F-FC3665C8312B}"/>
          </ac:spMkLst>
        </pc:spChg>
        <pc:spChg chg="mod">
          <ac:chgData name="hassan MH" userId="84cd2103f36ef0dc" providerId="LiveId" clId="{6620A145-9720-44D9-A040-B0CB2D390024}" dt="2020-07-27T10:56:51.981" v="11" actId="207"/>
          <ac:spMkLst>
            <pc:docMk/>
            <pc:sldMk cId="1055563182" sldId="280"/>
            <ac:spMk id="82" creationId="{028D4CB9-0BE6-456E-9E13-F50DD75DDD25}"/>
          </ac:spMkLst>
        </pc:spChg>
        <pc:spChg chg="add mod">
          <ac:chgData name="hassan MH" userId="84cd2103f36ef0dc" providerId="LiveId" clId="{6620A145-9720-44D9-A040-B0CB2D390024}" dt="2020-07-27T10:58:54.890" v="38" actId="571"/>
          <ac:spMkLst>
            <pc:docMk/>
            <pc:sldMk cId="1055563182" sldId="280"/>
            <ac:spMk id="90" creationId="{E87AD7FB-24E5-4205-95C6-34CFC12DBA4A}"/>
          </ac:spMkLst>
        </pc:spChg>
        <pc:spChg chg="add mod">
          <ac:chgData name="hassan MH" userId="84cd2103f36ef0dc" providerId="LiveId" clId="{6620A145-9720-44D9-A040-B0CB2D390024}" dt="2020-07-27T10:58:58.721" v="39" actId="571"/>
          <ac:spMkLst>
            <pc:docMk/>
            <pc:sldMk cId="1055563182" sldId="280"/>
            <ac:spMk id="91" creationId="{A923FFEC-57C4-4EAE-8CD8-7493A178087C}"/>
          </ac:spMkLst>
        </pc:spChg>
        <pc:spChg chg="add mod">
          <ac:chgData name="hassan MH" userId="84cd2103f36ef0dc" providerId="LiveId" clId="{6620A145-9720-44D9-A040-B0CB2D390024}" dt="2020-07-27T10:59:01.759" v="41" actId="948"/>
          <ac:spMkLst>
            <pc:docMk/>
            <pc:sldMk cId="1055563182" sldId="280"/>
            <ac:spMk id="92" creationId="{F7847843-C97B-4298-941B-61697DD6A465}"/>
          </ac:spMkLst>
        </pc:spChg>
        <pc:spChg chg="add mod">
          <ac:chgData name="hassan MH" userId="84cd2103f36ef0dc" providerId="LiveId" clId="{6620A145-9720-44D9-A040-B0CB2D390024}" dt="2020-07-27T10:59:38.002" v="50" actId="571"/>
          <ac:spMkLst>
            <pc:docMk/>
            <pc:sldMk cId="1055563182" sldId="280"/>
            <ac:spMk id="96" creationId="{FCD72AD6-24EE-483E-8626-2552F2591042}"/>
          </ac:spMkLst>
        </pc:spChg>
        <pc:spChg chg="add mod">
          <ac:chgData name="hassan MH" userId="84cd2103f36ef0dc" providerId="LiveId" clId="{6620A145-9720-44D9-A040-B0CB2D390024}" dt="2020-07-27T10:59:40.011" v="51" actId="571"/>
          <ac:spMkLst>
            <pc:docMk/>
            <pc:sldMk cId="1055563182" sldId="280"/>
            <ac:spMk id="97" creationId="{4449DB6A-997A-493B-8419-1563114FEC15}"/>
          </ac:spMkLst>
        </pc:spChg>
        <pc:spChg chg="add mod">
          <ac:chgData name="hassan MH" userId="84cd2103f36ef0dc" providerId="LiveId" clId="{6620A145-9720-44D9-A040-B0CB2D390024}" dt="2020-07-27T10:59:41.723" v="52" actId="571"/>
          <ac:spMkLst>
            <pc:docMk/>
            <pc:sldMk cId="1055563182" sldId="280"/>
            <ac:spMk id="98" creationId="{E48C4915-FE14-4B67-B6EC-F9A7091E00D3}"/>
          </ac:spMkLst>
        </pc:spChg>
        <pc:spChg chg="mod">
          <ac:chgData name="hassan MH" userId="84cd2103f36ef0dc" providerId="LiveId" clId="{6620A145-9720-44D9-A040-B0CB2D390024}" dt="2020-07-27T10:57:33.027" v="17" actId="207"/>
          <ac:spMkLst>
            <pc:docMk/>
            <pc:sldMk cId="1055563182" sldId="280"/>
            <ac:spMk id="172" creationId="{6F499F90-B930-4512-A1ED-B95D36F121F9}"/>
          </ac:spMkLst>
        </pc:spChg>
        <pc:spChg chg="mod">
          <ac:chgData name="hassan MH" userId="84cd2103f36ef0dc" providerId="LiveId" clId="{6620A145-9720-44D9-A040-B0CB2D390024}" dt="2020-07-27T11:00:16.914" v="55" actId="14100"/>
          <ac:spMkLst>
            <pc:docMk/>
            <pc:sldMk cId="1055563182" sldId="280"/>
            <ac:spMk id="174" creationId="{953A159A-CDE6-421B-B1C8-B26E611A51D0}"/>
          </ac:spMkLst>
        </pc:spChg>
        <pc:spChg chg="mod">
          <ac:chgData name="hassan MH" userId="84cd2103f36ef0dc" providerId="LiveId" clId="{6620A145-9720-44D9-A040-B0CB2D390024}" dt="2020-07-27T10:57:38.060" v="19" actId="207"/>
          <ac:spMkLst>
            <pc:docMk/>
            <pc:sldMk cId="1055563182" sldId="280"/>
            <ac:spMk id="176" creationId="{D71A3A16-D3C2-4B1F-AFF9-B4970BB355A8}"/>
          </ac:spMkLst>
        </pc:spChg>
        <pc:spChg chg="mod">
          <ac:chgData name="hassan MH" userId="84cd2103f36ef0dc" providerId="LiveId" clId="{6620A145-9720-44D9-A040-B0CB2D390024}" dt="2020-07-27T11:00:20.082" v="56" actId="14100"/>
          <ac:spMkLst>
            <pc:docMk/>
            <pc:sldMk cId="1055563182" sldId="280"/>
            <ac:spMk id="178" creationId="{57136B04-5EDD-4C9F-AC76-BF85234CAFB9}"/>
          </ac:spMkLst>
        </pc:spChg>
        <pc:spChg chg="mod">
          <ac:chgData name="hassan MH" userId="84cd2103f36ef0dc" providerId="LiveId" clId="{6620A145-9720-44D9-A040-B0CB2D390024}" dt="2020-07-27T10:57:49.425" v="23" actId="14100"/>
          <ac:spMkLst>
            <pc:docMk/>
            <pc:sldMk cId="1055563182" sldId="280"/>
            <ac:spMk id="180" creationId="{C1B2734D-96EB-4C46-A5E5-84C3A8763E42}"/>
          </ac:spMkLst>
        </pc:spChg>
        <pc:spChg chg="mod">
          <ac:chgData name="hassan MH" userId="84cd2103f36ef0dc" providerId="LiveId" clId="{6620A145-9720-44D9-A040-B0CB2D390024}" dt="2020-07-27T10:57:21.627" v="14" actId="207"/>
          <ac:spMkLst>
            <pc:docMk/>
            <pc:sldMk cId="1055563182" sldId="280"/>
            <ac:spMk id="182" creationId="{72CAD109-8BC1-4180-8D8F-C308A02F43C9}"/>
          </ac:spMkLst>
        </pc:spChg>
        <pc:spChg chg="mod">
          <ac:chgData name="hassan MH" userId="84cd2103f36ef0dc" providerId="LiveId" clId="{6620A145-9720-44D9-A040-B0CB2D390024}" dt="2020-07-27T10:57:25.318" v="15" actId="207"/>
          <ac:spMkLst>
            <pc:docMk/>
            <pc:sldMk cId="1055563182" sldId="280"/>
            <ac:spMk id="184" creationId="{8D6DDA29-C4F4-4F51-B03D-B221CC4DA273}"/>
          </ac:spMkLst>
        </pc:spChg>
        <pc:spChg chg="mod">
          <ac:chgData name="hassan MH" userId="84cd2103f36ef0dc" providerId="LiveId" clId="{6620A145-9720-44D9-A040-B0CB2D390024}" dt="2020-07-27T10:57:27.610" v="16" actId="207"/>
          <ac:spMkLst>
            <pc:docMk/>
            <pc:sldMk cId="1055563182" sldId="280"/>
            <ac:spMk id="186" creationId="{7BB42456-EFDD-4A03-8AA1-6E74B1249174}"/>
          </ac:spMkLst>
        </pc:spChg>
        <pc:spChg chg="mod">
          <ac:chgData name="hassan MH" userId="84cd2103f36ef0dc" providerId="LiveId" clId="{6620A145-9720-44D9-A040-B0CB2D390024}" dt="2020-07-27T11:03:31.129" v="76" actId="2711"/>
          <ac:spMkLst>
            <pc:docMk/>
            <pc:sldMk cId="1055563182" sldId="280"/>
            <ac:spMk id="188" creationId="{4D801318-B0C0-4E0D-82EB-8BE4137A9FC7}"/>
          </ac:spMkLst>
        </pc:spChg>
        <pc:spChg chg="mod">
          <ac:chgData name="hassan MH" userId="84cd2103f36ef0dc" providerId="LiveId" clId="{6620A145-9720-44D9-A040-B0CB2D390024}" dt="2020-07-27T11:03:33.761" v="77" actId="2711"/>
          <ac:spMkLst>
            <pc:docMk/>
            <pc:sldMk cId="1055563182" sldId="280"/>
            <ac:spMk id="189" creationId="{D23B33C7-D66E-4927-843D-8CBDE6B43627}"/>
          </ac:spMkLst>
        </pc:spChg>
        <pc:spChg chg="mod">
          <ac:chgData name="hassan MH" userId="84cd2103f36ef0dc" providerId="LiveId" clId="{6620A145-9720-44D9-A040-B0CB2D390024}" dt="2020-07-27T10:57:52.682" v="24" actId="207"/>
          <ac:spMkLst>
            <pc:docMk/>
            <pc:sldMk cId="1055563182" sldId="280"/>
            <ac:spMk id="197" creationId="{BF54A96E-D1F0-46F2-B768-367EAEAC01B7}"/>
          </ac:spMkLst>
        </pc:spChg>
        <pc:spChg chg="mod">
          <ac:chgData name="hassan MH" userId="84cd2103f36ef0dc" providerId="LiveId" clId="{6620A145-9720-44D9-A040-B0CB2D390024}" dt="2020-07-27T10:57:55.273" v="25" actId="207"/>
          <ac:spMkLst>
            <pc:docMk/>
            <pc:sldMk cId="1055563182" sldId="280"/>
            <ac:spMk id="199" creationId="{FCBB230C-8699-44AC-A8C2-F7BAB9AEC268}"/>
          </ac:spMkLst>
        </pc:spChg>
        <pc:spChg chg="mod">
          <ac:chgData name="hassan MH" userId="84cd2103f36ef0dc" providerId="LiveId" clId="{6620A145-9720-44D9-A040-B0CB2D390024}" dt="2020-07-27T11:00:25.602" v="57" actId="14100"/>
          <ac:spMkLst>
            <pc:docMk/>
            <pc:sldMk cId="1055563182" sldId="280"/>
            <ac:spMk id="201" creationId="{50575C4F-D31B-4252-B838-7769D8710FEB}"/>
          </ac:spMkLst>
        </pc:spChg>
        <pc:spChg chg="mod">
          <ac:chgData name="hassan MH" userId="84cd2103f36ef0dc" providerId="LiveId" clId="{6620A145-9720-44D9-A040-B0CB2D390024}" dt="2020-07-27T11:03:36.897" v="78" actId="2711"/>
          <ac:spMkLst>
            <pc:docMk/>
            <pc:sldMk cId="1055563182" sldId="280"/>
            <ac:spMk id="205" creationId="{8BA240C7-27AF-44EF-926F-90E852595478}"/>
          </ac:spMkLst>
        </pc:spChg>
        <pc:spChg chg="mod">
          <ac:chgData name="hassan MH" userId="84cd2103f36ef0dc" providerId="LiveId" clId="{6620A145-9720-44D9-A040-B0CB2D390024}" dt="2020-07-27T11:03:38.462" v="79" actId="2711"/>
          <ac:spMkLst>
            <pc:docMk/>
            <pc:sldMk cId="1055563182" sldId="280"/>
            <ac:spMk id="218" creationId="{339EADA3-5864-4A49-9FDF-0C9CDCCE4161}"/>
          </ac:spMkLst>
        </pc:spChg>
        <pc:spChg chg="mod">
          <ac:chgData name="hassan MH" userId="84cd2103f36ef0dc" providerId="LiveId" clId="{6620A145-9720-44D9-A040-B0CB2D390024}" dt="2020-07-27T11:03:46.489" v="80" actId="2711"/>
          <ac:spMkLst>
            <pc:docMk/>
            <pc:sldMk cId="1055563182" sldId="280"/>
            <ac:spMk id="229" creationId="{2B5AFF78-A040-420A-8F8C-B6113B280E77}"/>
          </ac:spMkLst>
        </pc:spChg>
        <pc:picChg chg="add mod">
          <ac:chgData name="hassan MH" userId="84cd2103f36ef0dc" providerId="LiveId" clId="{6620A145-9720-44D9-A040-B0CB2D390024}" dt="2020-07-27T11:00:41.378" v="58" actId="1076"/>
          <ac:picMkLst>
            <pc:docMk/>
            <pc:sldMk cId="1055563182" sldId="280"/>
            <ac:picMk id="3" creationId="{8DCCAC5D-3213-43A9-918D-913A8230944B}"/>
          </ac:picMkLst>
        </pc:picChg>
        <pc:cxnChg chg="add mod">
          <ac:chgData name="hassan MH" userId="84cd2103f36ef0dc" providerId="LiveId" clId="{6620A145-9720-44D9-A040-B0CB2D390024}" dt="2020-07-27T10:59:18.816" v="47" actId="1037"/>
          <ac:cxnSpMkLst>
            <pc:docMk/>
            <pc:sldMk cId="1055563182" sldId="280"/>
            <ac:cxnSpMk id="89" creationId="{8A0A57CD-8EF3-46BF-99F7-3AF8C7513771}"/>
          </ac:cxnSpMkLst>
        </pc:cxnChg>
        <pc:cxnChg chg="add mod">
          <ac:chgData name="hassan MH" userId="84cd2103f36ef0dc" providerId="LiveId" clId="{6620A145-9720-44D9-A040-B0CB2D390024}" dt="2020-07-27T10:59:53.097" v="53" actId="14100"/>
          <ac:cxnSpMkLst>
            <pc:docMk/>
            <pc:sldMk cId="1055563182" sldId="280"/>
            <ac:cxnSpMk id="94" creationId="{E137602A-374B-4408-B255-3075ADCA81CA}"/>
          </ac:cxnSpMkLst>
        </pc:cxnChg>
      </pc:sldChg>
      <pc:sldChg chg="delSp modSp add mod ord">
        <pc:chgData name="hassan MH" userId="84cd2103f36ef0dc" providerId="LiveId" clId="{6620A145-9720-44D9-A040-B0CB2D390024}" dt="2020-07-27T11:09:38.307" v="144" actId="478"/>
        <pc:sldMkLst>
          <pc:docMk/>
          <pc:sldMk cId="1906547679" sldId="281"/>
        </pc:sldMkLst>
        <pc:spChg chg="mod">
          <ac:chgData name="hassan MH" userId="84cd2103f36ef0dc" providerId="LiveId" clId="{6620A145-9720-44D9-A040-B0CB2D390024}" dt="2020-07-27T11:08:07.419" v="125" actId="1076"/>
          <ac:spMkLst>
            <pc:docMk/>
            <pc:sldMk cId="1906547679" sldId="281"/>
            <ac:spMk id="6" creationId="{34A54C08-7E53-41E3-9A62-3A2A26032F09}"/>
          </ac:spMkLst>
        </pc:spChg>
        <pc:spChg chg="mod">
          <ac:chgData name="hassan MH" userId="84cd2103f36ef0dc" providerId="LiveId" clId="{6620A145-9720-44D9-A040-B0CB2D390024}" dt="2020-07-27T11:08:51.754" v="141" actId="1076"/>
          <ac:spMkLst>
            <pc:docMk/>
            <pc:sldMk cId="1906547679" sldId="281"/>
            <ac:spMk id="81" creationId="{A911AC0B-C61B-4D4E-BD2F-FC3665C8312B}"/>
          </ac:spMkLst>
        </pc:spChg>
        <pc:spChg chg="mod">
          <ac:chgData name="hassan MH" userId="84cd2103f36ef0dc" providerId="LiveId" clId="{6620A145-9720-44D9-A040-B0CB2D390024}" dt="2020-07-27T11:09:01.585" v="143" actId="1076"/>
          <ac:spMkLst>
            <pc:docMk/>
            <pc:sldMk cId="1906547679" sldId="281"/>
            <ac:spMk id="82" creationId="{028D4CB9-0BE6-456E-9E13-F50DD75DDD25}"/>
          </ac:spMkLst>
        </pc:spChg>
        <pc:spChg chg="mod">
          <ac:chgData name="hassan MH" userId="84cd2103f36ef0dc" providerId="LiveId" clId="{6620A145-9720-44D9-A040-B0CB2D390024}" dt="2020-07-27T11:09:01.585" v="143" actId="1076"/>
          <ac:spMkLst>
            <pc:docMk/>
            <pc:sldMk cId="1906547679" sldId="281"/>
            <ac:spMk id="83" creationId="{5A76AA9B-2C93-4201-9E75-16A9592C5E98}"/>
          </ac:spMkLst>
        </pc:spChg>
        <pc:spChg chg="mod">
          <ac:chgData name="hassan MH" userId="84cd2103f36ef0dc" providerId="LiveId" clId="{6620A145-9720-44D9-A040-B0CB2D390024}" dt="2020-07-27T11:08:07.419" v="125" actId="1076"/>
          <ac:spMkLst>
            <pc:docMk/>
            <pc:sldMk cId="1906547679" sldId="281"/>
            <ac:spMk id="90" creationId="{E87AD7FB-24E5-4205-95C6-34CFC12DBA4A}"/>
          </ac:spMkLst>
        </pc:spChg>
        <pc:spChg chg="mod">
          <ac:chgData name="hassan MH" userId="84cd2103f36ef0dc" providerId="LiveId" clId="{6620A145-9720-44D9-A040-B0CB2D390024}" dt="2020-07-27T11:08:07.419" v="125" actId="1076"/>
          <ac:spMkLst>
            <pc:docMk/>
            <pc:sldMk cId="1906547679" sldId="281"/>
            <ac:spMk id="91" creationId="{A923FFEC-57C4-4EAE-8CD8-7493A178087C}"/>
          </ac:spMkLst>
        </pc:spChg>
        <pc:spChg chg="mod">
          <ac:chgData name="hassan MH" userId="84cd2103f36ef0dc" providerId="LiveId" clId="{6620A145-9720-44D9-A040-B0CB2D390024}" dt="2020-07-27T11:08:07.419" v="125" actId="1076"/>
          <ac:spMkLst>
            <pc:docMk/>
            <pc:sldMk cId="1906547679" sldId="281"/>
            <ac:spMk id="92" creationId="{F7847843-C97B-4298-941B-61697DD6A465}"/>
          </ac:spMkLst>
        </pc:spChg>
        <pc:spChg chg="mod">
          <ac:chgData name="hassan MH" userId="84cd2103f36ef0dc" providerId="LiveId" clId="{6620A145-9720-44D9-A040-B0CB2D390024}" dt="2020-07-27T11:08:02.371" v="124" actId="1076"/>
          <ac:spMkLst>
            <pc:docMk/>
            <pc:sldMk cId="1906547679" sldId="281"/>
            <ac:spMk id="96" creationId="{FCD72AD6-24EE-483E-8626-2552F2591042}"/>
          </ac:spMkLst>
        </pc:spChg>
        <pc:spChg chg="mod">
          <ac:chgData name="hassan MH" userId="84cd2103f36ef0dc" providerId="LiveId" clId="{6620A145-9720-44D9-A040-B0CB2D390024}" dt="2020-07-27T11:08:02.371" v="124" actId="1076"/>
          <ac:spMkLst>
            <pc:docMk/>
            <pc:sldMk cId="1906547679" sldId="281"/>
            <ac:spMk id="97" creationId="{4449DB6A-997A-493B-8419-1563114FEC15}"/>
          </ac:spMkLst>
        </pc:spChg>
        <pc:spChg chg="mod">
          <ac:chgData name="hassan MH" userId="84cd2103f36ef0dc" providerId="LiveId" clId="{6620A145-9720-44D9-A040-B0CB2D390024}" dt="2020-07-27T11:08:02.371" v="124" actId="1076"/>
          <ac:spMkLst>
            <pc:docMk/>
            <pc:sldMk cId="1906547679" sldId="281"/>
            <ac:spMk id="98" creationId="{E48C4915-FE14-4B67-B6EC-F9A7091E00D3}"/>
          </ac:spMkLst>
        </pc:spChg>
        <pc:spChg chg="mod">
          <ac:chgData name="hassan MH" userId="84cd2103f36ef0dc" providerId="LiveId" clId="{6620A145-9720-44D9-A040-B0CB2D390024}" dt="2020-07-27T11:08:48.613" v="140" actId="1036"/>
          <ac:spMkLst>
            <pc:docMk/>
            <pc:sldMk cId="1906547679" sldId="281"/>
            <ac:spMk id="181" creationId="{8271E8F5-01DC-406B-980E-F1AFBB961C10}"/>
          </ac:spMkLst>
        </pc:spChg>
        <pc:spChg chg="mod">
          <ac:chgData name="hassan MH" userId="84cd2103f36ef0dc" providerId="LiveId" clId="{6620A145-9720-44D9-A040-B0CB2D390024}" dt="2020-07-27T11:08:48.613" v="140" actId="1036"/>
          <ac:spMkLst>
            <pc:docMk/>
            <pc:sldMk cId="1906547679" sldId="281"/>
            <ac:spMk id="182" creationId="{72CAD109-8BC1-4180-8D8F-C308A02F43C9}"/>
          </ac:spMkLst>
        </pc:spChg>
        <pc:spChg chg="mod">
          <ac:chgData name="hassan MH" userId="84cd2103f36ef0dc" providerId="LiveId" clId="{6620A145-9720-44D9-A040-B0CB2D390024}" dt="2020-07-27T11:08:48.613" v="140" actId="1036"/>
          <ac:spMkLst>
            <pc:docMk/>
            <pc:sldMk cId="1906547679" sldId="281"/>
            <ac:spMk id="183" creationId="{EDF17627-8CF9-43CD-A0BE-02E3C833BCB8}"/>
          </ac:spMkLst>
        </pc:spChg>
        <pc:spChg chg="mod">
          <ac:chgData name="hassan MH" userId="84cd2103f36ef0dc" providerId="LiveId" clId="{6620A145-9720-44D9-A040-B0CB2D390024}" dt="2020-07-27T11:08:48.613" v="140" actId="1036"/>
          <ac:spMkLst>
            <pc:docMk/>
            <pc:sldMk cId="1906547679" sldId="281"/>
            <ac:spMk id="184" creationId="{8D6DDA29-C4F4-4F51-B03D-B221CC4DA273}"/>
          </ac:spMkLst>
        </pc:spChg>
        <pc:spChg chg="mod">
          <ac:chgData name="hassan MH" userId="84cd2103f36ef0dc" providerId="LiveId" clId="{6620A145-9720-44D9-A040-B0CB2D390024}" dt="2020-07-27T11:08:48.613" v="140" actId="1036"/>
          <ac:spMkLst>
            <pc:docMk/>
            <pc:sldMk cId="1906547679" sldId="281"/>
            <ac:spMk id="185" creationId="{0DA2716E-5493-4A7C-8ECA-9F306C5159F3}"/>
          </ac:spMkLst>
        </pc:spChg>
        <pc:spChg chg="mod">
          <ac:chgData name="hassan MH" userId="84cd2103f36ef0dc" providerId="LiveId" clId="{6620A145-9720-44D9-A040-B0CB2D390024}" dt="2020-07-27T11:08:48.613" v="140" actId="1036"/>
          <ac:spMkLst>
            <pc:docMk/>
            <pc:sldMk cId="1906547679" sldId="281"/>
            <ac:spMk id="186" creationId="{7BB42456-EFDD-4A03-8AA1-6E74B1249174}"/>
          </ac:spMkLst>
        </pc:spChg>
        <pc:spChg chg="mod">
          <ac:chgData name="hassan MH" userId="84cd2103f36ef0dc" providerId="LiveId" clId="{6620A145-9720-44D9-A040-B0CB2D390024}" dt="2020-07-27T11:08:48.613" v="140" actId="1036"/>
          <ac:spMkLst>
            <pc:docMk/>
            <pc:sldMk cId="1906547679" sldId="281"/>
            <ac:spMk id="187" creationId="{19515179-7333-479D-8B8B-16D397A8BC95}"/>
          </ac:spMkLst>
        </pc:spChg>
        <pc:spChg chg="mod">
          <ac:chgData name="hassan MH" userId="84cd2103f36ef0dc" providerId="LiveId" clId="{6620A145-9720-44D9-A040-B0CB2D390024}" dt="2020-07-27T11:04:17.975" v="91" actId="2711"/>
          <ac:spMkLst>
            <pc:docMk/>
            <pc:sldMk cId="1906547679" sldId="281"/>
            <ac:spMk id="188" creationId="{4D801318-B0C0-4E0D-82EB-8BE4137A9FC7}"/>
          </ac:spMkLst>
        </pc:spChg>
        <pc:spChg chg="mod">
          <ac:chgData name="hassan MH" userId="84cd2103f36ef0dc" providerId="LiveId" clId="{6620A145-9720-44D9-A040-B0CB2D390024}" dt="2020-07-27T11:04:19.933" v="92" actId="2711"/>
          <ac:spMkLst>
            <pc:docMk/>
            <pc:sldMk cId="1906547679" sldId="281"/>
            <ac:spMk id="189" creationId="{D23B33C7-D66E-4927-843D-8CBDE6B43627}"/>
          </ac:spMkLst>
        </pc:spChg>
        <pc:spChg chg="mod">
          <ac:chgData name="hassan MH" userId="84cd2103f36ef0dc" providerId="LiveId" clId="{6620A145-9720-44D9-A040-B0CB2D390024}" dt="2020-07-27T11:08:07.419" v="125" actId="1076"/>
          <ac:spMkLst>
            <pc:docMk/>
            <pc:sldMk cId="1906547679" sldId="281"/>
            <ac:spMk id="205" creationId="{8BA240C7-27AF-44EF-926F-90E852595478}"/>
          </ac:spMkLst>
        </pc:spChg>
        <pc:spChg chg="mod">
          <ac:chgData name="hassan MH" userId="84cd2103f36ef0dc" providerId="LiveId" clId="{6620A145-9720-44D9-A040-B0CB2D390024}" dt="2020-07-27T11:08:07.419" v="125" actId="1076"/>
          <ac:spMkLst>
            <pc:docMk/>
            <pc:sldMk cId="1906547679" sldId="281"/>
            <ac:spMk id="206" creationId="{BC5EA17A-DDB5-4B16-8F25-BE95DC60D024}"/>
          </ac:spMkLst>
        </pc:spChg>
        <pc:spChg chg="mod">
          <ac:chgData name="hassan MH" userId="84cd2103f36ef0dc" providerId="LiveId" clId="{6620A145-9720-44D9-A040-B0CB2D390024}" dt="2020-07-27T11:08:07.419" v="125" actId="1076"/>
          <ac:spMkLst>
            <pc:docMk/>
            <pc:sldMk cId="1906547679" sldId="281"/>
            <ac:spMk id="207" creationId="{49E6E9B0-0929-4D26-947C-EBE6A20F22F8}"/>
          </ac:spMkLst>
        </pc:spChg>
        <pc:spChg chg="mod">
          <ac:chgData name="hassan MH" userId="84cd2103f36ef0dc" providerId="LiveId" clId="{6620A145-9720-44D9-A040-B0CB2D390024}" dt="2020-07-27T11:08:07.419" v="125" actId="1076"/>
          <ac:spMkLst>
            <pc:docMk/>
            <pc:sldMk cId="1906547679" sldId="281"/>
            <ac:spMk id="208" creationId="{D8998D04-3F66-4744-818E-06371E5F2DE2}"/>
          </ac:spMkLst>
        </pc:spChg>
        <pc:spChg chg="mod">
          <ac:chgData name="hassan MH" userId="84cd2103f36ef0dc" providerId="LiveId" clId="{6620A145-9720-44D9-A040-B0CB2D390024}" dt="2020-07-27T11:08:07.419" v="125" actId="1076"/>
          <ac:spMkLst>
            <pc:docMk/>
            <pc:sldMk cId="1906547679" sldId="281"/>
            <ac:spMk id="209" creationId="{EF2871FF-4A56-41F5-979F-B997E3CFAF8A}"/>
          </ac:spMkLst>
        </pc:spChg>
        <pc:spChg chg="mod">
          <ac:chgData name="hassan MH" userId="84cd2103f36ef0dc" providerId="LiveId" clId="{6620A145-9720-44D9-A040-B0CB2D390024}" dt="2020-07-27T11:08:07.419" v="125" actId="1076"/>
          <ac:spMkLst>
            <pc:docMk/>
            <pc:sldMk cId="1906547679" sldId="281"/>
            <ac:spMk id="210" creationId="{6A787C55-6D4F-48E3-AF81-655B572A0428}"/>
          </ac:spMkLst>
        </pc:spChg>
        <pc:spChg chg="mod">
          <ac:chgData name="hassan MH" userId="84cd2103f36ef0dc" providerId="LiveId" clId="{6620A145-9720-44D9-A040-B0CB2D390024}" dt="2020-07-27T11:08:07.419" v="125" actId="1076"/>
          <ac:spMkLst>
            <pc:docMk/>
            <pc:sldMk cId="1906547679" sldId="281"/>
            <ac:spMk id="211" creationId="{7B606362-A083-4D2B-86A5-D1BF5A60E879}"/>
          </ac:spMkLst>
        </pc:spChg>
        <pc:spChg chg="mod">
          <ac:chgData name="hassan MH" userId="84cd2103f36ef0dc" providerId="LiveId" clId="{6620A145-9720-44D9-A040-B0CB2D390024}" dt="2020-07-27T11:08:07.419" v="125" actId="1076"/>
          <ac:spMkLst>
            <pc:docMk/>
            <pc:sldMk cId="1906547679" sldId="281"/>
            <ac:spMk id="212" creationId="{8B346B35-50AF-4A03-A280-FCD11EBF82D7}"/>
          </ac:spMkLst>
        </pc:spChg>
        <pc:spChg chg="mod">
          <ac:chgData name="hassan MH" userId="84cd2103f36ef0dc" providerId="LiveId" clId="{6620A145-9720-44D9-A040-B0CB2D390024}" dt="2020-07-27T11:08:07.419" v="125" actId="1076"/>
          <ac:spMkLst>
            <pc:docMk/>
            <pc:sldMk cId="1906547679" sldId="281"/>
            <ac:spMk id="213" creationId="{C1F071A7-0DE9-4D1C-9AF8-2CEBB96867EA}"/>
          </ac:spMkLst>
        </pc:spChg>
        <pc:spChg chg="mod">
          <ac:chgData name="hassan MH" userId="84cd2103f36ef0dc" providerId="LiveId" clId="{6620A145-9720-44D9-A040-B0CB2D390024}" dt="2020-07-27T11:08:07.419" v="125" actId="1076"/>
          <ac:spMkLst>
            <pc:docMk/>
            <pc:sldMk cId="1906547679" sldId="281"/>
            <ac:spMk id="214" creationId="{51391D24-6C27-444B-91B3-FB5C89778970}"/>
          </ac:spMkLst>
        </pc:spChg>
        <pc:spChg chg="mod">
          <ac:chgData name="hassan MH" userId="84cd2103f36ef0dc" providerId="LiveId" clId="{6620A145-9720-44D9-A040-B0CB2D390024}" dt="2020-07-27T11:08:07.419" v="125" actId="1076"/>
          <ac:spMkLst>
            <pc:docMk/>
            <pc:sldMk cId="1906547679" sldId="281"/>
            <ac:spMk id="215" creationId="{96897303-89C6-4F4A-AAEB-9C8DC52CC27D}"/>
          </ac:spMkLst>
        </pc:spChg>
        <pc:spChg chg="mod">
          <ac:chgData name="hassan MH" userId="84cd2103f36ef0dc" providerId="LiveId" clId="{6620A145-9720-44D9-A040-B0CB2D390024}" dt="2020-07-27T11:08:07.419" v="125" actId="1076"/>
          <ac:spMkLst>
            <pc:docMk/>
            <pc:sldMk cId="1906547679" sldId="281"/>
            <ac:spMk id="216" creationId="{DAEE7137-4A05-4259-A70B-76EE341280FD}"/>
          </ac:spMkLst>
        </pc:spChg>
        <pc:spChg chg="mod">
          <ac:chgData name="hassan MH" userId="84cd2103f36ef0dc" providerId="LiveId" clId="{6620A145-9720-44D9-A040-B0CB2D390024}" dt="2020-07-27T11:08:07.419" v="125" actId="1076"/>
          <ac:spMkLst>
            <pc:docMk/>
            <pc:sldMk cId="1906547679" sldId="281"/>
            <ac:spMk id="217" creationId="{E4ADA76D-BC36-4C9A-B575-8790744FE1C0}"/>
          </ac:spMkLst>
        </pc:spChg>
        <pc:spChg chg="mod">
          <ac:chgData name="hassan MH" userId="84cd2103f36ef0dc" providerId="LiveId" clId="{6620A145-9720-44D9-A040-B0CB2D390024}" dt="2020-07-27T11:08:02.371" v="124" actId="1076"/>
          <ac:spMkLst>
            <pc:docMk/>
            <pc:sldMk cId="1906547679" sldId="281"/>
            <ac:spMk id="218" creationId="{339EADA3-5864-4A49-9FDF-0C9CDCCE4161}"/>
          </ac:spMkLst>
        </pc:spChg>
        <pc:spChg chg="mod">
          <ac:chgData name="hassan MH" userId="84cd2103f36ef0dc" providerId="LiveId" clId="{6620A145-9720-44D9-A040-B0CB2D390024}" dt="2020-07-27T11:08:02.371" v="124" actId="1076"/>
          <ac:spMkLst>
            <pc:docMk/>
            <pc:sldMk cId="1906547679" sldId="281"/>
            <ac:spMk id="219" creationId="{9B9535B9-C005-4254-858E-35CD14FCEDA6}"/>
          </ac:spMkLst>
        </pc:spChg>
        <pc:spChg chg="mod">
          <ac:chgData name="hassan MH" userId="84cd2103f36ef0dc" providerId="LiveId" clId="{6620A145-9720-44D9-A040-B0CB2D390024}" dt="2020-07-27T11:08:02.371" v="124" actId="1076"/>
          <ac:spMkLst>
            <pc:docMk/>
            <pc:sldMk cId="1906547679" sldId="281"/>
            <ac:spMk id="220" creationId="{0AE0D9AF-3737-4DBF-99D2-1B3FC5A4C71C}"/>
          </ac:spMkLst>
        </pc:spChg>
        <pc:spChg chg="mod">
          <ac:chgData name="hassan MH" userId="84cd2103f36ef0dc" providerId="LiveId" clId="{6620A145-9720-44D9-A040-B0CB2D390024}" dt="2020-07-27T11:08:02.371" v="124" actId="1076"/>
          <ac:spMkLst>
            <pc:docMk/>
            <pc:sldMk cId="1906547679" sldId="281"/>
            <ac:spMk id="221" creationId="{D7423E51-5AF1-4B8B-991D-14CBAE156743}"/>
          </ac:spMkLst>
        </pc:spChg>
        <pc:spChg chg="mod">
          <ac:chgData name="hassan MH" userId="84cd2103f36ef0dc" providerId="LiveId" clId="{6620A145-9720-44D9-A040-B0CB2D390024}" dt="2020-07-27T11:08:02.371" v="124" actId="1076"/>
          <ac:spMkLst>
            <pc:docMk/>
            <pc:sldMk cId="1906547679" sldId="281"/>
            <ac:spMk id="222" creationId="{996DB4C9-4D90-427B-AD23-5D0EBE46FC75}"/>
          </ac:spMkLst>
        </pc:spChg>
        <pc:spChg chg="mod">
          <ac:chgData name="hassan MH" userId="84cd2103f36ef0dc" providerId="LiveId" clId="{6620A145-9720-44D9-A040-B0CB2D390024}" dt="2020-07-27T11:08:02.371" v="124" actId="1076"/>
          <ac:spMkLst>
            <pc:docMk/>
            <pc:sldMk cId="1906547679" sldId="281"/>
            <ac:spMk id="223" creationId="{65640777-433A-414B-9944-E89FDC2CAB1D}"/>
          </ac:spMkLst>
        </pc:spChg>
        <pc:spChg chg="mod">
          <ac:chgData name="hassan MH" userId="84cd2103f36ef0dc" providerId="LiveId" clId="{6620A145-9720-44D9-A040-B0CB2D390024}" dt="2020-07-27T11:08:02.371" v="124" actId="1076"/>
          <ac:spMkLst>
            <pc:docMk/>
            <pc:sldMk cId="1906547679" sldId="281"/>
            <ac:spMk id="224" creationId="{F5D7D1E0-E8BB-4B0B-83F9-06F43DBFCE3B}"/>
          </ac:spMkLst>
        </pc:spChg>
        <pc:spChg chg="mod">
          <ac:chgData name="hassan MH" userId="84cd2103f36ef0dc" providerId="LiveId" clId="{6620A145-9720-44D9-A040-B0CB2D390024}" dt="2020-07-27T11:08:02.371" v="124" actId="1076"/>
          <ac:spMkLst>
            <pc:docMk/>
            <pc:sldMk cId="1906547679" sldId="281"/>
            <ac:spMk id="225" creationId="{E2977445-943E-4F17-8C00-416A41014182}"/>
          </ac:spMkLst>
        </pc:spChg>
        <pc:spChg chg="mod">
          <ac:chgData name="hassan MH" userId="84cd2103f36ef0dc" providerId="LiveId" clId="{6620A145-9720-44D9-A040-B0CB2D390024}" dt="2020-07-27T11:08:02.371" v="124" actId="1076"/>
          <ac:spMkLst>
            <pc:docMk/>
            <pc:sldMk cId="1906547679" sldId="281"/>
            <ac:spMk id="226" creationId="{1CD6045A-3648-4C81-BB0E-1BBCF9613328}"/>
          </ac:spMkLst>
        </pc:spChg>
        <pc:spChg chg="mod">
          <ac:chgData name="hassan MH" userId="84cd2103f36ef0dc" providerId="LiveId" clId="{6620A145-9720-44D9-A040-B0CB2D390024}" dt="2020-07-27T11:08:02.371" v="124" actId="1076"/>
          <ac:spMkLst>
            <pc:docMk/>
            <pc:sldMk cId="1906547679" sldId="281"/>
            <ac:spMk id="227" creationId="{7FEF1FC3-9E64-40F8-B365-11F78A1232D5}"/>
          </ac:spMkLst>
        </pc:spChg>
        <pc:spChg chg="del">
          <ac:chgData name="hassan MH" userId="84cd2103f36ef0dc" providerId="LiveId" clId="{6620A145-9720-44D9-A040-B0CB2D390024}" dt="2020-07-27T11:00:55.838" v="60" actId="478"/>
          <ac:spMkLst>
            <pc:docMk/>
            <pc:sldMk cId="1906547679" sldId="281"/>
            <ac:spMk id="229" creationId="{2B5AFF78-A040-420A-8F8C-B6113B280E77}"/>
          </ac:spMkLst>
        </pc:spChg>
        <pc:spChg chg="mod">
          <ac:chgData name="hassan MH" userId="84cd2103f36ef0dc" providerId="LiveId" clId="{6620A145-9720-44D9-A040-B0CB2D390024}" dt="2020-07-27T11:08:57.426" v="142" actId="1076"/>
          <ac:spMkLst>
            <pc:docMk/>
            <pc:sldMk cId="1906547679" sldId="281"/>
            <ac:spMk id="230" creationId="{95FFDC1A-998A-4015-9EEC-5FC0DE88BBC8}"/>
          </ac:spMkLst>
        </pc:spChg>
        <pc:spChg chg="mod">
          <ac:chgData name="hassan MH" userId="84cd2103f36ef0dc" providerId="LiveId" clId="{6620A145-9720-44D9-A040-B0CB2D390024}" dt="2020-07-27T11:08:07.419" v="125" actId="1076"/>
          <ac:spMkLst>
            <pc:docMk/>
            <pc:sldMk cId="1906547679" sldId="281"/>
            <ac:spMk id="231" creationId="{397A9DB4-5DE2-4516-AE19-65596F582537}"/>
          </ac:spMkLst>
        </pc:spChg>
        <pc:spChg chg="mod">
          <ac:chgData name="hassan MH" userId="84cd2103f36ef0dc" providerId="LiveId" clId="{6620A145-9720-44D9-A040-B0CB2D390024}" dt="2020-07-27T11:08:07.419" v="125" actId="1076"/>
          <ac:spMkLst>
            <pc:docMk/>
            <pc:sldMk cId="1906547679" sldId="281"/>
            <ac:spMk id="232" creationId="{166328DB-FFD7-4309-B179-2D3D923ED57E}"/>
          </ac:spMkLst>
        </pc:spChg>
        <pc:spChg chg="mod">
          <ac:chgData name="hassan MH" userId="84cd2103f36ef0dc" providerId="LiveId" clId="{6620A145-9720-44D9-A040-B0CB2D390024}" dt="2020-07-27T11:08:07.419" v="125" actId="1076"/>
          <ac:spMkLst>
            <pc:docMk/>
            <pc:sldMk cId="1906547679" sldId="281"/>
            <ac:spMk id="233" creationId="{AEF52A52-92A8-4B89-9B5F-509E939D5B61}"/>
          </ac:spMkLst>
        </pc:spChg>
        <pc:spChg chg="mod">
          <ac:chgData name="hassan MH" userId="84cd2103f36ef0dc" providerId="LiveId" clId="{6620A145-9720-44D9-A040-B0CB2D390024}" dt="2020-07-27T11:08:07.419" v="125" actId="1076"/>
          <ac:spMkLst>
            <pc:docMk/>
            <pc:sldMk cId="1906547679" sldId="281"/>
            <ac:spMk id="234" creationId="{5AE77636-D739-4B67-A4EC-270A3EBF4766}"/>
          </ac:spMkLst>
        </pc:spChg>
        <pc:spChg chg="mod">
          <ac:chgData name="hassan MH" userId="84cd2103f36ef0dc" providerId="LiveId" clId="{6620A145-9720-44D9-A040-B0CB2D390024}" dt="2020-07-27T11:08:02.371" v="124" actId="1076"/>
          <ac:spMkLst>
            <pc:docMk/>
            <pc:sldMk cId="1906547679" sldId="281"/>
            <ac:spMk id="235" creationId="{2085C880-5C10-473D-8A33-2ED83DDABA1A}"/>
          </ac:spMkLst>
        </pc:spChg>
        <pc:spChg chg="mod">
          <ac:chgData name="hassan MH" userId="84cd2103f36ef0dc" providerId="LiveId" clId="{6620A145-9720-44D9-A040-B0CB2D390024}" dt="2020-07-27T11:08:02.371" v="124" actId="1076"/>
          <ac:spMkLst>
            <pc:docMk/>
            <pc:sldMk cId="1906547679" sldId="281"/>
            <ac:spMk id="236" creationId="{95E2A712-C9A5-4BAC-B26D-8457085388A1}"/>
          </ac:spMkLst>
        </pc:spChg>
        <pc:spChg chg="mod">
          <ac:chgData name="hassan MH" userId="84cd2103f36ef0dc" providerId="LiveId" clId="{6620A145-9720-44D9-A040-B0CB2D390024}" dt="2020-07-27T11:08:02.371" v="124" actId="1076"/>
          <ac:spMkLst>
            <pc:docMk/>
            <pc:sldMk cId="1906547679" sldId="281"/>
            <ac:spMk id="237" creationId="{DAAC47EF-EC29-449A-8C7B-D2817322BA02}"/>
          </ac:spMkLst>
        </pc:spChg>
        <pc:grpChg chg="del">
          <ac:chgData name="hassan MH" userId="84cd2103f36ef0dc" providerId="LiveId" clId="{6620A145-9720-44D9-A040-B0CB2D390024}" dt="2020-07-27T11:00:55.838" v="60" actId="478"/>
          <ac:grpSpMkLst>
            <pc:docMk/>
            <pc:sldMk cId="1906547679" sldId="281"/>
            <ac:grpSpMk id="15" creationId="{64658CCD-275A-4C13-9C72-66D75FE9A31E}"/>
          </ac:grpSpMkLst>
        </pc:grpChg>
        <pc:picChg chg="del mod">
          <ac:chgData name="hassan MH" userId="84cd2103f36ef0dc" providerId="LiveId" clId="{6620A145-9720-44D9-A040-B0CB2D390024}" dt="2020-07-27T11:09:38.307" v="144" actId="478"/>
          <ac:picMkLst>
            <pc:docMk/>
            <pc:sldMk cId="1906547679" sldId="281"/>
            <ac:picMk id="3" creationId="{8DCCAC5D-3213-43A9-918D-913A8230944B}"/>
          </ac:picMkLst>
        </pc:picChg>
        <pc:picChg chg="mod">
          <ac:chgData name="hassan MH" userId="84cd2103f36ef0dc" providerId="LiveId" clId="{6620A145-9720-44D9-A040-B0CB2D390024}" dt="2020-07-27T11:08:07.419" v="125" actId="1076"/>
          <ac:picMkLst>
            <pc:docMk/>
            <pc:sldMk cId="1906547679" sldId="281"/>
            <ac:picMk id="9" creationId="{0458BF87-72E1-4A7E-82FA-4C81FD1684EB}"/>
          </ac:picMkLst>
        </pc:picChg>
        <pc:picChg chg="mod">
          <ac:chgData name="hassan MH" userId="84cd2103f36ef0dc" providerId="LiveId" clId="{6620A145-9720-44D9-A040-B0CB2D390024}" dt="2020-07-27T11:08:02.371" v="124" actId="1076"/>
          <ac:picMkLst>
            <pc:docMk/>
            <pc:sldMk cId="1906547679" sldId="281"/>
            <ac:picMk id="10" creationId="{D929802C-CBED-4E57-B09D-04FC70B8C5C8}"/>
          </ac:picMkLst>
        </pc:picChg>
        <pc:picChg chg="mod">
          <ac:chgData name="hassan MH" userId="84cd2103f36ef0dc" providerId="LiveId" clId="{6620A145-9720-44D9-A040-B0CB2D390024}" dt="2020-07-27T11:08:48.613" v="140" actId="1036"/>
          <ac:picMkLst>
            <pc:docMk/>
            <pc:sldMk cId="1906547679" sldId="281"/>
            <ac:picMk id="16" creationId="{6ECF6777-BBFE-4155-ACDD-6053E37EDBF6}"/>
          </ac:picMkLst>
        </pc:picChg>
        <pc:picChg chg="mod">
          <ac:chgData name="hassan MH" userId="84cd2103f36ef0dc" providerId="LiveId" clId="{6620A145-9720-44D9-A040-B0CB2D390024}" dt="2020-07-27T11:08:48.613" v="140" actId="1036"/>
          <ac:picMkLst>
            <pc:docMk/>
            <pc:sldMk cId="1906547679" sldId="281"/>
            <ac:picMk id="17" creationId="{0D0A17AD-DAAB-4F5B-8E51-01A08CEDE0EE}"/>
          </ac:picMkLst>
        </pc:picChg>
        <pc:picChg chg="mod">
          <ac:chgData name="hassan MH" userId="84cd2103f36ef0dc" providerId="LiveId" clId="{6620A145-9720-44D9-A040-B0CB2D390024}" dt="2020-07-27T11:08:48.613" v="140" actId="1036"/>
          <ac:picMkLst>
            <pc:docMk/>
            <pc:sldMk cId="1906547679" sldId="281"/>
            <ac:picMk id="18" creationId="{BEECF395-24F9-440E-8A58-A892E771C3BA}"/>
          </ac:picMkLst>
        </pc:picChg>
        <pc:cxnChg chg="mod">
          <ac:chgData name="hassan MH" userId="84cd2103f36ef0dc" providerId="LiveId" clId="{6620A145-9720-44D9-A040-B0CB2D390024}" dt="2020-07-27T11:08:07.419" v="125" actId="1076"/>
          <ac:cxnSpMkLst>
            <pc:docMk/>
            <pc:sldMk cId="1906547679" sldId="281"/>
            <ac:cxnSpMk id="5" creationId="{429CCCCF-367B-475F-8FF6-C06EDD85C3C2}"/>
          </ac:cxnSpMkLst>
        </pc:cxnChg>
        <pc:cxnChg chg="mod">
          <ac:chgData name="hassan MH" userId="84cd2103f36ef0dc" providerId="LiveId" clId="{6620A145-9720-44D9-A040-B0CB2D390024}" dt="2020-07-27T11:08:02.371" v="124" actId="1076"/>
          <ac:cxnSpMkLst>
            <pc:docMk/>
            <pc:sldMk cId="1906547679" sldId="281"/>
            <ac:cxnSpMk id="86" creationId="{AF85A11F-5863-4A55-BA01-29760E57ED9E}"/>
          </ac:cxnSpMkLst>
        </pc:cxnChg>
        <pc:cxnChg chg="del">
          <ac:chgData name="hassan MH" userId="84cd2103f36ef0dc" providerId="LiveId" clId="{6620A145-9720-44D9-A040-B0CB2D390024}" dt="2020-07-27T11:00:55.838" v="60" actId="478"/>
          <ac:cxnSpMkLst>
            <pc:docMk/>
            <pc:sldMk cId="1906547679" sldId="281"/>
            <ac:cxnSpMk id="87" creationId="{5CED3A48-5264-4A90-A69A-64B079A16B03}"/>
          </ac:cxnSpMkLst>
        </pc:cxnChg>
        <pc:cxnChg chg="mod">
          <ac:chgData name="hassan MH" userId="84cd2103f36ef0dc" providerId="LiveId" clId="{6620A145-9720-44D9-A040-B0CB2D390024}" dt="2020-07-27T11:08:07.419" v="125" actId="1076"/>
          <ac:cxnSpMkLst>
            <pc:docMk/>
            <pc:sldMk cId="1906547679" sldId="281"/>
            <ac:cxnSpMk id="89" creationId="{8A0A57CD-8EF3-46BF-99F7-3AF8C7513771}"/>
          </ac:cxnSpMkLst>
        </pc:cxnChg>
        <pc:cxnChg chg="mod">
          <ac:chgData name="hassan MH" userId="84cd2103f36ef0dc" providerId="LiveId" clId="{6620A145-9720-44D9-A040-B0CB2D390024}" dt="2020-07-27T11:08:02.371" v="124" actId="1076"/>
          <ac:cxnSpMkLst>
            <pc:docMk/>
            <pc:sldMk cId="1906547679" sldId="281"/>
            <ac:cxnSpMk id="94" creationId="{E137602A-374B-4408-B255-3075ADCA81CA}"/>
          </ac:cxnSpMkLst>
        </pc:cxnChg>
        <pc:cxnChg chg="mod">
          <ac:chgData name="hassan MH" userId="84cd2103f36ef0dc" providerId="LiveId" clId="{6620A145-9720-44D9-A040-B0CB2D390024}" dt="2020-07-27T11:08:48.613" v="140" actId="1036"/>
          <ac:cxnSpMkLst>
            <pc:docMk/>
            <pc:sldMk cId="1906547679" sldId="281"/>
            <ac:cxnSpMk id="134" creationId="{EAF385DF-E644-43D7-98DC-AAC8A6EB02D5}"/>
          </ac:cxnSpMkLst>
        </pc:cxnChg>
      </pc:sldChg>
      <pc:sldChg chg="delSp add del mod ord">
        <pc:chgData name="hassan MH" userId="84cd2103f36ef0dc" providerId="LiveId" clId="{6620A145-9720-44D9-A040-B0CB2D390024}" dt="2020-07-27T11:07:02.346" v="118" actId="47"/>
        <pc:sldMkLst>
          <pc:docMk/>
          <pc:sldMk cId="667036051" sldId="282"/>
        </pc:sldMkLst>
        <pc:spChg chg="del">
          <ac:chgData name="hassan MH" userId="84cd2103f36ef0dc" providerId="LiveId" clId="{6620A145-9720-44D9-A040-B0CB2D390024}" dt="2020-07-27T11:03:52.461" v="84" actId="478"/>
          <ac:spMkLst>
            <pc:docMk/>
            <pc:sldMk cId="667036051" sldId="282"/>
            <ac:spMk id="229" creationId="{2B5AFF78-A040-420A-8F8C-B6113B280E77}"/>
          </ac:spMkLst>
        </pc:spChg>
        <pc:spChg chg="del">
          <ac:chgData name="hassan MH" userId="84cd2103f36ef0dc" providerId="LiveId" clId="{6620A145-9720-44D9-A040-B0CB2D390024}" dt="2020-07-27T11:03:52.461" v="84" actId="478"/>
          <ac:spMkLst>
            <pc:docMk/>
            <pc:sldMk cId="667036051" sldId="282"/>
            <ac:spMk id="230" creationId="{95FFDC1A-998A-4015-9EEC-5FC0DE88BBC8}"/>
          </ac:spMkLst>
        </pc:spChg>
        <pc:grpChg chg="del">
          <ac:chgData name="hassan MH" userId="84cd2103f36ef0dc" providerId="LiveId" clId="{6620A145-9720-44D9-A040-B0CB2D390024}" dt="2020-07-27T11:03:52.461" v="84" actId="478"/>
          <ac:grpSpMkLst>
            <pc:docMk/>
            <pc:sldMk cId="667036051" sldId="282"/>
            <ac:grpSpMk id="15" creationId="{64658CCD-275A-4C13-9C72-66D75FE9A31E}"/>
          </ac:grpSpMkLst>
        </pc:grpChg>
        <pc:cxnChg chg="del">
          <ac:chgData name="hassan MH" userId="84cd2103f36ef0dc" providerId="LiveId" clId="{6620A145-9720-44D9-A040-B0CB2D390024}" dt="2020-07-27T11:03:52.461" v="84" actId="478"/>
          <ac:cxnSpMkLst>
            <pc:docMk/>
            <pc:sldMk cId="667036051" sldId="282"/>
            <ac:cxnSpMk id="87" creationId="{5CED3A48-5264-4A90-A69A-64B079A16B03}"/>
          </ac:cxnSpMkLst>
        </pc:cxnChg>
      </pc:sldChg>
      <pc:sldMasterChg chg="del delSldLayout">
        <pc:chgData name="hassan MH" userId="84cd2103f36ef0dc" providerId="LiveId" clId="{6620A145-9720-44D9-A040-B0CB2D390024}" dt="2020-07-27T10:56:24.959" v="0" actId="47"/>
        <pc:sldMasterMkLst>
          <pc:docMk/>
          <pc:sldMasterMk cId="2565487108" sldId="2147483696"/>
        </pc:sldMasterMkLst>
        <pc:sldLayoutChg chg="del">
          <pc:chgData name="hassan MH" userId="84cd2103f36ef0dc" providerId="LiveId" clId="{6620A145-9720-44D9-A040-B0CB2D390024}" dt="2020-07-27T10:56:24.959" v="0" actId="47"/>
          <pc:sldLayoutMkLst>
            <pc:docMk/>
            <pc:sldMasterMk cId="2565487108" sldId="2147483696"/>
            <pc:sldLayoutMk cId="4076371269" sldId="2147483697"/>
          </pc:sldLayoutMkLst>
        </pc:sldLayoutChg>
        <pc:sldLayoutChg chg="del">
          <pc:chgData name="hassan MH" userId="84cd2103f36ef0dc" providerId="LiveId" clId="{6620A145-9720-44D9-A040-B0CB2D390024}" dt="2020-07-27T10:56:24.959" v="0" actId="47"/>
          <pc:sldLayoutMkLst>
            <pc:docMk/>
            <pc:sldMasterMk cId="2565487108" sldId="2147483696"/>
            <pc:sldLayoutMk cId="4278253048" sldId="2147483698"/>
          </pc:sldLayoutMkLst>
        </pc:sldLayoutChg>
        <pc:sldLayoutChg chg="del">
          <pc:chgData name="hassan MH" userId="84cd2103f36ef0dc" providerId="LiveId" clId="{6620A145-9720-44D9-A040-B0CB2D390024}" dt="2020-07-27T10:56:24.959" v="0" actId="47"/>
          <pc:sldLayoutMkLst>
            <pc:docMk/>
            <pc:sldMasterMk cId="2565487108" sldId="2147483696"/>
            <pc:sldLayoutMk cId="2324645241" sldId="2147483699"/>
          </pc:sldLayoutMkLst>
        </pc:sldLayoutChg>
        <pc:sldLayoutChg chg="del">
          <pc:chgData name="hassan MH" userId="84cd2103f36ef0dc" providerId="LiveId" clId="{6620A145-9720-44D9-A040-B0CB2D390024}" dt="2020-07-27T10:56:24.959" v="0" actId="47"/>
          <pc:sldLayoutMkLst>
            <pc:docMk/>
            <pc:sldMasterMk cId="2565487108" sldId="2147483696"/>
            <pc:sldLayoutMk cId="1626236010" sldId="2147483700"/>
          </pc:sldLayoutMkLst>
        </pc:sldLayoutChg>
        <pc:sldLayoutChg chg="del">
          <pc:chgData name="hassan MH" userId="84cd2103f36ef0dc" providerId="LiveId" clId="{6620A145-9720-44D9-A040-B0CB2D390024}" dt="2020-07-27T10:56:24.959" v="0" actId="47"/>
          <pc:sldLayoutMkLst>
            <pc:docMk/>
            <pc:sldMasterMk cId="2565487108" sldId="2147483696"/>
            <pc:sldLayoutMk cId="923489187" sldId="2147483701"/>
          </pc:sldLayoutMkLst>
        </pc:sldLayoutChg>
        <pc:sldLayoutChg chg="del">
          <pc:chgData name="hassan MH" userId="84cd2103f36ef0dc" providerId="LiveId" clId="{6620A145-9720-44D9-A040-B0CB2D390024}" dt="2020-07-27T10:56:24.959" v="0" actId="47"/>
          <pc:sldLayoutMkLst>
            <pc:docMk/>
            <pc:sldMasterMk cId="2565487108" sldId="2147483696"/>
            <pc:sldLayoutMk cId="1957240253" sldId="2147483702"/>
          </pc:sldLayoutMkLst>
        </pc:sldLayoutChg>
        <pc:sldLayoutChg chg="del">
          <pc:chgData name="hassan MH" userId="84cd2103f36ef0dc" providerId="LiveId" clId="{6620A145-9720-44D9-A040-B0CB2D390024}" dt="2020-07-27T10:56:24.959" v="0" actId="47"/>
          <pc:sldLayoutMkLst>
            <pc:docMk/>
            <pc:sldMasterMk cId="2565487108" sldId="2147483696"/>
            <pc:sldLayoutMk cId="651355922" sldId="2147483703"/>
          </pc:sldLayoutMkLst>
        </pc:sldLayoutChg>
        <pc:sldLayoutChg chg="del">
          <pc:chgData name="hassan MH" userId="84cd2103f36ef0dc" providerId="LiveId" clId="{6620A145-9720-44D9-A040-B0CB2D390024}" dt="2020-07-27T10:56:24.959" v="0" actId="47"/>
          <pc:sldLayoutMkLst>
            <pc:docMk/>
            <pc:sldMasterMk cId="2565487108" sldId="2147483696"/>
            <pc:sldLayoutMk cId="1721207783" sldId="2147483704"/>
          </pc:sldLayoutMkLst>
        </pc:sldLayoutChg>
        <pc:sldLayoutChg chg="del">
          <pc:chgData name="hassan MH" userId="84cd2103f36ef0dc" providerId="LiveId" clId="{6620A145-9720-44D9-A040-B0CB2D390024}" dt="2020-07-27T10:56:24.959" v="0" actId="47"/>
          <pc:sldLayoutMkLst>
            <pc:docMk/>
            <pc:sldMasterMk cId="2565487108" sldId="2147483696"/>
            <pc:sldLayoutMk cId="3345747691" sldId="2147483705"/>
          </pc:sldLayoutMkLst>
        </pc:sldLayoutChg>
        <pc:sldLayoutChg chg="del">
          <pc:chgData name="hassan MH" userId="84cd2103f36ef0dc" providerId="LiveId" clId="{6620A145-9720-44D9-A040-B0CB2D390024}" dt="2020-07-27T10:56:24.959" v="0" actId="47"/>
          <pc:sldLayoutMkLst>
            <pc:docMk/>
            <pc:sldMasterMk cId="2565487108" sldId="2147483696"/>
            <pc:sldLayoutMk cId="387999233" sldId="2147483706"/>
          </pc:sldLayoutMkLst>
        </pc:sldLayoutChg>
        <pc:sldLayoutChg chg="del">
          <pc:chgData name="hassan MH" userId="84cd2103f36ef0dc" providerId="LiveId" clId="{6620A145-9720-44D9-A040-B0CB2D390024}" dt="2020-07-27T10:56:24.959" v="0" actId="47"/>
          <pc:sldLayoutMkLst>
            <pc:docMk/>
            <pc:sldMasterMk cId="2565487108" sldId="2147483696"/>
            <pc:sldLayoutMk cId="4028123010" sldId="2147483707"/>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59E95559-264B-425D-9C77-1A597323C061}"/>
    <pc:docChg chg="addSld delSld modSld modMainMaster">
      <pc:chgData name="hassan MH" userId="84cd2103f36ef0dc" providerId="LiveId" clId="{59E95559-264B-425D-9C77-1A597323C061}" dt="2022-04-21T11:06:47.497" v="3"/>
      <pc:docMkLst>
        <pc:docMk/>
      </pc:docMkLst>
      <pc:sldChg chg="modNotesTx">
        <pc:chgData name="hassan MH" userId="84cd2103f36ef0dc" providerId="LiveId" clId="{59E95559-264B-425D-9C77-1A597323C061}" dt="2022-04-21T11:06:47.497" v="3"/>
        <pc:sldMkLst>
          <pc:docMk/>
          <pc:sldMk cId="1906547679" sldId="281"/>
        </pc:sldMkLst>
      </pc:sldChg>
      <pc:sldChg chg="add del setBg">
        <pc:chgData name="hassan MH" userId="84cd2103f36ef0dc" providerId="LiveId" clId="{59E95559-264B-425D-9C77-1A597323C061}" dt="2022-04-21T11:05:02.903" v="1"/>
        <pc:sldMkLst>
          <pc:docMk/>
          <pc:sldMk cId="1487315265" sldId="316"/>
        </pc:sldMkLst>
      </pc:sldChg>
      <pc:sldMasterChg chg="addSp modSp">
        <pc:chgData name="hassan MH" userId="84cd2103f36ef0dc" providerId="LiveId" clId="{59E95559-264B-425D-9C77-1A597323C061}" dt="2022-04-21T11:06:03.146" v="2"/>
        <pc:sldMasterMkLst>
          <pc:docMk/>
          <pc:sldMasterMk cId="1999553112" sldId="2147483684"/>
        </pc:sldMasterMkLst>
        <pc:spChg chg="add mod">
          <ac:chgData name="hassan MH" userId="84cd2103f36ef0dc" providerId="LiveId" clId="{59E95559-264B-425D-9C77-1A597323C061}" dt="2022-04-21T11:06:03.146" v="2"/>
          <ac:spMkLst>
            <pc:docMk/>
            <pc:sldMasterMk cId="1999553112" sldId="2147483684"/>
            <ac:spMk id="7" creationId="{DE2B2F99-C92C-4529-AC6C-B676F1AE1D72}"/>
          </ac:spMkLst>
        </pc:spChg>
      </pc:sldMasterChg>
    </pc:docChg>
  </pc:docChgLst>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docChgLst>
    <pc:chgData name="Hassan Moddather" userId="84cd2103f36ef0dc" providerId="LiveId" clId="{9C08738A-37F9-4435-A175-78C580337267}"/>
    <pc:docChg chg="custSel addSld modSld">
      <pc:chgData name="Hassan Moddather" userId="84cd2103f36ef0dc" providerId="LiveId" clId="{9C08738A-37F9-4435-A175-78C580337267}" dt="2023-04-16T01:43:03.523" v="2"/>
      <pc:docMkLst>
        <pc:docMk/>
      </pc:docMkLst>
      <pc:sldChg chg="addSp delSp modSp new mod">
        <pc:chgData name="Hassan Moddather" userId="84cd2103f36ef0dc" providerId="LiveId" clId="{9C08738A-37F9-4435-A175-78C580337267}" dt="2023-04-16T01:43:03.523" v="2"/>
        <pc:sldMkLst>
          <pc:docMk/>
          <pc:sldMk cId="3930966223" sldId="317"/>
        </pc:sldMkLst>
        <pc:spChg chg="del">
          <ac:chgData name="Hassan Moddather" userId="84cd2103f36ef0dc" providerId="LiveId" clId="{9C08738A-37F9-4435-A175-78C580337267}" dt="2023-04-16T01:43:03.269" v="1" actId="478"/>
          <ac:spMkLst>
            <pc:docMk/>
            <pc:sldMk cId="3930966223" sldId="317"/>
            <ac:spMk id="2" creationId="{3429335A-5868-F647-8EFE-18CA4D5BB0CF}"/>
          </ac:spMkLst>
        </pc:spChg>
        <pc:spChg chg="del">
          <ac:chgData name="Hassan Moddather" userId="84cd2103f36ef0dc" providerId="LiveId" clId="{9C08738A-37F9-4435-A175-78C580337267}" dt="2023-04-16T01:43:03.269" v="1" actId="478"/>
          <ac:spMkLst>
            <pc:docMk/>
            <pc:sldMk cId="3930966223" sldId="317"/>
            <ac:spMk id="3" creationId="{F2E90098-97C5-1D5A-1BA9-5F3D14B069FA}"/>
          </ac:spMkLst>
        </pc:spChg>
        <pc:picChg chg="add mod">
          <ac:chgData name="Hassan Moddather" userId="84cd2103f36ef0dc" providerId="LiveId" clId="{9C08738A-37F9-4435-A175-78C580337267}" dt="2023-04-16T01:43:03.523" v="2"/>
          <ac:picMkLst>
            <pc:docMk/>
            <pc:sldMk cId="3930966223" sldId="317"/>
            <ac:picMk id="4" creationId="{4F9C3ACF-61F5-B40D-110C-9E00436FD53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95507"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a:p>
          <a:p>
            <a:endParaRPr lang="ar-SA"/>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a:t>
            </a:fld>
            <a:endParaRPr lang="en-GB"/>
          </a:p>
        </p:txBody>
      </p:sp>
    </p:spTree>
    <p:extLst>
      <p:ext uri="{BB962C8B-B14F-4D97-AF65-F5344CB8AC3E}">
        <p14:creationId xmlns:p14="http://schemas.microsoft.com/office/powerpoint/2010/main" val="328580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34637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95588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52275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91564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355052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01011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614700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4" name="Content Placeholder 3"/>
          <p:cNvSpPr>
            <a:spLocks noGrp="1"/>
          </p:cNvSpPr>
          <p:nvPr>
            <p:ph sz="half" idx="2"/>
          </p:nvPr>
        </p:nvSpPr>
        <p:spPr>
          <a:xfrm>
            <a:off x="520713" y="3905482"/>
            <a:ext cx="3198096"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6" name="Content Placeholder 5"/>
          <p:cNvSpPr>
            <a:spLocks noGrp="1"/>
          </p:cNvSpPr>
          <p:nvPr>
            <p:ph sz="quarter" idx="4"/>
          </p:nvPr>
        </p:nvSpPr>
        <p:spPr>
          <a:xfrm>
            <a:off x="3827086" y="3905482"/>
            <a:ext cx="3213847"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86C71D-4A22-4860-A9CA-5D74F4C73986}"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289322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D86C71D-4A22-4860-A9CA-5D74F4C73986}"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378728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6C71D-4A22-4860-A9CA-5D74F4C73986}"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779316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93537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961277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256962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512222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94145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61962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22165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4" name="Content Placeholder 3"/>
          <p:cNvSpPr>
            <a:spLocks noGrp="1"/>
          </p:cNvSpPr>
          <p:nvPr>
            <p:ph sz="half" idx="2"/>
          </p:nvPr>
        </p:nvSpPr>
        <p:spPr>
          <a:xfrm>
            <a:off x="520713" y="3905482"/>
            <a:ext cx="3198096"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6" name="Content Placeholder 5"/>
          <p:cNvSpPr>
            <a:spLocks noGrp="1"/>
          </p:cNvSpPr>
          <p:nvPr>
            <p:ph sz="quarter" idx="4"/>
          </p:nvPr>
        </p:nvSpPr>
        <p:spPr>
          <a:xfrm>
            <a:off x="3827086" y="3905482"/>
            <a:ext cx="3213847"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86C71D-4A22-4860-A9CA-5D74F4C73986}"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99923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D86C71D-4A22-4860-A9CA-5D74F4C73986}"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0249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6C71D-4A22-4860-A9CA-5D74F4C73986}"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68364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39820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52235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D86C71D-4A22-4860-A9CA-5D74F4C73986}" type="datetimeFigureOut">
              <a:rPr lang="en-GB" smtClean="0"/>
              <a:t>16/04/2023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E3B397B-8782-42E8-BC26-C7FC8489F853}" type="slidenum">
              <a:rPr lang="en-GB" smtClean="0"/>
              <a:t>‹#›</a:t>
            </a:fld>
            <a:endParaRPr lang="en-GB"/>
          </a:p>
        </p:txBody>
      </p:sp>
      <p:sp>
        <p:nvSpPr>
          <p:cNvPr id="7" name="مربع نص 6">
            <a:extLst>
              <a:ext uri="{FF2B5EF4-FFF2-40B4-BE49-F238E27FC236}">
                <a16:creationId xmlns:a16="http://schemas.microsoft.com/office/drawing/2014/main" id="{DE2B2F99-C92C-4529-AC6C-B676F1AE1D72}"/>
              </a:ext>
            </a:extLst>
          </p:cNvPr>
          <p:cNvSpPr txBox="1"/>
          <p:nvPr userDrawn="1"/>
        </p:nvSpPr>
        <p:spPr>
          <a:xfrm>
            <a:off x="247961" y="-229005"/>
            <a:ext cx="7049397" cy="225896"/>
          </a:xfrm>
          <a:prstGeom prst="rect">
            <a:avLst/>
          </a:prstGeom>
          <a:noFill/>
        </p:spPr>
        <p:txBody>
          <a:bodyPr wrap="square">
            <a:spAutoFit/>
          </a:bodyPr>
          <a:lstStyle/>
          <a:p>
            <a:pPr algn="ctr" defTabSz="567019" rtl="1">
              <a:defRPr/>
            </a:pPr>
            <a:r>
              <a:rPr lang="ar-SA" sz="868"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868" dirty="0">
                <a:solidFill>
                  <a:schemeClr val="bg1">
                    <a:lumMod val="75000"/>
                  </a:schemeClr>
                </a:solidFill>
                <a:latin typeface="Arial" panose="020B0604020202020204" pitchFamily="34" charset="0"/>
                <a:cs typeface="Arial" panose="020B0604020202020204" pitchFamily="34" charset="0"/>
              </a:rPr>
              <a:t>ingez-ppt.com</a:t>
            </a:r>
            <a:r>
              <a:rPr lang="ar-SA" sz="868"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868"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D86C71D-4A22-4860-A9CA-5D74F4C73986}" type="datetimeFigureOut">
              <a:rPr lang="en-GB" smtClean="0"/>
              <a:t>16/04/2023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E3B397B-8782-42E8-BC26-C7FC8489F853}" type="slidenum">
              <a:rPr lang="en-GB" smtClean="0"/>
              <a:t>‹#›</a:t>
            </a:fld>
            <a:endParaRPr lang="en-GB"/>
          </a:p>
        </p:txBody>
      </p:sp>
      <p:sp>
        <p:nvSpPr>
          <p:cNvPr id="7" name="مربع نص 6">
            <a:extLst>
              <a:ext uri="{FF2B5EF4-FFF2-40B4-BE49-F238E27FC236}">
                <a16:creationId xmlns:a16="http://schemas.microsoft.com/office/drawing/2014/main" id="{BC9F6A21-8C33-400A-AC58-DDA6042EA37E}"/>
              </a:ext>
            </a:extLst>
          </p:cNvPr>
          <p:cNvSpPr txBox="1"/>
          <p:nvPr userDrawn="1"/>
        </p:nvSpPr>
        <p:spPr>
          <a:xfrm>
            <a:off x="247961" y="-229005"/>
            <a:ext cx="7049397" cy="225896"/>
          </a:xfrm>
          <a:prstGeom prst="rect">
            <a:avLst/>
          </a:prstGeom>
          <a:noFill/>
        </p:spPr>
        <p:txBody>
          <a:bodyPr wrap="square">
            <a:spAutoFit/>
          </a:bodyPr>
          <a:lstStyle/>
          <a:p>
            <a:pPr algn="ctr" defTabSz="567019" rtl="1">
              <a:defRPr/>
            </a:pPr>
            <a:r>
              <a:rPr lang="ar-SA" sz="868"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868" dirty="0">
                <a:solidFill>
                  <a:schemeClr val="bg1">
                    <a:lumMod val="75000"/>
                  </a:schemeClr>
                </a:solidFill>
                <a:latin typeface="Arial" panose="020B0604020202020204" pitchFamily="34" charset="0"/>
                <a:cs typeface="Arial" panose="020B0604020202020204" pitchFamily="34" charset="0"/>
              </a:rPr>
              <a:t>ingez-ppt.com</a:t>
            </a:r>
            <a:r>
              <a:rPr lang="ar-SA" sz="868"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868"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2370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subset=arabic&amp;sidebar.open&amp;selection.family=Almarai:wght@70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مستطيل 19">
            <a:extLst>
              <a:ext uri="{FF2B5EF4-FFF2-40B4-BE49-F238E27FC236}">
                <a16:creationId xmlns:a16="http://schemas.microsoft.com/office/drawing/2014/main" id="{DE8EA23B-3D80-4E55-B942-212F1BC9FC79}"/>
              </a:ext>
            </a:extLst>
          </p:cNvPr>
          <p:cNvSpPr/>
          <p:nvPr/>
        </p:nvSpPr>
        <p:spPr>
          <a:xfrm>
            <a:off x="4909466" y="0"/>
            <a:ext cx="2646678" cy="10691813"/>
          </a:xfrm>
          <a:prstGeom prst="rect">
            <a:avLst/>
          </a:prstGeom>
          <a:solidFill>
            <a:srgbClr val="38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شكل بيضاوي 80">
            <a:extLst>
              <a:ext uri="{FF2B5EF4-FFF2-40B4-BE49-F238E27FC236}">
                <a16:creationId xmlns:a16="http://schemas.microsoft.com/office/drawing/2014/main" id="{A911AC0B-C61B-4D4E-BD2F-FC3665C8312B}"/>
              </a:ext>
            </a:extLst>
          </p:cNvPr>
          <p:cNvSpPr/>
          <p:nvPr/>
        </p:nvSpPr>
        <p:spPr>
          <a:xfrm>
            <a:off x="5288810" y="501102"/>
            <a:ext cx="1896952" cy="1933119"/>
          </a:xfrm>
          <a:prstGeom prst="ellipse">
            <a:avLst/>
          </a:prstGeom>
          <a:blipFill dpi="0" rotWithShape="0">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w="38100">
            <a:solidFill>
              <a:srgbClr val="3BC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مربع نص 81">
            <a:extLst>
              <a:ext uri="{FF2B5EF4-FFF2-40B4-BE49-F238E27FC236}">
                <a16:creationId xmlns:a16="http://schemas.microsoft.com/office/drawing/2014/main" id="{028D4CB9-0BE6-456E-9E13-F50DD75DDD25}"/>
              </a:ext>
            </a:extLst>
          </p:cNvPr>
          <p:cNvSpPr txBox="1"/>
          <p:nvPr/>
        </p:nvSpPr>
        <p:spPr>
          <a:xfrm>
            <a:off x="1261738" y="830526"/>
            <a:ext cx="3275300" cy="584775"/>
          </a:xfrm>
          <a:prstGeom prst="rect">
            <a:avLst/>
          </a:prstGeom>
          <a:noFill/>
        </p:spPr>
        <p:txBody>
          <a:bodyPr wrap="square" rtlCol="1">
            <a:spAutoFit/>
          </a:bodyPr>
          <a:lstStyle/>
          <a:p>
            <a:pPr algn="justLow" rtl="1"/>
            <a:r>
              <a:rPr lang="ar-EG" sz="3200" b="1" dirty="0">
                <a:solidFill>
                  <a:srgbClr val="3BC3EF"/>
                </a:solidFill>
                <a:latin typeface="Almarai ExtraBold" pitchFamily="2" charset="-78"/>
                <a:cs typeface="Almarai ExtraBold" pitchFamily="2" charset="-78"/>
              </a:rPr>
              <a:t>نزار</a:t>
            </a:r>
            <a:r>
              <a:rPr lang="ar-EG" sz="3200" b="1" dirty="0">
                <a:solidFill>
                  <a:srgbClr val="383839"/>
                </a:solidFill>
                <a:latin typeface="Almarai ExtraBold" pitchFamily="2" charset="-78"/>
                <a:cs typeface="Almarai ExtraBold" pitchFamily="2" charset="-78"/>
              </a:rPr>
              <a:t> محمد</a:t>
            </a:r>
            <a:endParaRPr lang="ar-SA" sz="3200" b="1" dirty="0">
              <a:solidFill>
                <a:srgbClr val="383839"/>
              </a:solidFill>
              <a:latin typeface="Almarai ExtraBold" pitchFamily="2" charset="-78"/>
              <a:cs typeface="Almarai ExtraBold" pitchFamily="2" charset="-78"/>
            </a:endParaRPr>
          </a:p>
        </p:txBody>
      </p:sp>
      <p:sp>
        <p:nvSpPr>
          <p:cNvPr id="83" name="مربع نص 82">
            <a:extLst>
              <a:ext uri="{FF2B5EF4-FFF2-40B4-BE49-F238E27FC236}">
                <a16:creationId xmlns:a16="http://schemas.microsoft.com/office/drawing/2014/main" id="{5A76AA9B-2C93-4201-9E75-16A9592C5E98}"/>
              </a:ext>
            </a:extLst>
          </p:cNvPr>
          <p:cNvSpPr txBox="1"/>
          <p:nvPr/>
        </p:nvSpPr>
        <p:spPr>
          <a:xfrm>
            <a:off x="1235571" y="1352501"/>
            <a:ext cx="3275300" cy="369332"/>
          </a:xfrm>
          <a:prstGeom prst="rect">
            <a:avLst/>
          </a:prstGeom>
          <a:noFill/>
        </p:spPr>
        <p:txBody>
          <a:bodyPr wrap="square" rtlCol="1">
            <a:spAutoFit/>
          </a:bodyPr>
          <a:lstStyle/>
          <a:p>
            <a:pPr algn="justLow" rtl="1"/>
            <a:r>
              <a:rPr lang="ar-EG" dirty="0">
                <a:solidFill>
                  <a:srgbClr val="383839"/>
                </a:solidFill>
                <a:latin typeface="Almarai" pitchFamily="2" charset="-78"/>
                <a:cs typeface="Almarai" pitchFamily="2" charset="-78"/>
              </a:rPr>
              <a:t>مصمم جرافيك</a:t>
            </a:r>
            <a:endParaRPr lang="ar-SA" dirty="0">
              <a:solidFill>
                <a:srgbClr val="383839"/>
              </a:solidFill>
              <a:latin typeface="Almarai" pitchFamily="2" charset="-78"/>
              <a:cs typeface="Almarai" pitchFamily="2" charset="-78"/>
            </a:endParaRPr>
          </a:p>
        </p:txBody>
      </p:sp>
      <p:cxnSp>
        <p:nvCxnSpPr>
          <p:cNvPr id="5" name="رابط مستقيم 4">
            <a:extLst>
              <a:ext uri="{FF2B5EF4-FFF2-40B4-BE49-F238E27FC236}">
                <a16:creationId xmlns:a16="http://schemas.microsoft.com/office/drawing/2014/main" id="{429CCCCF-367B-475F-8FF6-C06EDD85C3C2}"/>
              </a:ext>
            </a:extLst>
          </p:cNvPr>
          <p:cNvCxnSpPr/>
          <p:nvPr/>
        </p:nvCxnSpPr>
        <p:spPr>
          <a:xfrm flipH="1">
            <a:off x="441960" y="3420761"/>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cxnSp>
        <p:nvCxnSpPr>
          <p:cNvPr id="86" name="رابط مستقيم 85">
            <a:extLst>
              <a:ext uri="{FF2B5EF4-FFF2-40B4-BE49-F238E27FC236}">
                <a16:creationId xmlns:a16="http://schemas.microsoft.com/office/drawing/2014/main" id="{AF85A11F-5863-4A55-BA01-29760E57ED9E}"/>
              </a:ext>
            </a:extLst>
          </p:cNvPr>
          <p:cNvCxnSpPr/>
          <p:nvPr/>
        </p:nvCxnSpPr>
        <p:spPr>
          <a:xfrm flipH="1">
            <a:off x="441960" y="7440656"/>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cxnSp>
        <p:nvCxnSpPr>
          <p:cNvPr id="88" name="رابط مستقيم 87">
            <a:extLst>
              <a:ext uri="{FF2B5EF4-FFF2-40B4-BE49-F238E27FC236}">
                <a16:creationId xmlns:a16="http://schemas.microsoft.com/office/drawing/2014/main" id="{9C6ECB38-9D43-492E-AB48-B9CEFA45AFDB}"/>
              </a:ext>
            </a:extLst>
          </p:cNvPr>
          <p:cNvCxnSpPr>
            <a:cxnSpLocks/>
          </p:cNvCxnSpPr>
          <p:nvPr/>
        </p:nvCxnSpPr>
        <p:spPr>
          <a:xfrm flipH="1">
            <a:off x="4912996" y="5415647"/>
            <a:ext cx="227647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رابط مستقيم 132">
            <a:extLst>
              <a:ext uri="{FF2B5EF4-FFF2-40B4-BE49-F238E27FC236}">
                <a16:creationId xmlns:a16="http://schemas.microsoft.com/office/drawing/2014/main" id="{66E721E6-B1CF-4328-886E-08DDA6DB171E}"/>
              </a:ext>
            </a:extLst>
          </p:cNvPr>
          <p:cNvCxnSpPr>
            <a:cxnSpLocks/>
          </p:cNvCxnSpPr>
          <p:nvPr/>
        </p:nvCxnSpPr>
        <p:spPr>
          <a:xfrm flipH="1">
            <a:off x="4912996" y="8613507"/>
            <a:ext cx="227647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رابط مستقيم 133">
            <a:extLst>
              <a:ext uri="{FF2B5EF4-FFF2-40B4-BE49-F238E27FC236}">
                <a16:creationId xmlns:a16="http://schemas.microsoft.com/office/drawing/2014/main" id="{EAF385DF-E644-43D7-98DC-AAC8A6EB02D5}"/>
              </a:ext>
            </a:extLst>
          </p:cNvPr>
          <p:cNvCxnSpPr>
            <a:cxnSpLocks/>
          </p:cNvCxnSpPr>
          <p:nvPr/>
        </p:nvCxnSpPr>
        <p:spPr>
          <a:xfrm flipH="1">
            <a:off x="4909466" y="2982325"/>
            <a:ext cx="228000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صورة 8">
            <a:extLst>
              <a:ext uri="{FF2B5EF4-FFF2-40B4-BE49-F238E27FC236}">
                <a16:creationId xmlns:a16="http://schemas.microsoft.com/office/drawing/2014/main" id="{0458BF87-72E1-4A7E-82FA-4C81FD1684EB}"/>
              </a:ext>
            </a:extLst>
          </p:cNvPr>
          <p:cNvPicPr>
            <a:picLocks noChangeAspect="1"/>
          </p:cNvPicPr>
          <p:nvPr/>
        </p:nvPicPr>
        <p:blipFill>
          <a:blip r:embed="rId5"/>
          <a:stretch>
            <a:fillRect/>
          </a:stretch>
        </p:blipFill>
        <p:spPr>
          <a:xfrm>
            <a:off x="4153444" y="3082765"/>
            <a:ext cx="281396" cy="290776"/>
          </a:xfrm>
          <a:prstGeom prst="rect">
            <a:avLst/>
          </a:prstGeom>
        </p:spPr>
      </p:pic>
      <p:pic>
        <p:nvPicPr>
          <p:cNvPr id="10" name="صورة 9">
            <a:extLst>
              <a:ext uri="{FF2B5EF4-FFF2-40B4-BE49-F238E27FC236}">
                <a16:creationId xmlns:a16="http://schemas.microsoft.com/office/drawing/2014/main" id="{D929802C-CBED-4E57-B09D-04FC70B8C5C8}"/>
              </a:ext>
            </a:extLst>
          </p:cNvPr>
          <p:cNvPicPr>
            <a:picLocks noChangeAspect="1"/>
          </p:cNvPicPr>
          <p:nvPr/>
        </p:nvPicPr>
        <p:blipFill>
          <a:blip r:embed="rId6"/>
          <a:stretch>
            <a:fillRect/>
          </a:stretch>
        </p:blipFill>
        <p:spPr>
          <a:xfrm>
            <a:off x="4189095" y="7094536"/>
            <a:ext cx="264900" cy="273730"/>
          </a:xfrm>
          <a:prstGeom prst="rect">
            <a:avLst/>
          </a:prstGeom>
        </p:spPr>
      </p:pic>
      <p:pic>
        <p:nvPicPr>
          <p:cNvPr id="16" name="صورة 15">
            <a:extLst>
              <a:ext uri="{FF2B5EF4-FFF2-40B4-BE49-F238E27FC236}">
                <a16:creationId xmlns:a16="http://schemas.microsoft.com/office/drawing/2014/main" id="{6ECF6777-BBFE-4155-ACDD-6053E37EDBF6}"/>
              </a:ext>
            </a:extLst>
          </p:cNvPr>
          <p:cNvPicPr>
            <a:picLocks noChangeAspect="1"/>
          </p:cNvPicPr>
          <p:nvPr/>
        </p:nvPicPr>
        <p:blipFill>
          <a:blip r:embed="rId7"/>
          <a:stretch>
            <a:fillRect/>
          </a:stretch>
        </p:blipFill>
        <p:spPr>
          <a:xfrm>
            <a:off x="7026768" y="3184671"/>
            <a:ext cx="121497" cy="174652"/>
          </a:xfrm>
          <a:prstGeom prst="rect">
            <a:avLst/>
          </a:prstGeom>
        </p:spPr>
      </p:pic>
      <p:pic>
        <p:nvPicPr>
          <p:cNvPr id="17" name="صورة 16">
            <a:extLst>
              <a:ext uri="{FF2B5EF4-FFF2-40B4-BE49-F238E27FC236}">
                <a16:creationId xmlns:a16="http://schemas.microsoft.com/office/drawing/2014/main" id="{0D0A17AD-DAAB-4F5B-8E51-01A08CEDE0EE}"/>
              </a:ext>
            </a:extLst>
          </p:cNvPr>
          <p:cNvPicPr>
            <a:picLocks noChangeAspect="1"/>
          </p:cNvPicPr>
          <p:nvPr/>
        </p:nvPicPr>
        <p:blipFill>
          <a:blip r:embed="rId8"/>
          <a:stretch>
            <a:fillRect/>
          </a:stretch>
        </p:blipFill>
        <p:spPr>
          <a:xfrm>
            <a:off x="7030190" y="3822084"/>
            <a:ext cx="167059" cy="174652"/>
          </a:xfrm>
          <a:prstGeom prst="rect">
            <a:avLst/>
          </a:prstGeom>
        </p:spPr>
      </p:pic>
      <p:pic>
        <p:nvPicPr>
          <p:cNvPr id="18" name="صورة 17">
            <a:extLst>
              <a:ext uri="{FF2B5EF4-FFF2-40B4-BE49-F238E27FC236}">
                <a16:creationId xmlns:a16="http://schemas.microsoft.com/office/drawing/2014/main" id="{BEECF395-24F9-440E-8A58-A892E771C3BA}"/>
              </a:ext>
            </a:extLst>
          </p:cNvPr>
          <p:cNvPicPr>
            <a:picLocks noChangeAspect="1"/>
          </p:cNvPicPr>
          <p:nvPr/>
        </p:nvPicPr>
        <p:blipFill>
          <a:blip r:embed="rId9"/>
          <a:stretch>
            <a:fillRect/>
          </a:stretch>
        </p:blipFill>
        <p:spPr>
          <a:xfrm>
            <a:off x="7012658" y="4364304"/>
            <a:ext cx="195439" cy="204322"/>
          </a:xfrm>
          <a:prstGeom prst="rect">
            <a:avLst/>
          </a:prstGeom>
        </p:spPr>
      </p:pic>
      <p:sp>
        <p:nvSpPr>
          <p:cNvPr id="19" name="مستطيل 18">
            <a:extLst>
              <a:ext uri="{FF2B5EF4-FFF2-40B4-BE49-F238E27FC236}">
                <a16:creationId xmlns:a16="http://schemas.microsoft.com/office/drawing/2014/main" id="{5B57174D-ABBE-4BA9-8D19-377AA897CE3E}"/>
              </a:ext>
            </a:extLst>
          </p:cNvPr>
          <p:cNvSpPr/>
          <p:nvPr/>
        </p:nvSpPr>
        <p:spPr>
          <a:xfrm>
            <a:off x="5707380" y="5806172"/>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مستطيل 171">
            <a:extLst>
              <a:ext uri="{FF2B5EF4-FFF2-40B4-BE49-F238E27FC236}">
                <a16:creationId xmlns:a16="http://schemas.microsoft.com/office/drawing/2014/main" id="{6F499F90-B930-4512-A1ED-B95D36F121F9}"/>
              </a:ext>
            </a:extLst>
          </p:cNvPr>
          <p:cNvSpPr/>
          <p:nvPr/>
        </p:nvSpPr>
        <p:spPr>
          <a:xfrm>
            <a:off x="5871210" y="5806172"/>
            <a:ext cx="1314027" cy="72384"/>
          </a:xfrm>
          <a:prstGeom prst="rect">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مستطيل 172">
            <a:extLst>
              <a:ext uri="{FF2B5EF4-FFF2-40B4-BE49-F238E27FC236}">
                <a16:creationId xmlns:a16="http://schemas.microsoft.com/office/drawing/2014/main" id="{E75C7215-B13E-4B18-9C9F-B2446E141695}"/>
              </a:ext>
            </a:extLst>
          </p:cNvPr>
          <p:cNvSpPr/>
          <p:nvPr/>
        </p:nvSpPr>
        <p:spPr>
          <a:xfrm>
            <a:off x="5707380" y="6331952"/>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مستطيل 173">
            <a:extLst>
              <a:ext uri="{FF2B5EF4-FFF2-40B4-BE49-F238E27FC236}">
                <a16:creationId xmlns:a16="http://schemas.microsoft.com/office/drawing/2014/main" id="{953A159A-CDE6-421B-B1C8-B26E611A51D0}"/>
              </a:ext>
            </a:extLst>
          </p:cNvPr>
          <p:cNvSpPr/>
          <p:nvPr/>
        </p:nvSpPr>
        <p:spPr>
          <a:xfrm>
            <a:off x="5974080" y="6331952"/>
            <a:ext cx="1211157" cy="72384"/>
          </a:xfrm>
          <a:prstGeom prst="rect">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مستطيل 174">
            <a:extLst>
              <a:ext uri="{FF2B5EF4-FFF2-40B4-BE49-F238E27FC236}">
                <a16:creationId xmlns:a16="http://schemas.microsoft.com/office/drawing/2014/main" id="{0A131F6D-DA0E-486E-B3FC-B05566EE57EA}"/>
              </a:ext>
            </a:extLst>
          </p:cNvPr>
          <p:cNvSpPr/>
          <p:nvPr/>
        </p:nvSpPr>
        <p:spPr>
          <a:xfrm>
            <a:off x="5707380" y="6842492"/>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مستطيل 175">
            <a:extLst>
              <a:ext uri="{FF2B5EF4-FFF2-40B4-BE49-F238E27FC236}">
                <a16:creationId xmlns:a16="http://schemas.microsoft.com/office/drawing/2014/main" id="{D71A3A16-D3C2-4B1F-AFF9-B4970BB355A8}"/>
              </a:ext>
            </a:extLst>
          </p:cNvPr>
          <p:cNvSpPr/>
          <p:nvPr/>
        </p:nvSpPr>
        <p:spPr>
          <a:xfrm>
            <a:off x="6225540" y="6842492"/>
            <a:ext cx="959697" cy="72384"/>
          </a:xfrm>
          <a:prstGeom prst="rect">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مستطيل 176">
            <a:extLst>
              <a:ext uri="{FF2B5EF4-FFF2-40B4-BE49-F238E27FC236}">
                <a16:creationId xmlns:a16="http://schemas.microsoft.com/office/drawing/2014/main" id="{373C2A26-BCEE-4D16-8196-E86A82EEE75C}"/>
              </a:ext>
            </a:extLst>
          </p:cNvPr>
          <p:cNvSpPr/>
          <p:nvPr/>
        </p:nvSpPr>
        <p:spPr>
          <a:xfrm>
            <a:off x="5707380" y="7368272"/>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مستطيل 177">
            <a:extLst>
              <a:ext uri="{FF2B5EF4-FFF2-40B4-BE49-F238E27FC236}">
                <a16:creationId xmlns:a16="http://schemas.microsoft.com/office/drawing/2014/main" id="{57136B04-5EDD-4C9F-AC76-BF85234CAFB9}"/>
              </a:ext>
            </a:extLst>
          </p:cNvPr>
          <p:cNvSpPr/>
          <p:nvPr/>
        </p:nvSpPr>
        <p:spPr>
          <a:xfrm>
            <a:off x="5821680" y="7366268"/>
            <a:ext cx="1363557" cy="74388"/>
          </a:xfrm>
          <a:prstGeom prst="rect">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مستطيل 178">
            <a:extLst>
              <a:ext uri="{FF2B5EF4-FFF2-40B4-BE49-F238E27FC236}">
                <a16:creationId xmlns:a16="http://schemas.microsoft.com/office/drawing/2014/main" id="{B75261C7-C226-40FF-9414-8F56DBDA152A}"/>
              </a:ext>
            </a:extLst>
          </p:cNvPr>
          <p:cNvSpPr/>
          <p:nvPr/>
        </p:nvSpPr>
        <p:spPr>
          <a:xfrm>
            <a:off x="5707380" y="7878812"/>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مستطيل 179">
            <a:extLst>
              <a:ext uri="{FF2B5EF4-FFF2-40B4-BE49-F238E27FC236}">
                <a16:creationId xmlns:a16="http://schemas.microsoft.com/office/drawing/2014/main" id="{C1B2734D-96EB-4C46-A5E5-84C3A8763E42}"/>
              </a:ext>
            </a:extLst>
          </p:cNvPr>
          <p:cNvSpPr/>
          <p:nvPr/>
        </p:nvSpPr>
        <p:spPr>
          <a:xfrm>
            <a:off x="6204585" y="7878812"/>
            <a:ext cx="980652" cy="72384"/>
          </a:xfrm>
          <a:prstGeom prst="rect">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مربع نص 180">
            <a:extLst>
              <a:ext uri="{FF2B5EF4-FFF2-40B4-BE49-F238E27FC236}">
                <a16:creationId xmlns:a16="http://schemas.microsoft.com/office/drawing/2014/main" id="{8271E8F5-01DC-406B-980E-F1AFBB961C10}"/>
              </a:ext>
            </a:extLst>
          </p:cNvPr>
          <p:cNvSpPr txBox="1"/>
          <p:nvPr/>
        </p:nvSpPr>
        <p:spPr>
          <a:xfrm>
            <a:off x="4968502" y="2659745"/>
            <a:ext cx="2235942" cy="276999"/>
          </a:xfrm>
          <a:prstGeom prst="rect">
            <a:avLst/>
          </a:prstGeom>
          <a:noFill/>
        </p:spPr>
        <p:txBody>
          <a:bodyPr wrap="square" rtlCol="1">
            <a:spAutoFit/>
          </a:bodyPr>
          <a:lstStyle/>
          <a:p>
            <a:pPr algn="r" rtl="1"/>
            <a:r>
              <a:rPr lang="ar-SA" sz="1200" b="1" dirty="0">
                <a:solidFill>
                  <a:schemeClr val="bg1"/>
                </a:solidFill>
                <a:latin typeface="Almarai ExtraBold" pitchFamily="2" charset="-78"/>
                <a:cs typeface="Almarai ExtraBold" pitchFamily="2" charset="-78"/>
              </a:rPr>
              <a:t>معلومات التواصل</a:t>
            </a:r>
          </a:p>
        </p:txBody>
      </p:sp>
      <p:sp>
        <p:nvSpPr>
          <p:cNvPr id="182" name="مربع نص 181">
            <a:extLst>
              <a:ext uri="{FF2B5EF4-FFF2-40B4-BE49-F238E27FC236}">
                <a16:creationId xmlns:a16="http://schemas.microsoft.com/office/drawing/2014/main" id="{72CAD109-8BC1-4180-8D8F-C308A02F43C9}"/>
              </a:ext>
            </a:extLst>
          </p:cNvPr>
          <p:cNvSpPr txBox="1"/>
          <p:nvPr/>
        </p:nvSpPr>
        <p:spPr>
          <a:xfrm>
            <a:off x="4968502" y="3122981"/>
            <a:ext cx="2019190" cy="261610"/>
          </a:xfrm>
          <a:prstGeom prst="rect">
            <a:avLst/>
          </a:prstGeom>
          <a:noFill/>
        </p:spPr>
        <p:txBody>
          <a:bodyPr wrap="square" rtlCol="1" anchor="ctr">
            <a:spAutoFit/>
          </a:bodyPr>
          <a:lstStyle/>
          <a:p>
            <a:pPr algn="justLow" rtl="1"/>
            <a:r>
              <a:rPr lang="ar-EG" sz="1100" dirty="0">
                <a:solidFill>
                  <a:srgbClr val="3BC3EF"/>
                </a:solidFill>
                <a:latin typeface="Almarai Bold" pitchFamily="2" charset="-78"/>
                <a:cs typeface="Almarai Bold" pitchFamily="2" charset="-78"/>
              </a:rPr>
              <a:t>العنوان</a:t>
            </a:r>
            <a:endParaRPr lang="ar-SA" sz="1100" dirty="0">
              <a:solidFill>
                <a:srgbClr val="3BC3EF"/>
              </a:solidFill>
              <a:latin typeface="Almarai Bold" pitchFamily="2" charset="-78"/>
              <a:cs typeface="Almarai Bold" pitchFamily="2" charset="-78"/>
            </a:endParaRPr>
          </a:p>
        </p:txBody>
      </p:sp>
      <p:sp>
        <p:nvSpPr>
          <p:cNvPr id="183" name="مربع نص 182">
            <a:extLst>
              <a:ext uri="{FF2B5EF4-FFF2-40B4-BE49-F238E27FC236}">
                <a16:creationId xmlns:a16="http://schemas.microsoft.com/office/drawing/2014/main" id="{EDF17627-8CF9-43CD-A0BE-02E3C833BCB8}"/>
              </a:ext>
            </a:extLst>
          </p:cNvPr>
          <p:cNvSpPr txBox="1"/>
          <p:nvPr/>
        </p:nvSpPr>
        <p:spPr>
          <a:xfrm>
            <a:off x="4968502" y="3342059"/>
            <a:ext cx="2019190" cy="261610"/>
          </a:xfrm>
          <a:prstGeom prst="rect">
            <a:avLst/>
          </a:prstGeom>
          <a:noFill/>
        </p:spPr>
        <p:txBody>
          <a:bodyPr wrap="square" rtlCol="1" anchor="ctr">
            <a:spAutoFit/>
          </a:bodyPr>
          <a:lstStyle/>
          <a:p>
            <a:pPr algn="r" rtl="1"/>
            <a:r>
              <a:rPr lang="ar-EG" sz="1050" dirty="0">
                <a:solidFill>
                  <a:schemeClr val="bg1"/>
                </a:solidFill>
                <a:latin typeface="Almarai" pitchFamily="2" charset="-78"/>
                <a:cs typeface="Almarai" pitchFamily="2" charset="-78"/>
              </a:rPr>
              <a:t>جدة , السعودية</a:t>
            </a:r>
            <a:endParaRPr lang="ar-SA" sz="1050" dirty="0">
              <a:solidFill>
                <a:schemeClr val="bg1"/>
              </a:solidFill>
              <a:latin typeface="Almarai" pitchFamily="2" charset="-78"/>
              <a:cs typeface="Almarai" pitchFamily="2" charset="-78"/>
            </a:endParaRPr>
          </a:p>
        </p:txBody>
      </p:sp>
      <p:sp>
        <p:nvSpPr>
          <p:cNvPr id="184" name="مربع نص 183">
            <a:extLst>
              <a:ext uri="{FF2B5EF4-FFF2-40B4-BE49-F238E27FC236}">
                <a16:creationId xmlns:a16="http://schemas.microsoft.com/office/drawing/2014/main" id="{8D6DDA29-C4F4-4F51-B03D-B221CC4DA273}"/>
              </a:ext>
            </a:extLst>
          </p:cNvPr>
          <p:cNvSpPr txBox="1"/>
          <p:nvPr/>
        </p:nvSpPr>
        <p:spPr>
          <a:xfrm>
            <a:off x="4968502" y="3752415"/>
            <a:ext cx="2019190" cy="261610"/>
          </a:xfrm>
          <a:prstGeom prst="rect">
            <a:avLst/>
          </a:prstGeom>
          <a:noFill/>
        </p:spPr>
        <p:txBody>
          <a:bodyPr wrap="square" rtlCol="1" anchor="ctr">
            <a:spAutoFit/>
          </a:bodyPr>
          <a:lstStyle/>
          <a:p>
            <a:pPr algn="justLow" rtl="1"/>
            <a:r>
              <a:rPr lang="ar-EG" sz="1100" dirty="0">
                <a:solidFill>
                  <a:srgbClr val="3BC3EF"/>
                </a:solidFill>
                <a:latin typeface="Almarai Bold" pitchFamily="2" charset="-78"/>
                <a:cs typeface="Almarai Bold" pitchFamily="2" charset="-78"/>
              </a:rPr>
              <a:t>رقم التواصل</a:t>
            </a:r>
            <a:endParaRPr lang="ar-SA" sz="1100" dirty="0">
              <a:solidFill>
                <a:srgbClr val="3BC3EF"/>
              </a:solidFill>
              <a:latin typeface="Almarai Bold" pitchFamily="2" charset="-78"/>
              <a:cs typeface="Almarai Bold" pitchFamily="2" charset="-78"/>
            </a:endParaRPr>
          </a:p>
        </p:txBody>
      </p:sp>
      <p:sp>
        <p:nvSpPr>
          <p:cNvPr id="185" name="مربع نص 184">
            <a:extLst>
              <a:ext uri="{FF2B5EF4-FFF2-40B4-BE49-F238E27FC236}">
                <a16:creationId xmlns:a16="http://schemas.microsoft.com/office/drawing/2014/main" id="{0DA2716E-5493-4A7C-8ECA-9F306C5159F3}"/>
              </a:ext>
            </a:extLst>
          </p:cNvPr>
          <p:cNvSpPr txBox="1"/>
          <p:nvPr/>
        </p:nvSpPr>
        <p:spPr>
          <a:xfrm>
            <a:off x="4968502" y="3971493"/>
            <a:ext cx="2019190" cy="261610"/>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+966 50 000 0000</a:t>
            </a:r>
            <a:endParaRPr lang="ar-SA" sz="1050" dirty="0">
              <a:solidFill>
                <a:schemeClr val="bg1"/>
              </a:solidFill>
              <a:latin typeface="Almarai" pitchFamily="2" charset="-78"/>
              <a:cs typeface="Almarai" pitchFamily="2" charset="-78"/>
            </a:endParaRPr>
          </a:p>
        </p:txBody>
      </p:sp>
      <p:sp>
        <p:nvSpPr>
          <p:cNvPr id="186" name="مربع نص 185">
            <a:extLst>
              <a:ext uri="{FF2B5EF4-FFF2-40B4-BE49-F238E27FC236}">
                <a16:creationId xmlns:a16="http://schemas.microsoft.com/office/drawing/2014/main" id="{7BB42456-EFDD-4A03-8AA1-6E74B1249174}"/>
              </a:ext>
            </a:extLst>
          </p:cNvPr>
          <p:cNvSpPr txBox="1"/>
          <p:nvPr/>
        </p:nvSpPr>
        <p:spPr>
          <a:xfrm>
            <a:off x="4968502" y="4313286"/>
            <a:ext cx="2019190" cy="261610"/>
          </a:xfrm>
          <a:prstGeom prst="rect">
            <a:avLst/>
          </a:prstGeom>
          <a:noFill/>
        </p:spPr>
        <p:txBody>
          <a:bodyPr wrap="square" rtlCol="1" anchor="ctr">
            <a:spAutoFit/>
          </a:bodyPr>
          <a:lstStyle/>
          <a:p>
            <a:pPr algn="r" rtl="1"/>
            <a:r>
              <a:rPr lang="ar-EG" sz="1100" dirty="0">
                <a:solidFill>
                  <a:srgbClr val="3BC3EF"/>
                </a:solidFill>
                <a:latin typeface="Almarai Bold" pitchFamily="2" charset="-78"/>
                <a:cs typeface="Almarai Bold" pitchFamily="2" charset="-78"/>
              </a:rPr>
              <a:t>البريد الالكتروني</a:t>
            </a:r>
            <a:endParaRPr lang="ar-SA" sz="1100" dirty="0">
              <a:solidFill>
                <a:srgbClr val="3BC3EF"/>
              </a:solidFill>
              <a:latin typeface="Almarai Bold" pitchFamily="2" charset="-78"/>
              <a:cs typeface="Almarai Bold" pitchFamily="2" charset="-78"/>
            </a:endParaRPr>
          </a:p>
        </p:txBody>
      </p:sp>
      <p:sp>
        <p:nvSpPr>
          <p:cNvPr id="187" name="مربع نص 186">
            <a:extLst>
              <a:ext uri="{FF2B5EF4-FFF2-40B4-BE49-F238E27FC236}">
                <a16:creationId xmlns:a16="http://schemas.microsoft.com/office/drawing/2014/main" id="{19515179-7333-479D-8B8B-16D397A8BC95}"/>
              </a:ext>
            </a:extLst>
          </p:cNvPr>
          <p:cNvSpPr txBox="1"/>
          <p:nvPr/>
        </p:nvSpPr>
        <p:spPr>
          <a:xfrm>
            <a:off x="4968502" y="4532364"/>
            <a:ext cx="2019190" cy="261610"/>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youremail@email.com</a:t>
            </a:r>
            <a:endParaRPr lang="ar-SA" sz="1050" dirty="0">
              <a:solidFill>
                <a:schemeClr val="bg1"/>
              </a:solidFill>
              <a:latin typeface="Almarai" pitchFamily="2" charset="-78"/>
              <a:cs typeface="Almarai" pitchFamily="2" charset="-78"/>
            </a:endParaRPr>
          </a:p>
        </p:txBody>
      </p:sp>
      <p:sp>
        <p:nvSpPr>
          <p:cNvPr id="188" name="مربع نص 187">
            <a:extLst>
              <a:ext uri="{FF2B5EF4-FFF2-40B4-BE49-F238E27FC236}">
                <a16:creationId xmlns:a16="http://schemas.microsoft.com/office/drawing/2014/main" id="{4D801318-B0C0-4E0D-82EB-8BE4137A9FC7}"/>
              </a:ext>
            </a:extLst>
          </p:cNvPr>
          <p:cNvSpPr txBox="1"/>
          <p:nvPr/>
        </p:nvSpPr>
        <p:spPr>
          <a:xfrm>
            <a:off x="4968502" y="5153347"/>
            <a:ext cx="2235942" cy="276999"/>
          </a:xfrm>
          <a:prstGeom prst="rect">
            <a:avLst/>
          </a:prstGeom>
          <a:noFill/>
        </p:spPr>
        <p:txBody>
          <a:bodyPr wrap="square" rtlCol="1">
            <a:spAutoFit/>
          </a:bodyPr>
          <a:lstStyle/>
          <a:p>
            <a:pPr algn="r" rtl="1"/>
            <a:r>
              <a:rPr lang="ar-EG" sz="1200" b="1" dirty="0">
                <a:solidFill>
                  <a:schemeClr val="bg1"/>
                </a:solidFill>
                <a:latin typeface="Almarai ExtraBold" pitchFamily="2" charset="-78"/>
                <a:cs typeface="Almarai ExtraBold" pitchFamily="2" charset="-78"/>
              </a:rPr>
              <a:t>المهارات</a:t>
            </a:r>
            <a:endParaRPr lang="ar-SA" sz="1200" b="1" dirty="0">
              <a:solidFill>
                <a:schemeClr val="bg1"/>
              </a:solidFill>
              <a:latin typeface="Almarai ExtraBold" pitchFamily="2" charset="-78"/>
              <a:cs typeface="Almarai ExtraBold" pitchFamily="2" charset="-78"/>
            </a:endParaRPr>
          </a:p>
        </p:txBody>
      </p:sp>
      <p:sp>
        <p:nvSpPr>
          <p:cNvPr id="189" name="مربع نص 188">
            <a:extLst>
              <a:ext uri="{FF2B5EF4-FFF2-40B4-BE49-F238E27FC236}">
                <a16:creationId xmlns:a16="http://schemas.microsoft.com/office/drawing/2014/main" id="{D23B33C7-D66E-4927-843D-8CBDE6B43627}"/>
              </a:ext>
            </a:extLst>
          </p:cNvPr>
          <p:cNvSpPr txBox="1"/>
          <p:nvPr/>
        </p:nvSpPr>
        <p:spPr>
          <a:xfrm>
            <a:off x="4968502" y="8301180"/>
            <a:ext cx="2235942" cy="276999"/>
          </a:xfrm>
          <a:prstGeom prst="rect">
            <a:avLst/>
          </a:prstGeom>
          <a:noFill/>
        </p:spPr>
        <p:txBody>
          <a:bodyPr wrap="square" rtlCol="1">
            <a:spAutoFit/>
          </a:bodyPr>
          <a:lstStyle/>
          <a:p>
            <a:pPr algn="r" rtl="1"/>
            <a:r>
              <a:rPr lang="ar-EG" sz="1200" b="1" dirty="0">
                <a:solidFill>
                  <a:schemeClr val="bg1"/>
                </a:solidFill>
                <a:latin typeface="Almarai ExtraBold" pitchFamily="2" charset="-78"/>
                <a:cs typeface="Almarai ExtraBold" pitchFamily="2" charset="-78"/>
              </a:rPr>
              <a:t>اللغـــــات</a:t>
            </a:r>
            <a:endParaRPr lang="ar-SA" sz="1200" b="1" dirty="0">
              <a:solidFill>
                <a:schemeClr val="bg1"/>
              </a:solidFill>
              <a:latin typeface="Almarai ExtraBold" pitchFamily="2" charset="-78"/>
              <a:cs typeface="Almarai ExtraBold" pitchFamily="2" charset="-78"/>
            </a:endParaRPr>
          </a:p>
        </p:txBody>
      </p:sp>
      <p:sp>
        <p:nvSpPr>
          <p:cNvPr id="190" name="مربع نص 189">
            <a:extLst>
              <a:ext uri="{FF2B5EF4-FFF2-40B4-BE49-F238E27FC236}">
                <a16:creationId xmlns:a16="http://schemas.microsoft.com/office/drawing/2014/main" id="{84B817C2-646F-4150-82E7-0E556C49B3F5}"/>
              </a:ext>
            </a:extLst>
          </p:cNvPr>
          <p:cNvSpPr txBox="1"/>
          <p:nvPr/>
        </p:nvSpPr>
        <p:spPr>
          <a:xfrm>
            <a:off x="4968502" y="5542314"/>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التصميم</a:t>
            </a:r>
            <a:endParaRPr lang="ar-SA" sz="1050" dirty="0">
              <a:solidFill>
                <a:schemeClr val="bg1"/>
              </a:solidFill>
              <a:latin typeface="Almarai" pitchFamily="2" charset="-78"/>
              <a:cs typeface="Almarai" pitchFamily="2" charset="-78"/>
            </a:endParaRPr>
          </a:p>
        </p:txBody>
      </p:sp>
      <p:sp>
        <p:nvSpPr>
          <p:cNvPr id="191" name="مربع نص 190">
            <a:extLst>
              <a:ext uri="{FF2B5EF4-FFF2-40B4-BE49-F238E27FC236}">
                <a16:creationId xmlns:a16="http://schemas.microsoft.com/office/drawing/2014/main" id="{F0DC778C-76D7-40D3-84B6-27AFA835C1C8}"/>
              </a:ext>
            </a:extLst>
          </p:cNvPr>
          <p:cNvSpPr txBox="1"/>
          <p:nvPr/>
        </p:nvSpPr>
        <p:spPr>
          <a:xfrm>
            <a:off x="4968502" y="6052678"/>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الجرافيك</a:t>
            </a:r>
            <a:endParaRPr lang="ar-SA" sz="1050" dirty="0">
              <a:solidFill>
                <a:schemeClr val="bg1"/>
              </a:solidFill>
              <a:latin typeface="Almarai" pitchFamily="2" charset="-78"/>
              <a:cs typeface="Almarai" pitchFamily="2" charset="-78"/>
            </a:endParaRPr>
          </a:p>
        </p:txBody>
      </p:sp>
      <p:sp>
        <p:nvSpPr>
          <p:cNvPr id="192" name="مربع نص 191">
            <a:extLst>
              <a:ext uri="{FF2B5EF4-FFF2-40B4-BE49-F238E27FC236}">
                <a16:creationId xmlns:a16="http://schemas.microsoft.com/office/drawing/2014/main" id="{73EA6485-D9A4-4965-8E29-866C3AE5C5CF}"/>
              </a:ext>
            </a:extLst>
          </p:cNvPr>
          <p:cNvSpPr txBox="1"/>
          <p:nvPr/>
        </p:nvSpPr>
        <p:spPr>
          <a:xfrm>
            <a:off x="4968502" y="6563218"/>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الفوتوشوب</a:t>
            </a:r>
            <a:endParaRPr lang="ar-SA" sz="1050" dirty="0">
              <a:solidFill>
                <a:schemeClr val="bg1"/>
              </a:solidFill>
              <a:latin typeface="Almarai" pitchFamily="2" charset="-78"/>
              <a:cs typeface="Almarai" pitchFamily="2" charset="-78"/>
            </a:endParaRPr>
          </a:p>
        </p:txBody>
      </p:sp>
      <p:sp>
        <p:nvSpPr>
          <p:cNvPr id="193" name="مربع نص 192">
            <a:extLst>
              <a:ext uri="{FF2B5EF4-FFF2-40B4-BE49-F238E27FC236}">
                <a16:creationId xmlns:a16="http://schemas.microsoft.com/office/drawing/2014/main" id="{F7C1C872-787B-4F6C-9308-F33960F4C97D}"/>
              </a:ext>
            </a:extLst>
          </p:cNvPr>
          <p:cNvSpPr txBox="1"/>
          <p:nvPr/>
        </p:nvSpPr>
        <p:spPr>
          <a:xfrm>
            <a:off x="4968502" y="7104658"/>
            <a:ext cx="2235942" cy="261610"/>
          </a:xfrm>
          <a:prstGeom prst="rect">
            <a:avLst/>
          </a:prstGeom>
          <a:noFill/>
        </p:spPr>
        <p:txBody>
          <a:bodyPr wrap="square" rtlCol="1">
            <a:spAutoFit/>
          </a:bodyPr>
          <a:lstStyle/>
          <a:p>
            <a:pPr algn="r" rtl="1"/>
            <a:r>
              <a:rPr lang="ar-EG" sz="1050" dirty="0" err="1">
                <a:solidFill>
                  <a:schemeClr val="bg1"/>
                </a:solidFill>
                <a:latin typeface="Almarai" pitchFamily="2" charset="-78"/>
                <a:cs typeface="Almarai" pitchFamily="2" charset="-78"/>
              </a:rPr>
              <a:t>اليستريتور</a:t>
            </a:r>
            <a:endParaRPr lang="ar-SA" sz="1050" dirty="0">
              <a:solidFill>
                <a:schemeClr val="bg1"/>
              </a:solidFill>
              <a:latin typeface="Almarai" pitchFamily="2" charset="-78"/>
              <a:cs typeface="Almarai" pitchFamily="2" charset="-78"/>
            </a:endParaRPr>
          </a:p>
        </p:txBody>
      </p:sp>
      <p:sp>
        <p:nvSpPr>
          <p:cNvPr id="194" name="مربع نص 193">
            <a:extLst>
              <a:ext uri="{FF2B5EF4-FFF2-40B4-BE49-F238E27FC236}">
                <a16:creationId xmlns:a16="http://schemas.microsoft.com/office/drawing/2014/main" id="{363D40A4-8CD3-4AE1-A896-086F5CED926A}"/>
              </a:ext>
            </a:extLst>
          </p:cNvPr>
          <p:cNvSpPr txBox="1"/>
          <p:nvPr/>
        </p:nvSpPr>
        <p:spPr>
          <a:xfrm>
            <a:off x="4968502" y="7605657"/>
            <a:ext cx="2235942" cy="261610"/>
          </a:xfrm>
          <a:prstGeom prst="rect">
            <a:avLst/>
          </a:prstGeom>
          <a:noFill/>
        </p:spPr>
        <p:txBody>
          <a:bodyPr wrap="square" rtlCol="1">
            <a:spAutoFit/>
          </a:bodyPr>
          <a:lstStyle/>
          <a:p>
            <a:pPr algn="r" rtl="1"/>
            <a:r>
              <a:rPr lang="ar-EG" sz="1050" dirty="0" err="1">
                <a:solidFill>
                  <a:schemeClr val="bg1"/>
                </a:solidFill>
                <a:latin typeface="Almarai" pitchFamily="2" charset="-78"/>
                <a:cs typeface="Almarai" pitchFamily="2" charset="-78"/>
              </a:rPr>
              <a:t>افترايفيكت</a:t>
            </a:r>
            <a:endParaRPr lang="ar-SA" sz="1050" dirty="0">
              <a:solidFill>
                <a:schemeClr val="bg1"/>
              </a:solidFill>
              <a:latin typeface="Almarai" pitchFamily="2" charset="-78"/>
              <a:cs typeface="Almarai" pitchFamily="2" charset="-78"/>
            </a:endParaRPr>
          </a:p>
        </p:txBody>
      </p:sp>
      <p:sp>
        <p:nvSpPr>
          <p:cNvPr id="196" name="مستطيل 195">
            <a:extLst>
              <a:ext uri="{FF2B5EF4-FFF2-40B4-BE49-F238E27FC236}">
                <a16:creationId xmlns:a16="http://schemas.microsoft.com/office/drawing/2014/main" id="{40F76CF7-0BFE-469D-BCC6-F755871F4FEE}"/>
              </a:ext>
            </a:extLst>
          </p:cNvPr>
          <p:cNvSpPr/>
          <p:nvPr/>
        </p:nvSpPr>
        <p:spPr>
          <a:xfrm>
            <a:off x="5707380" y="8978278"/>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97" name="مستطيل 196">
            <a:extLst>
              <a:ext uri="{FF2B5EF4-FFF2-40B4-BE49-F238E27FC236}">
                <a16:creationId xmlns:a16="http://schemas.microsoft.com/office/drawing/2014/main" id="{BF54A96E-D1F0-46F2-B768-367EAEAC01B7}"/>
              </a:ext>
            </a:extLst>
          </p:cNvPr>
          <p:cNvSpPr/>
          <p:nvPr/>
        </p:nvSpPr>
        <p:spPr>
          <a:xfrm>
            <a:off x="5739765" y="8978278"/>
            <a:ext cx="1445472" cy="72384"/>
          </a:xfrm>
          <a:prstGeom prst="rect">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98" name="مستطيل 197">
            <a:extLst>
              <a:ext uri="{FF2B5EF4-FFF2-40B4-BE49-F238E27FC236}">
                <a16:creationId xmlns:a16="http://schemas.microsoft.com/office/drawing/2014/main" id="{8F8FD4C4-FB18-49C6-95BD-257DD0A45AD0}"/>
              </a:ext>
            </a:extLst>
          </p:cNvPr>
          <p:cNvSpPr/>
          <p:nvPr/>
        </p:nvSpPr>
        <p:spPr>
          <a:xfrm>
            <a:off x="5707380" y="9504058"/>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99" name="مستطيل 198">
            <a:extLst>
              <a:ext uri="{FF2B5EF4-FFF2-40B4-BE49-F238E27FC236}">
                <a16:creationId xmlns:a16="http://schemas.microsoft.com/office/drawing/2014/main" id="{FCBB230C-8699-44AC-A8C2-F7BAB9AEC268}"/>
              </a:ext>
            </a:extLst>
          </p:cNvPr>
          <p:cNvSpPr/>
          <p:nvPr/>
        </p:nvSpPr>
        <p:spPr>
          <a:xfrm>
            <a:off x="5804535" y="9504058"/>
            <a:ext cx="1380702" cy="72384"/>
          </a:xfrm>
          <a:prstGeom prst="rect">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200" name="مستطيل 199">
            <a:extLst>
              <a:ext uri="{FF2B5EF4-FFF2-40B4-BE49-F238E27FC236}">
                <a16:creationId xmlns:a16="http://schemas.microsoft.com/office/drawing/2014/main" id="{ED87226C-B443-4F98-B244-004ACC5759AB}"/>
              </a:ext>
            </a:extLst>
          </p:cNvPr>
          <p:cNvSpPr/>
          <p:nvPr/>
        </p:nvSpPr>
        <p:spPr>
          <a:xfrm>
            <a:off x="5707380" y="10014598"/>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201" name="مستطيل 200">
            <a:extLst>
              <a:ext uri="{FF2B5EF4-FFF2-40B4-BE49-F238E27FC236}">
                <a16:creationId xmlns:a16="http://schemas.microsoft.com/office/drawing/2014/main" id="{50575C4F-D31B-4252-B838-7769D8710FEB}"/>
              </a:ext>
            </a:extLst>
          </p:cNvPr>
          <p:cNvSpPr/>
          <p:nvPr/>
        </p:nvSpPr>
        <p:spPr>
          <a:xfrm>
            <a:off x="5995035" y="10014598"/>
            <a:ext cx="1190201" cy="72384"/>
          </a:xfrm>
          <a:prstGeom prst="rect">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202" name="مربع نص 201">
            <a:extLst>
              <a:ext uri="{FF2B5EF4-FFF2-40B4-BE49-F238E27FC236}">
                <a16:creationId xmlns:a16="http://schemas.microsoft.com/office/drawing/2014/main" id="{458785FE-1696-4B38-84E6-EFD0AD71D9B3}"/>
              </a:ext>
            </a:extLst>
          </p:cNvPr>
          <p:cNvSpPr txBox="1"/>
          <p:nvPr/>
        </p:nvSpPr>
        <p:spPr>
          <a:xfrm>
            <a:off x="4968502" y="8699004"/>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العربية</a:t>
            </a:r>
            <a:endParaRPr lang="ar-SA" sz="1050" dirty="0">
              <a:solidFill>
                <a:schemeClr val="bg1"/>
              </a:solidFill>
              <a:latin typeface="Almarai" pitchFamily="2" charset="-78"/>
              <a:cs typeface="Almarai" pitchFamily="2" charset="-78"/>
            </a:endParaRPr>
          </a:p>
        </p:txBody>
      </p:sp>
      <p:sp>
        <p:nvSpPr>
          <p:cNvPr id="203" name="مربع نص 202">
            <a:extLst>
              <a:ext uri="{FF2B5EF4-FFF2-40B4-BE49-F238E27FC236}">
                <a16:creationId xmlns:a16="http://schemas.microsoft.com/office/drawing/2014/main" id="{3AAC027C-7CE4-445D-B656-BCF519427E22}"/>
              </a:ext>
            </a:extLst>
          </p:cNvPr>
          <p:cNvSpPr txBox="1"/>
          <p:nvPr/>
        </p:nvSpPr>
        <p:spPr>
          <a:xfrm>
            <a:off x="4968502" y="9240444"/>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الانجليزية</a:t>
            </a:r>
            <a:endParaRPr lang="ar-SA" sz="1050" dirty="0">
              <a:solidFill>
                <a:schemeClr val="bg1"/>
              </a:solidFill>
              <a:latin typeface="Almarai" pitchFamily="2" charset="-78"/>
              <a:cs typeface="Almarai" pitchFamily="2" charset="-78"/>
            </a:endParaRPr>
          </a:p>
        </p:txBody>
      </p:sp>
      <p:sp>
        <p:nvSpPr>
          <p:cNvPr id="204" name="مربع نص 203">
            <a:extLst>
              <a:ext uri="{FF2B5EF4-FFF2-40B4-BE49-F238E27FC236}">
                <a16:creationId xmlns:a16="http://schemas.microsoft.com/office/drawing/2014/main" id="{672C6CE9-1B1D-4B4D-9B2A-4D0FE90BDED1}"/>
              </a:ext>
            </a:extLst>
          </p:cNvPr>
          <p:cNvSpPr txBox="1"/>
          <p:nvPr/>
        </p:nvSpPr>
        <p:spPr>
          <a:xfrm>
            <a:off x="4968502" y="9741443"/>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الفرنسية</a:t>
            </a:r>
            <a:endParaRPr lang="ar-SA" sz="1050" dirty="0">
              <a:solidFill>
                <a:schemeClr val="bg1"/>
              </a:solidFill>
              <a:latin typeface="Almarai" pitchFamily="2" charset="-78"/>
              <a:cs typeface="Almarai" pitchFamily="2" charset="-78"/>
            </a:endParaRPr>
          </a:p>
        </p:txBody>
      </p:sp>
      <p:sp>
        <p:nvSpPr>
          <p:cNvPr id="205" name="مربع نص 204">
            <a:extLst>
              <a:ext uri="{FF2B5EF4-FFF2-40B4-BE49-F238E27FC236}">
                <a16:creationId xmlns:a16="http://schemas.microsoft.com/office/drawing/2014/main" id="{8BA240C7-27AF-44EF-926F-90E852595478}"/>
              </a:ext>
            </a:extLst>
          </p:cNvPr>
          <p:cNvSpPr txBox="1"/>
          <p:nvPr/>
        </p:nvSpPr>
        <p:spPr>
          <a:xfrm>
            <a:off x="1917502" y="3068568"/>
            <a:ext cx="2235942" cy="276999"/>
          </a:xfrm>
          <a:prstGeom prst="rect">
            <a:avLst/>
          </a:prstGeom>
          <a:noFill/>
        </p:spPr>
        <p:txBody>
          <a:bodyPr wrap="square" rtlCol="1">
            <a:spAutoFit/>
          </a:bodyPr>
          <a:lstStyle/>
          <a:p>
            <a:pPr algn="r" rtl="1"/>
            <a:r>
              <a:rPr lang="ar-EG" sz="1200" b="1" dirty="0">
                <a:solidFill>
                  <a:srgbClr val="383839"/>
                </a:solidFill>
                <a:latin typeface="Almarai ExtraBold" pitchFamily="2" charset="-78"/>
                <a:cs typeface="Almarai ExtraBold" pitchFamily="2" charset="-78"/>
              </a:rPr>
              <a:t>الخبرات العملية</a:t>
            </a:r>
            <a:endParaRPr lang="ar-SA" sz="1200" b="1" dirty="0">
              <a:solidFill>
                <a:srgbClr val="383839"/>
              </a:solidFill>
              <a:latin typeface="Almarai ExtraBold" pitchFamily="2" charset="-78"/>
              <a:cs typeface="Almarai ExtraBold" pitchFamily="2" charset="-78"/>
            </a:endParaRPr>
          </a:p>
        </p:txBody>
      </p:sp>
      <p:sp>
        <p:nvSpPr>
          <p:cNvPr id="206" name="مربع نص 205">
            <a:extLst>
              <a:ext uri="{FF2B5EF4-FFF2-40B4-BE49-F238E27FC236}">
                <a16:creationId xmlns:a16="http://schemas.microsoft.com/office/drawing/2014/main" id="{BC5EA17A-DDB5-4B16-8F25-BE95DC60D024}"/>
              </a:ext>
            </a:extLst>
          </p:cNvPr>
          <p:cNvSpPr txBox="1"/>
          <p:nvPr/>
        </p:nvSpPr>
        <p:spPr>
          <a:xfrm>
            <a:off x="317180" y="3735354"/>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07" name="مربع نص 206">
            <a:extLst>
              <a:ext uri="{FF2B5EF4-FFF2-40B4-BE49-F238E27FC236}">
                <a16:creationId xmlns:a16="http://schemas.microsoft.com/office/drawing/2014/main" id="{49E6E9B0-0929-4D26-947C-EBE6A20F22F8}"/>
              </a:ext>
            </a:extLst>
          </p:cNvPr>
          <p:cNvSpPr txBox="1"/>
          <p:nvPr/>
        </p:nvSpPr>
        <p:spPr>
          <a:xfrm>
            <a:off x="3414293" y="3510761"/>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2019-2020</a:t>
            </a:r>
            <a:endParaRPr lang="ar-SA" sz="1400" dirty="0">
              <a:solidFill>
                <a:srgbClr val="383839"/>
              </a:solidFill>
              <a:latin typeface="Almarai Bold" pitchFamily="2" charset="-78"/>
              <a:cs typeface="Almarai Bold" pitchFamily="2" charset="-78"/>
            </a:endParaRPr>
          </a:p>
        </p:txBody>
      </p:sp>
      <p:sp>
        <p:nvSpPr>
          <p:cNvPr id="208" name="مربع نص 207">
            <a:extLst>
              <a:ext uri="{FF2B5EF4-FFF2-40B4-BE49-F238E27FC236}">
                <a16:creationId xmlns:a16="http://schemas.microsoft.com/office/drawing/2014/main" id="{D8998D04-3F66-4744-818E-06371E5F2DE2}"/>
              </a:ext>
            </a:extLst>
          </p:cNvPr>
          <p:cNvSpPr txBox="1"/>
          <p:nvPr/>
        </p:nvSpPr>
        <p:spPr>
          <a:xfrm>
            <a:off x="317180" y="3519256"/>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209" name="مربع نص 208">
            <a:extLst>
              <a:ext uri="{FF2B5EF4-FFF2-40B4-BE49-F238E27FC236}">
                <a16:creationId xmlns:a16="http://schemas.microsoft.com/office/drawing/2014/main" id="{EF2871FF-4A56-41F5-979F-B997E3CFAF8A}"/>
              </a:ext>
            </a:extLst>
          </p:cNvPr>
          <p:cNvSpPr txBox="1"/>
          <p:nvPr/>
        </p:nvSpPr>
        <p:spPr>
          <a:xfrm>
            <a:off x="317180" y="4560306"/>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10" name="مربع نص 209">
            <a:extLst>
              <a:ext uri="{FF2B5EF4-FFF2-40B4-BE49-F238E27FC236}">
                <a16:creationId xmlns:a16="http://schemas.microsoft.com/office/drawing/2014/main" id="{6A787C55-6D4F-48E3-AF81-655B572A0428}"/>
              </a:ext>
            </a:extLst>
          </p:cNvPr>
          <p:cNvSpPr txBox="1"/>
          <p:nvPr/>
        </p:nvSpPr>
        <p:spPr>
          <a:xfrm>
            <a:off x="3414293" y="4335713"/>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2019-2020</a:t>
            </a:r>
            <a:endParaRPr lang="ar-SA" sz="1400" dirty="0">
              <a:solidFill>
                <a:srgbClr val="383839"/>
              </a:solidFill>
              <a:latin typeface="Almarai Bold" pitchFamily="2" charset="-78"/>
              <a:cs typeface="Almarai Bold" pitchFamily="2" charset="-78"/>
            </a:endParaRPr>
          </a:p>
        </p:txBody>
      </p:sp>
      <p:sp>
        <p:nvSpPr>
          <p:cNvPr id="211" name="مربع نص 210">
            <a:extLst>
              <a:ext uri="{FF2B5EF4-FFF2-40B4-BE49-F238E27FC236}">
                <a16:creationId xmlns:a16="http://schemas.microsoft.com/office/drawing/2014/main" id="{7B606362-A083-4D2B-86A5-D1BF5A60E879}"/>
              </a:ext>
            </a:extLst>
          </p:cNvPr>
          <p:cNvSpPr txBox="1"/>
          <p:nvPr/>
        </p:nvSpPr>
        <p:spPr>
          <a:xfrm>
            <a:off x="317180" y="4344208"/>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212" name="مربع نص 211">
            <a:extLst>
              <a:ext uri="{FF2B5EF4-FFF2-40B4-BE49-F238E27FC236}">
                <a16:creationId xmlns:a16="http://schemas.microsoft.com/office/drawing/2014/main" id="{8B346B35-50AF-4A03-A280-FCD11EBF82D7}"/>
              </a:ext>
            </a:extLst>
          </p:cNvPr>
          <p:cNvSpPr txBox="1"/>
          <p:nvPr/>
        </p:nvSpPr>
        <p:spPr>
          <a:xfrm>
            <a:off x="317180" y="5354128"/>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13" name="مربع نص 212">
            <a:extLst>
              <a:ext uri="{FF2B5EF4-FFF2-40B4-BE49-F238E27FC236}">
                <a16:creationId xmlns:a16="http://schemas.microsoft.com/office/drawing/2014/main" id="{C1F071A7-0DE9-4D1C-9AF8-2CEBB96867EA}"/>
              </a:ext>
            </a:extLst>
          </p:cNvPr>
          <p:cNvSpPr txBox="1"/>
          <p:nvPr/>
        </p:nvSpPr>
        <p:spPr>
          <a:xfrm>
            <a:off x="3414293" y="5129535"/>
            <a:ext cx="1316809" cy="307777"/>
          </a:xfrm>
          <a:prstGeom prst="rect">
            <a:avLst/>
          </a:prstGeom>
          <a:noFill/>
        </p:spPr>
        <p:txBody>
          <a:bodyPr wrap="square" rtlCol="1" anchor="ctr">
            <a:spAutoFit/>
          </a:bodyPr>
          <a:lstStyle/>
          <a:p>
            <a:pPr algn="ctr" rtl="1"/>
            <a:r>
              <a:rPr lang="en-US" sz="1400" dirty="0">
                <a:solidFill>
                  <a:srgbClr val="383839"/>
                </a:solidFill>
                <a:latin typeface="Almarai Bold" pitchFamily="2" charset="-78"/>
                <a:cs typeface="Almarai Bold" pitchFamily="2" charset="-78"/>
              </a:rPr>
              <a:t>2019-2020</a:t>
            </a:r>
            <a:endParaRPr lang="ar-SA" sz="1400" dirty="0">
              <a:solidFill>
                <a:srgbClr val="383839"/>
              </a:solidFill>
              <a:latin typeface="Almarai Bold" pitchFamily="2" charset="-78"/>
              <a:cs typeface="Almarai Bold" pitchFamily="2" charset="-78"/>
            </a:endParaRPr>
          </a:p>
        </p:txBody>
      </p:sp>
      <p:sp>
        <p:nvSpPr>
          <p:cNvPr id="214" name="مربع نص 213">
            <a:extLst>
              <a:ext uri="{FF2B5EF4-FFF2-40B4-BE49-F238E27FC236}">
                <a16:creationId xmlns:a16="http://schemas.microsoft.com/office/drawing/2014/main" id="{51391D24-6C27-444B-91B3-FB5C89778970}"/>
              </a:ext>
            </a:extLst>
          </p:cNvPr>
          <p:cNvSpPr txBox="1"/>
          <p:nvPr/>
        </p:nvSpPr>
        <p:spPr>
          <a:xfrm>
            <a:off x="317180" y="5138030"/>
            <a:ext cx="3115864" cy="276999"/>
          </a:xfrm>
          <a:prstGeom prst="rect">
            <a:avLst/>
          </a:prstGeom>
          <a:noFill/>
        </p:spPr>
        <p:txBody>
          <a:bodyPr wrap="square" rtlCol="1" anchor="ctr">
            <a:spAutoFit/>
          </a:bodyPr>
          <a:lstStyle/>
          <a:p>
            <a:pPr algn="r" rtl="1"/>
            <a:r>
              <a:rPr lang="ar-SA" sz="1200" dirty="0">
                <a:solidFill>
                  <a:srgbClr val="383839"/>
                </a:solidFill>
                <a:latin typeface="Almarai Bold" pitchFamily="2" charset="-78"/>
                <a:cs typeface="Almarai Bold" pitchFamily="2" charset="-78"/>
              </a:rPr>
              <a:t>اكتب عنــوان هنــا</a:t>
            </a:r>
          </a:p>
        </p:txBody>
      </p:sp>
      <p:sp>
        <p:nvSpPr>
          <p:cNvPr id="215" name="مربع نص 214">
            <a:extLst>
              <a:ext uri="{FF2B5EF4-FFF2-40B4-BE49-F238E27FC236}">
                <a16:creationId xmlns:a16="http://schemas.microsoft.com/office/drawing/2014/main" id="{96897303-89C6-4F4A-AAEB-9C8DC52CC27D}"/>
              </a:ext>
            </a:extLst>
          </p:cNvPr>
          <p:cNvSpPr txBox="1"/>
          <p:nvPr/>
        </p:nvSpPr>
        <p:spPr>
          <a:xfrm>
            <a:off x="317180" y="6132331"/>
            <a:ext cx="3111285" cy="430887"/>
          </a:xfrm>
          <a:prstGeom prst="rect">
            <a:avLst/>
          </a:prstGeom>
          <a:noFill/>
        </p:spPr>
        <p:txBody>
          <a:bodyPr wrap="square" rtlCol="1" anchor="ctr">
            <a:spAutoFit/>
          </a:bodyPr>
          <a:lstStyle/>
          <a:p>
            <a:pPr algn="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16" name="مربع نص 215">
            <a:extLst>
              <a:ext uri="{FF2B5EF4-FFF2-40B4-BE49-F238E27FC236}">
                <a16:creationId xmlns:a16="http://schemas.microsoft.com/office/drawing/2014/main" id="{DAEE7137-4A05-4259-A70B-76EE341280FD}"/>
              </a:ext>
            </a:extLst>
          </p:cNvPr>
          <p:cNvSpPr txBox="1"/>
          <p:nvPr/>
        </p:nvSpPr>
        <p:spPr>
          <a:xfrm>
            <a:off x="3414293" y="5907738"/>
            <a:ext cx="1316809" cy="307777"/>
          </a:xfrm>
          <a:prstGeom prst="rect">
            <a:avLst/>
          </a:prstGeom>
          <a:noFill/>
        </p:spPr>
        <p:txBody>
          <a:bodyPr wrap="square" rtlCol="1" anchor="ctr">
            <a:spAutoFit/>
          </a:bodyPr>
          <a:lstStyle/>
          <a:p>
            <a:pPr algn="ctr"/>
            <a:r>
              <a:rPr lang="en-US" sz="1400" dirty="0">
                <a:solidFill>
                  <a:srgbClr val="383839"/>
                </a:solidFill>
                <a:latin typeface="Almarai Bold" pitchFamily="2" charset="-78"/>
                <a:cs typeface="Almarai Bold" pitchFamily="2" charset="-78"/>
              </a:rPr>
              <a:t>2019-2020</a:t>
            </a:r>
            <a:endParaRPr lang="ar-SA" sz="1400" dirty="0">
              <a:solidFill>
                <a:srgbClr val="383839"/>
              </a:solidFill>
              <a:latin typeface="Almarai Bold" pitchFamily="2" charset="-78"/>
              <a:cs typeface="Almarai Bold" pitchFamily="2" charset="-78"/>
            </a:endParaRPr>
          </a:p>
        </p:txBody>
      </p:sp>
      <p:sp>
        <p:nvSpPr>
          <p:cNvPr id="217" name="مربع نص 216">
            <a:extLst>
              <a:ext uri="{FF2B5EF4-FFF2-40B4-BE49-F238E27FC236}">
                <a16:creationId xmlns:a16="http://schemas.microsoft.com/office/drawing/2014/main" id="{E4ADA76D-BC36-4C9A-B575-8790744FE1C0}"/>
              </a:ext>
            </a:extLst>
          </p:cNvPr>
          <p:cNvSpPr txBox="1"/>
          <p:nvPr/>
        </p:nvSpPr>
        <p:spPr>
          <a:xfrm>
            <a:off x="317180" y="5916233"/>
            <a:ext cx="3115864" cy="276999"/>
          </a:xfrm>
          <a:prstGeom prst="rect">
            <a:avLst/>
          </a:prstGeom>
          <a:noFill/>
        </p:spPr>
        <p:txBody>
          <a:bodyPr wrap="square" rtlCol="1" anchor="ctr">
            <a:spAutoFit/>
          </a:bodyPr>
          <a:lstStyle/>
          <a:p>
            <a:pPr algn="r"/>
            <a:r>
              <a:rPr lang="ar-SA" sz="1200" dirty="0">
                <a:solidFill>
                  <a:srgbClr val="383839"/>
                </a:solidFill>
                <a:latin typeface="Almarai Bold" pitchFamily="2" charset="-78"/>
                <a:cs typeface="Almarai Bold" pitchFamily="2" charset="-78"/>
              </a:rPr>
              <a:t>اكتب عنــوان هنــا</a:t>
            </a:r>
          </a:p>
        </p:txBody>
      </p:sp>
      <p:sp>
        <p:nvSpPr>
          <p:cNvPr id="218" name="مربع نص 217">
            <a:extLst>
              <a:ext uri="{FF2B5EF4-FFF2-40B4-BE49-F238E27FC236}">
                <a16:creationId xmlns:a16="http://schemas.microsoft.com/office/drawing/2014/main" id="{339EADA3-5864-4A49-9FDF-0C9CDCCE4161}"/>
              </a:ext>
            </a:extLst>
          </p:cNvPr>
          <p:cNvSpPr txBox="1"/>
          <p:nvPr/>
        </p:nvSpPr>
        <p:spPr>
          <a:xfrm>
            <a:off x="1961700" y="7091006"/>
            <a:ext cx="2235942" cy="276999"/>
          </a:xfrm>
          <a:prstGeom prst="rect">
            <a:avLst/>
          </a:prstGeom>
          <a:noFill/>
        </p:spPr>
        <p:txBody>
          <a:bodyPr wrap="square" rtlCol="1">
            <a:spAutoFit/>
          </a:bodyPr>
          <a:lstStyle/>
          <a:p>
            <a:pPr algn="r" rtl="1"/>
            <a:r>
              <a:rPr lang="ar-EG" sz="1200" b="1" dirty="0">
                <a:solidFill>
                  <a:srgbClr val="383839"/>
                </a:solidFill>
                <a:latin typeface="Almarai ExtraBold" pitchFamily="2" charset="-78"/>
                <a:cs typeface="Almarai ExtraBold" pitchFamily="2" charset="-78"/>
              </a:rPr>
              <a:t>الشهادات التعليمية</a:t>
            </a:r>
            <a:endParaRPr lang="ar-SA" sz="1200" b="1" dirty="0">
              <a:solidFill>
                <a:srgbClr val="383839"/>
              </a:solidFill>
              <a:latin typeface="Almarai ExtraBold" pitchFamily="2" charset="-78"/>
              <a:cs typeface="Almarai ExtraBold" pitchFamily="2" charset="-78"/>
            </a:endParaRPr>
          </a:p>
        </p:txBody>
      </p:sp>
      <p:sp>
        <p:nvSpPr>
          <p:cNvPr id="219" name="مربع نص 218">
            <a:extLst>
              <a:ext uri="{FF2B5EF4-FFF2-40B4-BE49-F238E27FC236}">
                <a16:creationId xmlns:a16="http://schemas.microsoft.com/office/drawing/2014/main" id="{9B9535B9-C005-4254-858E-35CD14FCEDA6}"/>
              </a:ext>
            </a:extLst>
          </p:cNvPr>
          <p:cNvSpPr txBox="1"/>
          <p:nvPr/>
        </p:nvSpPr>
        <p:spPr>
          <a:xfrm>
            <a:off x="317180" y="7726657"/>
            <a:ext cx="3111285" cy="430887"/>
          </a:xfrm>
          <a:prstGeom prst="rect">
            <a:avLst/>
          </a:prstGeom>
          <a:noFill/>
        </p:spPr>
        <p:txBody>
          <a:bodyPr wrap="square" rtlCol="1" anchor="ctr">
            <a:spAutoFit/>
          </a:bodyPr>
          <a:lstStyle/>
          <a:p>
            <a:pPr algn="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20" name="مربع نص 219">
            <a:extLst>
              <a:ext uri="{FF2B5EF4-FFF2-40B4-BE49-F238E27FC236}">
                <a16:creationId xmlns:a16="http://schemas.microsoft.com/office/drawing/2014/main" id="{0AE0D9AF-3737-4DBF-99D2-1B3FC5A4C71C}"/>
              </a:ext>
            </a:extLst>
          </p:cNvPr>
          <p:cNvSpPr txBox="1"/>
          <p:nvPr/>
        </p:nvSpPr>
        <p:spPr>
          <a:xfrm>
            <a:off x="3414293" y="7502064"/>
            <a:ext cx="1316809" cy="307777"/>
          </a:xfrm>
          <a:prstGeom prst="rect">
            <a:avLst/>
          </a:prstGeom>
          <a:noFill/>
        </p:spPr>
        <p:txBody>
          <a:bodyPr wrap="square" rtlCol="1" anchor="ctr">
            <a:spAutoFit/>
          </a:bodyPr>
          <a:lstStyle/>
          <a:p>
            <a:pPr algn="ctr"/>
            <a:r>
              <a:rPr lang="en-US" sz="1400" dirty="0">
                <a:solidFill>
                  <a:srgbClr val="383839"/>
                </a:solidFill>
                <a:latin typeface="Almarai Bold" pitchFamily="2" charset="-78"/>
                <a:cs typeface="Almarai Bold" pitchFamily="2" charset="-78"/>
              </a:rPr>
              <a:t>2019-2020</a:t>
            </a:r>
            <a:endParaRPr lang="ar-SA" sz="1400" dirty="0">
              <a:solidFill>
                <a:srgbClr val="383839"/>
              </a:solidFill>
              <a:latin typeface="Almarai Bold" pitchFamily="2" charset="-78"/>
              <a:cs typeface="Almarai Bold" pitchFamily="2" charset="-78"/>
            </a:endParaRPr>
          </a:p>
        </p:txBody>
      </p:sp>
      <p:sp>
        <p:nvSpPr>
          <p:cNvPr id="221" name="مربع نص 220">
            <a:extLst>
              <a:ext uri="{FF2B5EF4-FFF2-40B4-BE49-F238E27FC236}">
                <a16:creationId xmlns:a16="http://schemas.microsoft.com/office/drawing/2014/main" id="{D7423E51-5AF1-4B8B-991D-14CBAE156743}"/>
              </a:ext>
            </a:extLst>
          </p:cNvPr>
          <p:cNvSpPr txBox="1"/>
          <p:nvPr/>
        </p:nvSpPr>
        <p:spPr>
          <a:xfrm>
            <a:off x="317180" y="7510559"/>
            <a:ext cx="3115864" cy="276999"/>
          </a:xfrm>
          <a:prstGeom prst="rect">
            <a:avLst/>
          </a:prstGeom>
          <a:noFill/>
        </p:spPr>
        <p:txBody>
          <a:bodyPr wrap="square" rtlCol="1" anchor="ctr">
            <a:spAutoFit/>
          </a:bodyPr>
          <a:lstStyle/>
          <a:p>
            <a:pPr algn="r"/>
            <a:r>
              <a:rPr lang="ar-SA" sz="1200" dirty="0">
                <a:solidFill>
                  <a:srgbClr val="383839"/>
                </a:solidFill>
                <a:latin typeface="Almarai Bold" pitchFamily="2" charset="-78"/>
                <a:cs typeface="Almarai Bold" pitchFamily="2" charset="-78"/>
              </a:rPr>
              <a:t>اكتب عنــوان هنــا</a:t>
            </a:r>
          </a:p>
        </p:txBody>
      </p:sp>
      <p:sp>
        <p:nvSpPr>
          <p:cNvPr id="222" name="مربع نص 221">
            <a:extLst>
              <a:ext uri="{FF2B5EF4-FFF2-40B4-BE49-F238E27FC236}">
                <a16:creationId xmlns:a16="http://schemas.microsoft.com/office/drawing/2014/main" id="{996DB4C9-4D90-427B-AD23-5D0EBE46FC75}"/>
              </a:ext>
            </a:extLst>
          </p:cNvPr>
          <p:cNvSpPr txBox="1"/>
          <p:nvPr/>
        </p:nvSpPr>
        <p:spPr>
          <a:xfrm>
            <a:off x="317180" y="8570344"/>
            <a:ext cx="3111285" cy="430887"/>
          </a:xfrm>
          <a:prstGeom prst="rect">
            <a:avLst/>
          </a:prstGeom>
          <a:noFill/>
        </p:spPr>
        <p:txBody>
          <a:bodyPr wrap="square" rtlCol="1" anchor="ctr">
            <a:spAutoFit/>
          </a:bodyPr>
          <a:lstStyle/>
          <a:p>
            <a:pPr algn="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23" name="مربع نص 222">
            <a:extLst>
              <a:ext uri="{FF2B5EF4-FFF2-40B4-BE49-F238E27FC236}">
                <a16:creationId xmlns:a16="http://schemas.microsoft.com/office/drawing/2014/main" id="{65640777-433A-414B-9944-E89FDC2CAB1D}"/>
              </a:ext>
            </a:extLst>
          </p:cNvPr>
          <p:cNvSpPr txBox="1"/>
          <p:nvPr/>
        </p:nvSpPr>
        <p:spPr>
          <a:xfrm>
            <a:off x="3414293" y="8345751"/>
            <a:ext cx="1316809" cy="307777"/>
          </a:xfrm>
          <a:prstGeom prst="rect">
            <a:avLst/>
          </a:prstGeom>
          <a:noFill/>
        </p:spPr>
        <p:txBody>
          <a:bodyPr wrap="square" rtlCol="1" anchor="ctr">
            <a:spAutoFit/>
          </a:bodyPr>
          <a:lstStyle/>
          <a:p>
            <a:pPr algn="ctr"/>
            <a:r>
              <a:rPr lang="en-US" sz="1400" dirty="0">
                <a:solidFill>
                  <a:srgbClr val="383839"/>
                </a:solidFill>
                <a:latin typeface="Almarai Bold" pitchFamily="2" charset="-78"/>
                <a:cs typeface="Almarai Bold" pitchFamily="2" charset="-78"/>
              </a:rPr>
              <a:t>2019-2020</a:t>
            </a:r>
            <a:endParaRPr lang="ar-SA" sz="1400" dirty="0">
              <a:solidFill>
                <a:srgbClr val="383839"/>
              </a:solidFill>
              <a:latin typeface="Almarai Bold" pitchFamily="2" charset="-78"/>
              <a:cs typeface="Almarai Bold" pitchFamily="2" charset="-78"/>
            </a:endParaRPr>
          </a:p>
        </p:txBody>
      </p:sp>
      <p:sp>
        <p:nvSpPr>
          <p:cNvPr id="224" name="مربع نص 223">
            <a:extLst>
              <a:ext uri="{FF2B5EF4-FFF2-40B4-BE49-F238E27FC236}">
                <a16:creationId xmlns:a16="http://schemas.microsoft.com/office/drawing/2014/main" id="{F5D7D1E0-E8BB-4B0B-83F9-06F43DBFCE3B}"/>
              </a:ext>
            </a:extLst>
          </p:cNvPr>
          <p:cNvSpPr txBox="1"/>
          <p:nvPr/>
        </p:nvSpPr>
        <p:spPr>
          <a:xfrm>
            <a:off x="317180" y="8354246"/>
            <a:ext cx="3115864" cy="276999"/>
          </a:xfrm>
          <a:prstGeom prst="rect">
            <a:avLst/>
          </a:prstGeom>
          <a:noFill/>
        </p:spPr>
        <p:txBody>
          <a:bodyPr wrap="square" rtlCol="1" anchor="ctr">
            <a:spAutoFit/>
          </a:bodyPr>
          <a:lstStyle/>
          <a:p>
            <a:pPr algn="r"/>
            <a:r>
              <a:rPr lang="ar-SA" sz="1200" dirty="0">
                <a:solidFill>
                  <a:srgbClr val="383839"/>
                </a:solidFill>
                <a:latin typeface="Almarai Bold" pitchFamily="2" charset="-78"/>
                <a:cs typeface="Almarai Bold" pitchFamily="2" charset="-78"/>
              </a:rPr>
              <a:t>اكتب عنــوان هنــا</a:t>
            </a:r>
          </a:p>
        </p:txBody>
      </p:sp>
      <p:sp>
        <p:nvSpPr>
          <p:cNvPr id="225" name="مربع نص 224">
            <a:extLst>
              <a:ext uri="{FF2B5EF4-FFF2-40B4-BE49-F238E27FC236}">
                <a16:creationId xmlns:a16="http://schemas.microsoft.com/office/drawing/2014/main" id="{E2977445-943E-4F17-8C00-416A41014182}"/>
              </a:ext>
            </a:extLst>
          </p:cNvPr>
          <p:cNvSpPr txBox="1"/>
          <p:nvPr/>
        </p:nvSpPr>
        <p:spPr>
          <a:xfrm>
            <a:off x="317180" y="9453558"/>
            <a:ext cx="3111285" cy="430887"/>
          </a:xfrm>
          <a:prstGeom prst="rect">
            <a:avLst/>
          </a:prstGeom>
          <a:noFill/>
        </p:spPr>
        <p:txBody>
          <a:bodyPr wrap="square" rtlCol="1" anchor="ctr">
            <a:spAutoFit/>
          </a:bodyPr>
          <a:lstStyle/>
          <a:p>
            <a:pPr algn="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26" name="مربع نص 225">
            <a:extLst>
              <a:ext uri="{FF2B5EF4-FFF2-40B4-BE49-F238E27FC236}">
                <a16:creationId xmlns:a16="http://schemas.microsoft.com/office/drawing/2014/main" id="{1CD6045A-3648-4C81-BB0E-1BBCF9613328}"/>
              </a:ext>
            </a:extLst>
          </p:cNvPr>
          <p:cNvSpPr txBox="1"/>
          <p:nvPr/>
        </p:nvSpPr>
        <p:spPr>
          <a:xfrm>
            <a:off x="3414293" y="9228965"/>
            <a:ext cx="1316809" cy="307777"/>
          </a:xfrm>
          <a:prstGeom prst="rect">
            <a:avLst/>
          </a:prstGeom>
          <a:noFill/>
        </p:spPr>
        <p:txBody>
          <a:bodyPr wrap="square" rtlCol="1" anchor="ctr">
            <a:spAutoFit/>
          </a:bodyPr>
          <a:lstStyle/>
          <a:p>
            <a:pPr algn="ctr"/>
            <a:r>
              <a:rPr lang="en-US" sz="1400" dirty="0">
                <a:solidFill>
                  <a:srgbClr val="383839"/>
                </a:solidFill>
                <a:latin typeface="Almarai Bold" pitchFamily="2" charset="-78"/>
                <a:cs typeface="Almarai Bold" pitchFamily="2" charset="-78"/>
              </a:rPr>
              <a:t>2019-2020</a:t>
            </a:r>
            <a:endParaRPr lang="ar-SA" sz="1400" dirty="0">
              <a:solidFill>
                <a:srgbClr val="383839"/>
              </a:solidFill>
              <a:latin typeface="Almarai Bold" pitchFamily="2" charset="-78"/>
              <a:cs typeface="Almarai Bold" pitchFamily="2" charset="-78"/>
            </a:endParaRPr>
          </a:p>
        </p:txBody>
      </p:sp>
      <p:sp>
        <p:nvSpPr>
          <p:cNvPr id="227" name="مربع نص 226">
            <a:extLst>
              <a:ext uri="{FF2B5EF4-FFF2-40B4-BE49-F238E27FC236}">
                <a16:creationId xmlns:a16="http://schemas.microsoft.com/office/drawing/2014/main" id="{7FEF1FC3-9E64-40F8-B365-11F78A1232D5}"/>
              </a:ext>
            </a:extLst>
          </p:cNvPr>
          <p:cNvSpPr txBox="1"/>
          <p:nvPr/>
        </p:nvSpPr>
        <p:spPr>
          <a:xfrm>
            <a:off x="317180" y="9237460"/>
            <a:ext cx="3115864" cy="276999"/>
          </a:xfrm>
          <a:prstGeom prst="rect">
            <a:avLst/>
          </a:prstGeom>
          <a:noFill/>
        </p:spPr>
        <p:txBody>
          <a:bodyPr wrap="square" rtlCol="1" anchor="ctr">
            <a:spAutoFit/>
          </a:bodyPr>
          <a:lstStyle/>
          <a:p>
            <a:pPr algn="r"/>
            <a:r>
              <a:rPr lang="ar-SA" sz="1200" dirty="0">
                <a:solidFill>
                  <a:srgbClr val="383839"/>
                </a:solidFill>
                <a:latin typeface="Almarai Bold" pitchFamily="2" charset="-78"/>
                <a:cs typeface="Almarai Bold" pitchFamily="2" charset="-78"/>
              </a:rPr>
              <a:t>اكتب عنــوان هنــا</a:t>
            </a:r>
          </a:p>
        </p:txBody>
      </p:sp>
      <p:sp>
        <p:nvSpPr>
          <p:cNvPr id="230" name="مربع نص 229">
            <a:extLst>
              <a:ext uri="{FF2B5EF4-FFF2-40B4-BE49-F238E27FC236}">
                <a16:creationId xmlns:a16="http://schemas.microsoft.com/office/drawing/2014/main" id="{95FFDC1A-998A-4015-9EEC-5FC0DE88BBC8}"/>
              </a:ext>
            </a:extLst>
          </p:cNvPr>
          <p:cNvSpPr txBox="1"/>
          <p:nvPr/>
        </p:nvSpPr>
        <p:spPr>
          <a:xfrm>
            <a:off x="311127" y="1914963"/>
            <a:ext cx="4299622" cy="822597"/>
          </a:xfrm>
          <a:prstGeom prst="rect">
            <a:avLst/>
          </a:prstGeom>
          <a:noFill/>
        </p:spPr>
        <p:txBody>
          <a:bodyPr wrap="square" rtlCol="1" anchor="ctr">
            <a:spAutoFit/>
          </a:bodyPr>
          <a:lstStyle/>
          <a:p>
            <a:pPr algn="justLow"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231" name="مربع نص 230">
            <a:extLst>
              <a:ext uri="{FF2B5EF4-FFF2-40B4-BE49-F238E27FC236}">
                <a16:creationId xmlns:a16="http://schemas.microsoft.com/office/drawing/2014/main" id="{397A9DB4-5DE2-4516-AE19-65596F582537}"/>
              </a:ext>
            </a:extLst>
          </p:cNvPr>
          <p:cNvSpPr txBox="1"/>
          <p:nvPr/>
        </p:nvSpPr>
        <p:spPr>
          <a:xfrm>
            <a:off x="3556301" y="3738758"/>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232" name="مربع نص 231">
            <a:extLst>
              <a:ext uri="{FF2B5EF4-FFF2-40B4-BE49-F238E27FC236}">
                <a16:creationId xmlns:a16="http://schemas.microsoft.com/office/drawing/2014/main" id="{166328DB-FFD7-4309-B179-2D3D923ED57E}"/>
              </a:ext>
            </a:extLst>
          </p:cNvPr>
          <p:cNvSpPr txBox="1"/>
          <p:nvPr/>
        </p:nvSpPr>
        <p:spPr>
          <a:xfrm>
            <a:off x="3556301" y="4564269"/>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
        <p:nvSpPr>
          <p:cNvPr id="233" name="مربع نص 232">
            <a:extLst>
              <a:ext uri="{FF2B5EF4-FFF2-40B4-BE49-F238E27FC236}">
                <a16:creationId xmlns:a16="http://schemas.microsoft.com/office/drawing/2014/main" id="{AEF52A52-92A8-4B89-9B5F-509E939D5B61}"/>
              </a:ext>
            </a:extLst>
          </p:cNvPr>
          <p:cNvSpPr txBox="1"/>
          <p:nvPr/>
        </p:nvSpPr>
        <p:spPr>
          <a:xfrm>
            <a:off x="3556301" y="5345769"/>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
        <p:nvSpPr>
          <p:cNvPr id="234" name="مربع نص 233">
            <a:extLst>
              <a:ext uri="{FF2B5EF4-FFF2-40B4-BE49-F238E27FC236}">
                <a16:creationId xmlns:a16="http://schemas.microsoft.com/office/drawing/2014/main" id="{5AE77636-D739-4B67-A4EC-270A3EBF4766}"/>
              </a:ext>
            </a:extLst>
          </p:cNvPr>
          <p:cNvSpPr txBox="1"/>
          <p:nvPr/>
        </p:nvSpPr>
        <p:spPr>
          <a:xfrm>
            <a:off x="3556301" y="6118201"/>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
        <p:nvSpPr>
          <p:cNvPr id="235" name="مربع نص 234">
            <a:extLst>
              <a:ext uri="{FF2B5EF4-FFF2-40B4-BE49-F238E27FC236}">
                <a16:creationId xmlns:a16="http://schemas.microsoft.com/office/drawing/2014/main" id="{2085C880-5C10-473D-8A33-2ED83DDABA1A}"/>
              </a:ext>
            </a:extLst>
          </p:cNvPr>
          <p:cNvSpPr txBox="1"/>
          <p:nvPr/>
        </p:nvSpPr>
        <p:spPr>
          <a:xfrm>
            <a:off x="3556301" y="7716371"/>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
        <p:nvSpPr>
          <p:cNvPr id="236" name="مربع نص 235">
            <a:extLst>
              <a:ext uri="{FF2B5EF4-FFF2-40B4-BE49-F238E27FC236}">
                <a16:creationId xmlns:a16="http://schemas.microsoft.com/office/drawing/2014/main" id="{95E2A712-C9A5-4BAC-B26D-8457085388A1}"/>
              </a:ext>
            </a:extLst>
          </p:cNvPr>
          <p:cNvSpPr txBox="1"/>
          <p:nvPr/>
        </p:nvSpPr>
        <p:spPr>
          <a:xfrm>
            <a:off x="3556301" y="8562742"/>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
        <p:nvSpPr>
          <p:cNvPr id="237" name="مربع نص 236">
            <a:extLst>
              <a:ext uri="{FF2B5EF4-FFF2-40B4-BE49-F238E27FC236}">
                <a16:creationId xmlns:a16="http://schemas.microsoft.com/office/drawing/2014/main" id="{DAAC47EF-EC29-449A-8C7B-D2817322BA02}"/>
              </a:ext>
            </a:extLst>
          </p:cNvPr>
          <p:cNvSpPr txBox="1"/>
          <p:nvPr/>
        </p:nvSpPr>
        <p:spPr>
          <a:xfrm>
            <a:off x="3556301" y="9451610"/>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cxnSp>
        <p:nvCxnSpPr>
          <p:cNvPr id="89" name="رابط مستقيم 88">
            <a:extLst>
              <a:ext uri="{FF2B5EF4-FFF2-40B4-BE49-F238E27FC236}">
                <a16:creationId xmlns:a16="http://schemas.microsoft.com/office/drawing/2014/main" id="{8A0A57CD-8EF3-46BF-99F7-3AF8C7513771}"/>
              </a:ext>
            </a:extLst>
          </p:cNvPr>
          <p:cNvCxnSpPr>
            <a:cxnSpLocks/>
          </p:cNvCxnSpPr>
          <p:nvPr/>
        </p:nvCxnSpPr>
        <p:spPr>
          <a:xfrm>
            <a:off x="3485816" y="3654319"/>
            <a:ext cx="0" cy="242247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sp>
        <p:nvSpPr>
          <p:cNvPr id="6" name="شكل بيضاوي 5">
            <a:extLst>
              <a:ext uri="{FF2B5EF4-FFF2-40B4-BE49-F238E27FC236}">
                <a16:creationId xmlns:a16="http://schemas.microsoft.com/office/drawing/2014/main" id="{34A54C08-7E53-41E3-9A62-3A2A26032F09}"/>
              </a:ext>
            </a:extLst>
          </p:cNvPr>
          <p:cNvSpPr/>
          <p:nvPr/>
        </p:nvSpPr>
        <p:spPr>
          <a:xfrm>
            <a:off x="3441624" y="3613919"/>
            <a:ext cx="90127" cy="90127"/>
          </a:xfrm>
          <a:prstGeom prst="ellipse">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شكل بيضاوي 89">
            <a:extLst>
              <a:ext uri="{FF2B5EF4-FFF2-40B4-BE49-F238E27FC236}">
                <a16:creationId xmlns:a16="http://schemas.microsoft.com/office/drawing/2014/main" id="{E87AD7FB-24E5-4205-95C6-34CFC12DBA4A}"/>
              </a:ext>
            </a:extLst>
          </p:cNvPr>
          <p:cNvSpPr/>
          <p:nvPr/>
        </p:nvSpPr>
        <p:spPr>
          <a:xfrm>
            <a:off x="3441624" y="4463201"/>
            <a:ext cx="90127" cy="90127"/>
          </a:xfrm>
          <a:prstGeom prst="ellipse">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شكل بيضاوي 90">
            <a:extLst>
              <a:ext uri="{FF2B5EF4-FFF2-40B4-BE49-F238E27FC236}">
                <a16:creationId xmlns:a16="http://schemas.microsoft.com/office/drawing/2014/main" id="{A923FFEC-57C4-4EAE-8CD8-7493A178087C}"/>
              </a:ext>
            </a:extLst>
          </p:cNvPr>
          <p:cNvSpPr/>
          <p:nvPr/>
        </p:nvSpPr>
        <p:spPr>
          <a:xfrm>
            <a:off x="3441624" y="5231152"/>
            <a:ext cx="90127" cy="90127"/>
          </a:xfrm>
          <a:prstGeom prst="ellipse">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شكل بيضاوي 91">
            <a:extLst>
              <a:ext uri="{FF2B5EF4-FFF2-40B4-BE49-F238E27FC236}">
                <a16:creationId xmlns:a16="http://schemas.microsoft.com/office/drawing/2014/main" id="{F7847843-C97B-4298-941B-61697DD6A465}"/>
              </a:ext>
            </a:extLst>
          </p:cNvPr>
          <p:cNvSpPr/>
          <p:nvPr/>
        </p:nvSpPr>
        <p:spPr>
          <a:xfrm>
            <a:off x="3441624" y="6031726"/>
            <a:ext cx="90127" cy="90127"/>
          </a:xfrm>
          <a:prstGeom prst="ellipse">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4" name="رابط مستقيم 93">
            <a:extLst>
              <a:ext uri="{FF2B5EF4-FFF2-40B4-BE49-F238E27FC236}">
                <a16:creationId xmlns:a16="http://schemas.microsoft.com/office/drawing/2014/main" id="{E137602A-374B-4408-B255-3075ADCA81CA}"/>
              </a:ext>
            </a:extLst>
          </p:cNvPr>
          <p:cNvCxnSpPr>
            <a:cxnSpLocks/>
          </p:cNvCxnSpPr>
          <p:nvPr/>
        </p:nvCxnSpPr>
        <p:spPr>
          <a:xfrm>
            <a:off x="3485816" y="7641288"/>
            <a:ext cx="0" cy="1780114"/>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sp>
        <p:nvSpPr>
          <p:cNvPr id="96" name="شكل بيضاوي 95">
            <a:extLst>
              <a:ext uri="{FF2B5EF4-FFF2-40B4-BE49-F238E27FC236}">
                <a16:creationId xmlns:a16="http://schemas.microsoft.com/office/drawing/2014/main" id="{FCD72AD6-24EE-483E-8626-2552F2591042}"/>
              </a:ext>
            </a:extLst>
          </p:cNvPr>
          <p:cNvSpPr/>
          <p:nvPr/>
        </p:nvSpPr>
        <p:spPr>
          <a:xfrm>
            <a:off x="3441624" y="7631396"/>
            <a:ext cx="90127" cy="90127"/>
          </a:xfrm>
          <a:prstGeom prst="ellipse">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شكل بيضاوي 96">
            <a:extLst>
              <a:ext uri="{FF2B5EF4-FFF2-40B4-BE49-F238E27FC236}">
                <a16:creationId xmlns:a16="http://schemas.microsoft.com/office/drawing/2014/main" id="{4449DB6A-997A-493B-8419-1563114FEC15}"/>
              </a:ext>
            </a:extLst>
          </p:cNvPr>
          <p:cNvSpPr/>
          <p:nvPr/>
        </p:nvSpPr>
        <p:spPr>
          <a:xfrm>
            <a:off x="3441624" y="8472615"/>
            <a:ext cx="90127" cy="90127"/>
          </a:xfrm>
          <a:prstGeom prst="ellipse">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شكل بيضاوي 97">
            <a:extLst>
              <a:ext uri="{FF2B5EF4-FFF2-40B4-BE49-F238E27FC236}">
                <a16:creationId xmlns:a16="http://schemas.microsoft.com/office/drawing/2014/main" id="{E48C4915-FE14-4B67-B6EC-F9A7091E00D3}"/>
              </a:ext>
            </a:extLst>
          </p:cNvPr>
          <p:cNvSpPr/>
          <p:nvPr/>
        </p:nvSpPr>
        <p:spPr>
          <a:xfrm>
            <a:off x="3441624" y="9376339"/>
            <a:ext cx="90127" cy="90127"/>
          </a:xfrm>
          <a:prstGeom prst="ellipse">
            <a:avLst/>
          </a:prstGeom>
          <a:solidFill>
            <a:srgbClr val="3BC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0654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F9C3ACF-61F5-B40D-110C-9E00436FD531}"/>
              </a:ext>
            </a:extLst>
          </p:cNvPr>
          <p:cNvPicPr>
            <a:picLocks noChangeAspect="1"/>
          </p:cNvPicPr>
          <p:nvPr/>
        </p:nvPicPr>
        <p:blipFill>
          <a:blip r:embed="rId2"/>
          <a:stretch>
            <a:fillRect/>
          </a:stretch>
        </p:blipFill>
        <p:spPr>
          <a:xfrm>
            <a:off x="0" y="3219748"/>
            <a:ext cx="7559675" cy="4252317"/>
          </a:xfrm>
          <a:prstGeom prst="rect">
            <a:avLst/>
          </a:prstGeom>
        </p:spPr>
      </p:pic>
    </p:spTree>
    <p:extLst>
      <p:ext uri="{BB962C8B-B14F-4D97-AF65-F5344CB8AC3E}">
        <p14:creationId xmlns:p14="http://schemas.microsoft.com/office/powerpoint/2010/main" val="393096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197C538-F605-4470-B8E7-E81A57470B0C}"/>
              </a:ext>
            </a:extLst>
          </p:cNvPr>
          <p:cNvSpPr txBox="1"/>
          <p:nvPr/>
        </p:nvSpPr>
        <p:spPr>
          <a:xfrm>
            <a:off x="1377607" y="4080885"/>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1970530"/>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 y="7296928"/>
            <a:ext cx="7559675" cy="1569660"/>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
        <p:nvSpPr>
          <p:cNvPr id="11" name="مربع نص 10">
            <a:extLst>
              <a:ext uri="{FF2B5EF4-FFF2-40B4-BE49-F238E27FC236}">
                <a16:creationId xmlns:a16="http://schemas.microsoft.com/office/drawing/2014/main" id="{D8212352-86EA-49E0-BFC6-2625B0717BDB}"/>
              </a:ext>
            </a:extLst>
          </p:cNvPr>
          <p:cNvSpPr txBox="1"/>
          <p:nvPr/>
        </p:nvSpPr>
        <p:spPr>
          <a:xfrm>
            <a:off x="247961" y="-229005"/>
            <a:ext cx="7049397" cy="225896"/>
          </a:xfrm>
          <a:prstGeom prst="rect">
            <a:avLst/>
          </a:prstGeom>
          <a:noFill/>
        </p:spPr>
        <p:txBody>
          <a:bodyPr wrap="square">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SA"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هذا القالب من تصميم موقع انجز ( </a:t>
            </a:r>
            <a:r>
              <a:rPr kumimoji="0" lang="en-US"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ingez-ppt.com</a:t>
            </a:r>
            <a:r>
              <a:rPr kumimoji="0" lang="ar-SA"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 ) : موقع عربي متخصص بتصميم قوالب البوربوينت باللغة العربية</a:t>
            </a:r>
            <a:endParaRPr kumimoji="0" lang="ar-EG"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314</Words>
  <Application>Microsoft Office PowerPoint</Application>
  <PresentationFormat>مخصص</PresentationFormat>
  <Paragraphs>61</Paragraphs>
  <Slides>3</Slides>
  <Notes>2</Notes>
  <HiddenSlides>1</HiddenSlides>
  <MMClips>0</MMClips>
  <ScaleCrop>false</ScaleCrop>
  <HeadingPairs>
    <vt:vector size="6" baseType="variant">
      <vt:variant>
        <vt:lpstr>الخطوط المستخدمة</vt:lpstr>
      </vt:variant>
      <vt:variant>
        <vt:i4>7</vt:i4>
      </vt:variant>
      <vt:variant>
        <vt:lpstr>نسق</vt:lpstr>
      </vt:variant>
      <vt:variant>
        <vt:i4>2</vt:i4>
      </vt:variant>
      <vt:variant>
        <vt:lpstr>عناوين الشرائح</vt:lpstr>
      </vt:variant>
      <vt:variant>
        <vt:i4>3</vt:i4>
      </vt:variant>
    </vt:vector>
  </HeadingPairs>
  <TitlesOfParts>
    <vt:vector size="12" baseType="lpstr">
      <vt:lpstr>Calibri</vt:lpstr>
      <vt:lpstr>Almarai</vt:lpstr>
      <vt:lpstr>Almarai ExtraBold</vt:lpstr>
      <vt:lpstr>Calibri Light</vt:lpstr>
      <vt:lpstr>Arial</vt:lpstr>
      <vt:lpstr>Almarai Bold</vt:lpstr>
      <vt:lpstr>Times New Roman</vt:lpstr>
      <vt:lpstr>نسق Office</vt:lpstr>
      <vt:lpstr>1_نسق Office</vt:lpstr>
      <vt:lpstr>عرض تقديمي في PowerPoint</vt:lpstr>
      <vt:lpstr>عرض تقديمي في PowerPoint</vt:lpstr>
      <vt:lpstr>عرض تقديمي في PowerPoint</vt:lpstr>
    </vt:vector>
  </TitlesOfParts>
  <Manager>انجز ingez-ppt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https://ingez-ppt.blogspot.com/</dc:title>
  <dc:creator>https://ingez-ppt.blogspot.com/;https://ingez-ppt.blogspot.com/</dc:creator>
  <cp:lastModifiedBy>ingez-ppt.com</cp:lastModifiedBy>
  <cp:revision>1</cp:revision>
  <dcterms:created xsi:type="dcterms:W3CDTF">2020-06-12T12:56:01Z</dcterms:created>
  <dcterms:modified xsi:type="dcterms:W3CDTF">2023-04-16T01:43:07Z</dcterms:modified>
</cp:coreProperties>
</file>