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autoCompressPictures="0">
  <p:sldMasterIdLst>
    <p:sldMasterId id="2147483684" r:id="rId1"/>
  </p:sldMasterIdLst>
  <p:notesMasterIdLst>
    <p:notesMasterId r:id="rId5"/>
  </p:notesMasterIdLst>
  <p:handoutMasterIdLst>
    <p:handoutMasterId r:id="rId6"/>
  </p:handoutMasterIdLst>
  <p:sldIdLst>
    <p:sldId id="279" r:id="rId2"/>
    <p:sldId id="317" r:id="rId3"/>
    <p:sldId id="316" r:id="rId4"/>
  </p:sldIdLst>
  <p:sldSz cx="7559675" cy="10691813"/>
  <p:notesSz cx="6858000" cy="9144000"/>
  <p:embeddedFontLst>
    <p:embeddedFont>
      <p:font typeface="Almarai" panose="020B0604020202020204" charset="-78"/>
      <p:regular r:id="rId7"/>
    </p:embeddedFon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5223"/>
    <a:srgbClr val="00B2E5"/>
    <a:srgbClr val="484848"/>
    <a:srgbClr val="1D88AE"/>
    <a:srgbClr val="CB832E"/>
    <a:srgbClr val="434343"/>
    <a:srgbClr val="D69441"/>
    <a:srgbClr val="284156"/>
    <a:srgbClr val="27BBE7"/>
    <a:srgbClr val="2222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E0F15F-9F9B-4732-A04D-D32612B5D19A}" v="1" dt="2023-04-16T01:42:46.9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5291" autoAdjust="0"/>
  </p:normalViewPr>
  <p:slideViewPr>
    <p:cSldViewPr snapToGrid="0" showGuides="1">
      <p:cViewPr varScale="1">
        <p:scale>
          <a:sx n="50" d="100"/>
          <a:sy n="50" d="100"/>
        </p:scale>
        <p:origin x="2635" y="91"/>
      </p:cViewPr>
      <p:guideLst>
        <p:guide orient="horz" pos="3368"/>
        <p:guide pos="2381"/>
      </p:guideLst>
    </p:cSldViewPr>
  </p:slideViewPr>
  <p:notesTextViewPr>
    <p:cViewPr>
      <p:scale>
        <a:sx n="1" d="1"/>
        <a:sy n="1" d="1"/>
      </p:scale>
      <p:origin x="0" y="0"/>
    </p:cViewPr>
  </p:notesTextViewPr>
  <p:notesViewPr>
    <p:cSldViewPr snapToGrid="0" showGuides="1">
      <p:cViewPr varScale="1">
        <p:scale>
          <a:sx n="66" d="100"/>
          <a:sy n="66" d="100"/>
        </p:scale>
        <p:origin x="313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5" Type="http://schemas.openxmlformats.org/officeDocument/2006/relationships/notesMaster" Target="notesMasters/notesMaster1.xml"/><Relationship Id="rId15" Type="http://schemas.openxmlformats.org/officeDocument/2006/relationships/viewProps" Target="viewProps.xml"/><Relationship Id="rId10" Type="http://schemas.openxmlformats.org/officeDocument/2006/relationships/font" Target="fonts/font4.fntdata"/><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san MH" userId="84cd2103f36ef0dc" providerId="LiveId" clId="{AAE74A20-8704-4AB7-9C4B-AE3F22FEC13C}"/>
    <pc:docChg chg="undo redo custSel addSld delSld modSld sldOrd modMainMaster">
      <pc:chgData name="hassan MH" userId="84cd2103f36ef0dc" providerId="LiveId" clId="{AAE74A20-8704-4AB7-9C4B-AE3F22FEC13C}" dt="2020-06-13T17:37:28.902" v="3588" actId="20577"/>
      <pc:docMkLst>
        <pc:docMk/>
      </pc:docMkLst>
      <pc:sldChg chg="addSp delSp modSp new mod ord setBg">
        <pc:chgData name="hassan MH" userId="84cd2103f36ef0dc" providerId="LiveId" clId="{AAE74A20-8704-4AB7-9C4B-AE3F22FEC13C}" dt="2020-06-13T16:52:20.898" v="2760" actId="108"/>
        <pc:sldMkLst>
          <pc:docMk/>
          <pc:sldMk cId="2408779425" sldId="256"/>
        </pc:sldMkLst>
        <pc:spChg chg="del">
          <ac:chgData name="hassan MH" userId="84cd2103f36ef0dc" providerId="LiveId" clId="{AAE74A20-8704-4AB7-9C4B-AE3F22FEC13C}" dt="2020-06-12T12:56:10.014" v="1" actId="478"/>
          <ac:spMkLst>
            <pc:docMk/>
            <pc:sldMk cId="2408779425" sldId="256"/>
            <ac:spMk id="2" creationId="{62473CC8-E5D1-4D1E-A89F-334650DE12A6}"/>
          </ac:spMkLst>
        </pc:spChg>
        <pc:spChg chg="del">
          <ac:chgData name="hassan MH" userId="84cd2103f36ef0dc" providerId="LiveId" clId="{AAE74A20-8704-4AB7-9C4B-AE3F22FEC13C}" dt="2020-06-12T12:56:10.014" v="1" actId="478"/>
          <ac:spMkLst>
            <pc:docMk/>
            <pc:sldMk cId="2408779425" sldId="256"/>
            <ac:spMk id="3" creationId="{8E5E7C8E-C32D-4CBD-AA11-6B36B5AB0C3D}"/>
          </ac:spMkLst>
        </pc:spChg>
        <pc:spChg chg="add del">
          <ac:chgData name="hassan MH" userId="84cd2103f36ef0dc" providerId="LiveId" clId="{AAE74A20-8704-4AB7-9C4B-AE3F22FEC13C}" dt="2020-06-13T12:04:48.645" v="211" actId="478"/>
          <ac:spMkLst>
            <pc:docMk/>
            <pc:sldMk cId="2408779425" sldId="256"/>
            <ac:spMk id="4" creationId="{E3294B85-D487-4918-8D2E-E115DE91C403}"/>
          </ac:spMkLst>
        </pc:spChg>
        <pc:spChg chg="add del mod">
          <ac:chgData name="hassan MH" userId="84cd2103f36ef0dc" providerId="LiveId" clId="{AAE74A20-8704-4AB7-9C4B-AE3F22FEC13C}" dt="2020-06-13T13:42:13.875" v="2096" actId="478"/>
          <ac:spMkLst>
            <pc:docMk/>
            <pc:sldMk cId="2408779425" sldId="256"/>
            <ac:spMk id="8" creationId="{71FC109E-F43A-4F66-A6CD-759D4C14875C}"/>
          </ac:spMkLst>
        </pc:spChg>
        <pc:spChg chg="add mod">
          <ac:chgData name="hassan MH" userId="84cd2103f36ef0dc" providerId="LiveId" clId="{AAE74A20-8704-4AB7-9C4B-AE3F22FEC13C}" dt="2020-06-13T13:42:43.343" v="2104" actId="1076"/>
          <ac:spMkLst>
            <pc:docMk/>
            <pc:sldMk cId="2408779425" sldId="256"/>
            <ac:spMk id="9" creationId="{0E3400A7-4BD6-47F8-8D5D-F9CC10B027AB}"/>
          </ac:spMkLst>
        </pc:spChg>
        <pc:spChg chg="add del mod">
          <ac:chgData name="hassan MH" userId="84cd2103f36ef0dc" providerId="LiveId" clId="{AAE74A20-8704-4AB7-9C4B-AE3F22FEC13C}" dt="2020-06-13T12:12:22.438" v="433" actId="478"/>
          <ac:spMkLst>
            <pc:docMk/>
            <pc:sldMk cId="2408779425" sldId="256"/>
            <ac:spMk id="10" creationId="{AD5B9AC4-95AE-47F3-BDFE-218F05EB4A23}"/>
          </ac:spMkLst>
        </pc:spChg>
        <pc:spChg chg="add del mod">
          <ac:chgData name="hassan MH" userId="84cd2103f36ef0dc" providerId="LiveId" clId="{AAE74A20-8704-4AB7-9C4B-AE3F22FEC13C}" dt="2020-06-13T13:42:17.500" v="2097" actId="478"/>
          <ac:spMkLst>
            <pc:docMk/>
            <pc:sldMk cId="2408779425" sldId="256"/>
            <ac:spMk id="11" creationId="{83B5AE5D-1B73-428D-A5B6-1C3A71B42702}"/>
          </ac:spMkLst>
        </pc:spChg>
        <pc:spChg chg="mod">
          <ac:chgData name="hassan MH" userId="84cd2103f36ef0dc" providerId="LiveId" clId="{AAE74A20-8704-4AB7-9C4B-AE3F22FEC13C}" dt="2020-06-13T13:42:23.435" v="2099"/>
          <ac:spMkLst>
            <pc:docMk/>
            <pc:sldMk cId="2408779425" sldId="256"/>
            <ac:spMk id="14" creationId="{2F854E08-DBD4-4C5F-A65C-59BD7DE54CCB}"/>
          </ac:spMkLst>
        </pc:spChg>
        <pc:spChg chg="mod">
          <ac:chgData name="hassan MH" userId="84cd2103f36ef0dc" providerId="LiveId" clId="{AAE74A20-8704-4AB7-9C4B-AE3F22FEC13C}" dt="2020-06-13T13:42:23.435" v="2099"/>
          <ac:spMkLst>
            <pc:docMk/>
            <pc:sldMk cId="2408779425" sldId="256"/>
            <ac:spMk id="16" creationId="{7CC98D81-915E-4828-934A-1A46E1A7F74C}"/>
          </ac:spMkLst>
        </pc:spChg>
        <pc:spChg chg="mod">
          <ac:chgData name="hassan MH" userId="84cd2103f36ef0dc" providerId="LiveId" clId="{AAE74A20-8704-4AB7-9C4B-AE3F22FEC13C}" dt="2020-06-13T13:42:23.435" v="2099"/>
          <ac:spMkLst>
            <pc:docMk/>
            <pc:sldMk cId="2408779425" sldId="256"/>
            <ac:spMk id="17" creationId="{B2EE7B8B-01C5-48EB-883F-93E589FE6D98}"/>
          </ac:spMkLst>
        </pc:spChg>
        <pc:spChg chg="mod">
          <ac:chgData name="hassan MH" userId="84cd2103f36ef0dc" providerId="LiveId" clId="{AAE74A20-8704-4AB7-9C4B-AE3F22FEC13C}" dt="2020-06-13T13:42:23.435" v="2099"/>
          <ac:spMkLst>
            <pc:docMk/>
            <pc:sldMk cId="2408779425" sldId="256"/>
            <ac:spMk id="18" creationId="{92512586-F8E3-487C-904A-FE5B64899669}"/>
          </ac:spMkLst>
        </pc:spChg>
        <pc:spChg chg="mod">
          <ac:chgData name="hassan MH" userId="84cd2103f36ef0dc" providerId="LiveId" clId="{AAE74A20-8704-4AB7-9C4B-AE3F22FEC13C}" dt="2020-06-13T13:42:23.435" v="2099"/>
          <ac:spMkLst>
            <pc:docMk/>
            <pc:sldMk cId="2408779425" sldId="256"/>
            <ac:spMk id="19" creationId="{2B01F5EE-30D4-4909-B377-4A72101E11E6}"/>
          </ac:spMkLst>
        </pc:spChg>
        <pc:spChg chg="mod">
          <ac:chgData name="hassan MH" userId="84cd2103f36ef0dc" providerId="LiveId" clId="{AAE74A20-8704-4AB7-9C4B-AE3F22FEC13C}" dt="2020-06-13T13:42:23.435" v="2099"/>
          <ac:spMkLst>
            <pc:docMk/>
            <pc:sldMk cId="2408779425" sldId="256"/>
            <ac:spMk id="20" creationId="{79EB3640-C376-4436-96F8-E1D714C5B54C}"/>
          </ac:spMkLst>
        </pc:spChg>
        <pc:spChg chg="mod">
          <ac:chgData name="hassan MH" userId="84cd2103f36ef0dc" providerId="LiveId" clId="{AAE74A20-8704-4AB7-9C4B-AE3F22FEC13C}" dt="2020-06-13T13:42:23.435" v="2099"/>
          <ac:spMkLst>
            <pc:docMk/>
            <pc:sldMk cId="2408779425" sldId="256"/>
            <ac:spMk id="21" creationId="{9615D0CA-2C1F-4F1A-A603-8885A47307AE}"/>
          </ac:spMkLst>
        </pc:spChg>
        <pc:spChg chg="add mod">
          <ac:chgData name="hassan MH" userId="84cd2103f36ef0dc" providerId="LiveId" clId="{AAE74A20-8704-4AB7-9C4B-AE3F22FEC13C}" dt="2020-06-13T16:52:20.898" v="2760" actId="108"/>
          <ac:spMkLst>
            <pc:docMk/>
            <pc:sldMk cId="2408779425" sldId="256"/>
            <ac:spMk id="22" creationId="{7D32129B-A496-496B-8653-BD47D3786D29}"/>
          </ac:spMkLst>
        </pc:spChg>
        <pc:spChg chg="add mod">
          <ac:chgData name="hassan MH" userId="84cd2103f36ef0dc" providerId="LiveId" clId="{AAE74A20-8704-4AB7-9C4B-AE3F22FEC13C}" dt="2020-06-13T16:52:20.586" v="2758" actId="1076"/>
          <ac:spMkLst>
            <pc:docMk/>
            <pc:sldMk cId="2408779425" sldId="256"/>
            <ac:spMk id="23" creationId="{6A8B170A-1D90-4322-A593-9AF930441763}"/>
          </ac:spMkLst>
        </pc:spChg>
        <pc:spChg chg="add mod">
          <ac:chgData name="hassan MH" userId="84cd2103f36ef0dc" providerId="LiveId" clId="{AAE74A20-8704-4AB7-9C4B-AE3F22FEC13C}" dt="2020-06-13T16:51:04.824" v="2734"/>
          <ac:spMkLst>
            <pc:docMk/>
            <pc:sldMk cId="2408779425" sldId="256"/>
            <ac:spMk id="24" creationId="{1643B7AF-2C14-498F-8D17-30400AAE64ED}"/>
          </ac:spMkLst>
        </pc:spChg>
        <pc:grpChg chg="add mod ord">
          <ac:chgData name="hassan MH" userId="84cd2103f36ef0dc" providerId="LiveId" clId="{AAE74A20-8704-4AB7-9C4B-AE3F22FEC13C}" dt="2020-06-13T13:42:38.063" v="2102" actId="196"/>
          <ac:grpSpMkLst>
            <pc:docMk/>
            <pc:sldMk cId="2408779425" sldId="256"/>
            <ac:grpSpMk id="13" creationId="{95A9589F-CF7A-49D6-AC5F-0974AD735342}"/>
          </ac:grpSpMkLst>
        </pc:grpChg>
        <pc:grpChg chg="mod">
          <ac:chgData name="hassan MH" userId="84cd2103f36ef0dc" providerId="LiveId" clId="{AAE74A20-8704-4AB7-9C4B-AE3F22FEC13C}" dt="2020-06-13T13:42:23.435" v="2099"/>
          <ac:grpSpMkLst>
            <pc:docMk/>
            <pc:sldMk cId="2408779425" sldId="256"/>
            <ac:grpSpMk id="15" creationId="{0B93D24F-99EE-4E58-9585-97D1EAD6FC5A}"/>
          </ac:grpSpMkLst>
        </pc:grpChg>
        <pc:picChg chg="add del mod">
          <ac:chgData name="hassan MH" userId="84cd2103f36ef0dc" providerId="LiveId" clId="{AAE74A20-8704-4AB7-9C4B-AE3F22FEC13C}" dt="2020-06-13T12:06:34.570" v="262" actId="478"/>
          <ac:picMkLst>
            <pc:docMk/>
            <pc:sldMk cId="2408779425" sldId="256"/>
            <ac:picMk id="2" creationId="{A25412D0-D087-4143-A1D3-310FBDC52FDE}"/>
          </ac:picMkLst>
        </pc:picChg>
        <pc:picChg chg="add del">
          <ac:chgData name="hassan MH" userId="84cd2103f36ef0dc" providerId="LiveId" clId="{AAE74A20-8704-4AB7-9C4B-AE3F22FEC13C}" dt="2020-06-13T11:43:15.927" v="3" actId="478"/>
          <ac:picMkLst>
            <pc:docMk/>
            <pc:sldMk cId="2408779425" sldId="256"/>
            <ac:picMk id="2" creationId="{DC0D9D70-91A2-4088-9A5B-31A149B80C71}"/>
          </ac:picMkLst>
        </pc:picChg>
        <pc:picChg chg="add del">
          <ac:chgData name="hassan MH" userId="84cd2103f36ef0dc" providerId="LiveId" clId="{AAE74A20-8704-4AB7-9C4B-AE3F22FEC13C}" dt="2020-06-13T11:43:54.263" v="6" actId="478"/>
          <ac:picMkLst>
            <pc:docMk/>
            <pc:sldMk cId="2408779425" sldId="256"/>
            <ac:picMk id="3" creationId="{3CCF0B61-771E-422F-BED9-38BBF05C880F}"/>
          </ac:picMkLst>
        </pc:picChg>
        <pc:picChg chg="add del mod">
          <ac:chgData name="hassan MH" userId="84cd2103f36ef0dc" providerId="LiveId" clId="{AAE74A20-8704-4AB7-9C4B-AE3F22FEC13C}" dt="2020-06-13T12:03:41.751" v="195" actId="478"/>
          <ac:picMkLst>
            <pc:docMk/>
            <pc:sldMk cId="2408779425" sldId="256"/>
            <ac:picMk id="3" creationId="{7B32487D-8564-4394-BC16-EEC02866071B}"/>
          </ac:picMkLst>
        </pc:picChg>
        <pc:picChg chg="add del mod">
          <ac:chgData name="hassan MH" userId="84cd2103f36ef0dc" providerId="LiveId" clId="{AAE74A20-8704-4AB7-9C4B-AE3F22FEC13C}" dt="2020-06-13T11:44:14.534" v="10" actId="478"/>
          <ac:picMkLst>
            <pc:docMk/>
            <pc:sldMk cId="2408779425" sldId="256"/>
            <ac:picMk id="4" creationId="{7FB48641-E6A1-41D5-B670-27761E7CD750}"/>
          </ac:picMkLst>
        </pc:picChg>
        <pc:picChg chg="add del">
          <ac:chgData name="hassan MH" userId="84cd2103f36ef0dc" providerId="LiveId" clId="{AAE74A20-8704-4AB7-9C4B-AE3F22FEC13C}" dt="2020-06-13T11:44:33.815" v="12"/>
          <ac:picMkLst>
            <pc:docMk/>
            <pc:sldMk cId="2408779425" sldId="256"/>
            <ac:picMk id="5" creationId="{3485C13E-DF50-457A-9DBE-D21F6C78258B}"/>
          </ac:picMkLst>
        </pc:picChg>
        <pc:picChg chg="add mod">
          <ac:chgData name="hassan MH" userId="84cd2103f36ef0dc" providerId="LiveId" clId="{AAE74A20-8704-4AB7-9C4B-AE3F22FEC13C}" dt="2020-06-13T13:42:40.472" v="2103" actId="1076"/>
          <ac:picMkLst>
            <pc:docMk/>
            <pc:sldMk cId="2408779425" sldId="256"/>
            <ac:picMk id="5" creationId="{E3F721D4-A421-43EA-8D25-FB8ED09398E8}"/>
          </ac:picMkLst>
        </pc:picChg>
        <pc:picChg chg="add del mod">
          <ac:chgData name="hassan MH" userId="84cd2103f36ef0dc" providerId="LiveId" clId="{AAE74A20-8704-4AB7-9C4B-AE3F22FEC13C}" dt="2020-06-13T13:42:06.490" v="2095" actId="478"/>
          <ac:picMkLst>
            <pc:docMk/>
            <pc:sldMk cId="2408779425" sldId="256"/>
            <ac:picMk id="6" creationId="{434E67EE-42CB-4169-9C6D-8811F3988D4A}"/>
          </ac:picMkLst>
        </pc:picChg>
        <pc:picChg chg="add mod ord">
          <ac:chgData name="hassan MH" userId="84cd2103f36ef0dc" providerId="LiveId" clId="{AAE74A20-8704-4AB7-9C4B-AE3F22FEC13C}" dt="2020-06-13T13:42:43.343" v="2104" actId="1076"/>
          <ac:picMkLst>
            <pc:docMk/>
            <pc:sldMk cId="2408779425" sldId="256"/>
            <ac:picMk id="7" creationId="{2036926B-5F3C-4266-ABAC-0E911104EE6A}"/>
          </ac:picMkLst>
        </pc:picChg>
        <pc:picChg chg="add del">
          <ac:chgData name="hassan MH" userId="84cd2103f36ef0dc" providerId="LiveId" clId="{AAE74A20-8704-4AB7-9C4B-AE3F22FEC13C}" dt="2020-06-13T12:27:22.141" v="926" actId="21"/>
          <ac:picMkLst>
            <pc:docMk/>
            <pc:sldMk cId="2408779425" sldId="256"/>
            <ac:picMk id="12" creationId="{4581347E-81B6-49E1-8AEB-F542D6ACB2E1}"/>
          </ac:picMkLst>
        </pc:picChg>
      </pc:sldChg>
      <pc:sldChg chg="addSp delSp modSp new mod ord setBg">
        <pc:chgData name="hassan MH" userId="84cd2103f36ef0dc" providerId="LiveId" clId="{AAE74A20-8704-4AB7-9C4B-AE3F22FEC13C}" dt="2020-06-13T16:51:04.824" v="2734"/>
        <pc:sldMkLst>
          <pc:docMk/>
          <pc:sldMk cId="520535237" sldId="257"/>
        </pc:sldMkLst>
        <pc:spChg chg="del">
          <ac:chgData name="hassan MH" userId="84cd2103f36ef0dc" providerId="LiveId" clId="{AAE74A20-8704-4AB7-9C4B-AE3F22FEC13C}" dt="2020-06-13T12:13:03.278" v="465" actId="478"/>
          <ac:spMkLst>
            <pc:docMk/>
            <pc:sldMk cId="520535237" sldId="257"/>
            <ac:spMk id="2" creationId="{502F36D7-8F08-4DE9-9A0C-6DAE117D1B0D}"/>
          </ac:spMkLst>
        </pc:spChg>
        <pc:spChg chg="del">
          <ac:chgData name="hassan MH" userId="84cd2103f36ef0dc" providerId="LiveId" clId="{AAE74A20-8704-4AB7-9C4B-AE3F22FEC13C}" dt="2020-06-13T12:13:03.278" v="465" actId="478"/>
          <ac:spMkLst>
            <pc:docMk/>
            <pc:sldMk cId="520535237" sldId="257"/>
            <ac:spMk id="3" creationId="{060BB463-5118-47FA-A9DD-7FDF4C9B24BD}"/>
          </ac:spMkLst>
        </pc:spChg>
        <pc:spChg chg="add mod">
          <ac:chgData name="hassan MH" userId="84cd2103f36ef0dc" providerId="LiveId" clId="{AAE74A20-8704-4AB7-9C4B-AE3F22FEC13C}" dt="2020-06-13T12:43:30.211" v="1315" actId="207"/>
          <ac:spMkLst>
            <pc:docMk/>
            <pc:sldMk cId="520535237" sldId="257"/>
            <ac:spMk id="4" creationId="{49CA7A20-B63C-40B0-B9CE-1F6AAD987B2D}"/>
          </ac:spMkLst>
        </pc:spChg>
        <pc:spChg chg="add mod topLvl">
          <ac:chgData name="hassan MH" userId="84cd2103f36ef0dc" providerId="LiveId" clId="{AAE74A20-8704-4AB7-9C4B-AE3F22FEC13C}" dt="2020-06-13T16:43:42.062" v="2645" actId="404"/>
          <ac:spMkLst>
            <pc:docMk/>
            <pc:sldMk cId="520535237" sldId="257"/>
            <ac:spMk id="9" creationId="{2A202183-3A37-4C95-988F-4A8446EC5DDB}"/>
          </ac:spMkLst>
        </pc:spChg>
        <pc:spChg chg="add mod topLvl">
          <ac:chgData name="hassan MH" userId="84cd2103f36ef0dc" providerId="LiveId" clId="{AAE74A20-8704-4AB7-9C4B-AE3F22FEC13C}" dt="2020-06-13T16:43:42.062" v="2645" actId="404"/>
          <ac:spMkLst>
            <pc:docMk/>
            <pc:sldMk cId="520535237" sldId="257"/>
            <ac:spMk id="10" creationId="{CF444A64-F9C0-4294-9B1B-12FC95D689BC}"/>
          </ac:spMkLst>
        </pc:spChg>
        <pc:spChg chg="add mod topLvl">
          <ac:chgData name="hassan MH" userId="84cd2103f36ef0dc" providerId="LiveId" clId="{AAE74A20-8704-4AB7-9C4B-AE3F22FEC13C}" dt="2020-06-13T16:43:42.062" v="2645" actId="404"/>
          <ac:spMkLst>
            <pc:docMk/>
            <pc:sldMk cId="520535237" sldId="257"/>
            <ac:spMk id="11" creationId="{98390ECD-F0B6-4E32-9229-BA7A4D2B2012}"/>
          </ac:spMkLst>
        </pc:spChg>
        <pc:spChg chg="add mod topLvl">
          <ac:chgData name="hassan MH" userId="84cd2103f36ef0dc" providerId="LiveId" clId="{AAE74A20-8704-4AB7-9C4B-AE3F22FEC13C}" dt="2020-06-13T16:43:42.062" v="2645" actId="404"/>
          <ac:spMkLst>
            <pc:docMk/>
            <pc:sldMk cId="520535237" sldId="257"/>
            <ac:spMk id="12" creationId="{3586941F-1EEA-451E-BD89-22807BD17925}"/>
          </ac:spMkLst>
        </pc:spChg>
        <pc:spChg chg="add mod topLvl">
          <ac:chgData name="hassan MH" userId="84cd2103f36ef0dc" providerId="LiveId" clId="{AAE74A20-8704-4AB7-9C4B-AE3F22FEC13C}" dt="2020-06-13T16:43:42.062" v="2645" actId="404"/>
          <ac:spMkLst>
            <pc:docMk/>
            <pc:sldMk cId="520535237" sldId="257"/>
            <ac:spMk id="13" creationId="{304161FD-CE9C-470F-8616-725997464927}"/>
          </ac:spMkLst>
        </pc:spChg>
        <pc:spChg chg="add mod topLvl">
          <ac:chgData name="hassan MH" userId="84cd2103f36ef0dc" providerId="LiveId" clId="{AAE74A20-8704-4AB7-9C4B-AE3F22FEC13C}" dt="2020-06-13T16:43:42.062" v="2645" actId="404"/>
          <ac:spMkLst>
            <pc:docMk/>
            <pc:sldMk cId="520535237" sldId="257"/>
            <ac:spMk id="14" creationId="{71BBB46F-D0E7-4AB1-84A8-06E37903DBA8}"/>
          </ac:spMkLst>
        </pc:spChg>
        <pc:spChg chg="add del">
          <ac:chgData name="hassan MH" userId="84cd2103f36ef0dc" providerId="LiveId" clId="{AAE74A20-8704-4AB7-9C4B-AE3F22FEC13C}" dt="2020-06-13T12:22:33.707" v="716" actId="478"/>
          <ac:spMkLst>
            <pc:docMk/>
            <pc:sldMk cId="520535237" sldId="257"/>
            <ac:spMk id="18" creationId="{D4CD4404-3CB0-46AB-ABBC-6CADB36A9629}"/>
          </ac:spMkLst>
        </pc:spChg>
        <pc:spChg chg="add mod ord">
          <ac:chgData name="hassan MH" userId="84cd2103f36ef0dc" providerId="LiveId" clId="{AAE74A20-8704-4AB7-9C4B-AE3F22FEC13C}" dt="2020-06-13T12:30:18.551" v="1015" actId="1076"/>
          <ac:spMkLst>
            <pc:docMk/>
            <pc:sldMk cId="520535237" sldId="257"/>
            <ac:spMk id="19" creationId="{ED25D2FA-5B09-42F7-82AC-C3045A6274B5}"/>
          </ac:spMkLst>
        </pc:spChg>
        <pc:spChg chg="add mod ord">
          <ac:chgData name="hassan MH" userId="84cd2103f36ef0dc" providerId="LiveId" clId="{AAE74A20-8704-4AB7-9C4B-AE3F22FEC13C}" dt="2020-06-13T16:51:04.824" v="2734"/>
          <ac:spMkLst>
            <pc:docMk/>
            <pc:sldMk cId="520535237" sldId="257"/>
            <ac:spMk id="23" creationId="{29333C96-713F-4405-88E4-5FF14FAC678E}"/>
          </ac:spMkLst>
        </pc:spChg>
        <pc:spChg chg="add mod">
          <ac:chgData name="hassan MH" userId="84cd2103f36ef0dc" providerId="LiveId" clId="{AAE74A20-8704-4AB7-9C4B-AE3F22FEC13C}" dt="2020-06-13T16:43:27.281" v="2641" actId="14100"/>
          <ac:spMkLst>
            <pc:docMk/>
            <pc:sldMk cId="520535237" sldId="257"/>
            <ac:spMk id="24" creationId="{D10B9DB9-F405-4E0B-BB41-DB6FF6F361AF}"/>
          </ac:spMkLst>
        </pc:spChg>
        <pc:spChg chg="add mod">
          <ac:chgData name="hassan MH" userId="84cd2103f36ef0dc" providerId="LiveId" clId="{AAE74A20-8704-4AB7-9C4B-AE3F22FEC13C}" dt="2020-06-13T16:51:04.824" v="2734"/>
          <ac:spMkLst>
            <pc:docMk/>
            <pc:sldMk cId="520535237" sldId="257"/>
            <ac:spMk id="25" creationId="{A374FBF0-1A62-4760-84E8-161D9BE42A3C}"/>
          </ac:spMkLst>
        </pc:spChg>
        <pc:spChg chg="add mod">
          <ac:chgData name="hassan MH" userId="84cd2103f36ef0dc" providerId="LiveId" clId="{AAE74A20-8704-4AB7-9C4B-AE3F22FEC13C}" dt="2020-06-13T16:51:04.824" v="2734"/>
          <ac:spMkLst>
            <pc:docMk/>
            <pc:sldMk cId="520535237" sldId="257"/>
            <ac:spMk id="26" creationId="{8166E300-8C30-47B3-B8AA-B27D3787246B}"/>
          </ac:spMkLst>
        </pc:spChg>
        <pc:spChg chg="add mod">
          <ac:chgData name="hassan MH" userId="84cd2103f36ef0dc" providerId="LiveId" clId="{AAE74A20-8704-4AB7-9C4B-AE3F22FEC13C}" dt="2020-06-13T16:43:29.187" v="2642" actId="14100"/>
          <ac:spMkLst>
            <pc:docMk/>
            <pc:sldMk cId="520535237" sldId="257"/>
            <ac:spMk id="27" creationId="{787A4931-5A7A-4B05-9C6D-7FF5929F91BE}"/>
          </ac:spMkLst>
        </pc:spChg>
        <pc:spChg chg="add mod">
          <ac:chgData name="hassan MH" userId="84cd2103f36ef0dc" providerId="LiveId" clId="{AAE74A20-8704-4AB7-9C4B-AE3F22FEC13C}" dt="2020-06-13T12:29:49.682" v="1010" actId="121"/>
          <ac:spMkLst>
            <pc:docMk/>
            <pc:sldMk cId="520535237" sldId="257"/>
            <ac:spMk id="28" creationId="{C5629687-CBEE-4E76-B047-961A68170E9C}"/>
          </ac:spMkLst>
        </pc:spChg>
        <pc:spChg chg="mod">
          <ac:chgData name="hassan MH" userId="84cd2103f36ef0dc" providerId="LiveId" clId="{AAE74A20-8704-4AB7-9C4B-AE3F22FEC13C}" dt="2020-06-13T12:30:02.277" v="1011" actId="27803"/>
          <ac:spMkLst>
            <pc:docMk/>
            <pc:sldMk cId="520535237" sldId="257"/>
            <ac:spMk id="30" creationId="{EF9C4709-91F8-4753-AEC8-E2C39F413B6B}"/>
          </ac:spMkLst>
        </pc:spChg>
        <pc:spChg chg="mod">
          <ac:chgData name="hassan MH" userId="84cd2103f36ef0dc" providerId="LiveId" clId="{AAE74A20-8704-4AB7-9C4B-AE3F22FEC13C}" dt="2020-06-13T12:30:02.277" v="1011" actId="27803"/>
          <ac:spMkLst>
            <pc:docMk/>
            <pc:sldMk cId="520535237" sldId="257"/>
            <ac:spMk id="31" creationId="{9FBF73A1-DF0E-4925-9328-FB7ED14059BD}"/>
          </ac:spMkLst>
        </pc:spChg>
        <pc:spChg chg="mod">
          <ac:chgData name="hassan MH" userId="84cd2103f36ef0dc" providerId="LiveId" clId="{AAE74A20-8704-4AB7-9C4B-AE3F22FEC13C}" dt="2020-06-13T12:30:02.277" v="1011" actId="27803"/>
          <ac:spMkLst>
            <pc:docMk/>
            <pc:sldMk cId="520535237" sldId="257"/>
            <ac:spMk id="32" creationId="{5C0F3922-2619-42FF-A9CC-0B93110EFA70}"/>
          </ac:spMkLst>
        </pc:spChg>
        <pc:spChg chg="mod">
          <ac:chgData name="hassan MH" userId="84cd2103f36ef0dc" providerId="LiveId" clId="{AAE74A20-8704-4AB7-9C4B-AE3F22FEC13C}" dt="2020-06-13T12:30:02.277" v="1011" actId="27803"/>
          <ac:spMkLst>
            <pc:docMk/>
            <pc:sldMk cId="520535237" sldId="257"/>
            <ac:spMk id="33" creationId="{EB8A3380-2EB2-45D8-86CD-DDD3412F0409}"/>
          </ac:spMkLst>
        </pc:spChg>
        <pc:spChg chg="mod">
          <ac:chgData name="hassan MH" userId="84cd2103f36ef0dc" providerId="LiveId" clId="{AAE74A20-8704-4AB7-9C4B-AE3F22FEC13C}" dt="2020-06-13T12:30:02.277" v="1011" actId="27803"/>
          <ac:spMkLst>
            <pc:docMk/>
            <pc:sldMk cId="520535237" sldId="257"/>
            <ac:spMk id="34" creationId="{ECABCBB8-3195-4D38-AF4E-B69AC838D3FA}"/>
          </ac:spMkLst>
        </pc:spChg>
        <pc:spChg chg="mod">
          <ac:chgData name="hassan MH" userId="84cd2103f36ef0dc" providerId="LiveId" clId="{AAE74A20-8704-4AB7-9C4B-AE3F22FEC13C}" dt="2020-06-13T12:30:02.277" v="1011" actId="27803"/>
          <ac:spMkLst>
            <pc:docMk/>
            <pc:sldMk cId="520535237" sldId="257"/>
            <ac:spMk id="35" creationId="{B4AF5008-CBD0-4124-8342-EEF99849D86C}"/>
          </ac:spMkLst>
        </pc:spChg>
        <pc:spChg chg="add mod ord">
          <ac:chgData name="hassan MH" userId="84cd2103f36ef0dc" providerId="LiveId" clId="{AAE74A20-8704-4AB7-9C4B-AE3F22FEC13C}" dt="2020-06-13T12:32:27.449" v="1074" actId="167"/>
          <ac:spMkLst>
            <pc:docMk/>
            <pc:sldMk cId="520535237" sldId="257"/>
            <ac:spMk id="38" creationId="{35A9FA5C-C0B0-4517-B68E-32E679ECB824}"/>
          </ac:spMkLst>
        </pc:spChg>
        <pc:spChg chg="add del mod">
          <ac:chgData name="hassan MH" userId="84cd2103f36ef0dc" providerId="LiveId" clId="{AAE74A20-8704-4AB7-9C4B-AE3F22FEC13C}" dt="2020-06-13T12:40:21.321" v="1140"/>
          <ac:spMkLst>
            <pc:docMk/>
            <pc:sldMk cId="520535237" sldId="257"/>
            <ac:spMk id="39" creationId="{FC149877-F31D-49FF-8F05-0816A2FB7B4C}"/>
          </ac:spMkLst>
        </pc:spChg>
        <pc:grpChg chg="add del mod ord">
          <ac:chgData name="hassan MH" userId="84cd2103f36ef0dc" providerId="LiveId" clId="{AAE74A20-8704-4AB7-9C4B-AE3F22FEC13C}" dt="2020-06-13T12:28:19.351" v="954" actId="165"/>
          <ac:grpSpMkLst>
            <pc:docMk/>
            <pc:sldMk cId="520535237" sldId="257"/>
            <ac:grpSpMk id="15" creationId="{7834C5E9-C234-4CBF-8C0C-0988E8B3F985}"/>
          </ac:grpSpMkLst>
        </pc:grpChg>
        <pc:grpChg chg="mod">
          <ac:chgData name="hassan MH" userId="84cd2103f36ef0dc" providerId="LiveId" clId="{AAE74A20-8704-4AB7-9C4B-AE3F22FEC13C}" dt="2020-06-13T12:30:22.455" v="1016" actId="688"/>
          <ac:grpSpMkLst>
            <pc:docMk/>
            <pc:sldMk cId="520535237" sldId="257"/>
            <ac:grpSpMk id="29" creationId="{6D676D0C-55CE-4657-9E3B-C6C1AE1FD093}"/>
          </ac:grpSpMkLst>
        </pc:grpChg>
        <pc:picChg chg="add del mod">
          <ac:chgData name="hassan MH" userId="84cd2103f36ef0dc" providerId="LiveId" clId="{AAE74A20-8704-4AB7-9C4B-AE3F22FEC13C}" dt="2020-06-13T12:20:07.078" v="680" actId="478"/>
          <ac:picMkLst>
            <pc:docMk/>
            <pc:sldMk cId="520535237" sldId="257"/>
            <ac:picMk id="5" creationId="{5989B8F8-74A1-4A80-9BD4-C382F3A53090}"/>
          </ac:picMkLst>
        </pc:picChg>
        <pc:picChg chg="add del mod">
          <ac:chgData name="hassan MH" userId="84cd2103f36ef0dc" providerId="LiveId" clId="{AAE74A20-8704-4AB7-9C4B-AE3F22FEC13C}" dt="2020-06-13T12:45:31.789" v="1373" actId="478"/>
          <ac:picMkLst>
            <pc:docMk/>
            <pc:sldMk cId="520535237" sldId="257"/>
            <ac:picMk id="6" creationId="{30BB92AE-3B5A-439D-B489-FDA836592459}"/>
          </ac:picMkLst>
        </pc:picChg>
        <pc:picChg chg="add del mod">
          <ac:chgData name="hassan MH" userId="84cd2103f36ef0dc" providerId="LiveId" clId="{AAE74A20-8704-4AB7-9C4B-AE3F22FEC13C}" dt="2020-06-13T12:19:46.770" v="676" actId="478"/>
          <ac:picMkLst>
            <pc:docMk/>
            <pc:sldMk cId="520535237" sldId="257"/>
            <ac:picMk id="8" creationId="{8FB97ADB-D432-4E21-9DB7-C3DF293453A3}"/>
          </ac:picMkLst>
        </pc:picChg>
        <pc:picChg chg="add del mod ord">
          <ac:chgData name="hassan MH" userId="84cd2103f36ef0dc" providerId="LiveId" clId="{AAE74A20-8704-4AB7-9C4B-AE3F22FEC13C}" dt="2020-06-13T12:24:34.485" v="776" actId="478"/>
          <ac:picMkLst>
            <pc:docMk/>
            <pc:sldMk cId="520535237" sldId="257"/>
            <ac:picMk id="20" creationId="{E62EB006-7370-4E18-BB5F-453FD8785583}"/>
          </ac:picMkLst>
        </pc:picChg>
        <pc:picChg chg="add del mod">
          <ac:chgData name="hassan MH" userId="84cd2103f36ef0dc" providerId="LiveId" clId="{AAE74A20-8704-4AB7-9C4B-AE3F22FEC13C}" dt="2020-06-13T12:26:41.154" v="924" actId="478"/>
          <ac:picMkLst>
            <pc:docMk/>
            <pc:sldMk cId="520535237" sldId="257"/>
            <ac:picMk id="21" creationId="{9B8747DA-C733-4EB6-AD6A-1E0C8EE7B6F1}"/>
          </ac:picMkLst>
        </pc:picChg>
        <pc:picChg chg="add del mod">
          <ac:chgData name="hassan MH" userId="84cd2103f36ef0dc" providerId="LiveId" clId="{AAE74A20-8704-4AB7-9C4B-AE3F22FEC13C}" dt="2020-06-13T12:30:02.277" v="1011" actId="27803"/>
          <ac:picMkLst>
            <pc:docMk/>
            <pc:sldMk cId="520535237" sldId="257"/>
            <ac:picMk id="22" creationId="{6D676D0C-55CE-4657-9E3B-C6C1AE1FD093}"/>
          </ac:picMkLst>
        </pc:picChg>
        <pc:picChg chg="add del mod">
          <ac:chgData name="hassan MH" userId="84cd2103f36ef0dc" providerId="LiveId" clId="{AAE74A20-8704-4AB7-9C4B-AE3F22FEC13C}" dt="2020-06-13T12:31:58.542" v="1024" actId="478"/>
          <ac:picMkLst>
            <pc:docMk/>
            <pc:sldMk cId="520535237" sldId="257"/>
            <ac:picMk id="37" creationId="{F8AFFDAB-87A7-4C42-9E5C-46090AC76BE8}"/>
          </ac:picMkLst>
        </pc:picChg>
        <pc:picChg chg="add del">
          <ac:chgData name="hassan MH" userId="84cd2103f36ef0dc" providerId="LiveId" clId="{AAE74A20-8704-4AB7-9C4B-AE3F22FEC13C}" dt="2020-06-13T12:40:28.912" v="1142"/>
          <ac:picMkLst>
            <pc:docMk/>
            <pc:sldMk cId="520535237" sldId="257"/>
            <ac:picMk id="40" creationId="{6E428E49-CDDE-4448-9053-549A987CAAC8}"/>
          </ac:picMkLst>
        </pc:picChg>
        <pc:picChg chg="add mod ord">
          <ac:chgData name="hassan MH" userId="84cd2103f36ef0dc" providerId="LiveId" clId="{AAE74A20-8704-4AB7-9C4B-AE3F22FEC13C}" dt="2020-06-13T12:42:14.059" v="1161" actId="1076"/>
          <ac:picMkLst>
            <pc:docMk/>
            <pc:sldMk cId="520535237" sldId="257"/>
            <ac:picMk id="41" creationId="{934E4231-9E84-4A28-9E9A-98601E7F8B87}"/>
          </ac:picMkLst>
        </pc:picChg>
        <pc:picChg chg="add mod">
          <ac:chgData name="hassan MH" userId="84cd2103f36ef0dc" providerId="LiveId" clId="{AAE74A20-8704-4AB7-9C4B-AE3F22FEC13C}" dt="2020-06-13T12:40:44.251" v="1148" actId="1076"/>
          <ac:picMkLst>
            <pc:docMk/>
            <pc:sldMk cId="520535237" sldId="257"/>
            <ac:picMk id="42" creationId="{70F7B137-9377-4232-93AA-C857EA818B77}"/>
          </ac:picMkLst>
        </pc:picChg>
        <pc:picChg chg="add del mod">
          <ac:chgData name="hassan MH" userId="84cd2103f36ef0dc" providerId="LiveId" clId="{AAE74A20-8704-4AB7-9C4B-AE3F22FEC13C}" dt="2020-06-13T12:44:10.331" v="1319" actId="478"/>
          <ac:picMkLst>
            <pc:docMk/>
            <pc:sldMk cId="520535237" sldId="257"/>
            <ac:picMk id="43" creationId="{5B821902-9844-4458-92EB-BBE630CCC746}"/>
          </ac:picMkLst>
        </pc:picChg>
        <pc:picChg chg="add mod">
          <ac:chgData name="hassan MH" userId="84cd2103f36ef0dc" providerId="LiveId" clId="{AAE74A20-8704-4AB7-9C4B-AE3F22FEC13C}" dt="2020-06-13T12:44:51.979" v="1323" actId="1076"/>
          <ac:picMkLst>
            <pc:docMk/>
            <pc:sldMk cId="520535237" sldId="257"/>
            <ac:picMk id="44" creationId="{21386293-ADD9-4C13-BAB7-734AF8D48755}"/>
          </ac:picMkLst>
        </pc:picChg>
        <pc:cxnChg chg="add del">
          <ac:chgData name="hassan MH" userId="84cd2103f36ef0dc" providerId="LiveId" clId="{AAE74A20-8704-4AB7-9C4B-AE3F22FEC13C}" dt="2020-06-13T12:22:13.770" v="714" actId="478"/>
          <ac:cxnSpMkLst>
            <pc:docMk/>
            <pc:sldMk cId="520535237" sldId="257"/>
            <ac:cxnSpMk id="17" creationId="{8D18FF71-EAD6-4036-BDD2-FB0AE753A3D5}"/>
          </ac:cxnSpMkLst>
        </pc:cxnChg>
      </pc:sldChg>
      <pc:sldChg chg="add del">
        <pc:chgData name="hassan MH" userId="84cd2103f36ef0dc" providerId="LiveId" clId="{AAE74A20-8704-4AB7-9C4B-AE3F22FEC13C}" dt="2020-06-13T11:59:47.628" v="147"/>
        <pc:sldMkLst>
          <pc:docMk/>
          <pc:sldMk cId="1073806198" sldId="257"/>
        </pc:sldMkLst>
      </pc:sldChg>
      <pc:sldChg chg="addSp delSp modSp new mod">
        <pc:chgData name="hassan MH" userId="84cd2103f36ef0dc" providerId="LiveId" clId="{AAE74A20-8704-4AB7-9C4B-AE3F22FEC13C}" dt="2020-06-13T16:52:22.587" v="2768" actId="113"/>
        <pc:sldMkLst>
          <pc:docMk/>
          <pc:sldMk cId="2225752103" sldId="258"/>
        </pc:sldMkLst>
        <pc:spChg chg="del">
          <ac:chgData name="hassan MH" userId="84cd2103f36ef0dc" providerId="LiveId" clId="{AAE74A20-8704-4AB7-9C4B-AE3F22FEC13C}" dt="2020-06-13T12:38:25.590" v="1120" actId="478"/>
          <ac:spMkLst>
            <pc:docMk/>
            <pc:sldMk cId="2225752103" sldId="258"/>
            <ac:spMk id="2" creationId="{3309BA6F-BD2F-461C-8B13-77F689E297C9}"/>
          </ac:spMkLst>
        </pc:spChg>
        <pc:spChg chg="del">
          <ac:chgData name="hassan MH" userId="84cd2103f36ef0dc" providerId="LiveId" clId="{AAE74A20-8704-4AB7-9C4B-AE3F22FEC13C}" dt="2020-06-13T12:38:25.590" v="1120" actId="478"/>
          <ac:spMkLst>
            <pc:docMk/>
            <pc:sldMk cId="2225752103" sldId="258"/>
            <ac:spMk id="3" creationId="{B2D8F78B-9713-4C80-BBEE-AEDDF5FE2155}"/>
          </ac:spMkLst>
        </pc:spChg>
        <pc:spChg chg="add mod">
          <ac:chgData name="hassan MH" userId="84cd2103f36ef0dc" providerId="LiveId" clId="{AAE74A20-8704-4AB7-9C4B-AE3F22FEC13C}" dt="2020-06-13T16:52:22.587" v="2768" actId="113"/>
          <ac:spMkLst>
            <pc:docMk/>
            <pc:sldMk cId="2225752103" sldId="258"/>
            <ac:spMk id="5" creationId="{2880EFBB-824B-4F74-A703-BB6B9830A871}"/>
          </ac:spMkLst>
        </pc:spChg>
        <pc:spChg chg="add mod">
          <ac:chgData name="hassan MH" userId="84cd2103f36ef0dc" providerId="LiveId" clId="{AAE74A20-8704-4AB7-9C4B-AE3F22FEC13C}" dt="2020-06-13T16:52:21.072" v="2761" actId="1076"/>
          <ac:spMkLst>
            <pc:docMk/>
            <pc:sldMk cId="2225752103" sldId="258"/>
            <ac:spMk id="6" creationId="{455B9EE7-F975-4C33-9B30-43CE05D86728}"/>
          </ac:spMkLst>
        </pc:spChg>
        <pc:picChg chg="add mod">
          <ac:chgData name="hassan MH" userId="84cd2103f36ef0dc" providerId="LiveId" clId="{AAE74A20-8704-4AB7-9C4B-AE3F22FEC13C}" dt="2020-06-13T12:38:37.316" v="1123" actId="14100"/>
          <ac:picMkLst>
            <pc:docMk/>
            <pc:sldMk cId="2225752103" sldId="258"/>
            <ac:picMk id="4" creationId="{2893CB29-9523-4C72-B102-C4B7AC748390}"/>
          </ac:picMkLst>
        </pc:picChg>
      </pc:sldChg>
      <pc:sldChg chg="addSp delSp modSp new mod">
        <pc:chgData name="hassan MH" userId="84cd2103f36ef0dc" providerId="LiveId" clId="{AAE74A20-8704-4AB7-9C4B-AE3F22FEC13C}" dt="2020-06-13T16:52:20.253" v="2756" actId="2711"/>
        <pc:sldMkLst>
          <pc:docMk/>
          <pc:sldMk cId="3215910232" sldId="259"/>
        </pc:sldMkLst>
        <pc:spChg chg="del">
          <ac:chgData name="hassan MH" userId="84cd2103f36ef0dc" providerId="LiveId" clId="{AAE74A20-8704-4AB7-9C4B-AE3F22FEC13C}" dt="2020-06-13T12:45:00.316" v="1325" actId="478"/>
          <ac:spMkLst>
            <pc:docMk/>
            <pc:sldMk cId="3215910232" sldId="259"/>
            <ac:spMk id="2" creationId="{67C5AB40-83D0-4538-8405-179615E0A87E}"/>
          </ac:spMkLst>
        </pc:spChg>
        <pc:spChg chg="del">
          <ac:chgData name="hassan MH" userId="84cd2103f36ef0dc" providerId="LiveId" clId="{AAE74A20-8704-4AB7-9C4B-AE3F22FEC13C}" dt="2020-06-13T12:45:00.316" v="1325" actId="478"/>
          <ac:spMkLst>
            <pc:docMk/>
            <pc:sldMk cId="3215910232" sldId="259"/>
            <ac:spMk id="3" creationId="{10918675-92C0-4C06-AC19-3AE19AE169DA}"/>
          </ac:spMkLst>
        </pc:spChg>
        <pc:spChg chg="add mod">
          <ac:chgData name="hassan MH" userId="84cd2103f36ef0dc" providerId="LiveId" clId="{AAE74A20-8704-4AB7-9C4B-AE3F22FEC13C}" dt="2020-06-13T13:05:59.912" v="1506" actId="164"/>
          <ac:spMkLst>
            <pc:docMk/>
            <pc:sldMk cId="3215910232" sldId="259"/>
            <ac:spMk id="5" creationId="{B9B59EAD-282B-4774-93D9-3F0D1286C3F3}"/>
          </ac:spMkLst>
        </pc:spChg>
        <pc:spChg chg="mod">
          <ac:chgData name="hassan MH" userId="84cd2103f36ef0dc" providerId="LiveId" clId="{AAE74A20-8704-4AB7-9C4B-AE3F22FEC13C}" dt="2020-06-13T13:01:04.356" v="1434"/>
          <ac:spMkLst>
            <pc:docMk/>
            <pc:sldMk cId="3215910232" sldId="259"/>
            <ac:spMk id="7" creationId="{CF927A9F-CAB0-4210-8D68-59214E0B721F}"/>
          </ac:spMkLst>
        </pc:spChg>
        <pc:spChg chg="mod">
          <ac:chgData name="hassan MH" userId="84cd2103f36ef0dc" providerId="LiveId" clId="{AAE74A20-8704-4AB7-9C4B-AE3F22FEC13C}" dt="2020-06-13T13:01:04.356" v="1434"/>
          <ac:spMkLst>
            <pc:docMk/>
            <pc:sldMk cId="3215910232" sldId="259"/>
            <ac:spMk id="8" creationId="{AF0D696C-73C5-48EE-8B44-B358D4227609}"/>
          </ac:spMkLst>
        </pc:spChg>
        <pc:spChg chg="mod">
          <ac:chgData name="hassan MH" userId="84cd2103f36ef0dc" providerId="LiveId" clId="{AAE74A20-8704-4AB7-9C4B-AE3F22FEC13C}" dt="2020-06-13T13:01:04.356" v="1434"/>
          <ac:spMkLst>
            <pc:docMk/>
            <pc:sldMk cId="3215910232" sldId="259"/>
            <ac:spMk id="9" creationId="{3A93E94F-3143-4E29-BDB7-886923814DBB}"/>
          </ac:spMkLst>
        </pc:spChg>
        <pc:spChg chg="mod">
          <ac:chgData name="hassan MH" userId="84cd2103f36ef0dc" providerId="LiveId" clId="{AAE74A20-8704-4AB7-9C4B-AE3F22FEC13C}" dt="2020-06-13T13:01:04.356" v="1434"/>
          <ac:spMkLst>
            <pc:docMk/>
            <pc:sldMk cId="3215910232" sldId="259"/>
            <ac:spMk id="10" creationId="{8A769653-FDBA-49D2-9DFD-F9D23ED7202C}"/>
          </ac:spMkLst>
        </pc:spChg>
        <pc:spChg chg="mod">
          <ac:chgData name="hassan MH" userId="84cd2103f36ef0dc" providerId="LiveId" clId="{AAE74A20-8704-4AB7-9C4B-AE3F22FEC13C}" dt="2020-06-13T13:01:04.356" v="1434"/>
          <ac:spMkLst>
            <pc:docMk/>
            <pc:sldMk cId="3215910232" sldId="259"/>
            <ac:spMk id="11" creationId="{1574B542-AE4A-4A86-B207-21B9610343F6}"/>
          </ac:spMkLst>
        </pc:spChg>
        <pc:spChg chg="mod">
          <ac:chgData name="hassan MH" userId="84cd2103f36ef0dc" providerId="LiveId" clId="{AAE74A20-8704-4AB7-9C4B-AE3F22FEC13C}" dt="2020-06-13T13:01:04.356" v="1434"/>
          <ac:spMkLst>
            <pc:docMk/>
            <pc:sldMk cId="3215910232" sldId="259"/>
            <ac:spMk id="12" creationId="{6C4C09E7-4BC7-4911-AF78-B5F7E9D4245B}"/>
          </ac:spMkLst>
        </pc:spChg>
        <pc:spChg chg="mod">
          <ac:chgData name="hassan MH" userId="84cd2103f36ef0dc" providerId="LiveId" clId="{AAE74A20-8704-4AB7-9C4B-AE3F22FEC13C}" dt="2020-06-13T13:01:09.310" v="1437"/>
          <ac:spMkLst>
            <pc:docMk/>
            <pc:sldMk cId="3215910232" sldId="259"/>
            <ac:spMk id="14" creationId="{C8CAA72D-CF64-48B1-A9E7-FAF9B413E5D5}"/>
          </ac:spMkLst>
        </pc:spChg>
        <pc:spChg chg="mod">
          <ac:chgData name="hassan MH" userId="84cd2103f36ef0dc" providerId="LiveId" clId="{AAE74A20-8704-4AB7-9C4B-AE3F22FEC13C}" dt="2020-06-13T13:01:09.310" v="1437"/>
          <ac:spMkLst>
            <pc:docMk/>
            <pc:sldMk cId="3215910232" sldId="259"/>
            <ac:spMk id="15" creationId="{6B0286C4-2953-46DD-B822-BE3602859D73}"/>
          </ac:spMkLst>
        </pc:spChg>
        <pc:spChg chg="mod">
          <ac:chgData name="hassan MH" userId="84cd2103f36ef0dc" providerId="LiveId" clId="{AAE74A20-8704-4AB7-9C4B-AE3F22FEC13C}" dt="2020-06-13T13:01:09.310" v="1437"/>
          <ac:spMkLst>
            <pc:docMk/>
            <pc:sldMk cId="3215910232" sldId="259"/>
            <ac:spMk id="16" creationId="{10451D68-A739-4B72-B0B5-5F11D22F1E82}"/>
          </ac:spMkLst>
        </pc:spChg>
        <pc:spChg chg="mod">
          <ac:chgData name="hassan MH" userId="84cd2103f36ef0dc" providerId="LiveId" clId="{AAE74A20-8704-4AB7-9C4B-AE3F22FEC13C}" dt="2020-06-13T13:01:09.310" v="1437"/>
          <ac:spMkLst>
            <pc:docMk/>
            <pc:sldMk cId="3215910232" sldId="259"/>
            <ac:spMk id="17" creationId="{0E9C42A0-DA49-4BDE-9CA9-014F41926F59}"/>
          </ac:spMkLst>
        </pc:spChg>
        <pc:spChg chg="mod">
          <ac:chgData name="hassan MH" userId="84cd2103f36ef0dc" providerId="LiveId" clId="{AAE74A20-8704-4AB7-9C4B-AE3F22FEC13C}" dt="2020-06-13T13:01:09.310" v="1437"/>
          <ac:spMkLst>
            <pc:docMk/>
            <pc:sldMk cId="3215910232" sldId="259"/>
            <ac:spMk id="18" creationId="{F738AAC6-B67D-48A1-8DFE-4A090E645CBF}"/>
          </ac:spMkLst>
        </pc:spChg>
        <pc:spChg chg="mod">
          <ac:chgData name="hassan MH" userId="84cd2103f36ef0dc" providerId="LiveId" clId="{AAE74A20-8704-4AB7-9C4B-AE3F22FEC13C}" dt="2020-06-13T13:01:09.310" v="1437"/>
          <ac:spMkLst>
            <pc:docMk/>
            <pc:sldMk cId="3215910232" sldId="259"/>
            <ac:spMk id="19" creationId="{792CE6D0-3BB9-4654-940C-941BCF3DF954}"/>
          </ac:spMkLst>
        </pc:spChg>
        <pc:spChg chg="mod">
          <ac:chgData name="hassan MH" userId="84cd2103f36ef0dc" providerId="LiveId" clId="{AAE74A20-8704-4AB7-9C4B-AE3F22FEC13C}" dt="2020-06-13T13:01:14.860" v="1440"/>
          <ac:spMkLst>
            <pc:docMk/>
            <pc:sldMk cId="3215910232" sldId="259"/>
            <ac:spMk id="21" creationId="{06681D1E-039B-45F3-8EDC-EEA1AEEEA081}"/>
          </ac:spMkLst>
        </pc:spChg>
        <pc:spChg chg="mod">
          <ac:chgData name="hassan MH" userId="84cd2103f36ef0dc" providerId="LiveId" clId="{AAE74A20-8704-4AB7-9C4B-AE3F22FEC13C}" dt="2020-06-13T13:01:14.860" v="1440"/>
          <ac:spMkLst>
            <pc:docMk/>
            <pc:sldMk cId="3215910232" sldId="259"/>
            <ac:spMk id="22" creationId="{189240B3-BFBA-4449-9C32-D9DD969E026F}"/>
          </ac:spMkLst>
        </pc:spChg>
        <pc:spChg chg="mod">
          <ac:chgData name="hassan MH" userId="84cd2103f36ef0dc" providerId="LiveId" clId="{AAE74A20-8704-4AB7-9C4B-AE3F22FEC13C}" dt="2020-06-13T13:01:14.860" v="1440"/>
          <ac:spMkLst>
            <pc:docMk/>
            <pc:sldMk cId="3215910232" sldId="259"/>
            <ac:spMk id="23" creationId="{AECA03F1-4F96-4FC5-B518-CDA2CF67952D}"/>
          </ac:spMkLst>
        </pc:spChg>
        <pc:spChg chg="mod">
          <ac:chgData name="hassan MH" userId="84cd2103f36ef0dc" providerId="LiveId" clId="{AAE74A20-8704-4AB7-9C4B-AE3F22FEC13C}" dt="2020-06-13T13:01:14.860" v="1440"/>
          <ac:spMkLst>
            <pc:docMk/>
            <pc:sldMk cId="3215910232" sldId="259"/>
            <ac:spMk id="24" creationId="{12024B86-BC91-4D80-8D04-CDAB893B683E}"/>
          </ac:spMkLst>
        </pc:spChg>
        <pc:spChg chg="mod">
          <ac:chgData name="hassan MH" userId="84cd2103f36ef0dc" providerId="LiveId" clId="{AAE74A20-8704-4AB7-9C4B-AE3F22FEC13C}" dt="2020-06-13T13:01:14.860" v="1440"/>
          <ac:spMkLst>
            <pc:docMk/>
            <pc:sldMk cId="3215910232" sldId="259"/>
            <ac:spMk id="25" creationId="{12F8E1C6-E8E5-4215-ADAB-F4DD8E4B488E}"/>
          </ac:spMkLst>
        </pc:spChg>
        <pc:spChg chg="mod">
          <ac:chgData name="hassan MH" userId="84cd2103f36ef0dc" providerId="LiveId" clId="{AAE74A20-8704-4AB7-9C4B-AE3F22FEC13C}" dt="2020-06-13T13:01:14.860" v="1440"/>
          <ac:spMkLst>
            <pc:docMk/>
            <pc:sldMk cId="3215910232" sldId="259"/>
            <ac:spMk id="26" creationId="{68392BDD-2054-46F8-B977-A6CAF428A40C}"/>
          </ac:spMkLst>
        </pc:spChg>
        <pc:spChg chg="add mod">
          <ac:chgData name="hassan MH" userId="84cd2103f36ef0dc" providerId="LiveId" clId="{AAE74A20-8704-4AB7-9C4B-AE3F22FEC13C}" dt="2020-06-13T16:52:20.253" v="2756" actId="2711"/>
          <ac:spMkLst>
            <pc:docMk/>
            <pc:sldMk cId="3215910232" sldId="259"/>
            <ac:spMk id="30" creationId="{E91750B4-4D63-4CEE-A421-403872AEA305}"/>
          </ac:spMkLst>
        </pc:spChg>
        <pc:spChg chg="add mod">
          <ac:chgData name="hassan MH" userId="84cd2103f36ef0dc" providerId="LiveId" clId="{AAE74A20-8704-4AB7-9C4B-AE3F22FEC13C}" dt="2020-06-13T16:52:20.140" v="2755" actId="2711"/>
          <ac:spMkLst>
            <pc:docMk/>
            <pc:sldMk cId="3215910232" sldId="259"/>
            <ac:spMk id="31" creationId="{13C77F0D-27D4-4B2E-87D4-68C1DBE19C4E}"/>
          </ac:spMkLst>
        </pc:spChg>
        <pc:grpChg chg="add mod">
          <ac:chgData name="hassan MH" userId="84cd2103f36ef0dc" providerId="LiveId" clId="{AAE74A20-8704-4AB7-9C4B-AE3F22FEC13C}" dt="2020-06-13T13:05:59.912" v="1506" actId="164"/>
          <ac:grpSpMkLst>
            <pc:docMk/>
            <pc:sldMk cId="3215910232" sldId="259"/>
            <ac:grpSpMk id="6" creationId="{A840EA21-F1BA-408B-AA93-5842824394A0}"/>
          </ac:grpSpMkLst>
        </pc:grpChg>
        <pc:grpChg chg="add mod">
          <ac:chgData name="hassan MH" userId="84cd2103f36ef0dc" providerId="LiveId" clId="{AAE74A20-8704-4AB7-9C4B-AE3F22FEC13C}" dt="2020-06-13T13:05:59.912" v="1506" actId="164"/>
          <ac:grpSpMkLst>
            <pc:docMk/>
            <pc:sldMk cId="3215910232" sldId="259"/>
            <ac:grpSpMk id="13" creationId="{14965F43-5949-49A5-B476-986C6E728645}"/>
          </ac:grpSpMkLst>
        </pc:grpChg>
        <pc:grpChg chg="add mod">
          <ac:chgData name="hassan MH" userId="84cd2103f36ef0dc" providerId="LiveId" clId="{AAE74A20-8704-4AB7-9C4B-AE3F22FEC13C}" dt="2020-06-13T13:05:59.912" v="1506" actId="164"/>
          <ac:grpSpMkLst>
            <pc:docMk/>
            <pc:sldMk cId="3215910232" sldId="259"/>
            <ac:grpSpMk id="20" creationId="{C38F8DE2-BD52-43AD-ABD1-914C3672CC1A}"/>
          </ac:grpSpMkLst>
        </pc:grpChg>
        <pc:grpChg chg="add mod">
          <ac:chgData name="hassan MH" userId="84cd2103f36ef0dc" providerId="LiveId" clId="{AAE74A20-8704-4AB7-9C4B-AE3F22FEC13C}" dt="2020-06-13T13:07:06.978" v="1520" actId="1076"/>
          <ac:grpSpMkLst>
            <pc:docMk/>
            <pc:sldMk cId="3215910232" sldId="259"/>
            <ac:grpSpMk id="29" creationId="{D2FD7C0B-0DB9-41D0-A6E0-52E1357B3FDD}"/>
          </ac:grpSpMkLst>
        </pc:grpChg>
        <pc:picChg chg="add del mod">
          <ac:chgData name="hassan MH" userId="84cd2103f36ef0dc" providerId="LiveId" clId="{AAE74A20-8704-4AB7-9C4B-AE3F22FEC13C}" dt="2020-06-13T12:53:30.975" v="1384" actId="478"/>
          <ac:picMkLst>
            <pc:docMk/>
            <pc:sldMk cId="3215910232" sldId="259"/>
            <ac:picMk id="4" creationId="{138801C4-880A-479E-89D6-07FF47ED7294}"/>
          </ac:picMkLst>
        </pc:picChg>
        <pc:picChg chg="add del">
          <ac:chgData name="hassan MH" userId="84cd2103f36ef0dc" providerId="LiveId" clId="{AAE74A20-8704-4AB7-9C4B-AE3F22FEC13C}" dt="2020-06-13T13:05:29.120" v="1497"/>
          <ac:picMkLst>
            <pc:docMk/>
            <pc:sldMk cId="3215910232" sldId="259"/>
            <ac:picMk id="27" creationId="{4BF974CF-216E-4006-B80E-885A7548B812}"/>
          </ac:picMkLst>
        </pc:picChg>
        <pc:picChg chg="add mod">
          <ac:chgData name="hassan MH" userId="84cd2103f36ef0dc" providerId="LiveId" clId="{AAE74A20-8704-4AB7-9C4B-AE3F22FEC13C}" dt="2020-06-13T13:07:06.978" v="1520" actId="1076"/>
          <ac:picMkLst>
            <pc:docMk/>
            <pc:sldMk cId="3215910232" sldId="259"/>
            <ac:picMk id="28" creationId="{4DB9A473-8123-47B5-B623-3D23C56197C4}"/>
          </ac:picMkLst>
        </pc:picChg>
      </pc:sldChg>
      <pc:sldChg chg="addSp delSp modSp new mod">
        <pc:chgData name="hassan MH" userId="84cd2103f36ef0dc" providerId="LiveId" clId="{AAE74A20-8704-4AB7-9C4B-AE3F22FEC13C}" dt="2020-06-13T16:52:19.703" v="2753" actId="2711"/>
        <pc:sldMkLst>
          <pc:docMk/>
          <pc:sldMk cId="1120218848" sldId="260"/>
        </pc:sldMkLst>
        <pc:spChg chg="del">
          <ac:chgData name="hassan MH" userId="84cd2103f36ef0dc" providerId="LiveId" clId="{AAE74A20-8704-4AB7-9C4B-AE3F22FEC13C}" dt="2020-06-13T12:55:07.036" v="1389" actId="478"/>
          <ac:spMkLst>
            <pc:docMk/>
            <pc:sldMk cId="1120218848" sldId="260"/>
            <ac:spMk id="2" creationId="{5B0C37BC-A7B0-4909-8D79-FE41EE522D18}"/>
          </ac:spMkLst>
        </pc:spChg>
        <pc:spChg chg="del">
          <ac:chgData name="hassan MH" userId="84cd2103f36ef0dc" providerId="LiveId" clId="{AAE74A20-8704-4AB7-9C4B-AE3F22FEC13C}" dt="2020-06-13T12:55:07.036" v="1389" actId="478"/>
          <ac:spMkLst>
            <pc:docMk/>
            <pc:sldMk cId="1120218848" sldId="260"/>
            <ac:spMk id="3" creationId="{47FE8DB9-0E06-45DE-9DD8-B48B676C072D}"/>
          </ac:spMkLst>
        </pc:spChg>
        <pc:spChg chg="add mod">
          <ac:chgData name="hassan MH" userId="84cd2103f36ef0dc" providerId="LiveId" clId="{AAE74A20-8704-4AB7-9C4B-AE3F22FEC13C}" dt="2020-06-13T13:06:04.933" v="1507" actId="164"/>
          <ac:spMkLst>
            <pc:docMk/>
            <pc:sldMk cId="1120218848" sldId="260"/>
            <ac:spMk id="4" creationId="{4A9C0DC5-3731-4A4B-930A-6D278109D732}"/>
          </ac:spMkLst>
        </pc:spChg>
        <pc:spChg chg="add mod">
          <ac:chgData name="hassan MH" userId="84cd2103f36ef0dc" providerId="LiveId" clId="{AAE74A20-8704-4AB7-9C4B-AE3F22FEC13C}" dt="2020-06-13T13:06:04.933" v="1507" actId="164"/>
          <ac:spMkLst>
            <pc:docMk/>
            <pc:sldMk cId="1120218848" sldId="260"/>
            <ac:spMk id="5" creationId="{3B413A94-E22F-42BF-A5D5-8DCA888519A7}"/>
          </ac:spMkLst>
        </pc:spChg>
        <pc:spChg chg="mod">
          <ac:chgData name="hassan MH" userId="84cd2103f36ef0dc" providerId="LiveId" clId="{AAE74A20-8704-4AB7-9C4B-AE3F22FEC13C}" dt="2020-06-13T13:01:18.873" v="1442"/>
          <ac:spMkLst>
            <pc:docMk/>
            <pc:sldMk cId="1120218848" sldId="260"/>
            <ac:spMk id="7" creationId="{C9B46999-7677-4514-A8CD-9C6BEFDC4F2D}"/>
          </ac:spMkLst>
        </pc:spChg>
        <pc:spChg chg="mod">
          <ac:chgData name="hassan MH" userId="84cd2103f36ef0dc" providerId="LiveId" clId="{AAE74A20-8704-4AB7-9C4B-AE3F22FEC13C}" dt="2020-06-13T13:01:18.873" v="1442"/>
          <ac:spMkLst>
            <pc:docMk/>
            <pc:sldMk cId="1120218848" sldId="260"/>
            <ac:spMk id="8" creationId="{DB42EEA5-1D22-47F5-BE20-DFB5E76D94C4}"/>
          </ac:spMkLst>
        </pc:spChg>
        <pc:spChg chg="mod">
          <ac:chgData name="hassan MH" userId="84cd2103f36ef0dc" providerId="LiveId" clId="{AAE74A20-8704-4AB7-9C4B-AE3F22FEC13C}" dt="2020-06-13T13:01:18.873" v="1442"/>
          <ac:spMkLst>
            <pc:docMk/>
            <pc:sldMk cId="1120218848" sldId="260"/>
            <ac:spMk id="9" creationId="{B8FB0811-9CDA-419B-9E98-CDB73C446F7B}"/>
          </ac:spMkLst>
        </pc:spChg>
        <pc:spChg chg="mod">
          <ac:chgData name="hassan MH" userId="84cd2103f36ef0dc" providerId="LiveId" clId="{AAE74A20-8704-4AB7-9C4B-AE3F22FEC13C}" dt="2020-06-13T13:01:18.873" v="1442"/>
          <ac:spMkLst>
            <pc:docMk/>
            <pc:sldMk cId="1120218848" sldId="260"/>
            <ac:spMk id="10" creationId="{27D4D976-9105-4997-B9D4-F08455E32B49}"/>
          </ac:spMkLst>
        </pc:spChg>
        <pc:spChg chg="mod">
          <ac:chgData name="hassan MH" userId="84cd2103f36ef0dc" providerId="LiveId" clId="{AAE74A20-8704-4AB7-9C4B-AE3F22FEC13C}" dt="2020-06-13T13:01:18.873" v="1442"/>
          <ac:spMkLst>
            <pc:docMk/>
            <pc:sldMk cId="1120218848" sldId="260"/>
            <ac:spMk id="11" creationId="{23604088-934B-491C-B808-495056A63BF9}"/>
          </ac:spMkLst>
        </pc:spChg>
        <pc:spChg chg="mod">
          <ac:chgData name="hassan MH" userId="84cd2103f36ef0dc" providerId="LiveId" clId="{AAE74A20-8704-4AB7-9C4B-AE3F22FEC13C}" dt="2020-06-13T13:01:18.873" v="1442"/>
          <ac:spMkLst>
            <pc:docMk/>
            <pc:sldMk cId="1120218848" sldId="260"/>
            <ac:spMk id="12" creationId="{87269DAC-A2C1-4FD8-B61D-C9B1580AD42A}"/>
          </ac:spMkLst>
        </pc:spChg>
        <pc:spChg chg="mod">
          <ac:chgData name="hassan MH" userId="84cd2103f36ef0dc" providerId="LiveId" clId="{AAE74A20-8704-4AB7-9C4B-AE3F22FEC13C}" dt="2020-06-13T13:01:22.708" v="1444"/>
          <ac:spMkLst>
            <pc:docMk/>
            <pc:sldMk cId="1120218848" sldId="260"/>
            <ac:spMk id="14" creationId="{BCBD4EC0-CFD6-4145-AB66-458DA630AE06}"/>
          </ac:spMkLst>
        </pc:spChg>
        <pc:spChg chg="mod">
          <ac:chgData name="hassan MH" userId="84cd2103f36ef0dc" providerId="LiveId" clId="{AAE74A20-8704-4AB7-9C4B-AE3F22FEC13C}" dt="2020-06-13T13:01:22.708" v="1444"/>
          <ac:spMkLst>
            <pc:docMk/>
            <pc:sldMk cId="1120218848" sldId="260"/>
            <ac:spMk id="15" creationId="{5F8BF2DA-530A-431B-94EB-FED302E6411A}"/>
          </ac:spMkLst>
        </pc:spChg>
        <pc:spChg chg="mod">
          <ac:chgData name="hassan MH" userId="84cd2103f36ef0dc" providerId="LiveId" clId="{AAE74A20-8704-4AB7-9C4B-AE3F22FEC13C}" dt="2020-06-13T13:01:22.708" v="1444"/>
          <ac:spMkLst>
            <pc:docMk/>
            <pc:sldMk cId="1120218848" sldId="260"/>
            <ac:spMk id="16" creationId="{7408FE79-A0E9-44D0-B3DD-CC9BEE3B7C02}"/>
          </ac:spMkLst>
        </pc:spChg>
        <pc:spChg chg="mod">
          <ac:chgData name="hassan MH" userId="84cd2103f36ef0dc" providerId="LiveId" clId="{AAE74A20-8704-4AB7-9C4B-AE3F22FEC13C}" dt="2020-06-13T13:01:22.708" v="1444"/>
          <ac:spMkLst>
            <pc:docMk/>
            <pc:sldMk cId="1120218848" sldId="260"/>
            <ac:spMk id="17" creationId="{FA38F1DF-C5C5-47F8-8915-B81447779182}"/>
          </ac:spMkLst>
        </pc:spChg>
        <pc:spChg chg="mod">
          <ac:chgData name="hassan MH" userId="84cd2103f36ef0dc" providerId="LiveId" clId="{AAE74A20-8704-4AB7-9C4B-AE3F22FEC13C}" dt="2020-06-13T13:01:22.708" v="1444"/>
          <ac:spMkLst>
            <pc:docMk/>
            <pc:sldMk cId="1120218848" sldId="260"/>
            <ac:spMk id="18" creationId="{3DC457AC-05FC-4C95-94E3-F3F9B5C79838}"/>
          </ac:spMkLst>
        </pc:spChg>
        <pc:spChg chg="mod">
          <ac:chgData name="hassan MH" userId="84cd2103f36ef0dc" providerId="LiveId" clId="{AAE74A20-8704-4AB7-9C4B-AE3F22FEC13C}" dt="2020-06-13T13:01:22.708" v="1444"/>
          <ac:spMkLst>
            <pc:docMk/>
            <pc:sldMk cId="1120218848" sldId="260"/>
            <ac:spMk id="19" creationId="{90BF9F96-5DFA-467B-9572-960509CA520A}"/>
          </ac:spMkLst>
        </pc:spChg>
        <pc:spChg chg="add mod">
          <ac:chgData name="hassan MH" userId="84cd2103f36ef0dc" providerId="LiveId" clId="{AAE74A20-8704-4AB7-9C4B-AE3F22FEC13C}" dt="2020-06-13T13:10:01.520" v="1601" actId="1076"/>
          <ac:spMkLst>
            <pc:docMk/>
            <pc:sldMk cId="1120218848" sldId="260"/>
            <ac:spMk id="22" creationId="{9B5B43AF-C1BC-47D5-B44E-D041BBE4EC8C}"/>
          </ac:spMkLst>
        </pc:spChg>
        <pc:spChg chg="add mod">
          <ac:chgData name="hassan MH" userId="84cd2103f36ef0dc" providerId="LiveId" clId="{AAE74A20-8704-4AB7-9C4B-AE3F22FEC13C}" dt="2020-06-13T16:52:19.703" v="2753" actId="2711"/>
          <ac:spMkLst>
            <pc:docMk/>
            <pc:sldMk cId="1120218848" sldId="260"/>
            <ac:spMk id="23" creationId="{F11B1E35-691C-476E-913F-2F63D930F251}"/>
          </ac:spMkLst>
        </pc:spChg>
        <pc:spChg chg="add mod">
          <ac:chgData name="hassan MH" userId="84cd2103f36ef0dc" providerId="LiveId" clId="{AAE74A20-8704-4AB7-9C4B-AE3F22FEC13C}" dt="2020-06-13T16:51:49.512" v="2748" actId="2711"/>
          <ac:spMkLst>
            <pc:docMk/>
            <pc:sldMk cId="1120218848" sldId="260"/>
            <ac:spMk id="24" creationId="{64DF9D74-8B03-4B35-8835-16ACE45FF3CC}"/>
          </ac:spMkLst>
        </pc:spChg>
        <pc:grpChg chg="add mod">
          <ac:chgData name="hassan MH" userId="84cd2103f36ef0dc" providerId="LiveId" clId="{AAE74A20-8704-4AB7-9C4B-AE3F22FEC13C}" dt="2020-06-13T13:06:04.933" v="1507" actId="164"/>
          <ac:grpSpMkLst>
            <pc:docMk/>
            <pc:sldMk cId="1120218848" sldId="260"/>
            <ac:grpSpMk id="6" creationId="{99A5B13A-8606-4875-84D7-11B7280D1928}"/>
          </ac:grpSpMkLst>
        </pc:grpChg>
        <pc:grpChg chg="add mod">
          <ac:chgData name="hassan MH" userId="84cd2103f36ef0dc" providerId="LiveId" clId="{AAE74A20-8704-4AB7-9C4B-AE3F22FEC13C}" dt="2020-06-13T13:06:04.933" v="1507" actId="164"/>
          <ac:grpSpMkLst>
            <pc:docMk/>
            <pc:sldMk cId="1120218848" sldId="260"/>
            <ac:grpSpMk id="13" creationId="{567A6D26-FFB9-4229-8046-8426026895DE}"/>
          </ac:grpSpMkLst>
        </pc:grpChg>
        <pc:grpChg chg="add mod">
          <ac:chgData name="hassan MH" userId="84cd2103f36ef0dc" providerId="LiveId" clId="{AAE74A20-8704-4AB7-9C4B-AE3F22FEC13C}" dt="2020-06-13T13:06:04.933" v="1507" actId="164"/>
          <ac:grpSpMkLst>
            <pc:docMk/>
            <pc:sldMk cId="1120218848" sldId="260"/>
            <ac:grpSpMk id="20" creationId="{317663C0-E060-40F4-9ED0-0E06BDD1F6E8}"/>
          </ac:grpSpMkLst>
        </pc:grpChg>
        <pc:grpChg chg="add mod">
          <ac:chgData name="hassan MH" userId="84cd2103f36ef0dc" providerId="LiveId" clId="{AAE74A20-8704-4AB7-9C4B-AE3F22FEC13C}" dt="2020-06-13T13:11:15.513" v="1618" actId="14100"/>
          <ac:grpSpMkLst>
            <pc:docMk/>
            <pc:sldMk cId="1120218848" sldId="260"/>
            <ac:grpSpMk id="27" creationId="{F9EBD59F-415D-4483-B5CB-C684BDA75759}"/>
          </ac:grpSpMkLst>
        </pc:grpChg>
        <pc:picChg chg="add mod ord">
          <ac:chgData name="hassan MH" userId="84cd2103f36ef0dc" providerId="LiveId" clId="{AAE74A20-8704-4AB7-9C4B-AE3F22FEC13C}" dt="2020-06-13T13:10:01.520" v="1601" actId="1076"/>
          <ac:picMkLst>
            <pc:docMk/>
            <pc:sldMk cId="1120218848" sldId="260"/>
            <ac:picMk id="21" creationId="{58859086-C362-481E-8271-E3FBBEBC2C61}"/>
          </ac:picMkLst>
        </pc:picChg>
        <pc:picChg chg="add mod">
          <ac:chgData name="hassan MH" userId="84cd2103f36ef0dc" providerId="LiveId" clId="{AAE74A20-8704-4AB7-9C4B-AE3F22FEC13C}" dt="2020-06-13T13:11:13.639" v="1617" actId="164"/>
          <ac:picMkLst>
            <pc:docMk/>
            <pc:sldMk cId="1120218848" sldId="260"/>
            <ac:picMk id="25" creationId="{C595DFE8-4C3B-4822-86E0-A6EEE1488F90}"/>
          </ac:picMkLst>
        </pc:picChg>
        <pc:picChg chg="add mod">
          <ac:chgData name="hassan MH" userId="84cd2103f36ef0dc" providerId="LiveId" clId="{AAE74A20-8704-4AB7-9C4B-AE3F22FEC13C}" dt="2020-06-13T13:11:13.639" v="1617" actId="164"/>
          <ac:picMkLst>
            <pc:docMk/>
            <pc:sldMk cId="1120218848" sldId="260"/>
            <ac:picMk id="26" creationId="{E2C55320-F086-45ED-B5C1-690BAD068F51}"/>
          </ac:picMkLst>
        </pc:picChg>
      </pc:sldChg>
      <pc:sldChg chg="addSp delSp modSp add mod">
        <pc:chgData name="hassan MH" userId="84cd2103f36ef0dc" providerId="LiveId" clId="{AAE74A20-8704-4AB7-9C4B-AE3F22FEC13C}" dt="2020-06-13T16:51:04.824" v="2734"/>
        <pc:sldMkLst>
          <pc:docMk/>
          <pc:sldMk cId="1567284502" sldId="261"/>
        </pc:sldMkLst>
        <pc:spChg chg="add mod">
          <ac:chgData name="hassan MH" userId="84cd2103f36ef0dc" providerId="LiveId" clId="{AAE74A20-8704-4AB7-9C4B-AE3F22FEC13C}" dt="2020-06-13T13:12:34.313" v="1652" actId="1076"/>
          <ac:spMkLst>
            <pc:docMk/>
            <pc:sldMk cId="1567284502" sldId="261"/>
            <ac:spMk id="2" creationId="{B2FEAA4B-F0E1-4D97-9450-1071B7306C09}"/>
          </ac:spMkLst>
        </pc:spChg>
        <pc:spChg chg="add mod">
          <ac:chgData name="hassan MH" userId="84cd2103f36ef0dc" providerId="LiveId" clId="{AAE74A20-8704-4AB7-9C4B-AE3F22FEC13C}" dt="2020-06-13T13:06:08.572" v="1508" actId="164"/>
          <ac:spMkLst>
            <pc:docMk/>
            <pc:sldMk cId="1567284502" sldId="261"/>
            <ac:spMk id="3" creationId="{C37A1E18-ABC3-41DD-B7F9-585992C580C8}"/>
          </ac:spMkLst>
        </pc:spChg>
        <pc:spChg chg="mod">
          <ac:chgData name="hassan MH" userId="84cd2103f36ef0dc" providerId="LiveId" clId="{AAE74A20-8704-4AB7-9C4B-AE3F22FEC13C}" dt="2020-06-13T13:01:26.962" v="1446"/>
          <ac:spMkLst>
            <pc:docMk/>
            <pc:sldMk cId="1567284502" sldId="261"/>
            <ac:spMk id="5" creationId="{6F7E5B81-F973-4406-A792-399832C906FC}"/>
          </ac:spMkLst>
        </pc:spChg>
        <pc:spChg chg="mod">
          <ac:chgData name="hassan MH" userId="84cd2103f36ef0dc" providerId="LiveId" clId="{AAE74A20-8704-4AB7-9C4B-AE3F22FEC13C}" dt="2020-06-13T13:01:26.962" v="1446"/>
          <ac:spMkLst>
            <pc:docMk/>
            <pc:sldMk cId="1567284502" sldId="261"/>
            <ac:spMk id="6" creationId="{605055C1-3C88-4B88-B554-9A194F675091}"/>
          </ac:spMkLst>
        </pc:spChg>
        <pc:spChg chg="mod">
          <ac:chgData name="hassan MH" userId="84cd2103f36ef0dc" providerId="LiveId" clId="{AAE74A20-8704-4AB7-9C4B-AE3F22FEC13C}" dt="2020-06-13T13:01:26.962" v="1446"/>
          <ac:spMkLst>
            <pc:docMk/>
            <pc:sldMk cId="1567284502" sldId="261"/>
            <ac:spMk id="7" creationId="{14233DE0-9663-4F39-92BD-88FA595B985B}"/>
          </ac:spMkLst>
        </pc:spChg>
        <pc:spChg chg="mod">
          <ac:chgData name="hassan MH" userId="84cd2103f36ef0dc" providerId="LiveId" clId="{AAE74A20-8704-4AB7-9C4B-AE3F22FEC13C}" dt="2020-06-13T13:01:26.962" v="1446"/>
          <ac:spMkLst>
            <pc:docMk/>
            <pc:sldMk cId="1567284502" sldId="261"/>
            <ac:spMk id="8" creationId="{CA82A5A6-96AC-4A11-8E27-E18B3AF9D270}"/>
          </ac:spMkLst>
        </pc:spChg>
        <pc:spChg chg="mod">
          <ac:chgData name="hassan MH" userId="84cd2103f36ef0dc" providerId="LiveId" clId="{AAE74A20-8704-4AB7-9C4B-AE3F22FEC13C}" dt="2020-06-13T13:01:26.962" v="1446"/>
          <ac:spMkLst>
            <pc:docMk/>
            <pc:sldMk cId="1567284502" sldId="261"/>
            <ac:spMk id="9" creationId="{082E6F20-EC8E-4E18-A802-84A12641B15B}"/>
          </ac:spMkLst>
        </pc:spChg>
        <pc:spChg chg="mod">
          <ac:chgData name="hassan MH" userId="84cd2103f36ef0dc" providerId="LiveId" clId="{AAE74A20-8704-4AB7-9C4B-AE3F22FEC13C}" dt="2020-06-13T13:01:26.962" v="1446"/>
          <ac:spMkLst>
            <pc:docMk/>
            <pc:sldMk cId="1567284502" sldId="261"/>
            <ac:spMk id="10" creationId="{C451EE49-D7C3-4BFE-A5AD-81AB2A8944E4}"/>
          </ac:spMkLst>
        </pc:spChg>
        <pc:spChg chg="mod">
          <ac:chgData name="hassan MH" userId="84cd2103f36ef0dc" providerId="LiveId" clId="{AAE74A20-8704-4AB7-9C4B-AE3F22FEC13C}" dt="2020-06-13T13:01:30.033" v="1448"/>
          <ac:spMkLst>
            <pc:docMk/>
            <pc:sldMk cId="1567284502" sldId="261"/>
            <ac:spMk id="12" creationId="{3405D9A2-3068-4876-AC06-5E6EB5B3925A}"/>
          </ac:spMkLst>
        </pc:spChg>
        <pc:spChg chg="mod">
          <ac:chgData name="hassan MH" userId="84cd2103f36ef0dc" providerId="LiveId" clId="{AAE74A20-8704-4AB7-9C4B-AE3F22FEC13C}" dt="2020-06-13T13:01:30.033" v="1448"/>
          <ac:spMkLst>
            <pc:docMk/>
            <pc:sldMk cId="1567284502" sldId="261"/>
            <ac:spMk id="13" creationId="{A3F4B1FE-43D9-4C7E-B2DF-931D46DAA7E7}"/>
          </ac:spMkLst>
        </pc:spChg>
        <pc:spChg chg="mod">
          <ac:chgData name="hassan MH" userId="84cd2103f36ef0dc" providerId="LiveId" clId="{AAE74A20-8704-4AB7-9C4B-AE3F22FEC13C}" dt="2020-06-13T13:01:30.033" v="1448"/>
          <ac:spMkLst>
            <pc:docMk/>
            <pc:sldMk cId="1567284502" sldId="261"/>
            <ac:spMk id="14" creationId="{1BC1B4E6-80FC-48CA-BB9C-0AE27ECE8E25}"/>
          </ac:spMkLst>
        </pc:spChg>
        <pc:spChg chg="mod">
          <ac:chgData name="hassan MH" userId="84cd2103f36ef0dc" providerId="LiveId" clId="{AAE74A20-8704-4AB7-9C4B-AE3F22FEC13C}" dt="2020-06-13T13:01:30.033" v="1448"/>
          <ac:spMkLst>
            <pc:docMk/>
            <pc:sldMk cId="1567284502" sldId="261"/>
            <ac:spMk id="15" creationId="{AC1BE86F-CEBF-4033-912F-CA467A065AC3}"/>
          </ac:spMkLst>
        </pc:spChg>
        <pc:spChg chg="mod">
          <ac:chgData name="hassan MH" userId="84cd2103f36ef0dc" providerId="LiveId" clId="{AAE74A20-8704-4AB7-9C4B-AE3F22FEC13C}" dt="2020-06-13T13:01:30.033" v="1448"/>
          <ac:spMkLst>
            <pc:docMk/>
            <pc:sldMk cId="1567284502" sldId="261"/>
            <ac:spMk id="16" creationId="{3B66A5AE-4F9D-467E-AF2F-DA688B5B8045}"/>
          </ac:spMkLst>
        </pc:spChg>
        <pc:spChg chg="mod">
          <ac:chgData name="hassan MH" userId="84cd2103f36ef0dc" providerId="LiveId" clId="{AAE74A20-8704-4AB7-9C4B-AE3F22FEC13C}" dt="2020-06-13T13:01:30.033" v="1448"/>
          <ac:spMkLst>
            <pc:docMk/>
            <pc:sldMk cId="1567284502" sldId="261"/>
            <ac:spMk id="17" creationId="{DD416F40-9121-41F8-836E-06099DCE3D4B}"/>
          </ac:spMkLst>
        </pc:spChg>
        <pc:spChg chg="add del mod topLvl">
          <ac:chgData name="hassan MH" userId="84cd2103f36ef0dc" providerId="LiveId" clId="{AAE74A20-8704-4AB7-9C4B-AE3F22FEC13C}" dt="2020-06-13T13:16:21.297" v="1692" actId="478"/>
          <ac:spMkLst>
            <pc:docMk/>
            <pc:sldMk cId="1567284502" sldId="261"/>
            <ac:spMk id="20" creationId="{8AE7F172-2A10-46B0-A5CC-68C129E94CFC}"/>
          </ac:spMkLst>
        </pc:spChg>
        <pc:spChg chg="del mod">
          <ac:chgData name="hassan MH" userId="84cd2103f36ef0dc" providerId="LiveId" clId="{AAE74A20-8704-4AB7-9C4B-AE3F22FEC13C}" dt="2020-06-13T13:11:50.891" v="1625" actId="478"/>
          <ac:spMkLst>
            <pc:docMk/>
            <pc:sldMk cId="1567284502" sldId="261"/>
            <ac:spMk id="22" creationId="{0D893C59-E554-4E54-BEAA-3C76D0BF716B}"/>
          </ac:spMkLst>
        </pc:spChg>
        <pc:spChg chg="del mod topLvl">
          <ac:chgData name="hassan MH" userId="84cd2103f36ef0dc" providerId="LiveId" clId="{AAE74A20-8704-4AB7-9C4B-AE3F22FEC13C}" dt="2020-06-13T13:11:55.180" v="1626" actId="478"/>
          <ac:spMkLst>
            <pc:docMk/>
            <pc:sldMk cId="1567284502" sldId="261"/>
            <ac:spMk id="23" creationId="{98886B43-5E91-44DF-A312-98DF57759742}"/>
          </ac:spMkLst>
        </pc:spChg>
        <pc:spChg chg="del mod">
          <ac:chgData name="hassan MH" userId="84cd2103f36ef0dc" providerId="LiveId" clId="{AAE74A20-8704-4AB7-9C4B-AE3F22FEC13C}" dt="2020-06-13T13:11:47.237" v="1623" actId="478"/>
          <ac:spMkLst>
            <pc:docMk/>
            <pc:sldMk cId="1567284502" sldId="261"/>
            <ac:spMk id="24" creationId="{4E0D8A4A-CC9D-4895-9A3A-2C5E41AB1115}"/>
          </ac:spMkLst>
        </pc:spChg>
        <pc:spChg chg="del mod">
          <ac:chgData name="hassan MH" userId="84cd2103f36ef0dc" providerId="LiveId" clId="{AAE74A20-8704-4AB7-9C4B-AE3F22FEC13C}" dt="2020-06-13T13:11:49.305" v="1624" actId="478"/>
          <ac:spMkLst>
            <pc:docMk/>
            <pc:sldMk cId="1567284502" sldId="261"/>
            <ac:spMk id="25" creationId="{0BDAEBB5-27B8-4C04-B8C7-6E18B92F452F}"/>
          </ac:spMkLst>
        </pc:spChg>
        <pc:spChg chg="add mod topLvl">
          <ac:chgData name="hassan MH" userId="84cd2103f36ef0dc" providerId="LiveId" clId="{AAE74A20-8704-4AB7-9C4B-AE3F22FEC13C}" dt="2020-06-13T13:17:08.825" v="1704" actId="1076"/>
          <ac:spMkLst>
            <pc:docMk/>
            <pc:sldMk cId="1567284502" sldId="261"/>
            <ac:spMk id="26" creationId="{970365BA-54CD-48CD-860E-40EAAA901BF4}"/>
          </ac:spMkLst>
        </pc:spChg>
        <pc:spChg chg="add mod topLvl">
          <ac:chgData name="hassan MH" userId="84cd2103f36ef0dc" providerId="LiveId" clId="{AAE74A20-8704-4AB7-9C4B-AE3F22FEC13C}" dt="2020-06-13T13:16:41.569" v="1696" actId="1076"/>
          <ac:spMkLst>
            <pc:docMk/>
            <pc:sldMk cId="1567284502" sldId="261"/>
            <ac:spMk id="27" creationId="{4E622225-F86E-4B1D-B02B-EF113774A33F}"/>
          </ac:spMkLst>
        </pc:spChg>
        <pc:spChg chg="add mod topLvl">
          <ac:chgData name="hassan MH" userId="84cd2103f36ef0dc" providerId="LiveId" clId="{AAE74A20-8704-4AB7-9C4B-AE3F22FEC13C}" dt="2020-06-13T13:17:08.825" v="1704" actId="1076"/>
          <ac:spMkLst>
            <pc:docMk/>
            <pc:sldMk cId="1567284502" sldId="261"/>
            <ac:spMk id="28" creationId="{17667EA9-AF9E-4A59-9597-1EED6D5A6D4A}"/>
          </ac:spMkLst>
        </pc:spChg>
        <pc:spChg chg="add mod">
          <ac:chgData name="hassan MH" userId="84cd2103f36ef0dc" providerId="LiveId" clId="{AAE74A20-8704-4AB7-9C4B-AE3F22FEC13C}" dt="2020-06-13T16:51:04.824" v="2734"/>
          <ac:spMkLst>
            <pc:docMk/>
            <pc:sldMk cId="1567284502" sldId="261"/>
            <ac:spMk id="29" creationId="{6663C767-53FB-4E06-AF7D-991FAF77990B}"/>
          </ac:spMkLst>
        </pc:spChg>
        <pc:spChg chg="add mod">
          <ac:chgData name="hassan MH" userId="84cd2103f36ef0dc" providerId="LiveId" clId="{AAE74A20-8704-4AB7-9C4B-AE3F22FEC13C}" dt="2020-06-13T16:51:04.824" v="2734"/>
          <ac:spMkLst>
            <pc:docMk/>
            <pc:sldMk cId="1567284502" sldId="261"/>
            <ac:spMk id="30" creationId="{A41A8C04-740D-40EF-8B18-23ED1C11DB2C}"/>
          </ac:spMkLst>
        </pc:spChg>
        <pc:spChg chg="add mod">
          <ac:chgData name="hassan MH" userId="84cd2103f36ef0dc" providerId="LiveId" clId="{AAE74A20-8704-4AB7-9C4B-AE3F22FEC13C}" dt="2020-06-13T16:51:04.824" v="2734"/>
          <ac:spMkLst>
            <pc:docMk/>
            <pc:sldMk cId="1567284502" sldId="261"/>
            <ac:spMk id="31" creationId="{8A2A5416-46FD-4BB6-A095-0FF4624FABB0}"/>
          </ac:spMkLst>
        </pc:spChg>
        <pc:spChg chg="add mod">
          <ac:chgData name="hassan MH" userId="84cd2103f36ef0dc" providerId="LiveId" clId="{AAE74A20-8704-4AB7-9C4B-AE3F22FEC13C}" dt="2020-06-13T16:51:04.824" v="2734"/>
          <ac:spMkLst>
            <pc:docMk/>
            <pc:sldMk cId="1567284502" sldId="261"/>
            <ac:spMk id="32" creationId="{63A558B9-BD2B-4FA1-9748-5DD0021E78E2}"/>
          </ac:spMkLst>
        </pc:spChg>
        <pc:spChg chg="add mod">
          <ac:chgData name="hassan MH" userId="84cd2103f36ef0dc" providerId="LiveId" clId="{AAE74A20-8704-4AB7-9C4B-AE3F22FEC13C}" dt="2020-06-13T16:51:04.824" v="2734"/>
          <ac:spMkLst>
            <pc:docMk/>
            <pc:sldMk cId="1567284502" sldId="261"/>
            <ac:spMk id="33" creationId="{C91FE9D7-F9A1-49F0-9DCA-B771BCEA6D4D}"/>
          </ac:spMkLst>
        </pc:spChg>
        <pc:spChg chg="add mod">
          <ac:chgData name="hassan MH" userId="84cd2103f36ef0dc" providerId="LiveId" clId="{AAE74A20-8704-4AB7-9C4B-AE3F22FEC13C}" dt="2020-06-13T16:51:04.824" v="2734"/>
          <ac:spMkLst>
            <pc:docMk/>
            <pc:sldMk cId="1567284502" sldId="261"/>
            <ac:spMk id="34" creationId="{AA8D9772-D0CA-4E77-8C4A-0AF69B64EC3F}"/>
          </ac:spMkLst>
        </pc:spChg>
        <pc:spChg chg="add mod">
          <ac:chgData name="hassan MH" userId="84cd2103f36ef0dc" providerId="LiveId" clId="{AAE74A20-8704-4AB7-9C4B-AE3F22FEC13C}" dt="2020-06-13T16:51:04.824" v="2734"/>
          <ac:spMkLst>
            <pc:docMk/>
            <pc:sldMk cId="1567284502" sldId="261"/>
            <ac:spMk id="35" creationId="{969BFB12-B420-436E-85A6-8E90C2E25A0A}"/>
          </ac:spMkLst>
        </pc:spChg>
        <pc:spChg chg="add mod">
          <ac:chgData name="hassan MH" userId="84cd2103f36ef0dc" providerId="LiveId" clId="{AAE74A20-8704-4AB7-9C4B-AE3F22FEC13C}" dt="2020-06-13T16:51:04.824" v="2734"/>
          <ac:spMkLst>
            <pc:docMk/>
            <pc:sldMk cId="1567284502" sldId="261"/>
            <ac:spMk id="36" creationId="{C18878E1-ACAD-43C7-99CB-7BE4FDDE41A6}"/>
          </ac:spMkLst>
        </pc:spChg>
        <pc:spChg chg="add mod ord">
          <ac:chgData name="hassan MH" userId="84cd2103f36ef0dc" providerId="LiveId" clId="{AAE74A20-8704-4AB7-9C4B-AE3F22FEC13C}" dt="2020-06-13T13:16:56.024" v="1700" actId="1076"/>
          <ac:spMkLst>
            <pc:docMk/>
            <pc:sldMk cId="1567284502" sldId="261"/>
            <ac:spMk id="48" creationId="{44979F10-D714-4125-9952-146F5D10FFE0}"/>
          </ac:spMkLst>
        </pc:spChg>
        <pc:grpChg chg="add mod">
          <ac:chgData name="hassan MH" userId="84cd2103f36ef0dc" providerId="LiveId" clId="{AAE74A20-8704-4AB7-9C4B-AE3F22FEC13C}" dt="2020-06-13T13:06:08.572" v="1508" actId="164"/>
          <ac:grpSpMkLst>
            <pc:docMk/>
            <pc:sldMk cId="1567284502" sldId="261"/>
            <ac:grpSpMk id="4" creationId="{3378B488-3DFD-4DE8-9C97-3B04F4387FA3}"/>
          </ac:grpSpMkLst>
        </pc:grpChg>
        <pc:grpChg chg="add mod">
          <ac:chgData name="hassan MH" userId="84cd2103f36ef0dc" providerId="LiveId" clId="{AAE74A20-8704-4AB7-9C4B-AE3F22FEC13C}" dt="2020-06-13T13:06:08.572" v="1508" actId="164"/>
          <ac:grpSpMkLst>
            <pc:docMk/>
            <pc:sldMk cId="1567284502" sldId="261"/>
            <ac:grpSpMk id="11" creationId="{C81FB32B-643F-438F-97F0-FA166C6120B9}"/>
          </ac:grpSpMkLst>
        </pc:grpChg>
        <pc:grpChg chg="add mod">
          <ac:chgData name="hassan MH" userId="84cd2103f36ef0dc" providerId="LiveId" clId="{AAE74A20-8704-4AB7-9C4B-AE3F22FEC13C}" dt="2020-06-13T13:12:32.631" v="1651" actId="1076"/>
          <ac:grpSpMkLst>
            <pc:docMk/>
            <pc:sldMk cId="1567284502" sldId="261"/>
            <ac:grpSpMk id="18" creationId="{E621B841-9D92-4DC8-AD0B-77391FEEA3F5}"/>
          </ac:grpSpMkLst>
        </pc:grpChg>
        <pc:grpChg chg="add del mod">
          <ac:chgData name="hassan MH" userId="84cd2103f36ef0dc" providerId="LiveId" clId="{AAE74A20-8704-4AB7-9C4B-AE3F22FEC13C}" dt="2020-06-13T13:11:55.180" v="1626" actId="478"/>
          <ac:grpSpMkLst>
            <pc:docMk/>
            <pc:sldMk cId="1567284502" sldId="261"/>
            <ac:grpSpMk id="19" creationId="{12A6BB30-925B-4CB2-BF0D-1CDD9A49A414}"/>
          </ac:grpSpMkLst>
        </pc:grpChg>
        <pc:grpChg chg="del mod topLvl">
          <ac:chgData name="hassan MH" userId="84cd2103f36ef0dc" providerId="LiveId" clId="{AAE74A20-8704-4AB7-9C4B-AE3F22FEC13C}" dt="2020-06-13T13:11:50.891" v="1625" actId="478"/>
          <ac:grpSpMkLst>
            <pc:docMk/>
            <pc:sldMk cId="1567284502" sldId="261"/>
            <ac:grpSpMk id="21" creationId="{4C192A6C-EE2B-4080-AA72-BFCB344D33A1}"/>
          </ac:grpSpMkLst>
        </pc:grpChg>
        <pc:grpChg chg="add del mod">
          <ac:chgData name="hassan MH" userId="84cd2103f36ef0dc" providerId="LiveId" clId="{AAE74A20-8704-4AB7-9C4B-AE3F22FEC13C}" dt="2020-06-13T13:16:19.634" v="1691" actId="165"/>
          <ac:grpSpMkLst>
            <pc:docMk/>
            <pc:sldMk cId="1567284502" sldId="261"/>
            <ac:grpSpMk id="47" creationId="{7DFD1A34-BBFF-4960-B884-1DC9950E8E2F}"/>
          </ac:grpSpMkLst>
        </pc:grpChg>
        <pc:picChg chg="add mod topLvl">
          <ac:chgData name="hassan MH" userId="84cd2103f36ef0dc" providerId="LiveId" clId="{AAE74A20-8704-4AB7-9C4B-AE3F22FEC13C}" dt="2020-06-13T13:44:18.668" v="2126" actId="207"/>
          <ac:picMkLst>
            <pc:docMk/>
            <pc:sldMk cId="1567284502" sldId="261"/>
            <ac:picMk id="38" creationId="{39B1FF58-26E4-41D1-A42D-AE1EA85FFE6B}"/>
          </ac:picMkLst>
        </pc:picChg>
        <pc:picChg chg="add del mod">
          <ac:chgData name="hassan MH" userId="84cd2103f36ef0dc" providerId="LiveId" clId="{AAE74A20-8704-4AB7-9C4B-AE3F22FEC13C}" dt="2020-06-13T13:14:56.073" v="1678" actId="478"/>
          <ac:picMkLst>
            <pc:docMk/>
            <pc:sldMk cId="1567284502" sldId="261"/>
            <ac:picMk id="40" creationId="{D8FDFBBA-9034-4434-B40C-95A33DD954D0}"/>
          </ac:picMkLst>
        </pc:picChg>
        <pc:picChg chg="add mod topLvl">
          <ac:chgData name="hassan MH" userId="84cd2103f36ef0dc" providerId="LiveId" clId="{AAE74A20-8704-4AB7-9C4B-AE3F22FEC13C}" dt="2020-06-13T13:44:33.633" v="2128" actId="207"/>
          <ac:picMkLst>
            <pc:docMk/>
            <pc:sldMk cId="1567284502" sldId="261"/>
            <ac:picMk id="42" creationId="{57617C1E-78D7-4B52-AB46-E9AC0BE6A52A}"/>
          </ac:picMkLst>
        </pc:picChg>
        <pc:picChg chg="add mod topLvl">
          <ac:chgData name="hassan MH" userId="84cd2103f36ef0dc" providerId="LiveId" clId="{AAE74A20-8704-4AB7-9C4B-AE3F22FEC13C}" dt="2020-06-13T13:44:15.680" v="2125" actId="207"/>
          <ac:picMkLst>
            <pc:docMk/>
            <pc:sldMk cId="1567284502" sldId="261"/>
            <ac:picMk id="44" creationId="{9045112B-3041-47A5-80F0-9A3FD7AE66C9}"/>
          </ac:picMkLst>
        </pc:picChg>
        <pc:picChg chg="add mod topLvl">
          <ac:chgData name="hassan MH" userId="84cd2103f36ef0dc" providerId="LiveId" clId="{AAE74A20-8704-4AB7-9C4B-AE3F22FEC13C}" dt="2020-06-13T13:44:22.663" v="2127" actId="207"/>
          <ac:picMkLst>
            <pc:docMk/>
            <pc:sldMk cId="1567284502" sldId="261"/>
            <ac:picMk id="46" creationId="{892A971A-4B39-459B-9AFC-AA1EF5714C6D}"/>
          </ac:picMkLst>
        </pc:picChg>
      </pc:sldChg>
      <pc:sldChg chg="addSp modSp add mod">
        <pc:chgData name="hassan MH" userId="84cd2103f36ef0dc" providerId="LiveId" clId="{AAE74A20-8704-4AB7-9C4B-AE3F22FEC13C}" dt="2020-06-13T16:51:04.824" v="2734"/>
        <pc:sldMkLst>
          <pc:docMk/>
          <pc:sldMk cId="1164171373" sldId="262"/>
        </pc:sldMkLst>
        <pc:spChg chg="add mod">
          <ac:chgData name="hassan MH" userId="84cd2103f36ef0dc" providerId="LiveId" clId="{AAE74A20-8704-4AB7-9C4B-AE3F22FEC13C}" dt="2020-06-13T13:18:30.474" v="1715"/>
          <ac:spMkLst>
            <pc:docMk/>
            <pc:sldMk cId="1164171373" sldId="262"/>
            <ac:spMk id="2" creationId="{CCC6C934-3B8C-419C-BDC8-E2E1C687E2CB}"/>
          </ac:spMkLst>
        </pc:spChg>
        <pc:spChg chg="mod">
          <ac:chgData name="hassan MH" userId="84cd2103f36ef0dc" providerId="LiveId" clId="{AAE74A20-8704-4AB7-9C4B-AE3F22FEC13C}" dt="2020-06-13T13:18:30.474" v="1715"/>
          <ac:spMkLst>
            <pc:docMk/>
            <pc:sldMk cId="1164171373" sldId="262"/>
            <ac:spMk id="4" creationId="{7E475A2E-5361-4A4D-B9E8-A01BD476CDBE}"/>
          </ac:spMkLst>
        </pc:spChg>
        <pc:spChg chg="mod">
          <ac:chgData name="hassan MH" userId="84cd2103f36ef0dc" providerId="LiveId" clId="{AAE74A20-8704-4AB7-9C4B-AE3F22FEC13C}" dt="2020-06-13T13:18:30.474" v="1715"/>
          <ac:spMkLst>
            <pc:docMk/>
            <pc:sldMk cId="1164171373" sldId="262"/>
            <ac:spMk id="5" creationId="{722DB303-3FD4-4BE6-ADB8-1DCF178353DA}"/>
          </ac:spMkLst>
        </pc:spChg>
        <pc:spChg chg="mod">
          <ac:chgData name="hassan MH" userId="84cd2103f36ef0dc" providerId="LiveId" clId="{AAE74A20-8704-4AB7-9C4B-AE3F22FEC13C}" dt="2020-06-13T13:18:30.474" v="1715"/>
          <ac:spMkLst>
            <pc:docMk/>
            <pc:sldMk cId="1164171373" sldId="262"/>
            <ac:spMk id="6" creationId="{DAB72DE2-1531-4EAB-8DFC-7F02B2DAC14A}"/>
          </ac:spMkLst>
        </pc:spChg>
        <pc:spChg chg="mod">
          <ac:chgData name="hassan MH" userId="84cd2103f36ef0dc" providerId="LiveId" clId="{AAE74A20-8704-4AB7-9C4B-AE3F22FEC13C}" dt="2020-06-13T13:18:30.474" v="1715"/>
          <ac:spMkLst>
            <pc:docMk/>
            <pc:sldMk cId="1164171373" sldId="262"/>
            <ac:spMk id="7" creationId="{F45A4FB2-6081-4FC1-86C0-60EAA90D5905}"/>
          </ac:spMkLst>
        </pc:spChg>
        <pc:spChg chg="mod">
          <ac:chgData name="hassan MH" userId="84cd2103f36ef0dc" providerId="LiveId" clId="{AAE74A20-8704-4AB7-9C4B-AE3F22FEC13C}" dt="2020-06-13T13:18:30.474" v="1715"/>
          <ac:spMkLst>
            <pc:docMk/>
            <pc:sldMk cId="1164171373" sldId="262"/>
            <ac:spMk id="8" creationId="{31D9814C-D21B-40B5-A8FF-318716A5EB99}"/>
          </ac:spMkLst>
        </pc:spChg>
        <pc:spChg chg="mod">
          <ac:chgData name="hassan MH" userId="84cd2103f36ef0dc" providerId="LiveId" clId="{AAE74A20-8704-4AB7-9C4B-AE3F22FEC13C}" dt="2020-06-13T13:18:30.474" v="1715"/>
          <ac:spMkLst>
            <pc:docMk/>
            <pc:sldMk cId="1164171373" sldId="262"/>
            <ac:spMk id="9" creationId="{375CB9E5-1412-4137-B3E7-A6FC3F08F0D6}"/>
          </ac:spMkLst>
        </pc:spChg>
        <pc:spChg chg="mod">
          <ac:chgData name="hassan MH" userId="84cd2103f36ef0dc" providerId="LiveId" clId="{AAE74A20-8704-4AB7-9C4B-AE3F22FEC13C}" dt="2020-06-13T13:18:30.474" v="1715"/>
          <ac:spMkLst>
            <pc:docMk/>
            <pc:sldMk cId="1164171373" sldId="262"/>
            <ac:spMk id="11" creationId="{0C245B1E-E746-480D-8957-8D0BB871D7DB}"/>
          </ac:spMkLst>
        </pc:spChg>
        <pc:spChg chg="mod">
          <ac:chgData name="hassan MH" userId="84cd2103f36ef0dc" providerId="LiveId" clId="{AAE74A20-8704-4AB7-9C4B-AE3F22FEC13C}" dt="2020-06-13T13:18:30.474" v="1715"/>
          <ac:spMkLst>
            <pc:docMk/>
            <pc:sldMk cId="1164171373" sldId="262"/>
            <ac:spMk id="12" creationId="{7D90B141-7D01-423C-8419-0AE78F59E019}"/>
          </ac:spMkLst>
        </pc:spChg>
        <pc:spChg chg="mod">
          <ac:chgData name="hassan MH" userId="84cd2103f36ef0dc" providerId="LiveId" clId="{AAE74A20-8704-4AB7-9C4B-AE3F22FEC13C}" dt="2020-06-13T13:18:30.474" v="1715"/>
          <ac:spMkLst>
            <pc:docMk/>
            <pc:sldMk cId="1164171373" sldId="262"/>
            <ac:spMk id="13" creationId="{3404C427-A6B0-4162-BC38-7CFE0952786E}"/>
          </ac:spMkLst>
        </pc:spChg>
        <pc:spChg chg="mod">
          <ac:chgData name="hassan MH" userId="84cd2103f36ef0dc" providerId="LiveId" clId="{AAE74A20-8704-4AB7-9C4B-AE3F22FEC13C}" dt="2020-06-13T13:18:30.474" v="1715"/>
          <ac:spMkLst>
            <pc:docMk/>
            <pc:sldMk cId="1164171373" sldId="262"/>
            <ac:spMk id="14" creationId="{25ED5BCE-94AE-4906-8CD5-711D81F09715}"/>
          </ac:spMkLst>
        </pc:spChg>
        <pc:spChg chg="mod">
          <ac:chgData name="hassan MH" userId="84cd2103f36ef0dc" providerId="LiveId" clId="{AAE74A20-8704-4AB7-9C4B-AE3F22FEC13C}" dt="2020-06-13T13:18:30.474" v="1715"/>
          <ac:spMkLst>
            <pc:docMk/>
            <pc:sldMk cId="1164171373" sldId="262"/>
            <ac:spMk id="15" creationId="{93522889-7322-4789-97B0-78090D92D976}"/>
          </ac:spMkLst>
        </pc:spChg>
        <pc:spChg chg="mod">
          <ac:chgData name="hassan MH" userId="84cd2103f36ef0dc" providerId="LiveId" clId="{AAE74A20-8704-4AB7-9C4B-AE3F22FEC13C}" dt="2020-06-13T13:18:30.474" v="1715"/>
          <ac:spMkLst>
            <pc:docMk/>
            <pc:sldMk cId="1164171373" sldId="262"/>
            <ac:spMk id="16" creationId="{A479B1FE-EE80-4217-BFBD-BF6AC7E11226}"/>
          </ac:spMkLst>
        </pc:spChg>
        <pc:spChg chg="add mod">
          <ac:chgData name="hassan MH" userId="84cd2103f36ef0dc" providerId="LiveId" clId="{AAE74A20-8704-4AB7-9C4B-AE3F22FEC13C}" dt="2020-06-13T16:51:04.824" v="2734"/>
          <ac:spMkLst>
            <pc:docMk/>
            <pc:sldMk cId="1164171373" sldId="262"/>
            <ac:spMk id="19" creationId="{3CBCB72A-8292-4075-ACD5-825F6C01F44D}"/>
          </ac:spMkLst>
        </pc:spChg>
        <pc:spChg chg="add mod">
          <ac:chgData name="hassan MH" userId="84cd2103f36ef0dc" providerId="LiveId" clId="{AAE74A20-8704-4AB7-9C4B-AE3F22FEC13C}" dt="2020-06-13T16:51:04.824" v="2734"/>
          <ac:spMkLst>
            <pc:docMk/>
            <pc:sldMk cId="1164171373" sldId="262"/>
            <ac:spMk id="20" creationId="{4F71351E-FCB4-4DF9-BD4F-C654615E62C0}"/>
          </ac:spMkLst>
        </pc:spChg>
        <pc:spChg chg="add mod">
          <ac:chgData name="hassan MH" userId="84cd2103f36ef0dc" providerId="LiveId" clId="{AAE74A20-8704-4AB7-9C4B-AE3F22FEC13C}" dt="2020-06-13T16:51:04.824" v="2734"/>
          <ac:spMkLst>
            <pc:docMk/>
            <pc:sldMk cId="1164171373" sldId="262"/>
            <ac:spMk id="21" creationId="{B1DCF974-A949-400B-8F2C-EDB71364DE1C}"/>
          </ac:spMkLst>
        </pc:spChg>
        <pc:grpChg chg="add mod">
          <ac:chgData name="hassan MH" userId="84cd2103f36ef0dc" providerId="LiveId" clId="{AAE74A20-8704-4AB7-9C4B-AE3F22FEC13C}" dt="2020-06-13T13:18:30.474" v="1715"/>
          <ac:grpSpMkLst>
            <pc:docMk/>
            <pc:sldMk cId="1164171373" sldId="262"/>
            <ac:grpSpMk id="3" creationId="{62903539-1F2C-41CD-B454-E74BAB859B27}"/>
          </ac:grpSpMkLst>
        </pc:grpChg>
        <pc:grpChg chg="add mod">
          <ac:chgData name="hassan MH" userId="84cd2103f36ef0dc" providerId="LiveId" clId="{AAE74A20-8704-4AB7-9C4B-AE3F22FEC13C}" dt="2020-06-13T13:18:30.474" v="1715"/>
          <ac:grpSpMkLst>
            <pc:docMk/>
            <pc:sldMk cId="1164171373" sldId="262"/>
            <ac:grpSpMk id="10" creationId="{79911D69-AC78-4FC2-AF5B-AC31E569CC36}"/>
          </ac:grpSpMkLst>
        </pc:grpChg>
        <pc:grpChg chg="add mod">
          <ac:chgData name="hassan MH" userId="84cd2103f36ef0dc" providerId="LiveId" clId="{AAE74A20-8704-4AB7-9C4B-AE3F22FEC13C}" dt="2020-06-13T13:19:07.410" v="1722" actId="1076"/>
          <ac:grpSpMkLst>
            <pc:docMk/>
            <pc:sldMk cId="1164171373" sldId="262"/>
            <ac:grpSpMk id="17" creationId="{C720DF65-6ABC-4F83-8FF8-10E08B438906}"/>
          </ac:grpSpMkLst>
        </pc:grpChg>
        <pc:picChg chg="add mod">
          <ac:chgData name="hassan MH" userId="84cd2103f36ef0dc" providerId="LiveId" clId="{AAE74A20-8704-4AB7-9C4B-AE3F22FEC13C}" dt="2020-06-13T13:19:07.410" v="1722" actId="1076"/>
          <ac:picMkLst>
            <pc:docMk/>
            <pc:sldMk cId="1164171373" sldId="262"/>
            <ac:picMk id="18" creationId="{FA535DA6-6393-4893-8A4B-B44D71EC36BA}"/>
          </ac:picMkLst>
        </pc:picChg>
      </pc:sldChg>
      <pc:sldChg chg="addSp delSp modSp add mod">
        <pc:chgData name="hassan MH" userId="84cd2103f36ef0dc" providerId="LiveId" clId="{AAE74A20-8704-4AB7-9C4B-AE3F22FEC13C}" dt="2020-06-13T16:51:04.824" v="2734"/>
        <pc:sldMkLst>
          <pc:docMk/>
          <pc:sldMk cId="4287346009" sldId="263"/>
        </pc:sldMkLst>
        <pc:spChg chg="add mod">
          <ac:chgData name="hassan MH" userId="84cd2103f36ef0dc" providerId="LiveId" clId="{AAE74A20-8704-4AB7-9C4B-AE3F22FEC13C}" dt="2020-06-13T13:06:15.757" v="1510" actId="164"/>
          <ac:spMkLst>
            <pc:docMk/>
            <pc:sldMk cId="4287346009" sldId="263"/>
            <ac:spMk id="2" creationId="{D135E81F-11D5-433B-AA82-64690FAF6451}"/>
          </ac:spMkLst>
        </pc:spChg>
        <pc:spChg chg="mod">
          <ac:chgData name="hassan MH" userId="84cd2103f36ef0dc" providerId="LiveId" clId="{AAE74A20-8704-4AB7-9C4B-AE3F22FEC13C}" dt="2020-06-13T13:01:42.109" v="1455"/>
          <ac:spMkLst>
            <pc:docMk/>
            <pc:sldMk cId="4287346009" sldId="263"/>
            <ac:spMk id="4" creationId="{AE7ED24A-BFFC-44F1-95D4-C5023C92024E}"/>
          </ac:spMkLst>
        </pc:spChg>
        <pc:spChg chg="mod">
          <ac:chgData name="hassan MH" userId="84cd2103f36ef0dc" providerId="LiveId" clId="{AAE74A20-8704-4AB7-9C4B-AE3F22FEC13C}" dt="2020-06-13T13:01:42.109" v="1455"/>
          <ac:spMkLst>
            <pc:docMk/>
            <pc:sldMk cId="4287346009" sldId="263"/>
            <ac:spMk id="5" creationId="{2825840B-C3F2-4CEB-BF06-748C24CA1457}"/>
          </ac:spMkLst>
        </pc:spChg>
        <pc:spChg chg="mod">
          <ac:chgData name="hassan MH" userId="84cd2103f36ef0dc" providerId="LiveId" clId="{AAE74A20-8704-4AB7-9C4B-AE3F22FEC13C}" dt="2020-06-13T13:01:42.109" v="1455"/>
          <ac:spMkLst>
            <pc:docMk/>
            <pc:sldMk cId="4287346009" sldId="263"/>
            <ac:spMk id="6" creationId="{B91F698D-3240-4639-B901-01B82E96A4E6}"/>
          </ac:spMkLst>
        </pc:spChg>
        <pc:spChg chg="mod">
          <ac:chgData name="hassan MH" userId="84cd2103f36ef0dc" providerId="LiveId" clId="{AAE74A20-8704-4AB7-9C4B-AE3F22FEC13C}" dt="2020-06-13T13:01:42.109" v="1455"/>
          <ac:spMkLst>
            <pc:docMk/>
            <pc:sldMk cId="4287346009" sldId="263"/>
            <ac:spMk id="7" creationId="{143EB47C-0502-42D1-8FB1-CE62097DD39A}"/>
          </ac:spMkLst>
        </pc:spChg>
        <pc:spChg chg="mod">
          <ac:chgData name="hassan MH" userId="84cd2103f36ef0dc" providerId="LiveId" clId="{AAE74A20-8704-4AB7-9C4B-AE3F22FEC13C}" dt="2020-06-13T13:01:42.109" v="1455"/>
          <ac:spMkLst>
            <pc:docMk/>
            <pc:sldMk cId="4287346009" sldId="263"/>
            <ac:spMk id="8" creationId="{4A75DC8F-697A-47D9-BFF0-26C186824A6A}"/>
          </ac:spMkLst>
        </pc:spChg>
        <pc:spChg chg="mod">
          <ac:chgData name="hassan MH" userId="84cd2103f36ef0dc" providerId="LiveId" clId="{AAE74A20-8704-4AB7-9C4B-AE3F22FEC13C}" dt="2020-06-13T13:01:42.109" v="1455"/>
          <ac:spMkLst>
            <pc:docMk/>
            <pc:sldMk cId="4287346009" sldId="263"/>
            <ac:spMk id="9" creationId="{167A3EC1-2425-4351-813C-4AAFD04F6905}"/>
          </ac:spMkLst>
        </pc:spChg>
        <pc:spChg chg="mod">
          <ac:chgData name="hassan MH" userId="84cd2103f36ef0dc" providerId="LiveId" clId="{AAE74A20-8704-4AB7-9C4B-AE3F22FEC13C}" dt="2020-06-13T13:01:52.297" v="1459"/>
          <ac:spMkLst>
            <pc:docMk/>
            <pc:sldMk cId="4287346009" sldId="263"/>
            <ac:spMk id="11" creationId="{8DB02779-6FC7-4BCC-A9F4-9A2331BB0181}"/>
          </ac:spMkLst>
        </pc:spChg>
        <pc:spChg chg="mod">
          <ac:chgData name="hassan MH" userId="84cd2103f36ef0dc" providerId="LiveId" clId="{AAE74A20-8704-4AB7-9C4B-AE3F22FEC13C}" dt="2020-06-13T13:01:52.297" v="1459"/>
          <ac:spMkLst>
            <pc:docMk/>
            <pc:sldMk cId="4287346009" sldId="263"/>
            <ac:spMk id="12" creationId="{5AEE198C-67BD-4817-AE21-9C7A0577100A}"/>
          </ac:spMkLst>
        </pc:spChg>
        <pc:spChg chg="mod">
          <ac:chgData name="hassan MH" userId="84cd2103f36ef0dc" providerId="LiveId" clId="{AAE74A20-8704-4AB7-9C4B-AE3F22FEC13C}" dt="2020-06-13T13:01:52.297" v="1459"/>
          <ac:spMkLst>
            <pc:docMk/>
            <pc:sldMk cId="4287346009" sldId="263"/>
            <ac:spMk id="13" creationId="{3A413260-0437-4C50-BE52-69E1FEB8C43C}"/>
          </ac:spMkLst>
        </pc:spChg>
        <pc:spChg chg="mod">
          <ac:chgData name="hassan MH" userId="84cd2103f36ef0dc" providerId="LiveId" clId="{AAE74A20-8704-4AB7-9C4B-AE3F22FEC13C}" dt="2020-06-13T13:01:52.297" v="1459"/>
          <ac:spMkLst>
            <pc:docMk/>
            <pc:sldMk cId="4287346009" sldId="263"/>
            <ac:spMk id="14" creationId="{C53BF76A-C9E5-4A57-824A-78B2F767A5BD}"/>
          </ac:spMkLst>
        </pc:spChg>
        <pc:spChg chg="mod">
          <ac:chgData name="hassan MH" userId="84cd2103f36ef0dc" providerId="LiveId" clId="{AAE74A20-8704-4AB7-9C4B-AE3F22FEC13C}" dt="2020-06-13T13:01:52.297" v="1459"/>
          <ac:spMkLst>
            <pc:docMk/>
            <pc:sldMk cId="4287346009" sldId="263"/>
            <ac:spMk id="15" creationId="{B06C9E23-A1B4-4565-B706-C53CD009D2DA}"/>
          </ac:spMkLst>
        </pc:spChg>
        <pc:spChg chg="mod">
          <ac:chgData name="hassan MH" userId="84cd2103f36ef0dc" providerId="LiveId" clId="{AAE74A20-8704-4AB7-9C4B-AE3F22FEC13C}" dt="2020-06-13T13:01:52.297" v="1459"/>
          <ac:spMkLst>
            <pc:docMk/>
            <pc:sldMk cId="4287346009" sldId="263"/>
            <ac:spMk id="16" creationId="{CF2FCE48-D8E8-49AE-A41D-1C29C0C4BD1D}"/>
          </ac:spMkLst>
        </pc:spChg>
        <pc:spChg chg="mod">
          <ac:chgData name="hassan MH" userId="84cd2103f36ef0dc" providerId="LiveId" clId="{AAE74A20-8704-4AB7-9C4B-AE3F22FEC13C}" dt="2020-06-13T13:02:03.575" v="1462"/>
          <ac:spMkLst>
            <pc:docMk/>
            <pc:sldMk cId="4287346009" sldId="263"/>
            <ac:spMk id="18" creationId="{EDFB0E52-928F-412A-A3C7-0BC68DA3E549}"/>
          </ac:spMkLst>
        </pc:spChg>
        <pc:spChg chg="mod">
          <ac:chgData name="hassan MH" userId="84cd2103f36ef0dc" providerId="LiveId" clId="{AAE74A20-8704-4AB7-9C4B-AE3F22FEC13C}" dt="2020-06-13T13:02:03.575" v="1462"/>
          <ac:spMkLst>
            <pc:docMk/>
            <pc:sldMk cId="4287346009" sldId="263"/>
            <ac:spMk id="19" creationId="{626B9C85-4C6F-43EA-B5B9-E3171D1E8769}"/>
          </ac:spMkLst>
        </pc:spChg>
        <pc:spChg chg="mod">
          <ac:chgData name="hassan MH" userId="84cd2103f36ef0dc" providerId="LiveId" clId="{AAE74A20-8704-4AB7-9C4B-AE3F22FEC13C}" dt="2020-06-13T13:02:03.575" v="1462"/>
          <ac:spMkLst>
            <pc:docMk/>
            <pc:sldMk cId="4287346009" sldId="263"/>
            <ac:spMk id="20" creationId="{334A89F6-BDBA-4A39-B205-598C66E5EAA3}"/>
          </ac:spMkLst>
        </pc:spChg>
        <pc:spChg chg="mod">
          <ac:chgData name="hassan MH" userId="84cd2103f36ef0dc" providerId="LiveId" clId="{AAE74A20-8704-4AB7-9C4B-AE3F22FEC13C}" dt="2020-06-13T13:02:03.575" v="1462"/>
          <ac:spMkLst>
            <pc:docMk/>
            <pc:sldMk cId="4287346009" sldId="263"/>
            <ac:spMk id="21" creationId="{2F16B07B-2610-459D-BD71-53AC00AB5635}"/>
          </ac:spMkLst>
        </pc:spChg>
        <pc:spChg chg="mod">
          <ac:chgData name="hassan MH" userId="84cd2103f36ef0dc" providerId="LiveId" clId="{AAE74A20-8704-4AB7-9C4B-AE3F22FEC13C}" dt="2020-06-13T13:02:03.575" v="1462"/>
          <ac:spMkLst>
            <pc:docMk/>
            <pc:sldMk cId="4287346009" sldId="263"/>
            <ac:spMk id="22" creationId="{7729124D-E7F7-4056-8527-D4A84C5E1328}"/>
          </ac:spMkLst>
        </pc:spChg>
        <pc:spChg chg="mod">
          <ac:chgData name="hassan MH" userId="84cd2103f36ef0dc" providerId="LiveId" clId="{AAE74A20-8704-4AB7-9C4B-AE3F22FEC13C}" dt="2020-06-13T13:02:03.575" v="1462"/>
          <ac:spMkLst>
            <pc:docMk/>
            <pc:sldMk cId="4287346009" sldId="263"/>
            <ac:spMk id="23" creationId="{5195749D-A211-400D-B6A8-EB1619DD13AD}"/>
          </ac:spMkLst>
        </pc:spChg>
        <pc:spChg chg="add mod topLvl">
          <ac:chgData name="hassan MH" userId="84cd2103f36ef0dc" providerId="LiveId" clId="{AAE74A20-8704-4AB7-9C4B-AE3F22FEC13C}" dt="2020-06-13T16:44:23.165" v="2660" actId="404"/>
          <ac:spMkLst>
            <pc:docMk/>
            <pc:sldMk cId="4287346009" sldId="263"/>
            <ac:spMk id="25" creationId="{6B694BA2-A889-4BB2-8B1B-B1FDD37BFD45}"/>
          </ac:spMkLst>
        </pc:spChg>
        <pc:spChg chg="add mod topLvl">
          <ac:chgData name="hassan MH" userId="84cd2103f36ef0dc" providerId="LiveId" clId="{AAE74A20-8704-4AB7-9C4B-AE3F22FEC13C}" dt="2020-06-13T16:44:23.165" v="2660" actId="404"/>
          <ac:spMkLst>
            <pc:docMk/>
            <pc:sldMk cId="4287346009" sldId="263"/>
            <ac:spMk id="26" creationId="{01954958-1498-4C07-B124-7068131DE629}"/>
          </ac:spMkLst>
        </pc:spChg>
        <pc:spChg chg="add mod topLvl">
          <ac:chgData name="hassan MH" userId="84cd2103f36ef0dc" providerId="LiveId" clId="{AAE74A20-8704-4AB7-9C4B-AE3F22FEC13C}" dt="2020-06-13T13:24:30.807" v="1818" actId="165"/>
          <ac:spMkLst>
            <pc:docMk/>
            <pc:sldMk cId="4287346009" sldId="263"/>
            <ac:spMk id="27" creationId="{644091D0-25A3-4AA4-9D01-F89F9E09AC9A}"/>
          </ac:spMkLst>
        </pc:spChg>
        <pc:spChg chg="add mod topLvl">
          <ac:chgData name="hassan MH" userId="84cd2103f36ef0dc" providerId="LiveId" clId="{AAE74A20-8704-4AB7-9C4B-AE3F22FEC13C}" dt="2020-06-13T13:24:30.807" v="1818" actId="165"/>
          <ac:spMkLst>
            <pc:docMk/>
            <pc:sldMk cId="4287346009" sldId="263"/>
            <ac:spMk id="28" creationId="{DB3B49E2-4887-464C-8921-DB0A78082A7B}"/>
          </ac:spMkLst>
        </pc:spChg>
        <pc:spChg chg="add mod topLvl">
          <ac:chgData name="hassan MH" userId="84cd2103f36ef0dc" providerId="LiveId" clId="{AAE74A20-8704-4AB7-9C4B-AE3F22FEC13C}" dt="2020-06-13T16:44:23.165" v="2660" actId="404"/>
          <ac:spMkLst>
            <pc:docMk/>
            <pc:sldMk cId="4287346009" sldId="263"/>
            <ac:spMk id="29" creationId="{C2183325-85FE-43CE-8EE8-48F32B9631D3}"/>
          </ac:spMkLst>
        </pc:spChg>
        <pc:spChg chg="add mod topLvl">
          <ac:chgData name="hassan MH" userId="84cd2103f36ef0dc" providerId="LiveId" clId="{AAE74A20-8704-4AB7-9C4B-AE3F22FEC13C}" dt="2020-06-13T16:44:23.165" v="2660" actId="404"/>
          <ac:spMkLst>
            <pc:docMk/>
            <pc:sldMk cId="4287346009" sldId="263"/>
            <ac:spMk id="30" creationId="{8A1ADD6D-1D78-48AC-9BF7-83FD603DB28E}"/>
          </ac:spMkLst>
        </pc:spChg>
        <pc:spChg chg="add mod topLvl">
          <ac:chgData name="hassan MH" userId="84cd2103f36ef0dc" providerId="LiveId" clId="{AAE74A20-8704-4AB7-9C4B-AE3F22FEC13C}" dt="2020-06-13T16:44:23.165" v="2660" actId="404"/>
          <ac:spMkLst>
            <pc:docMk/>
            <pc:sldMk cId="4287346009" sldId="263"/>
            <ac:spMk id="31" creationId="{7CC58DCE-02B5-4797-BB43-007A7133FE60}"/>
          </ac:spMkLst>
        </pc:spChg>
        <pc:spChg chg="add mod topLvl">
          <ac:chgData name="hassan MH" userId="84cd2103f36ef0dc" providerId="LiveId" clId="{AAE74A20-8704-4AB7-9C4B-AE3F22FEC13C}" dt="2020-06-13T16:44:28.177" v="2661" actId="1076"/>
          <ac:spMkLst>
            <pc:docMk/>
            <pc:sldMk cId="4287346009" sldId="263"/>
            <ac:spMk id="32" creationId="{B35789FC-7F80-44F5-94DE-690506120EC7}"/>
          </ac:spMkLst>
        </pc:spChg>
        <pc:spChg chg="add del mod">
          <ac:chgData name="hassan MH" userId="84cd2103f36ef0dc" providerId="LiveId" clId="{AAE74A20-8704-4AB7-9C4B-AE3F22FEC13C}" dt="2020-06-13T13:21:48.075" v="1789" actId="478"/>
          <ac:spMkLst>
            <pc:docMk/>
            <pc:sldMk cId="4287346009" sldId="263"/>
            <ac:spMk id="34" creationId="{285B73E4-759F-40AF-9E39-040F4837FCBA}"/>
          </ac:spMkLst>
        </pc:spChg>
        <pc:spChg chg="add mod">
          <ac:chgData name="hassan MH" userId="84cd2103f36ef0dc" providerId="LiveId" clId="{AAE74A20-8704-4AB7-9C4B-AE3F22FEC13C}" dt="2020-06-13T16:51:04.824" v="2734"/>
          <ac:spMkLst>
            <pc:docMk/>
            <pc:sldMk cId="4287346009" sldId="263"/>
            <ac:spMk id="35" creationId="{DB0943A3-5937-4817-A5E6-C56933492C09}"/>
          </ac:spMkLst>
        </pc:spChg>
        <pc:spChg chg="add mod">
          <ac:chgData name="hassan MH" userId="84cd2103f36ef0dc" providerId="LiveId" clId="{AAE74A20-8704-4AB7-9C4B-AE3F22FEC13C}" dt="2020-06-13T16:51:04.824" v="2734"/>
          <ac:spMkLst>
            <pc:docMk/>
            <pc:sldMk cId="4287346009" sldId="263"/>
            <ac:spMk id="36" creationId="{85F0E6D8-1256-4A4A-A64D-FEF44C2875D6}"/>
          </ac:spMkLst>
        </pc:spChg>
        <pc:grpChg chg="add mod">
          <ac:chgData name="hassan MH" userId="84cd2103f36ef0dc" providerId="LiveId" clId="{AAE74A20-8704-4AB7-9C4B-AE3F22FEC13C}" dt="2020-06-13T13:06:15.757" v="1510" actId="164"/>
          <ac:grpSpMkLst>
            <pc:docMk/>
            <pc:sldMk cId="4287346009" sldId="263"/>
            <ac:grpSpMk id="3" creationId="{0412753C-F3FB-4907-AF41-13E6275AD4D2}"/>
          </ac:grpSpMkLst>
        </pc:grpChg>
        <pc:grpChg chg="add mod">
          <ac:chgData name="hassan MH" userId="84cd2103f36ef0dc" providerId="LiveId" clId="{AAE74A20-8704-4AB7-9C4B-AE3F22FEC13C}" dt="2020-06-13T13:06:15.757" v="1510" actId="164"/>
          <ac:grpSpMkLst>
            <pc:docMk/>
            <pc:sldMk cId="4287346009" sldId="263"/>
            <ac:grpSpMk id="10" creationId="{D1491EE7-46D2-4B0A-A687-331789DA7D6F}"/>
          </ac:grpSpMkLst>
        </pc:grpChg>
        <pc:grpChg chg="add mod">
          <ac:chgData name="hassan MH" userId="84cd2103f36ef0dc" providerId="LiveId" clId="{AAE74A20-8704-4AB7-9C4B-AE3F22FEC13C}" dt="2020-06-13T13:06:15.757" v="1510" actId="164"/>
          <ac:grpSpMkLst>
            <pc:docMk/>
            <pc:sldMk cId="4287346009" sldId="263"/>
            <ac:grpSpMk id="17" creationId="{51843F8F-5732-40B9-A5DD-B9E15247B2B0}"/>
          </ac:grpSpMkLst>
        </pc:grpChg>
        <pc:grpChg chg="add mod">
          <ac:chgData name="hassan MH" userId="84cd2103f36ef0dc" providerId="LiveId" clId="{AAE74A20-8704-4AB7-9C4B-AE3F22FEC13C}" dt="2020-06-13T13:06:15.757" v="1510" actId="164"/>
          <ac:grpSpMkLst>
            <pc:docMk/>
            <pc:sldMk cId="4287346009" sldId="263"/>
            <ac:grpSpMk id="24" creationId="{49093200-3860-4B34-9E0C-CEC929A7E53B}"/>
          </ac:grpSpMkLst>
        </pc:grpChg>
        <pc:grpChg chg="add del mod">
          <ac:chgData name="hassan MH" userId="84cd2103f36ef0dc" providerId="LiveId" clId="{AAE74A20-8704-4AB7-9C4B-AE3F22FEC13C}" dt="2020-06-13T13:24:30.807" v="1818" actId="165"/>
          <ac:grpSpMkLst>
            <pc:docMk/>
            <pc:sldMk cId="4287346009" sldId="263"/>
            <ac:grpSpMk id="39" creationId="{22BF6247-DE56-4CA3-AE2D-146E85017F82}"/>
          </ac:grpSpMkLst>
        </pc:grpChg>
        <pc:picChg chg="add del mod">
          <ac:chgData name="hassan MH" userId="84cd2103f36ef0dc" providerId="LiveId" clId="{AAE74A20-8704-4AB7-9C4B-AE3F22FEC13C}" dt="2020-06-13T13:21:28.344" v="1781" actId="478"/>
          <ac:picMkLst>
            <pc:docMk/>
            <pc:sldMk cId="4287346009" sldId="263"/>
            <ac:picMk id="33" creationId="{97004B60-F717-4D54-B797-EC9FCB0DD054}"/>
          </ac:picMkLst>
        </pc:picChg>
        <pc:picChg chg="add del mod">
          <ac:chgData name="hassan MH" userId="84cd2103f36ef0dc" providerId="LiveId" clId="{AAE74A20-8704-4AB7-9C4B-AE3F22FEC13C}" dt="2020-06-13T13:22:59.200" v="1796" actId="478"/>
          <ac:picMkLst>
            <pc:docMk/>
            <pc:sldMk cId="4287346009" sldId="263"/>
            <ac:picMk id="37" creationId="{D31A7184-CC21-4BF5-A334-585338F8B93F}"/>
          </ac:picMkLst>
        </pc:picChg>
        <pc:picChg chg="add mod">
          <ac:chgData name="hassan MH" userId="84cd2103f36ef0dc" providerId="LiveId" clId="{AAE74A20-8704-4AB7-9C4B-AE3F22FEC13C}" dt="2020-06-13T13:24:10.600" v="1812" actId="1076"/>
          <ac:picMkLst>
            <pc:docMk/>
            <pc:sldMk cId="4287346009" sldId="263"/>
            <ac:picMk id="38" creationId="{04143329-5803-4E8D-A92E-B829FAD3690E}"/>
          </ac:picMkLst>
        </pc:picChg>
      </pc:sldChg>
      <pc:sldChg chg="addSp modSp add mod">
        <pc:chgData name="hassan MH" userId="84cd2103f36ef0dc" providerId="LiveId" clId="{AAE74A20-8704-4AB7-9C4B-AE3F22FEC13C}" dt="2020-06-13T16:51:04.824" v="2734"/>
        <pc:sldMkLst>
          <pc:docMk/>
          <pc:sldMk cId="2295990956" sldId="264"/>
        </pc:sldMkLst>
        <pc:spChg chg="add mod">
          <ac:chgData name="hassan MH" userId="84cd2103f36ef0dc" providerId="LiveId" clId="{AAE74A20-8704-4AB7-9C4B-AE3F22FEC13C}" dt="2020-06-13T13:27:07.784" v="1842"/>
          <ac:spMkLst>
            <pc:docMk/>
            <pc:sldMk cId="2295990956" sldId="264"/>
            <ac:spMk id="2" creationId="{96540A96-17E4-44DC-8010-782637B4EA21}"/>
          </ac:spMkLst>
        </pc:spChg>
        <pc:spChg chg="mod">
          <ac:chgData name="hassan MH" userId="84cd2103f36ef0dc" providerId="LiveId" clId="{AAE74A20-8704-4AB7-9C4B-AE3F22FEC13C}" dt="2020-06-13T13:27:07.784" v="1842"/>
          <ac:spMkLst>
            <pc:docMk/>
            <pc:sldMk cId="2295990956" sldId="264"/>
            <ac:spMk id="4" creationId="{C642E600-1EF8-4FB6-A8F5-0158B224F6B5}"/>
          </ac:spMkLst>
        </pc:spChg>
        <pc:spChg chg="mod">
          <ac:chgData name="hassan MH" userId="84cd2103f36ef0dc" providerId="LiveId" clId="{AAE74A20-8704-4AB7-9C4B-AE3F22FEC13C}" dt="2020-06-13T13:27:07.784" v="1842"/>
          <ac:spMkLst>
            <pc:docMk/>
            <pc:sldMk cId="2295990956" sldId="264"/>
            <ac:spMk id="5" creationId="{5C57D124-2522-4C22-B3E8-C4C1A1D20BD2}"/>
          </ac:spMkLst>
        </pc:spChg>
        <pc:spChg chg="mod">
          <ac:chgData name="hassan MH" userId="84cd2103f36ef0dc" providerId="LiveId" clId="{AAE74A20-8704-4AB7-9C4B-AE3F22FEC13C}" dt="2020-06-13T13:27:07.784" v="1842"/>
          <ac:spMkLst>
            <pc:docMk/>
            <pc:sldMk cId="2295990956" sldId="264"/>
            <ac:spMk id="6" creationId="{401F464D-FCBB-4E30-A98A-E7E29B629E13}"/>
          </ac:spMkLst>
        </pc:spChg>
        <pc:spChg chg="mod">
          <ac:chgData name="hassan MH" userId="84cd2103f36ef0dc" providerId="LiveId" clId="{AAE74A20-8704-4AB7-9C4B-AE3F22FEC13C}" dt="2020-06-13T13:27:07.784" v="1842"/>
          <ac:spMkLst>
            <pc:docMk/>
            <pc:sldMk cId="2295990956" sldId="264"/>
            <ac:spMk id="7" creationId="{3506CC6B-5EF2-4CC2-8273-53EC7B7D76B3}"/>
          </ac:spMkLst>
        </pc:spChg>
        <pc:spChg chg="mod">
          <ac:chgData name="hassan MH" userId="84cd2103f36ef0dc" providerId="LiveId" clId="{AAE74A20-8704-4AB7-9C4B-AE3F22FEC13C}" dt="2020-06-13T13:27:07.784" v="1842"/>
          <ac:spMkLst>
            <pc:docMk/>
            <pc:sldMk cId="2295990956" sldId="264"/>
            <ac:spMk id="8" creationId="{352EC5D5-759F-4028-B5A4-AE73E38AED32}"/>
          </ac:spMkLst>
        </pc:spChg>
        <pc:spChg chg="mod">
          <ac:chgData name="hassan MH" userId="84cd2103f36ef0dc" providerId="LiveId" clId="{AAE74A20-8704-4AB7-9C4B-AE3F22FEC13C}" dt="2020-06-13T13:27:07.784" v="1842"/>
          <ac:spMkLst>
            <pc:docMk/>
            <pc:sldMk cId="2295990956" sldId="264"/>
            <ac:spMk id="9" creationId="{2F8609EF-4EDF-4531-B182-606469DD7FB0}"/>
          </ac:spMkLst>
        </pc:spChg>
        <pc:spChg chg="mod">
          <ac:chgData name="hassan MH" userId="84cd2103f36ef0dc" providerId="LiveId" clId="{AAE74A20-8704-4AB7-9C4B-AE3F22FEC13C}" dt="2020-06-13T13:27:07.784" v="1842"/>
          <ac:spMkLst>
            <pc:docMk/>
            <pc:sldMk cId="2295990956" sldId="264"/>
            <ac:spMk id="11" creationId="{28231625-F208-4875-A6CF-A703DEB6050D}"/>
          </ac:spMkLst>
        </pc:spChg>
        <pc:spChg chg="mod">
          <ac:chgData name="hassan MH" userId="84cd2103f36ef0dc" providerId="LiveId" clId="{AAE74A20-8704-4AB7-9C4B-AE3F22FEC13C}" dt="2020-06-13T13:27:07.784" v="1842"/>
          <ac:spMkLst>
            <pc:docMk/>
            <pc:sldMk cId="2295990956" sldId="264"/>
            <ac:spMk id="12" creationId="{B41F1184-EBCB-44AC-9D6B-AC620CA81DA1}"/>
          </ac:spMkLst>
        </pc:spChg>
        <pc:spChg chg="mod">
          <ac:chgData name="hassan MH" userId="84cd2103f36ef0dc" providerId="LiveId" clId="{AAE74A20-8704-4AB7-9C4B-AE3F22FEC13C}" dt="2020-06-13T13:27:07.784" v="1842"/>
          <ac:spMkLst>
            <pc:docMk/>
            <pc:sldMk cId="2295990956" sldId="264"/>
            <ac:spMk id="13" creationId="{42528161-092C-4E53-9B7B-25660131D74B}"/>
          </ac:spMkLst>
        </pc:spChg>
        <pc:spChg chg="mod">
          <ac:chgData name="hassan MH" userId="84cd2103f36ef0dc" providerId="LiveId" clId="{AAE74A20-8704-4AB7-9C4B-AE3F22FEC13C}" dt="2020-06-13T13:27:07.784" v="1842"/>
          <ac:spMkLst>
            <pc:docMk/>
            <pc:sldMk cId="2295990956" sldId="264"/>
            <ac:spMk id="14" creationId="{B52080F5-FE09-44FB-8FD5-59D3CEC7DB1C}"/>
          </ac:spMkLst>
        </pc:spChg>
        <pc:spChg chg="mod">
          <ac:chgData name="hassan MH" userId="84cd2103f36ef0dc" providerId="LiveId" clId="{AAE74A20-8704-4AB7-9C4B-AE3F22FEC13C}" dt="2020-06-13T13:27:07.784" v="1842"/>
          <ac:spMkLst>
            <pc:docMk/>
            <pc:sldMk cId="2295990956" sldId="264"/>
            <ac:spMk id="15" creationId="{75871202-487B-49D9-92BA-869904E67B25}"/>
          </ac:spMkLst>
        </pc:spChg>
        <pc:spChg chg="mod">
          <ac:chgData name="hassan MH" userId="84cd2103f36ef0dc" providerId="LiveId" clId="{AAE74A20-8704-4AB7-9C4B-AE3F22FEC13C}" dt="2020-06-13T13:27:07.784" v="1842"/>
          <ac:spMkLst>
            <pc:docMk/>
            <pc:sldMk cId="2295990956" sldId="264"/>
            <ac:spMk id="16" creationId="{21AB008B-4315-4DB8-97EA-9F02597E259D}"/>
          </ac:spMkLst>
        </pc:spChg>
        <pc:spChg chg="mod">
          <ac:chgData name="hassan MH" userId="84cd2103f36ef0dc" providerId="LiveId" clId="{AAE74A20-8704-4AB7-9C4B-AE3F22FEC13C}" dt="2020-06-13T13:27:07.784" v="1842"/>
          <ac:spMkLst>
            <pc:docMk/>
            <pc:sldMk cId="2295990956" sldId="264"/>
            <ac:spMk id="18" creationId="{5C52691A-2F52-4013-A6C8-BCF3C2E43995}"/>
          </ac:spMkLst>
        </pc:spChg>
        <pc:spChg chg="mod">
          <ac:chgData name="hassan MH" userId="84cd2103f36ef0dc" providerId="LiveId" clId="{AAE74A20-8704-4AB7-9C4B-AE3F22FEC13C}" dt="2020-06-13T13:27:07.784" v="1842"/>
          <ac:spMkLst>
            <pc:docMk/>
            <pc:sldMk cId="2295990956" sldId="264"/>
            <ac:spMk id="19" creationId="{456ADD75-FDB9-49D1-AF5B-BFC7DBE8065B}"/>
          </ac:spMkLst>
        </pc:spChg>
        <pc:spChg chg="mod">
          <ac:chgData name="hassan MH" userId="84cd2103f36ef0dc" providerId="LiveId" clId="{AAE74A20-8704-4AB7-9C4B-AE3F22FEC13C}" dt="2020-06-13T13:27:07.784" v="1842"/>
          <ac:spMkLst>
            <pc:docMk/>
            <pc:sldMk cId="2295990956" sldId="264"/>
            <ac:spMk id="20" creationId="{73AAD215-3AC9-4DB5-BB92-36B0014C3161}"/>
          </ac:spMkLst>
        </pc:spChg>
        <pc:spChg chg="mod">
          <ac:chgData name="hassan MH" userId="84cd2103f36ef0dc" providerId="LiveId" clId="{AAE74A20-8704-4AB7-9C4B-AE3F22FEC13C}" dt="2020-06-13T13:27:07.784" v="1842"/>
          <ac:spMkLst>
            <pc:docMk/>
            <pc:sldMk cId="2295990956" sldId="264"/>
            <ac:spMk id="21" creationId="{41980F87-F5A1-401F-A59B-14B09BA95470}"/>
          </ac:spMkLst>
        </pc:spChg>
        <pc:spChg chg="mod">
          <ac:chgData name="hassan MH" userId="84cd2103f36ef0dc" providerId="LiveId" clId="{AAE74A20-8704-4AB7-9C4B-AE3F22FEC13C}" dt="2020-06-13T13:27:07.784" v="1842"/>
          <ac:spMkLst>
            <pc:docMk/>
            <pc:sldMk cId="2295990956" sldId="264"/>
            <ac:spMk id="22" creationId="{4A589E22-4EBF-41AC-8435-B7C2EB99A84F}"/>
          </ac:spMkLst>
        </pc:spChg>
        <pc:spChg chg="mod">
          <ac:chgData name="hassan MH" userId="84cd2103f36ef0dc" providerId="LiveId" clId="{AAE74A20-8704-4AB7-9C4B-AE3F22FEC13C}" dt="2020-06-13T13:27:07.784" v="1842"/>
          <ac:spMkLst>
            <pc:docMk/>
            <pc:sldMk cId="2295990956" sldId="264"/>
            <ac:spMk id="23" creationId="{E70FD20F-1005-4279-907D-6538F3F3EAC0}"/>
          </ac:spMkLst>
        </pc:spChg>
        <pc:spChg chg="mod">
          <ac:chgData name="hassan MH" userId="84cd2103f36ef0dc" providerId="LiveId" clId="{AAE74A20-8704-4AB7-9C4B-AE3F22FEC13C}" dt="2020-06-13T13:27:07.784" v="1842"/>
          <ac:spMkLst>
            <pc:docMk/>
            <pc:sldMk cId="2295990956" sldId="264"/>
            <ac:spMk id="25" creationId="{96813A7A-A204-4158-BD4E-D81EA60E43A8}"/>
          </ac:spMkLst>
        </pc:spChg>
        <pc:spChg chg="mod">
          <ac:chgData name="hassan MH" userId="84cd2103f36ef0dc" providerId="LiveId" clId="{AAE74A20-8704-4AB7-9C4B-AE3F22FEC13C}" dt="2020-06-13T13:27:07.784" v="1842"/>
          <ac:spMkLst>
            <pc:docMk/>
            <pc:sldMk cId="2295990956" sldId="264"/>
            <ac:spMk id="26" creationId="{03AA019F-FEF6-4D02-B8D6-CEEE9D4AE7B2}"/>
          </ac:spMkLst>
        </pc:spChg>
        <pc:spChg chg="mod">
          <ac:chgData name="hassan MH" userId="84cd2103f36ef0dc" providerId="LiveId" clId="{AAE74A20-8704-4AB7-9C4B-AE3F22FEC13C}" dt="2020-06-13T13:27:07.784" v="1842"/>
          <ac:spMkLst>
            <pc:docMk/>
            <pc:sldMk cId="2295990956" sldId="264"/>
            <ac:spMk id="27" creationId="{CCDC132E-47D5-46F8-A74D-C5C1148C27AC}"/>
          </ac:spMkLst>
        </pc:spChg>
        <pc:spChg chg="mod">
          <ac:chgData name="hassan MH" userId="84cd2103f36ef0dc" providerId="LiveId" clId="{AAE74A20-8704-4AB7-9C4B-AE3F22FEC13C}" dt="2020-06-13T13:27:07.784" v="1842"/>
          <ac:spMkLst>
            <pc:docMk/>
            <pc:sldMk cId="2295990956" sldId="264"/>
            <ac:spMk id="28" creationId="{CB610D70-BF40-4D24-9077-89C14761DB67}"/>
          </ac:spMkLst>
        </pc:spChg>
        <pc:spChg chg="mod">
          <ac:chgData name="hassan MH" userId="84cd2103f36ef0dc" providerId="LiveId" clId="{AAE74A20-8704-4AB7-9C4B-AE3F22FEC13C}" dt="2020-06-13T13:27:07.784" v="1842"/>
          <ac:spMkLst>
            <pc:docMk/>
            <pc:sldMk cId="2295990956" sldId="264"/>
            <ac:spMk id="29" creationId="{E82C065D-2330-4701-B709-7737965FA5C7}"/>
          </ac:spMkLst>
        </pc:spChg>
        <pc:spChg chg="mod">
          <ac:chgData name="hassan MH" userId="84cd2103f36ef0dc" providerId="LiveId" clId="{AAE74A20-8704-4AB7-9C4B-AE3F22FEC13C}" dt="2020-06-13T13:27:07.784" v="1842"/>
          <ac:spMkLst>
            <pc:docMk/>
            <pc:sldMk cId="2295990956" sldId="264"/>
            <ac:spMk id="30" creationId="{B825DFFE-EACF-469E-BD28-441825E2093D}"/>
          </ac:spMkLst>
        </pc:spChg>
        <pc:spChg chg="add mod">
          <ac:chgData name="hassan MH" userId="84cd2103f36ef0dc" providerId="LiveId" clId="{AAE74A20-8704-4AB7-9C4B-AE3F22FEC13C}" dt="2020-06-13T16:51:04.824" v="2734"/>
          <ac:spMkLst>
            <pc:docMk/>
            <pc:sldMk cId="2295990956" sldId="264"/>
            <ac:spMk id="34" creationId="{5E058963-77B4-4796-B3FF-C348F943DE6A}"/>
          </ac:spMkLst>
        </pc:spChg>
        <pc:spChg chg="add mod">
          <ac:chgData name="hassan MH" userId="84cd2103f36ef0dc" providerId="LiveId" clId="{AAE74A20-8704-4AB7-9C4B-AE3F22FEC13C}" dt="2020-06-13T16:51:04.824" v="2734"/>
          <ac:spMkLst>
            <pc:docMk/>
            <pc:sldMk cId="2295990956" sldId="264"/>
            <ac:spMk id="35" creationId="{B1E6B6BA-0679-4077-ABC8-B488D76F479C}"/>
          </ac:spMkLst>
        </pc:spChg>
        <pc:spChg chg="add mod">
          <ac:chgData name="hassan MH" userId="84cd2103f36ef0dc" providerId="LiveId" clId="{AAE74A20-8704-4AB7-9C4B-AE3F22FEC13C}" dt="2020-06-13T13:48:32.503" v="2167" actId="1076"/>
          <ac:spMkLst>
            <pc:docMk/>
            <pc:sldMk cId="2295990956" sldId="264"/>
            <ac:spMk id="36" creationId="{94D86DC5-06C4-44E1-9224-E953567441F2}"/>
          </ac:spMkLst>
        </pc:spChg>
        <pc:grpChg chg="add mod">
          <ac:chgData name="hassan MH" userId="84cd2103f36ef0dc" providerId="LiveId" clId="{AAE74A20-8704-4AB7-9C4B-AE3F22FEC13C}" dt="2020-06-13T13:27:07.784" v="1842"/>
          <ac:grpSpMkLst>
            <pc:docMk/>
            <pc:sldMk cId="2295990956" sldId="264"/>
            <ac:grpSpMk id="3" creationId="{A1FB917F-9E1E-478B-8B98-BA297FB1282C}"/>
          </ac:grpSpMkLst>
        </pc:grpChg>
        <pc:grpChg chg="add mod">
          <ac:chgData name="hassan MH" userId="84cd2103f36ef0dc" providerId="LiveId" clId="{AAE74A20-8704-4AB7-9C4B-AE3F22FEC13C}" dt="2020-06-13T13:27:07.784" v="1842"/>
          <ac:grpSpMkLst>
            <pc:docMk/>
            <pc:sldMk cId="2295990956" sldId="264"/>
            <ac:grpSpMk id="10" creationId="{D2ED0504-F477-423B-BC93-DE65AC026BE2}"/>
          </ac:grpSpMkLst>
        </pc:grpChg>
        <pc:grpChg chg="add mod">
          <ac:chgData name="hassan MH" userId="84cd2103f36ef0dc" providerId="LiveId" clId="{AAE74A20-8704-4AB7-9C4B-AE3F22FEC13C}" dt="2020-06-13T13:27:07.784" v="1842"/>
          <ac:grpSpMkLst>
            <pc:docMk/>
            <pc:sldMk cId="2295990956" sldId="264"/>
            <ac:grpSpMk id="17" creationId="{D4C44666-3DFA-420D-8458-BF3A5674E6FE}"/>
          </ac:grpSpMkLst>
        </pc:grpChg>
        <pc:grpChg chg="add mod">
          <ac:chgData name="hassan MH" userId="84cd2103f36ef0dc" providerId="LiveId" clId="{AAE74A20-8704-4AB7-9C4B-AE3F22FEC13C}" dt="2020-06-13T13:27:07.784" v="1842"/>
          <ac:grpSpMkLst>
            <pc:docMk/>
            <pc:sldMk cId="2295990956" sldId="264"/>
            <ac:grpSpMk id="24" creationId="{FA2CA1E1-9C1C-4EAF-8BD9-FC03ADB23F39}"/>
          </ac:grpSpMkLst>
        </pc:grpChg>
        <pc:grpChg chg="add mod">
          <ac:chgData name="hassan MH" userId="84cd2103f36ef0dc" providerId="LiveId" clId="{AAE74A20-8704-4AB7-9C4B-AE3F22FEC13C}" dt="2020-06-13T13:27:07.784" v="1842"/>
          <ac:grpSpMkLst>
            <pc:docMk/>
            <pc:sldMk cId="2295990956" sldId="264"/>
            <ac:grpSpMk id="31" creationId="{3D76839B-BF22-4FDB-A58A-134C24962967}"/>
          </ac:grpSpMkLst>
        </pc:grpChg>
        <pc:picChg chg="add mod ord">
          <ac:chgData name="hassan MH" userId="84cd2103f36ef0dc" providerId="LiveId" clId="{AAE74A20-8704-4AB7-9C4B-AE3F22FEC13C}" dt="2020-06-13T13:48:37.399" v="2169" actId="1076"/>
          <ac:picMkLst>
            <pc:docMk/>
            <pc:sldMk cId="2295990956" sldId="264"/>
            <ac:picMk id="32" creationId="{4863BF11-9F3E-4FE4-A62C-4641C85F6583}"/>
          </ac:picMkLst>
        </pc:picChg>
        <pc:picChg chg="add mod">
          <ac:chgData name="hassan MH" userId="84cd2103f36ef0dc" providerId="LiveId" clId="{AAE74A20-8704-4AB7-9C4B-AE3F22FEC13C}" dt="2020-06-13T13:26:39.713" v="1837" actId="1076"/>
          <ac:picMkLst>
            <pc:docMk/>
            <pc:sldMk cId="2295990956" sldId="264"/>
            <ac:picMk id="33" creationId="{D5F6EBFB-0C47-47A9-9553-1B57ABFB8A6C}"/>
          </ac:picMkLst>
        </pc:picChg>
      </pc:sldChg>
      <pc:sldChg chg="addSp delSp modSp add mod">
        <pc:chgData name="hassan MH" userId="84cd2103f36ef0dc" providerId="LiveId" clId="{AAE74A20-8704-4AB7-9C4B-AE3F22FEC13C}" dt="2020-06-13T16:51:04.824" v="2734"/>
        <pc:sldMkLst>
          <pc:docMk/>
          <pc:sldMk cId="649730420" sldId="265"/>
        </pc:sldMkLst>
        <pc:spChg chg="add mod">
          <ac:chgData name="hassan MH" userId="84cd2103f36ef0dc" providerId="LiveId" clId="{AAE74A20-8704-4AB7-9C4B-AE3F22FEC13C}" dt="2020-06-13T13:06:25.220" v="1512" actId="164"/>
          <ac:spMkLst>
            <pc:docMk/>
            <pc:sldMk cId="649730420" sldId="265"/>
            <ac:spMk id="2" creationId="{662CD407-4405-402E-918E-0CCAA33FD8C0}"/>
          </ac:spMkLst>
        </pc:spChg>
        <pc:spChg chg="mod">
          <ac:chgData name="hassan MH" userId="84cd2103f36ef0dc" providerId="LiveId" clId="{AAE74A20-8704-4AB7-9C4B-AE3F22FEC13C}" dt="2020-06-13T13:02:21.231" v="1472"/>
          <ac:spMkLst>
            <pc:docMk/>
            <pc:sldMk cId="649730420" sldId="265"/>
            <ac:spMk id="4" creationId="{1F267A34-97AA-4035-8CA6-BFAC542E74FF}"/>
          </ac:spMkLst>
        </pc:spChg>
        <pc:spChg chg="mod">
          <ac:chgData name="hassan MH" userId="84cd2103f36ef0dc" providerId="LiveId" clId="{AAE74A20-8704-4AB7-9C4B-AE3F22FEC13C}" dt="2020-06-13T13:02:21.231" v="1472"/>
          <ac:spMkLst>
            <pc:docMk/>
            <pc:sldMk cId="649730420" sldId="265"/>
            <ac:spMk id="5" creationId="{31C2D97F-19BF-41D4-AB77-ABEF42C06C73}"/>
          </ac:spMkLst>
        </pc:spChg>
        <pc:spChg chg="mod">
          <ac:chgData name="hassan MH" userId="84cd2103f36ef0dc" providerId="LiveId" clId="{AAE74A20-8704-4AB7-9C4B-AE3F22FEC13C}" dt="2020-06-13T13:02:21.231" v="1472"/>
          <ac:spMkLst>
            <pc:docMk/>
            <pc:sldMk cId="649730420" sldId="265"/>
            <ac:spMk id="6" creationId="{25630E3D-18DF-4C8E-8EB0-E9D5AE479BE3}"/>
          </ac:spMkLst>
        </pc:spChg>
        <pc:spChg chg="mod">
          <ac:chgData name="hassan MH" userId="84cd2103f36ef0dc" providerId="LiveId" clId="{AAE74A20-8704-4AB7-9C4B-AE3F22FEC13C}" dt="2020-06-13T13:02:21.231" v="1472"/>
          <ac:spMkLst>
            <pc:docMk/>
            <pc:sldMk cId="649730420" sldId="265"/>
            <ac:spMk id="7" creationId="{842DBE77-B2E0-4635-891F-2C22846C1E9D}"/>
          </ac:spMkLst>
        </pc:spChg>
        <pc:spChg chg="mod">
          <ac:chgData name="hassan MH" userId="84cd2103f36ef0dc" providerId="LiveId" clId="{AAE74A20-8704-4AB7-9C4B-AE3F22FEC13C}" dt="2020-06-13T13:02:21.231" v="1472"/>
          <ac:spMkLst>
            <pc:docMk/>
            <pc:sldMk cId="649730420" sldId="265"/>
            <ac:spMk id="8" creationId="{7B6B896C-AED9-4B95-B107-BD125E9EFCB4}"/>
          </ac:spMkLst>
        </pc:spChg>
        <pc:spChg chg="mod">
          <ac:chgData name="hassan MH" userId="84cd2103f36ef0dc" providerId="LiveId" clId="{AAE74A20-8704-4AB7-9C4B-AE3F22FEC13C}" dt="2020-06-13T13:02:21.231" v="1472"/>
          <ac:spMkLst>
            <pc:docMk/>
            <pc:sldMk cId="649730420" sldId="265"/>
            <ac:spMk id="9" creationId="{77108FAD-5E6F-41A8-BDDB-7BABC762303C}"/>
          </ac:spMkLst>
        </pc:spChg>
        <pc:spChg chg="mod">
          <ac:chgData name="hassan MH" userId="84cd2103f36ef0dc" providerId="LiveId" clId="{AAE74A20-8704-4AB7-9C4B-AE3F22FEC13C}" dt="2020-06-13T13:02:24.948" v="1474"/>
          <ac:spMkLst>
            <pc:docMk/>
            <pc:sldMk cId="649730420" sldId="265"/>
            <ac:spMk id="11" creationId="{B4FEC0D9-A25E-4CD4-83D4-C99247CA7EFC}"/>
          </ac:spMkLst>
        </pc:spChg>
        <pc:spChg chg="mod">
          <ac:chgData name="hassan MH" userId="84cd2103f36ef0dc" providerId="LiveId" clId="{AAE74A20-8704-4AB7-9C4B-AE3F22FEC13C}" dt="2020-06-13T13:02:24.948" v="1474"/>
          <ac:spMkLst>
            <pc:docMk/>
            <pc:sldMk cId="649730420" sldId="265"/>
            <ac:spMk id="12" creationId="{3EDB84A8-3208-4A41-8EE9-7B5021C6E602}"/>
          </ac:spMkLst>
        </pc:spChg>
        <pc:spChg chg="mod">
          <ac:chgData name="hassan MH" userId="84cd2103f36ef0dc" providerId="LiveId" clId="{AAE74A20-8704-4AB7-9C4B-AE3F22FEC13C}" dt="2020-06-13T13:02:24.948" v="1474"/>
          <ac:spMkLst>
            <pc:docMk/>
            <pc:sldMk cId="649730420" sldId="265"/>
            <ac:spMk id="13" creationId="{0A42B04D-4BE9-4409-B135-5FCD70CA0B48}"/>
          </ac:spMkLst>
        </pc:spChg>
        <pc:spChg chg="mod">
          <ac:chgData name="hassan MH" userId="84cd2103f36ef0dc" providerId="LiveId" clId="{AAE74A20-8704-4AB7-9C4B-AE3F22FEC13C}" dt="2020-06-13T13:02:24.948" v="1474"/>
          <ac:spMkLst>
            <pc:docMk/>
            <pc:sldMk cId="649730420" sldId="265"/>
            <ac:spMk id="14" creationId="{C3BD4B64-0F5A-4E0C-8D09-7C2CB5887D0A}"/>
          </ac:spMkLst>
        </pc:spChg>
        <pc:spChg chg="mod">
          <ac:chgData name="hassan MH" userId="84cd2103f36ef0dc" providerId="LiveId" clId="{AAE74A20-8704-4AB7-9C4B-AE3F22FEC13C}" dt="2020-06-13T13:02:24.948" v="1474"/>
          <ac:spMkLst>
            <pc:docMk/>
            <pc:sldMk cId="649730420" sldId="265"/>
            <ac:spMk id="15" creationId="{13D9B505-736E-44C7-998F-2DA2057815C3}"/>
          </ac:spMkLst>
        </pc:spChg>
        <pc:spChg chg="mod">
          <ac:chgData name="hassan MH" userId="84cd2103f36ef0dc" providerId="LiveId" clId="{AAE74A20-8704-4AB7-9C4B-AE3F22FEC13C}" dt="2020-06-13T13:02:24.948" v="1474"/>
          <ac:spMkLst>
            <pc:docMk/>
            <pc:sldMk cId="649730420" sldId="265"/>
            <ac:spMk id="16" creationId="{2AF56896-69E8-46D4-ABCE-467D7E99C463}"/>
          </ac:spMkLst>
        </pc:spChg>
        <pc:spChg chg="mod">
          <ac:chgData name="hassan MH" userId="84cd2103f36ef0dc" providerId="LiveId" clId="{AAE74A20-8704-4AB7-9C4B-AE3F22FEC13C}" dt="2020-06-13T13:02:26.757" v="1476"/>
          <ac:spMkLst>
            <pc:docMk/>
            <pc:sldMk cId="649730420" sldId="265"/>
            <ac:spMk id="18" creationId="{3A084460-58BF-4018-B5DD-1091FBD1F9ED}"/>
          </ac:spMkLst>
        </pc:spChg>
        <pc:spChg chg="mod">
          <ac:chgData name="hassan MH" userId="84cd2103f36ef0dc" providerId="LiveId" clId="{AAE74A20-8704-4AB7-9C4B-AE3F22FEC13C}" dt="2020-06-13T13:02:26.757" v="1476"/>
          <ac:spMkLst>
            <pc:docMk/>
            <pc:sldMk cId="649730420" sldId="265"/>
            <ac:spMk id="19" creationId="{40C9ACBC-55CA-4C50-81C0-7F6856ED3AA6}"/>
          </ac:spMkLst>
        </pc:spChg>
        <pc:spChg chg="mod">
          <ac:chgData name="hassan MH" userId="84cd2103f36ef0dc" providerId="LiveId" clId="{AAE74A20-8704-4AB7-9C4B-AE3F22FEC13C}" dt="2020-06-13T13:02:26.757" v="1476"/>
          <ac:spMkLst>
            <pc:docMk/>
            <pc:sldMk cId="649730420" sldId="265"/>
            <ac:spMk id="20" creationId="{08AFF9B0-5809-4C8F-BF3F-A3BD4E1003C5}"/>
          </ac:spMkLst>
        </pc:spChg>
        <pc:spChg chg="mod">
          <ac:chgData name="hassan MH" userId="84cd2103f36ef0dc" providerId="LiveId" clId="{AAE74A20-8704-4AB7-9C4B-AE3F22FEC13C}" dt="2020-06-13T13:02:26.757" v="1476"/>
          <ac:spMkLst>
            <pc:docMk/>
            <pc:sldMk cId="649730420" sldId="265"/>
            <ac:spMk id="21" creationId="{C9E8A085-3F91-459A-A0CC-10CD5FA432E1}"/>
          </ac:spMkLst>
        </pc:spChg>
        <pc:spChg chg="mod">
          <ac:chgData name="hassan MH" userId="84cd2103f36ef0dc" providerId="LiveId" clId="{AAE74A20-8704-4AB7-9C4B-AE3F22FEC13C}" dt="2020-06-13T13:02:26.757" v="1476"/>
          <ac:spMkLst>
            <pc:docMk/>
            <pc:sldMk cId="649730420" sldId="265"/>
            <ac:spMk id="22" creationId="{DFA0D2FC-452E-4EF5-8CA7-91E33845A21A}"/>
          </ac:spMkLst>
        </pc:spChg>
        <pc:spChg chg="mod">
          <ac:chgData name="hassan MH" userId="84cd2103f36ef0dc" providerId="LiveId" clId="{AAE74A20-8704-4AB7-9C4B-AE3F22FEC13C}" dt="2020-06-13T13:02:26.757" v="1476"/>
          <ac:spMkLst>
            <pc:docMk/>
            <pc:sldMk cId="649730420" sldId="265"/>
            <ac:spMk id="23" creationId="{B892A8A1-5B8E-4AE5-99EB-1841CE40DABA}"/>
          </ac:spMkLst>
        </pc:spChg>
        <pc:spChg chg="add mod topLvl">
          <ac:chgData name="hassan MH" userId="84cd2103f36ef0dc" providerId="LiveId" clId="{AAE74A20-8704-4AB7-9C4B-AE3F22FEC13C}" dt="2020-06-13T13:30:14.115" v="1902" actId="1076"/>
          <ac:spMkLst>
            <pc:docMk/>
            <pc:sldMk cId="649730420" sldId="265"/>
            <ac:spMk id="26" creationId="{573EE5C5-4D32-473B-9D48-4DB1D17A7888}"/>
          </ac:spMkLst>
        </pc:spChg>
        <pc:spChg chg="add mod topLvl">
          <ac:chgData name="hassan MH" userId="84cd2103f36ef0dc" providerId="LiveId" clId="{AAE74A20-8704-4AB7-9C4B-AE3F22FEC13C}" dt="2020-06-13T13:30:14.115" v="1902" actId="1076"/>
          <ac:spMkLst>
            <pc:docMk/>
            <pc:sldMk cId="649730420" sldId="265"/>
            <ac:spMk id="27" creationId="{FF106EBE-7BB0-43B8-8548-9EF9E171BF53}"/>
          </ac:spMkLst>
        </pc:spChg>
        <pc:spChg chg="add mod topLvl">
          <ac:chgData name="hassan MH" userId="84cd2103f36ef0dc" providerId="LiveId" clId="{AAE74A20-8704-4AB7-9C4B-AE3F22FEC13C}" dt="2020-06-13T13:30:14.115" v="1902" actId="1076"/>
          <ac:spMkLst>
            <pc:docMk/>
            <pc:sldMk cId="649730420" sldId="265"/>
            <ac:spMk id="28" creationId="{D85F81E4-A340-4D5F-9748-E792A3268DB1}"/>
          </ac:spMkLst>
        </pc:spChg>
        <pc:spChg chg="add mod topLvl">
          <ac:chgData name="hassan MH" userId="84cd2103f36ef0dc" providerId="LiveId" clId="{AAE74A20-8704-4AB7-9C4B-AE3F22FEC13C}" dt="2020-06-13T13:30:14.115" v="1902" actId="1076"/>
          <ac:spMkLst>
            <pc:docMk/>
            <pc:sldMk cId="649730420" sldId="265"/>
            <ac:spMk id="29" creationId="{9222BFC5-BC7F-4ED2-B9CE-71602316386F}"/>
          </ac:spMkLst>
        </pc:spChg>
        <pc:spChg chg="add mod topLvl">
          <ac:chgData name="hassan MH" userId="84cd2103f36ef0dc" providerId="LiveId" clId="{AAE74A20-8704-4AB7-9C4B-AE3F22FEC13C}" dt="2020-06-13T13:30:14.115" v="1902" actId="1076"/>
          <ac:spMkLst>
            <pc:docMk/>
            <pc:sldMk cId="649730420" sldId="265"/>
            <ac:spMk id="30" creationId="{8F670C9A-8F61-4282-A60C-13B79F78CF07}"/>
          </ac:spMkLst>
        </pc:spChg>
        <pc:spChg chg="add mod">
          <ac:chgData name="hassan MH" userId="84cd2103f36ef0dc" providerId="LiveId" clId="{AAE74A20-8704-4AB7-9C4B-AE3F22FEC13C}" dt="2020-06-13T16:51:04.824" v="2734"/>
          <ac:spMkLst>
            <pc:docMk/>
            <pc:sldMk cId="649730420" sldId="265"/>
            <ac:spMk id="32" creationId="{E44F9B3E-70BB-4F1A-BB9F-147B9FE120EE}"/>
          </ac:spMkLst>
        </pc:spChg>
        <pc:spChg chg="add mod">
          <ac:chgData name="hassan MH" userId="84cd2103f36ef0dc" providerId="LiveId" clId="{AAE74A20-8704-4AB7-9C4B-AE3F22FEC13C}" dt="2020-06-13T16:51:04.824" v="2734"/>
          <ac:spMkLst>
            <pc:docMk/>
            <pc:sldMk cId="649730420" sldId="265"/>
            <ac:spMk id="33" creationId="{DEF2EE96-854E-4722-942A-EF14EA174F14}"/>
          </ac:spMkLst>
        </pc:spChg>
        <pc:spChg chg="add mod">
          <ac:chgData name="hassan MH" userId="84cd2103f36ef0dc" providerId="LiveId" clId="{AAE74A20-8704-4AB7-9C4B-AE3F22FEC13C}" dt="2020-06-13T16:51:04.824" v="2734"/>
          <ac:spMkLst>
            <pc:docMk/>
            <pc:sldMk cId="649730420" sldId="265"/>
            <ac:spMk id="34" creationId="{0D66339C-4E18-4690-BF37-EEAE74F8574E}"/>
          </ac:spMkLst>
        </pc:spChg>
        <pc:spChg chg="add mod">
          <ac:chgData name="hassan MH" userId="84cd2103f36ef0dc" providerId="LiveId" clId="{AAE74A20-8704-4AB7-9C4B-AE3F22FEC13C}" dt="2020-06-13T16:51:04.824" v="2734"/>
          <ac:spMkLst>
            <pc:docMk/>
            <pc:sldMk cId="649730420" sldId="265"/>
            <ac:spMk id="35" creationId="{36D62699-C50D-4DFE-B1E7-FE64AB8FEFF8}"/>
          </ac:spMkLst>
        </pc:spChg>
        <pc:spChg chg="add mod">
          <ac:chgData name="hassan MH" userId="84cd2103f36ef0dc" providerId="LiveId" clId="{AAE74A20-8704-4AB7-9C4B-AE3F22FEC13C}" dt="2020-06-13T16:51:04.824" v="2734"/>
          <ac:spMkLst>
            <pc:docMk/>
            <pc:sldMk cId="649730420" sldId="265"/>
            <ac:spMk id="36" creationId="{33AA359B-A31F-4288-9F52-BDA1F933BD33}"/>
          </ac:spMkLst>
        </pc:spChg>
        <pc:grpChg chg="add mod">
          <ac:chgData name="hassan MH" userId="84cd2103f36ef0dc" providerId="LiveId" clId="{AAE74A20-8704-4AB7-9C4B-AE3F22FEC13C}" dt="2020-06-13T13:06:25.220" v="1512" actId="164"/>
          <ac:grpSpMkLst>
            <pc:docMk/>
            <pc:sldMk cId="649730420" sldId="265"/>
            <ac:grpSpMk id="3" creationId="{4512FD16-4834-441C-9E27-7D436C43295F}"/>
          </ac:grpSpMkLst>
        </pc:grpChg>
        <pc:grpChg chg="add mod">
          <ac:chgData name="hassan MH" userId="84cd2103f36ef0dc" providerId="LiveId" clId="{AAE74A20-8704-4AB7-9C4B-AE3F22FEC13C}" dt="2020-06-13T13:06:25.220" v="1512" actId="164"/>
          <ac:grpSpMkLst>
            <pc:docMk/>
            <pc:sldMk cId="649730420" sldId="265"/>
            <ac:grpSpMk id="10" creationId="{06B94BF6-7A53-43FC-9D1A-B91B9300F2F2}"/>
          </ac:grpSpMkLst>
        </pc:grpChg>
        <pc:grpChg chg="add mod">
          <ac:chgData name="hassan MH" userId="84cd2103f36ef0dc" providerId="LiveId" clId="{AAE74A20-8704-4AB7-9C4B-AE3F22FEC13C}" dt="2020-06-13T13:06:25.220" v="1512" actId="164"/>
          <ac:grpSpMkLst>
            <pc:docMk/>
            <pc:sldMk cId="649730420" sldId="265"/>
            <ac:grpSpMk id="17" creationId="{0480E062-4E0D-4C06-9BFD-1A61D01FB441}"/>
          </ac:grpSpMkLst>
        </pc:grpChg>
        <pc:grpChg chg="add mod">
          <ac:chgData name="hassan MH" userId="84cd2103f36ef0dc" providerId="LiveId" clId="{AAE74A20-8704-4AB7-9C4B-AE3F22FEC13C}" dt="2020-06-13T13:06:25.220" v="1512" actId="164"/>
          <ac:grpSpMkLst>
            <pc:docMk/>
            <pc:sldMk cId="649730420" sldId="265"/>
            <ac:grpSpMk id="24" creationId="{BE8FA6C6-7838-49CA-A203-889AB31A8451}"/>
          </ac:grpSpMkLst>
        </pc:grpChg>
        <pc:grpChg chg="add del mod">
          <ac:chgData name="hassan MH" userId="84cd2103f36ef0dc" providerId="LiveId" clId="{AAE74A20-8704-4AB7-9C4B-AE3F22FEC13C}" dt="2020-06-13T13:28:42.672" v="1871" actId="165"/>
          <ac:grpSpMkLst>
            <pc:docMk/>
            <pc:sldMk cId="649730420" sldId="265"/>
            <ac:grpSpMk id="31" creationId="{F3880968-0CD1-4278-BBCD-6AA1E37A2272}"/>
          </ac:grpSpMkLst>
        </pc:grpChg>
        <pc:picChg chg="add mod topLvl">
          <ac:chgData name="hassan MH" userId="84cd2103f36ef0dc" providerId="LiveId" clId="{AAE74A20-8704-4AB7-9C4B-AE3F22FEC13C}" dt="2020-06-13T13:30:14.115" v="1902" actId="1076"/>
          <ac:picMkLst>
            <pc:docMk/>
            <pc:sldMk cId="649730420" sldId="265"/>
            <ac:picMk id="25" creationId="{F61708F1-5CD1-4593-B593-DF564D743BA6}"/>
          </ac:picMkLst>
        </pc:picChg>
        <pc:picChg chg="add mod">
          <ac:chgData name="hassan MH" userId="84cd2103f36ef0dc" providerId="LiveId" clId="{AAE74A20-8704-4AB7-9C4B-AE3F22FEC13C}" dt="2020-06-13T13:31:05.832" v="1913" actId="1076"/>
          <ac:picMkLst>
            <pc:docMk/>
            <pc:sldMk cId="649730420" sldId="265"/>
            <ac:picMk id="37" creationId="{CDD6A52F-4102-46ED-8110-AADF5F0DC879}"/>
          </ac:picMkLst>
        </pc:picChg>
        <pc:picChg chg="add mod">
          <ac:chgData name="hassan MH" userId="84cd2103f36ef0dc" providerId="LiveId" clId="{AAE74A20-8704-4AB7-9C4B-AE3F22FEC13C}" dt="2020-06-13T13:44:10.271" v="2124" actId="207"/>
          <ac:picMkLst>
            <pc:docMk/>
            <pc:sldMk cId="649730420" sldId="265"/>
            <ac:picMk id="38" creationId="{769B5298-8257-4A71-A7F0-0B3B141458AA}"/>
          </ac:picMkLst>
        </pc:picChg>
        <pc:picChg chg="add mod">
          <ac:chgData name="hassan MH" userId="84cd2103f36ef0dc" providerId="LiveId" clId="{AAE74A20-8704-4AB7-9C4B-AE3F22FEC13C}" dt="2020-06-13T13:30:14.115" v="1902" actId="1076"/>
          <ac:picMkLst>
            <pc:docMk/>
            <pc:sldMk cId="649730420" sldId="265"/>
            <ac:picMk id="39" creationId="{E08407F1-F22D-439B-AF1C-7505EC4A2DC6}"/>
          </ac:picMkLst>
        </pc:picChg>
        <pc:picChg chg="add mod">
          <ac:chgData name="hassan MH" userId="84cd2103f36ef0dc" providerId="LiveId" clId="{AAE74A20-8704-4AB7-9C4B-AE3F22FEC13C}" dt="2020-06-13T13:30:14.115" v="1902" actId="1076"/>
          <ac:picMkLst>
            <pc:docMk/>
            <pc:sldMk cId="649730420" sldId="265"/>
            <ac:picMk id="40" creationId="{494BA5BF-2FE3-483C-9688-9601549BD583}"/>
          </ac:picMkLst>
        </pc:picChg>
        <pc:picChg chg="add mod">
          <ac:chgData name="hassan MH" userId="84cd2103f36ef0dc" providerId="LiveId" clId="{AAE74A20-8704-4AB7-9C4B-AE3F22FEC13C}" dt="2020-06-13T13:44:07.080" v="2123" actId="207"/>
          <ac:picMkLst>
            <pc:docMk/>
            <pc:sldMk cId="649730420" sldId="265"/>
            <ac:picMk id="42" creationId="{6769AAEA-74D1-4510-93B4-F397357554F5}"/>
          </ac:picMkLst>
        </pc:picChg>
      </pc:sldChg>
      <pc:sldChg chg="addSp delSp modSp add mod">
        <pc:chgData name="hassan MH" userId="84cd2103f36ef0dc" providerId="LiveId" clId="{AAE74A20-8704-4AB7-9C4B-AE3F22FEC13C}" dt="2020-06-13T16:51:04.824" v="2734"/>
        <pc:sldMkLst>
          <pc:docMk/>
          <pc:sldMk cId="1581022384" sldId="266"/>
        </pc:sldMkLst>
        <pc:spChg chg="add mod">
          <ac:chgData name="hassan MH" userId="84cd2103f36ef0dc" providerId="LiveId" clId="{AAE74A20-8704-4AB7-9C4B-AE3F22FEC13C}" dt="2020-06-13T13:06:28.966" v="1513" actId="164"/>
          <ac:spMkLst>
            <pc:docMk/>
            <pc:sldMk cId="1581022384" sldId="266"/>
            <ac:spMk id="2" creationId="{0F8F1E48-B3BD-483D-B7CE-5BB7EAE48E9A}"/>
          </ac:spMkLst>
        </pc:spChg>
        <pc:spChg chg="add mod">
          <ac:chgData name="hassan MH" userId="84cd2103f36ef0dc" providerId="LiveId" clId="{AAE74A20-8704-4AB7-9C4B-AE3F22FEC13C}" dt="2020-06-13T13:06:28.966" v="1513" actId="164"/>
          <ac:spMkLst>
            <pc:docMk/>
            <pc:sldMk cId="1581022384" sldId="266"/>
            <ac:spMk id="3" creationId="{83199162-09D8-48FD-80CE-8D4037BF6B0D}"/>
          </ac:spMkLst>
        </pc:spChg>
        <pc:spChg chg="mod">
          <ac:chgData name="hassan MH" userId="84cd2103f36ef0dc" providerId="LiveId" clId="{AAE74A20-8704-4AB7-9C4B-AE3F22FEC13C}" dt="2020-06-13T13:02:46.429" v="1483"/>
          <ac:spMkLst>
            <pc:docMk/>
            <pc:sldMk cId="1581022384" sldId="266"/>
            <ac:spMk id="7" creationId="{D255ABB6-920A-4AC9-9FBD-4A2302A2E9E2}"/>
          </ac:spMkLst>
        </pc:spChg>
        <pc:spChg chg="mod">
          <ac:chgData name="hassan MH" userId="84cd2103f36ef0dc" providerId="LiveId" clId="{AAE74A20-8704-4AB7-9C4B-AE3F22FEC13C}" dt="2020-06-13T13:02:46.429" v="1483"/>
          <ac:spMkLst>
            <pc:docMk/>
            <pc:sldMk cId="1581022384" sldId="266"/>
            <ac:spMk id="8" creationId="{F36D9908-F10F-4FFB-B8A3-FD7C5F6977AC}"/>
          </ac:spMkLst>
        </pc:spChg>
        <pc:spChg chg="mod">
          <ac:chgData name="hassan MH" userId="84cd2103f36ef0dc" providerId="LiveId" clId="{AAE74A20-8704-4AB7-9C4B-AE3F22FEC13C}" dt="2020-06-13T13:02:46.429" v="1483"/>
          <ac:spMkLst>
            <pc:docMk/>
            <pc:sldMk cId="1581022384" sldId="266"/>
            <ac:spMk id="9" creationId="{A290A938-6636-427E-820E-B3905140D88A}"/>
          </ac:spMkLst>
        </pc:spChg>
        <pc:spChg chg="mod">
          <ac:chgData name="hassan MH" userId="84cd2103f36ef0dc" providerId="LiveId" clId="{AAE74A20-8704-4AB7-9C4B-AE3F22FEC13C}" dt="2020-06-13T13:02:46.429" v="1483"/>
          <ac:spMkLst>
            <pc:docMk/>
            <pc:sldMk cId="1581022384" sldId="266"/>
            <ac:spMk id="10" creationId="{82B786D5-CFFA-4DD1-9271-149EABF18DB0}"/>
          </ac:spMkLst>
        </pc:spChg>
        <pc:spChg chg="mod">
          <ac:chgData name="hassan MH" userId="84cd2103f36ef0dc" providerId="LiveId" clId="{AAE74A20-8704-4AB7-9C4B-AE3F22FEC13C}" dt="2020-06-13T13:02:46.429" v="1483"/>
          <ac:spMkLst>
            <pc:docMk/>
            <pc:sldMk cId="1581022384" sldId="266"/>
            <ac:spMk id="11" creationId="{845FA085-F0D5-48E4-BA47-102F0D92E051}"/>
          </ac:spMkLst>
        </pc:spChg>
        <pc:spChg chg="mod">
          <ac:chgData name="hassan MH" userId="84cd2103f36ef0dc" providerId="LiveId" clId="{AAE74A20-8704-4AB7-9C4B-AE3F22FEC13C}" dt="2020-06-13T13:02:46.429" v="1483"/>
          <ac:spMkLst>
            <pc:docMk/>
            <pc:sldMk cId="1581022384" sldId="266"/>
            <ac:spMk id="12" creationId="{287BA9B3-0BF9-4677-A7E2-A9B15F1A8B25}"/>
          </ac:spMkLst>
        </pc:spChg>
        <pc:spChg chg="mod">
          <ac:chgData name="hassan MH" userId="84cd2103f36ef0dc" providerId="LiveId" clId="{AAE74A20-8704-4AB7-9C4B-AE3F22FEC13C}" dt="2020-06-13T13:02:52.509" v="1487" actId="948"/>
          <ac:spMkLst>
            <pc:docMk/>
            <pc:sldMk cId="1581022384" sldId="266"/>
            <ac:spMk id="14" creationId="{8A10A4A2-870A-4A65-8FF3-0E3DB051FC61}"/>
          </ac:spMkLst>
        </pc:spChg>
        <pc:spChg chg="mod">
          <ac:chgData name="hassan MH" userId="84cd2103f36ef0dc" providerId="LiveId" clId="{AAE74A20-8704-4AB7-9C4B-AE3F22FEC13C}" dt="2020-06-13T13:02:52.509" v="1487" actId="948"/>
          <ac:spMkLst>
            <pc:docMk/>
            <pc:sldMk cId="1581022384" sldId="266"/>
            <ac:spMk id="15" creationId="{6C5D5815-20DC-43E0-8B7A-3E767CA430C5}"/>
          </ac:spMkLst>
        </pc:spChg>
        <pc:spChg chg="mod">
          <ac:chgData name="hassan MH" userId="84cd2103f36ef0dc" providerId="LiveId" clId="{AAE74A20-8704-4AB7-9C4B-AE3F22FEC13C}" dt="2020-06-13T13:02:52.509" v="1487" actId="948"/>
          <ac:spMkLst>
            <pc:docMk/>
            <pc:sldMk cId="1581022384" sldId="266"/>
            <ac:spMk id="16" creationId="{B7E7988D-DB98-4B70-AD04-F8885228EFEA}"/>
          </ac:spMkLst>
        </pc:spChg>
        <pc:spChg chg="mod">
          <ac:chgData name="hassan MH" userId="84cd2103f36ef0dc" providerId="LiveId" clId="{AAE74A20-8704-4AB7-9C4B-AE3F22FEC13C}" dt="2020-06-13T13:02:52.509" v="1487" actId="948"/>
          <ac:spMkLst>
            <pc:docMk/>
            <pc:sldMk cId="1581022384" sldId="266"/>
            <ac:spMk id="17" creationId="{9F514A2B-9547-4046-A7C3-9C9677583B4B}"/>
          </ac:spMkLst>
        </pc:spChg>
        <pc:spChg chg="mod">
          <ac:chgData name="hassan MH" userId="84cd2103f36ef0dc" providerId="LiveId" clId="{AAE74A20-8704-4AB7-9C4B-AE3F22FEC13C}" dt="2020-06-13T13:02:52.509" v="1487" actId="948"/>
          <ac:spMkLst>
            <pc:docMk/>
            <pc:sldMk cId="1581022384" sldId="266"/>
            <ac:spMk id="18" creationId="{E3CF8CA0-2EBC-4B56-B9FF-2C4D31C9AF1F}"/>
          </ac:spMkLst>
        </pc:spChg>
        <pc:spChg chg="mod">
          <ac:chgData name="hassan MH" userId="84cd2103f36ef0dc" providerId="LiveId" clId="{AAE74A20-8704-4AB7-9C4B-AE3F22FEC13C}" dt="2020-06-13T13:02:52.509" v="1487" actId="948"/>
          <ac:spMkLst>
            <pc:docMk/>
            <pc:sldMk cId="1581022384" sldId="266"/>
            <ac:spMk id="19" creationId="{52109D42-8135-478E-87C0-AB9806DC1A37}"/>
          </ac:spMkLst>
        </pc:spChg>
        <pc:spChg chg="mod">
          <ac:chgData name="hassan MH" userId="84cd2103f36ef0dc" providerId="LiveId" clId="{AAE74A20-8704-4AB7-9C4B-AE3F22FEC13C}" dt="2020-06-13T13:02:54.312" v="1488"/>
          <ac:spMkLst>
            <pc:docMk/>
            <pc:sldMk cId="1581022384" sldId="266"/>
            <ac:spMk id="21" creationId="{449800FD-3216-4C67-8653-0F007DA3E431}"/>
          </ac:spMkLst>
        </pc:spChg>
        <pc:spChg chg="mod">
          <ac:chgData name="hassan MH" userId="84cd2103f36ef0dc" providerId="LiveId" clId="{AAE74A20-8704-4AB7-9C4B-AE3F22FEC13C}" dt="2020-06-13T13:02:54.312" v="1488"/>
          <ac:spMkLst>
            <pc:docMk/>
            <pc:sldMk cId="1581022384" sldId="266"/>
            <ac:spMk id="22" creationId="{F5B6BFC6-F707-4CE4-AFC7-6E35B97AF336}"/>
          </ac:spMkLst>
        </pc:spChg>
        <pc:spChg chg="mod">
          <ac:chgData name="hassan MH" userId="84cd2103f36ef0dc" providerId="LiveId" clId="{AAE74A20-8704-4AB7-9C4B-AE3F22FEC13C}" dt="2020-06-13T13:02:54.312" v="1488"/>
          <ac:spMkLst>
            <pc:docMk/>
            <pc:sldMk cId="1581022384" sldId="266"/>
            <ac:spMk id="23" creationId="{26CC9B54-5947-4198-AA2C-06AFFC184166}"/>
          </ac:spMkLst>
        </pc:spChg>
        <pc:spChg chg="mod">
          <ac:chgData name="hassan MH" userId="84cd2103f36ef0dc" providerId="LiveId" clId="{AAE74A20-8704-4AB7-9C4B-AE3F22FEC13C}" dt="2020-06-13T13:02:54.312" v="1488"/>
          <ac:spMkLst>
            <pc:docMk/>
            <pc:sldMk cId="1581022384" sldId="266"/>
            <ac:spMk id="24" creationId="{E15F853B-E648-4351-A72C-E76624B2119A}"/>
          </ac:spMkLst>
        </pc:spChg>
        <pc:spChg chg="mod">
          <ac:chgData name="hassan MH" userId="84cd2103f36ef0dc" providerId="LiveId" clId="{AAE74A20-8704-4AB7-9C4B-AE3F22FEC13C}" dt="2020-06-13T13:02:54.312" v="1488"/>
          <ac:spMkLst>
            <pc:docMk/>
            <pc:sldMk cId="1581022384" sldId="266"/>
            <ac:spMk id="25" creationId="{145C27D3-C10E-4216-BE6B-6181DC79101E}"/>
          </ac:spMkLst>
        </pc:spChg>
        <pc:spChg chg="mod">
          <ac:chgData name="hassan MH" userId="84cd2103f36ef0dc" providerId="LiveId" clId="{AAE74A20-8704-4AB7-9C4B-AE3F22FEC13C}" dt="2020-06-13T13:02:54.312" v="1488"/>
          <ac:spMkLst>
            <pc:docMk/>
            <pc:sldMk cId="1581022384" sldId="266"/>
            <ac:spMk id="26" creationId="{0E937CD6-5405-455D-BA3C-D6F7724BE159}"/>
          </ac:spMkLst>
        </pc:spChg>
        <pc:spChg chg="add mod topLvl">
          <ac:chgData name="hassan MH" userId="84cd2103f36ef0dc" providerId="LiveId" clId="{AAE74A20-8704-4AB7-9C4B-AE3F22FEC13C}" dt="2020-06-13T13:43:56.927" v="2121" actId="165"/>
          <ac:spMkLst>
            <pc:docMk/>
            <pc:sldMk cId="1581022384" sldId="266"/>
            <ac:spMk id="28" creationId="{56599879-2BCA-48FA-A155-C516C38D081C}"/>
          </ac:spMkLst>
        </pc:spChg>
        <pc:spChg chg="add mod topLvl">
          <ac:chgData name="hassan MH" userId="84cd2103f36ef0dc" providerId="LiveId" clId="{AAE74A20-8704-4AB7-9C4B-AE3F22FEC13C}" dt="2020-06-13T13:43:56.927" v="2121" actId="165"/>
          <ac:spMkLst>
            <pc:docMk/>
            <pc:sldMk cId="1581022384" sldId="266"/>
            <ac:spMk id="29" creationId="{BC5FA61E-D4B6-4CD6-8B1F-8B93FC85A8FD}"/>
          </ac:spMkLst>
        </pc:spChg>
        <pc:spChg chg="add mod topLvl">
          <ac:chgData name="hassan MH" userId="84cd2103f36ef0dc" providerId="LiveId" clId="{AAE74A20-8704-4AB7-9C4B-AE3F22FEC13C}" dt="2020-06-13T13:43:56.927" v="2121" actId="165"/>
          <ac:spMkLst>
            <pc:docMk/>
            <pc:sldMk cId="1581022384" sldId="266"/>
            <ac:spMk id="30" creationId="{AB3A96BA-00B1-4162-9447-FA833210C3D8}"/>
          </ac:spMkLst>
        </pc:spChg>
        <pc:spChg chg="add mod topLvl">
          <ac:chgData name="hassan MH" userId="84cd2103f36ef0dc" providerId="LiveId" clId="{AAE74A20-8704-4AB7-9C4B-AE3F22FEC13C}" dt="2020-06-13T13:43:56.927" v="2121" actId="165"/>
          <ac:spMkLst>
            <pc:docMk/>
            <pc:sldMk cId="1581022384" sldId="266"/>
            <ac:spMk id="31" creationId="{11BEB8FA-5028-48D9-96D0-EBC0E589B87F}"/>
          </ac:spMkLst>
        </pc:spChg>
        <pc:spChg chg="add mod topLvl">
          <ac:chgData name="hassan MH" userId="84cd2103f36ef0dc" providerId="LiveId" clId="{AAE74A20-8704-4AB7-9C4B-AE3F22FEC13C}" dt="2020-06-13T16:51:04.824" v="2734"/>
          <ac:spMkLst>
            <pc:docMk/>
            <pc:sldMk cId="1581022384" sldId="266"/>
            <ac:spMk id="37" creationId="{D0535ADB-0491-4555-ABE1-04D552BD06E0}"/>
          </ac:spMkLst>
        </pc:spChg>
        <pc:spChg chg="add mod topLvl">
          <ac:chgData name="hassan MH" userId="84cd2103f36ef0dc" providerId="LiveId" clId="{AAE74A20-8704-4AB7-9C4B-AE3F22FEC13C}" dt="2020-06-13T16:51:04.824" v="2734"/>
          <ac:spMkLst>
            <pc:docMk/>
            <pc:sldMk cId="1581022384" sldId="266"/>
            <ac:spMk id="38" creationId="{145CDEC1-874F-4607-AB94-B67D59A295EF}"/>
          </ac:spMkLst>
        </pc:spChg>
        <pc:spChg chg="add mod topLvl">
          <ac:chgData name="hassan MH" userId="84cd2103f36ef0dc" providerId="LiveId" clId="{AAE74A20-8704-4AB7-9C4B-AE3F22FEC13C}" dt="2020-06-13T16:51:04.824" v="2734"/>
          <ac:spMkLst>
            <pc:docMk/>
            <pc:sldMk cId="1581022384" sldId="266"/>
            <ac:spMk id="39" creationId="{7F8DA387-678B-45BA-888A-F7C01308B216}"/>
          </ac:spMkLst>
        </pc:spChg>
        <pc:spChg chg="add mod topLvl">
          <ac:chgData name="hassan MH" userId="84cd2103f36ef0dc" providerId="LiveId" clId="{AAE74A20-8704-4AB7-9C4B-AE3F22FEC13C}" dt="2020-06-13T16:51:04.824" v="2734"/>
          <ac:spMkLst>
            <pc:docMk/>
            <pc:sldMk cId="1581022384" sldId="266"/>
            <ac:spMk id="40" creationId="{79A75B63-40E7-43FB-A0D2-2F00BFAF08E5}"/>
          </ac:spMkLst>
        </pc:spChg>
        <pc:grpChg chg="add mod">
          <ac:chgData name="hassan MH" userId="84cd2103f36ef0dc" providerId="LiveId" clId="{AAE74A20-8704-4AB7-9C4B-AE3F22FEC13C}" dt="2020-06-13T13:06:28.966" v="1513" actId="164"/>
          <ac:grpSpMkLst>
            <pc:docMk/>
            <pc:sldMk cId="1581022384" sldId="266"/>
            <ac:grpSpMk id="6" creationId="{E07D8321-0EAC-4CA2-B8D5-2119FD26E20A}"/>
          </ac:grpSpMkLst>
        </pc:grpChg>
        <pc:grpChg chg="add mod">
          <ac:chgData name="hassan MH" userId="84cd2103f36ef0dc" providerId="LiveId" clId="{AAE74A20-8704-4AB7-9C4B-AE3F22FEC13C}" dt="2020-06-13T13:06:28.966" v="1513" actId="164"/>
          <ac:grpSpMkLst>
            <pc:docMk/>
            <pc:sldMk cId="1581022384" sldId="266"/>
            <ac:grpSpMk id="13" creationId="{67CF40B8-B673-4564-B573-833A3E450E35}"/>
          </ac:grpSpMkLst>
        </pc:grpChg>
        <pc:grpChg chg="add mod">
          <ac:chgData name="hassan MH" userId="84cd2103f36ef0dc" providerId="LiveId" clId="{AAE74A20-8704-4AB7-9C4B-AE3F22FEC13C}" dt="2020-06-13T13:06:28.966" v="1513" actId="164"/>
          <ac:grpSpMkLst>
            <pc:docMk/>
            <pc:sldMk cId="1581022384" sldId="266"/>
            <ac:grpSpMk id="20" creationId="{2DCF88F2-BF17-406D-9876-BC4E6CC2DA0B}"/>
          </ac:grpSpMkLst>
        </pc:grpChg>
        <pc:grpChg chg="add mod">
          <ac:chgData name="hassan MH" userId="84cd2103f36ef0dc" providerId="LiveId" clId="{AAE74A20-8704-4AB7-9C4B-AE3F22FEC13C}" dt="2020-06-13T13:06:28.966" v="1513" actId="164"/>
          <ac:grpSpMkLst>
            <pc:docMk/>
            <pc:sldMk cId="1581022384" sldId="266"/>
            <ac:grpSpMk id="27" creationId="{FBAD9752-EF56-4823-A8B4-7CB9FEF2E07B}"/>
          </ac:grpSpMkLst>
        </pc:grpChg>
        <pc:grpChg chg="add del mod">
          <ac:chgData name="hassan MH" userId="84cd2103f36ef0dc" providerId="LiveId" clId="{AAE74A20-8704-4AB7-9C4B-AE3F22FEC13C}" dt="2020-06-13T13:35:39.284" v="2002" actId="165"/>
          <ac:grpSpMkLst>
            <pc:docMk/>
            <pc:sldMk cId="1581022384" sldId="266"/>
            <ac:grpSpMk id="32" creationId="{6EDA9A7F-C2BE-4557-AE5D-8E8E9EB0CDB8}"/>
          </ac:grpSpMkLst>
        </pc:grpChg>
        <pc:grpChg chg="add mod">
          <ac:chgData name="hassan MH" userId="84cd2103f36ef0dc" providerId="LiveId" clId="{AAE74A20-8704-4AB7-9C4B-AE3F22FEC13C}" dt="2020-06-13T13:36:59.690" v="2021" actId="164"/>
          <ac:grpSpMkLst>
            <pc:docMk/>
            <pc:sldMk cId="1581022384" sldId="266"/>
            <ac:grpSpMk id="45" creationId="{4338A0E1-D8C2-4B49-8A87-A324BDBAE69A}"/>
          </ac:grpSpMkLst>
        </pc:grpChg>
        <pc:grpChg chg="add del mod">
          <ac:chgData name="hassan MH" userId="84cd2103f36ef0dc" providerId="LiveId" clId="{AAE74A20-8704-4AB7-9C4B-AE3F22FEC13C}" dt="2020-06-13T13:43:56.927" v="2121" actId="165"/>
          <ac:grpSpMkLst>
            <pc:docMk/>
            <pc:sldMk cId="1581022384" sldId="266"/>
            <ac:grpSpMk id="46" creationId="{946A1548-C908-48CA-ACDD-3D2565DA6CAF}"/>
          </ac:grpSpMkLst>
        </pc:grpChg>
        <pc:graphicFrameChg chg="add del mod modGraphic">
          <ac:chgData name="hassan MH" userId="84cd2103f36ef0dc" providerId="LiveId" clId="{AAE74A20-8704-4AB7-9C4B-AE3F22FEC13C}" dt="2020-06-13T14:03:46.021" v="2530" actId="478"/>
          <ac:graphicFrameMkLst>
            <pc:docMk/>
            <pc:sldMk cId="1581022384" sldId="266"/>
            <ac:graphicFrameMk id="5" creationId="{22DF4B2D-F9FD-404B-B652-B28B8722A23D}"/>
          </ac:graphicFrameMkLst>
        </pc:graphicFrameChg>
        <pc:graphicFrameChg chg="add mod">
          <ac:chgData name="hassan MH" userId="84cd2103f36ef0dc" providerId="LiveId" clId="{AAE74A20-8704-4AB7-9C4B-AE3F22FEC13C}" dt="2020-06-13T13:36:45.839" v="2017" actId="1076"/>
          <ac:graphicFrameMkLst>
            <pc:docMk/>
            <pc:sldMk cId="1581022384" sldId="266"/>
            <ac:graphicFrameMk id="43" creationId="{F6A1A2DF-9896-4491-B2A8-594743D40D88}"/>
          </ac:graphicFrameMkLst>
        </pc:graphicFrameChg>
        <pc:picChg chg="add mod topLvl">
          <ac:chgData name="hassan MH" userId="84cd2103f36ef0dc" providerId="LiveId" clId="{AAE74A20-8704-4AB7-9C4B-AE3F22FEC13C}" dt="2020-06-13T13:43:56.927" v="2121" actId="165"/>
          <ac:picMkLst>
            <pc:docMk/>
            <pc:sldMk cId="1581022384" sldId="266"/>
            <ac:picMk id="33" creationId="{E04C0ACE-F554-4F89-9C06-90929B0EDEF0}"/>
          </ac:picMkLst>
        </pc:picChg>
        <pc:picChg chg="add mod topLvl">
          <ac:chgData name="hassan MH" userId="84cd2103f36ef0dc" providerId="LiveId" clId="{AAE74A20-8704-4AB7-9C4B-AE3F22FEC13C}" dt="2020-06-13T13:43:56.927" v="2121" actId="165"/>
          <ac:picMkLst>
            <pc:docMk/>
            <pc:sldMk cId="1581022384" sldId="266"/>
            <ac:picMk id="34" creationId="{916A6251-5F79-4D15-B6DC-0FB93522AFB3}"/>
          </ac:picMkLst>
        </pc:picChg>
        <pc:picChg chg="add mod topLvl">
          <ac:chgData name="hassan MH" userId="84cd2103f36ef0dc" providerId="LiveId" clId="{AAE74A20-8704-4AB7-9C4B-AE3F22FEC13C}" dt="2020-06-13T13:44:00.823" v="2122" actId="207"/>
          <ac:picMkLst>
            <pc:docMk/>
            <pc:sldMk cId="1581022384" sldId="266"/>
            <ac:picMk id="35" creationId="{1FD5A9C3-CB7E-4EC3-A832-0803D837F9C1}"/>
          </ac:picMkLst>
        </pc:picChg>
        <pc:picChg chg="add mod topLvl">
          <ac:chgData name="hassan MH" userId="84cd2103f36ef0dc" providerId="LiveId" clId="{AAE74A20-8704-4AB7-9C4B-AE3F22FEC13C}" dt="2020-06-13T13:43:56.927" v="2121" actId="165"/>
          <ac:picMkLst>
            <pc:docMk/>
            <pc:sldMk cId="1581022384" sldId="266"/>
            <ac:picMk id="36" creationId="{8DD3DF5A-FA1A-4047-9026-2A9F0D08B5C4}"/>
          </ac:picMkLst>
        </pc:picChg>
        <pc:picChg chg="add del mod">
          <ac:chgData name="hassan MH" userId="84cd2103f36ef0dc" providerId="LiveId" clId="{AAE74A20-8704-4AB7-9C4B-AE3F22FEC13C}" dt="2020-06-13T13:37:11.563" v="2027" actId="478"/>
          <ac:picMkLst>
            <pc:docMk/>
            <pc:sldMk cId="1581022384" sldId="266"/>
            <ac:picMk id="44" creationId="{F88DF4CB-B214-466B-A369-9DC55567ED8D}"/>
          </ac:picMkLst>
        </pc:picChg>
        <pc:picChg chg="add mod">
          <ac:chgData name="hassan MH" userId="84cd2103f36ef0dc" providerId="LiveId" clId="{AAE74A20-8704-4AB7-9C4B-AE3F22FEC13C}" dt="2020-06-13T14:02:35.385" v="2495" actId="571"/>
          <ac:picMkLst>
            <pc:docMk/>
            <pc:sldMk cId="1581022384" sldId="266"/>
            <ac:picMk id="47" creationId="{94D8580F-43CC-426B-A886-97BE99235D4A}"/>
          </ac:picMkLst>
        </pc:picChg>
        <pc:picChg chg="add mod">
          <ac:chgData name="hassan MH" userId="84cd2103f36ef0dc" providerId="LiveId" clId="{AAE74A20-8704-4AB7-9C4B-AE3F22FEC13C}" dt="2020-06-13T14:02:35.385" v="2495" actId="571"/>
          <ac:picMkLst>
            <pc:docMk/>
            <pc:sldMk cId="1581022384" sldId="266"/>
            <ac:picMk id="48" creationId="{3596DDBC-0B4B-4E80-BC62-FA926A6F4FE2}"/>
          </ac:picMkLst>
        </pc:picChg>
        <pc:picChg chg="add mod">
          <ac:chgData name="hassan MH" userId="84cd2103f36ef0dc" providerId="LiveId" clId="{AAE74A20-8704-4AB7-9C4B-AE3F22FEC13C}" dt="2020-06-13T14:02:35.385" v="2495" actId="571"/>
          <ac:picMkLst>
            <pc:docMk/>
            <pc:sldMk cId="1581022384" sldId="266"/>
            <ac:picMk id="49" creationId="{68443FA5-14D1-4533-A174-8697221F1968}"/>
          </ac:picMkLst>
        </pc:picChg>
      </pc:sldChg>
      <pc:sldChg chg="addSp modSp add mod ord">
        <pc:chgData name="hassan MH" userId="84cd2103f36ef0dc" providerId="LiveId" clId="{AAE74A20-8704-4AB7-9C4B-AE3F22FEC13C}" dt="2020-06-13T16:51:04.824" v="2734"/>
        <pc:sldMkLst>
          <pc:docMk/>
          <pc:sldMk cId="3852549028" sldId="267"/>
        </pc:sldMkLst>
        <pc:spChg chg="add mod">
          <ac:chgData name="hassan MH" userId="84cd2103f36ef0dc" providerId="LiveId" clId="{AAE74A20-8704-4AB7-9C4B-AE3F22FEC13C}" dt="2020-06-13T13:06:33.412" v="1514" actId="164"/>
          <ac:spMkLst>
            <pc:docMk/>
            <pc:sldMk cId="3852549028" sldId="267"/>
            <ac:spMk id="2" creationId="{873F0B69-1AE4-40DF-92AD-ECD40D8B4813}"/>
          </ac:spMkLst>
        </pc:spChg>
        <pc:spChg chg="mod">
          <ac:chgData name="hassan MH" userId="84cd2103f36ef0dc" providerId="LiveId" clId="{AAE74A20-8704-4AB7-9C4B-AE3F22FEC13C}" dt="2020-06-13T13:03:00.859" v="1491"/>
          <ac:spMkLst>
            <pc:docMk/>
            <pc:sldMk cId="3852549028" sldId="267"/>
            <ac:spMk id="4" creationId="{EBE5DB5E-7AAE-47C9-8731-A55F326CB445}"/>
          </ac:spMkLst>
        </pc:spChg>
        <pc:spChg chg="mod">
          <ac:chgData name="hassan MH" userId="84cd2103f36ef0dc" providerId="LiveId" clId="{AAE74A20-8704-4AB7-9C4B-AE3F22FEC13C}" dt="2020-06-13T13:03:00.859" v="1491"/>
          <ac:spMkLst>
            <pc:docMk/>
            <pc:sldMk cId="3852549028" sldId="267"/>
            <ac:spMk id="5" creationId="{1F4A3F38-A28E-4760-B405-FCA84B835457}"/>
          </ac:spMkLst>
        </pc:spChg>
        <pc:spChg chg="mod">
          <ac:chgData name="hassan MH" userId="84cd2103f36ef0dc" providerId="LiveId" clId="{AAE74A20-8704-4AB7-9C4B-AE3F22FEC13C}" dt="2020-06-13T13:03:00.859" v="1491"/>
          <ac:spMkLst>
            <pc:docMk/>
            <pc:sldMk cId="3852549028" sldId="267"/>
            <ac:spMk id="6" creationId="{1DBACB39-3A72-4F7C-A39D-E2B4C961B5DF}"/>
          </ac:spMkLst>
        </pc:spChg>
        <pc:spChg chg="mod">
          <ac:chgData name="hassan MH" userId="84cd2103f36ef0dc" providerId="LiveId" clId="{AAE74A20-8704-4AB7-9C4B-AE3F22FEC13C}" dt="2020-06-13T13:03:00.859" v="1491"/>
          <ac:spMkLst>
            <pc:docMk/>
            <pc:sldMk cId="3852549028" sldId="267"/>
            <ac:spMk id="7" creationId="{65968504-E1DE-4CEB-8840-F81236C144D9}"/>
          </ac:spMkLst>
        </pc:spChg>
        <pc:spChg chg="mod">
          <ac:chgData name="hassan MH" userId="84cd2103f36ef0dc" providerId="LiveId" clId="{AAE74A20-8704-4AB7-9C4B-AE3F22FEC13C}" dt="2020-06-13T13:03:00.859" v="1491"/>
          <ac:spMkLst>
            <pc:docMk/>
            <pc:sldMk cId="3852549028" sldId="267"/>
            <ac:spMk id="8" creationId="{208135C4-0FDC-4661-8769-0A890CDDF2CD}"/>
          </ac:spMkLst>
        </pc:spChg>
        <pc:spChg chg="mod">
          <ac:chgData name="hassan MH" userId="84cd2103f36ef0dc" providerId="LiveId" clId="{AAE74A20-8704-4AB7-9C4B-AE3F22FEC13C}" dt="2020-06-13T13:03:00.859" v="1491"/>
          <ac:spMkLst>
            <pc:docMk/>
            <pc:sldMk cId="3852549028" sldId="267"/>
            <ac:spMk id="9" creationId="{C476EEAE-3BED-4FA8-B0E0-96153D7E8EDE}"/>
          </ac:spMkLst>
        </pc:spChg>
        <pc:spChg chg="add mod">
          <ac:chgData name="hassan MH" userId="84cd2103f36ef0dc" providerId="LiveId" clId="{AAE74A20-8704-4AB7-9C4B-AE3F22FEC13C}" dt="2020-06-13T16:51:04.824" v="2734"/>
          <ac:spMkLst>
            <pc:docMk/>
            <pc:sldMk cId="3852549028" sldId="267"/>
            <ac:spMk id="12" creationId="{5D9E0889-5143-41FC-B9F0-B61B96A1E69C}"/>
          </ac:spMkLst>
        </pc:spChg>
        <pc:spChg chg="add mod">
          <ac:chgData name="hassan MH" userId="84cd2103f36ef0dc" providerId="LiveId" clId="{AAE74A20-8704-4AB7-9C4B-AE3F22FEC13C}" dt="2020-06-13T16:51:04.824" v="2734"/>
          <ac:spMkLst>
            <pc:docMk/>
            <pc:sldMk cId="3852549028" sldId="267"/>
            <ac:spMk id="13" creationId="{5C996C9F-A331-4A36-8EDF-22ED9B535D88}"/>
          </ac:spMkLst>
        </pc:spChg>
        <pc:grpChg chg="add mod">
          <ac:chgData name="hassan MH" userId="84cd2103f36ef0dc" providerId="LiveId" clId="{AAE74A20-8704-4AB7-9C4B-AE3F22FEC13C}" dt="2020-06-13T13:06:33.412" v="1514" actId="164"/>
          <ac:grpSpMkLst>
            <pc:docMk/>
            <pc:sldMk cId="3852549028" sldId="267"/>
            <ac:grpSpMk id="3" creationId="{5BADC04D-5F79-4B2A-AB12-7C942F0EC92F}"/>
          </ac:grpSpMkLst>
        </pc:grpChg>
        <pc:grpChg chg="add mod">
          <ac:chgData name="hassan MH" userId="84cd2103f36ef0dc" providerId="LiveId" clId="{AAE74A20-8704-4AB7-9C4B-AE3F22FEC13C}" dt="2020-06-13T13:06:33.412" v="1514" actId="164"/>
          <ac:grpSpMkLst>
            <pc:docMk/>
            <pc:sldMk cId="3852549028" sldId="267"/>
            <ac:grpSpMk id="10" creationId="{60156632-3FD6-4A4D-88E9-524B2AB97F48}"/>
          </ac:grpSpMkLst>
        </pc:grpChg>
        <pc:graphicFrameChg chg="add mod">
          <ac:chgData name="hassan MH" userId="84cd2103f36ef0dc" providerId="LiveId" clId="{AAE74A20-8704-4AB7-9C4B-AE3F22FEC13C}" dt="2020-06-13T13:38:00.197" v="2031" actId="1957"/>
          <ac:graphicFrameMkLst>
            <pc:docMk/>
            <pc:sldMk cId="3852549028" sldId="267"/>
            <ac:graphicFrameMk id="11" creationId="{DF2FF3CA-9399-4E07-856E-F35D52ACD3B3}"/>
          </ac:graphicFrameMkLst>
        </pc:graphicFrameChg>
      </pc:sldChg>
      <pc:sldChg chg="addSp modSp add mod ord">
        <pc:chgData name="hassan MH" userId="84cd2103f36ef0dc" providerId="LiveId" clId="{AAE74A20-8704-4AB7-9C4B-AE3F22FEC13C}" dt="2020-06-13T16:51:04.824" v="2734"/>
        <pc:sldMkLst>
          <pc:docMk/>
          <pc:sldMk cId="3618997943" sldId="268"/>
        </pc:sldMkLst>
        <pc:spChg chg="add mod">
          <ac:chgData name="hassan MH" userId="84cd2103f36ef0dc" providerId="LiveId" clId="{AAE74A20-8704-4AB7-9C4B-AE3F22FEC13C}" dt="2020-06-13T13:06:37.897" v="1515" actId="164"/>
          <ac:spMkLst>
            <pc:docMk/>
            <pc:sldMk cId="3618997943" sldId="268"/>
            <ac:spMk id="2" creationId="{0AE5E024-E449-4073-9A60-23BA9877FE0D}"/>
          </ac:spMkLst>
        </pc:spChg>
        <pc:spChg chg="mod">
          <ac:chgData name="hassan MH" userId="84cd2103f36ef0dc" providerId="LiveId" clId="{AAE74A20-8704-4AB7-9C4B-AE3F22FEC13C}" dt="2020-06-13T13:03:04.761" v="1493"/>
          <ac:spMkLst>
            <pc:docMk/>
            <pc:sldMk cId="3618997943" sldId="268"/>
            <ac:spMk id="4" creationId="{57C0ACA4-5825-440E-BF05-8EEDE72E3508}"/>
          </ac:spMkLst>
        </pc:spChg>
        <pc:spChg chg="mod">
          <ac:chgData name="hassan MH" userId="84cd2103f36ef0dc" providerId="LiveId" clId="{AAE74A20-8704-4AB7-9C4B-AE3F22FEC13C}" dt="2020-06-13T13:03:04.761" v="1493"/>
          <ac:spMkLst>
            <pc:docMk/>
            <pc:sldMk cId="3618997943" sldId="268"/>
            <ac:spMk id="5" creationId="{9976097F-D847-46DE-B794-BBA96394BA69}"/>
          </ac:spMkLst>
        </pc:spChg>
        <pc:spChg chg="mod">
          <ac:chgData name="hassan MH" userId="84cd2103f36ef0dc" providerId="LiveId" clId="{AAE74A20-8704-4AB7-9C4B-AE3F22FEC13C}" dt="2020-06-13T13:03:04.761" v="1493"/>
          <ac:spMkLst>
            <pc:docMk/>
            <pc:sldMk cId="3618997943" sldId="268"/>
            <ac:spMk id="6" creationId="{EF93465D-29FC-4F74-B814-79018E3584BA}"/>
          </ac:spMkLst>
        </pc:spChg>
        <pc:spChg chg="mod">
          <ac:chgData name="hassan MH" userId="84cd2103f36ef0dc" providerId="LiveId" clId="{AAE74A20-8704-4AB7-9C4B-AE3F22FEC13C}" dt="2020-06-13T13:03:04.761" v="1493"/>
          <ac:spMkLst>
            <pc:docMk/>
            <pc:sldMk cId="3618997943" sldId="268"/>
            <ac:spMk id="7" creationId="{ADCCF063-B244-4C9B-8B59-FC32F6A94023}"/>
          </ac:spMkLst>
        </pc:spChg>
        <pc:spChg chg="mod">
          <ac:chgData name="hassan MH" userId="84cd2103f36ef0dc" providerId="LiveId" clId="{AAE74A20-8704-4AB7-9C4B-AE3F22FEC13C}" dt="2020-06-13T13:03:04.761" v="1493"/>
          <ac:spMkLst>
            <pc:docMk/>
            <pc:sldMk cId="3618997943" sldId="268"/>
            <ac:spMk id="8" creationId="{D923944E-77D0-45F6-BEDE-1CFE291F420F}"/>
          </ac:spMkLst>
        </pc:spChg>
        <pc:spChg chg="mod">
          <ac:chgData name="hassan MH" userId="84cd2103f36ef0dc" providerId="LiveId" clId="{AAE74A20-8704-4AB7-9C4B-AE3F22FEC13C}" dt="2020-06-13T13:03:04.761" v="1493"/>
          <ac:spMkLst>
            <pc:docMk/>
            <pc:sldMk cId="3618997943" sldId="268"/>
            <ac:spMk id="9" creationId="{AA0E5502-C4E8-4B59-9F6F-DDE367D383F5}"/>
          </ac:spMkLst>
        </pc:spChg>
        <pc:spChg chg="add mod">
          <ac:chgData name="hassan MH" userId="84cd2103f36ef0dc" providerId="LiveId" clId="{AAE74A20-8704-4AB7-9C4B-AE3F22FEC13C}" dt="2020-06-13T16:51:04.824" v="2734"/>
          <ac:spMkLst>
            <pc:docMk/>
            <pc:sldMk cId="3618997943" sldId="268"/>
            <ac:spMk id="12" creationId="{E8504941-1B4B-4382-B4DB-19725872C888}"/>
          </ac:spMkLst>
        </pc:spChg>
        <pc:spChg chg="add mod">
          <ac:chgData name="hassan MH" userId="84cd2103f36ef0dc" providerId="LiveId" clId="{AAE74A20-8704-4AB7-9C4B-AE3F22FEC13C}" dt="2020-06-13T16:51:04.824" v="2734"/>
          <ac:spMkLst>
            <pc:docMk/>
            <pc:sldMk cId="3618997943" sldId="268"/>
            <ac:spMk id="13" creationId="{52A8563A-2513-44B9-9C7A-1ACC7AC547A5}"/>
          </ac:spMkLst>
        </pc:spChg>
        <pc:spChg chg="add mod">
          <ac:chgData name="hassan MH" userId="84cd2103f36ef0dc" providerId="LiveId" clId="{AAE74A20-8704-4AB7-9C4B-AE3F22FEC13C}" dt="2020-06-13T16:51:04.824" v="2734"/>
          <ac:spMkLst>
            <pc:docMk/>
            <pc:sldMk cId="3618997943" sldId="268"/>
            <ac:spMk id="14" creationId="{B70C08D2-1B88-4336-B3DF-35FC7DD1A7A3}"/>
          </ac:spMkLst>
        </pc:spChg>
        <pc:grpChg chg="add mod">
          <ac:chgData name="hassan MH" userId="84cd2103f36ef0dc" providerId="LiveId" clId="{AAE74A20-8704-4AB7-9C4B-AE3F22FEC13C}" dt="2020-06-13T13:06:37.897" v="1515" actId="164"/>
          <ac:grpSpMkLst>
            <pc:docMk/>
            <pc:sldMk cId="3618997943" sldId="268"/>
            <ac:grpSpMk id="3" creationId="{FA5F25D8-53B7-4544-AD6B-9AB10A9F9FA8}"/>
          </ac:grpSpMkLst>
        </pc:grpChg>
        <pc:grpChg chg="add mod">
          <ac:chgData name="hassan MH" userId="84cd2103f36ef0dc" providerId="LiveId" clId="{AAE74A20-8704-4AB7-9C4B-AE3F22FEC13C}" dt="2020-06-13T13:06:37.897" v="1515" actId="164"/>
          <ac:grpSpMkLst>
            <pc:docMk/>
            <pc:sldMk cId="3618997943" sldId="268"/>
            <ac:grpSpMk id="10" creationId="{5AE0CFEA-5643-413C-97BE-F34DAB27964B}"/>
          </ac:grpSpMkLst>
        </pc:grpChg>
        <pc:picChg chg="add mod">
          <ac:chgData name="hassan MH" userId="84cd2103f36ef0dc" providerId="LiveId" clId="{AAE74A20-8704-4AB7-9C4B-AE3F22FEC13C}" dt="2020-06-13T13:34:20.472" v="1980" actId="1076"/>
          <ac:picMkLst>
            <pc:docMk/>
            <pc:sldMk cId="3618997943" sldId="268"/>
            <ac:picMk id="11" creationId="{6693374D-48F2-4AC1-85AE-B8C96DB77FA8}"/>
          </ac:picMkLst>
        </pc:picChg>
      </pc:sldChg>
      <pc:sldChg chg="addSp modSp add mod ord">
        <pc:chgData name="hassan MH" userId="84cd2103f36ef0dc" providerId="LiveId" clId="{AAE74A20-8704-4AB7-9C4B-AE3F22FEC13C}" dt="2020-06-13T16:51:04.824" v="2734"/>
        <pc:sldMkLst>
          <pc:docMk/>
          <pc:sldMk cId="1106897601" sldId="269"/>
        </pc:sldMkLst>
        <pc:spChg chg="add mod">
          <ac:chgData name="hassan MH" userId="84cd2103f36ef0dc" providerId="LiveId" clId="{AAE74A20-8704-4AB7-9C4B-AE3F22FEC13C}" dt="2020-06-13T13:46:18.428" v="2145" actId="164"/>
          <ac:spMkLst>
            <pc:docMk/>
            <pc:sldMk cId="1106897601" sldId="269"/>
            <ac:spMk id="3" creationId="{734D1E3C-F8D8-4C73-91B5-268D26FCEEF7}"/>
          </ac:spMkLst>
        </pc:spChg>
        <pc:spChg chg="mod">
          <ac:chgData name="hassan MH" userId="84cd2103f36ef0dc" providerId="LiveId" clId="{AAE74A20-8704-4AB7-9C4B-AE3F22FEC13C}" dt="2020-06-13T13:46:12.789" v="2143"/>
          <ac:spMkLst>
            <pc:docMk/>
            <pc:sldMk cId="1106897601" sldId="269"/>
            <ac:spMk id="5" creationId="{DAC8A0E7-FE46-4658-A0CF-A1EF1DE96AF1}"/>
          </ac:spMkLst>
        </pc:spChg>
        <pc:spChg chg="mod">
          <ac:chgData name="hassan MH" userId="84cd2103f36ef0dc" providerId="LiveId" clId="{AAE74A20-8704-4AB7-9C4B-AE3F22FEC13C}" dt="2020-06-13T13:46:12.789" v="2143"/>
          <ac:spMkLst>
            <pc:docMk/>
            <pc:sldMk cId="1106897601" sldId="269"/>
            <ac:spMk id="6" creationId="{7C29FC5E-379A-411E-9CD4-FBB3D32A5F30}"/>
          </ac:spMkLst>
        </pc:spChg>
        <pc:spChg chg="mod">
          <ac:chgData name="hassan MH" userId="84cd2103f36ef0dc" providerId="LiveId" clId="{AAE74A20-8704-4AB7-9C4B-AE3F22FEC13C}" dt="2020-06-13T13:46:12.789" v="2143"/>
          <ac:spMkLst>
            <pc:docMk/>
            <pc:sldMk cId="1106897601" sldId="269"/>
            <ac:spMk id="7" creationId="{B9FB25AA-7615-4560-9949-FB7E678E6EED}"/>
          </ac:spMkLst>
        </pc:spChg>
        <pc:spChg chg="mod">
          <ac:chgData name="hassan MH" userId="84cd2103f36ef0dc" providerId="LiveId" clId="{AAE74A20-8704-4AB7-9C4B-AE3F22FEC13C}" dt="2020-06-13T13:46:12.789" v="2143"/>
          <ac:spMkLst>
            <pc:docMk/>
            <pc:sldMk cId="1106897601" sldId="269"/>
            <ac:spMk id="8" creationId="{A97E70AC-6D0A-471D-BA62-21879133477F}"/>
          </ac:spMkLst>
        </pc:spChg>
        <pc:spChg chg="mod">
          <ac:chgData name="hassan MH" userId="84cd2103f36ef0dc" providerId="LiveId" clId="{AAE74A20-8704-4AB7-9C4B-AE3F22FEC13C}" dt="2020-06-13T13:46:12.789" v="2143"/>
          <ac:spMkLst>
            <pc:docMk/>
            <pc:sldMk cId="1106897601" sldId="269"/>
            <ac:spMk id="9" creationId="{66842637-5AD2-4785-BB60-D69CF2BA4C6D}"/>
          </ac:spMkLst>
        </pc:spChg>
        <pc:spChg chg="mod">
          <ac:chgData name="hassan MH" userId="84cd2103f36ef0dc" providerId="LiveId" clId="{AAE74A20-8704-4AB7-9C4B-AE3F22FEC13C}" dt="2020-06-13T13:46:12.789" v="2143"/>
          <ac:spMkLst>
            <pc:docMk/>
            <pc:sldMk cId="1106897601" sldId="269"/>
            <ac:spMk id="10" creationId="{29EFBA00-78A7-43C1-8F7B-CD87100953B1}"/>
          </ac:spMkLst>
        </pc:spChg>
        <pc:spChg chg="add mod">
          <ac:chgData name="hassan MH" userId="84cd2103f36ef0dc" providerId="LiveId" clId="{AAE74A20-8704-4AB7-9C4B-AE3F22FEC13C}" dt="2020-06-13T16:51:04.824" v="2734"/>
          <ac:spMkLst>
            <pc:docMk/>
            <pc:sldMk cId="1106897601" sldId="269"/>
            <ac:spMk id="12" creationId="{1FBA8955-7208-4D8D-A4B5-8CF93BFD5423}"/>
          </ac:spMkLst>
        </pc:spChg>
        <pc:spChg chg="add mod">
          <ac:chgData name="hassan MH" userId="84cd2103f36ef0dc" providerId="LiveId" clId="{AAE74A20-8704-4AB7-9C4B-AE3F22FEC13C}" dt="2020-06-13T16:51:04.824" v="2734"/>
          <ac:spMkLst>
            <pc:docMk/>
            <pc:sldMk cId="1106897601" sldId="269"/>
            <ac:spMk id="13" creationId="{5BD32EC6-92E5-4494-854B-F666233AABDF}"/>
          </ac:spMkLst>
        </pc:spChg>
        <pc:spChg chg="mod">
          <ac:chgData name="hassan MH" userId="84cd2103f36ef0dc" providerId="LiveId" clId="{AAE74A20-8704-4AB7-9C4B-AE3F22FEC13C}" dt="2020-06-13T13:47:34.046" v="2161"/>
          <ac:spMkLst>
            <pc:docMk/>
            <pc:sldMk cId="1106897601" sldId="269"/>
            <ac:spMk id="15" creationId="{C6DDA0C4-9C18-4440-804D-3D799D7D1CAF}"/>
          </ac:spMkLst>
        </pc:spChg>
        <pc:spChg chg="mod">
          <ac:chgData name="hassan MH" userId="84cd2103f36ef0dc" providerId="LiveId" clId="{AAE74A20-8704-4AB7-9C4B-AE3F22FEC13C}" dt="2020-06-13T13:47:34.046" v="2161"/>
          <ac:spMkLst>
            <pc:docMk/>
            <pc:sldMk cId="1106897601" sldId="269"/>
            <ac:spMk id="16" creationId="{B65EBE59-E0B3-4897-8FAB-27D2FBE57265}"/>
          </ac:spMkLst>
        </pc:spChg>
        <pc:spChg chg="mod">
          <ac:chgData name="hassan MH" userId="84cd2103f36ef0dc" providerId="LiveId" clId="{AAE74A20-8704-4AB7-9C4B-AE3F22FEC13C}" dt="2020-06-13T13:47:34.046" v="2161"/>
          <ac:spMkLst>
            <pc:docMk/>
            <pc:sldMk cId="1106897601" sldId="269"/>
            <ac:spMk id="19" creationId="{0DE80481-1914-42C1-8DE6-20B8E75D059E}"/>
          </ac:spMkLst>
        </pc:spChg>
        <pc:spChg chg="mod">
          <ac:chgData name="hassan MH" userId="84cd2103f36ef0dc" providerId="LiveId" clId="{AAE74A20-8704-4AB7-9C4B-AE3F22FEC13C}" dt="2020-06-13T13:47:34.046" v="2161"/>
          <ac:spMkLst>
            <pc:docMk/>
            <pc:sldMk cId="1106897601" sldId="269"/>
            <ac:spMk id="20" creationId="{F8626AD8-0630-439E-9D57-1721908CBECB}"/>
          </ac:spMkLst>
        </pc:spChg>
        <pc:spChg chg="mod">
          <ac:chgData name="hassan MH" userId="84cd2103f36ef0dc" providerId="LiveId" clId="{AAE74A20-8704-4AB7-9C4B-AE3F22FEC13C}" dt="2020-06-13T13:47:34.046" v="2161"/>
          <ac:spMkLst>
            <pc:docMk/>
            <pc:sldMk cId="1106897601" sldId="269"/>
            <ac:spMk id="21" creationId="{E2240968-51C5-484D-AEB7-AE8AA3B53817}"/>
          </ac:spMkLst>
        </pc:spChg>
        <pc:spChg chg="mod">
          <ac:chgData name="hassan MH" userId="84cd2103f36ef0dc" providerId="LiveId" clId="{AAE74A20-8704-4AB7-9C4B-AE3F22FEC13C}" dt="2020-06-13T13:47:34.046" v="2161"/>
          <ac:spMkLst>
            <pc:docMk/>
            <pc:sldMk cId="1106897601" sldId="269"/>
            <ac:spMk id="22" creationId="{9214BD18-8AE2-471B-91DB-FAF468CE45EF}"/>
          </ac:spMkLst>
        </pc:spChg>
        <pc:spChg chg="mod">
          <ac:chgData name="hassan MH" userId="84cd2103f36ef0dc" providerId="LiveId" clId="{AAE74A20-8704-4AB7-9C4B-AE3F22FEC13C}" dt="2020-06-13T13:47:34.046" v="2161"/>
          <ac:spMkLst>
            <pc:docMk/>
            <pc:sldMk cId="1106897601" sldId="269"/>
            <ac:spMk id="23" creationId="{E905256B-7D3D-4156-BAAA-DB8ADC38E663}"/>
          </ac:spMkLst>
        </pc:spChg>
        <pc:spChg chg="mod">
          <ac:chgData name="hassan MH" userId="84cd2103f36ef0dc" providerId="LiveId" clId="{AAE74A20-8704-4AB7-9C4B-AE3F22FEC13C}" dt="2020-06-13T13:47:34.046" v="2161"/>
          <ac:spMkLst>
            <pc:docMk/>
            <pc:sldMk cId="1106897601" sldId="269"/>
            <ac:spMk id="24" creationId="{A99D6D98-5EA1-4599-AFAC-8BB0E0013661}"/>
          </ac:spMkLst>
        </pc:spChg>
        <pc:spChg chg="mod">
          <ac:chgData name="hassan MH" userId="84cd2103f36ef0dc" providerId="LiveId" clId="{AAE74A20-8704-4AB7-9C4B-AE3F22FEC13C}" dt="2020-06-13T13:47:34.046" v="2161"/>
          <ac:spMkLst>
            <pc:docMk/>
            <pc:sldMk cId="1106897601" sldId="269"/>
            <ac:spMk id="25" creationId="{9A7A856D-1A27-405E-99B4-B1E3DB8E559C}"/>
          </ac:spMkLst>
        </pc:spChg>
        <pc:spChg chg="mod">
          <ac:chgData name="hassan MH" userId="84cd2103f36ef0dc" providerId="LiveId" clId="{AAE74A20-8704-4AB7-9C4B-AE3F22FEC13C}" dt="2020-06-13T13:47:34.046" v="2161"/>
          <ac:spMkLst>
            <pc:docMk/>
            <pc:sldMk cId="1106897601" sldId="269"/>
            <ac:spMk id="26" creationId="{3DA51A95-90C6-4469-A734-D5C531EF1904}"/>
          </ac:spMkLst>
        </pc:spChg>
        <pc:spChg chg="mod">
          <ac:chgData name="hassan MH" userId="84cd2103f36ef0dc" providerId="LiveId" clId="{AAE74A20-8704-4AB7-9C4B-AE3F22FEC13C}" dt="2020-06-13T13:47:34.046" v="2161"/>
          <ac:spMkLst>
            <pc:docMk/>
            <pc:sldMk cId="1106897601" sldId="269"/>
            <ac:spMk id="27" creationId="{D646B614-1DEA-4E70-AACB-DD846A30DDF3}"/>
          </ac:spMkLst>
        </pc:spChg>
        <pc:spChg chg="mod">
          <ac:chgData name="hassan MH" userId="84cd2103f36ef0dc" providerId="LiveId" clId="{AAE74A20-8704-4AB7-9C4B-AE3F22FEC13C}" dt="2020-06-13T13:47:34.046" v="2161"/>
          <ac:spMkLst>
            <pc:docMk/>
            <pc:sldMk cId="1106897601" sldId="269"/>
            <ac:spMk id="28" creationId="{B92AA58D-C947-41C5-BFE4-DC3DB3C48ABD}"/>
          </ac:spMkLst>
        </pc:spChg>
        <pc:spChg chg="mod">
          <ac:chgData name="hassan MH" userId="84cd2103f36ef0dc" providerId="LiveId" clId="{AAE74A20-8704-4AB7-9C4B-AE3F22FEC13C}" dt="2020-06-13T13:47:34.046" v="2161"/>
          <ac:spMkLst>
            <pc:docMk/>
            <pc:sldMk cId="1106897601" sldId="269"/>
            <ac:spMk id="29" creationId="{EE325D58-CB06-44C4-84E1-5878106C3EE1}"/>
          </ac:spMkLst>
        </pc:spChg>
        <pc:spChg chg="mod">
          <ac:chgData name="hassan MH" userId="84cd2103f36ef0dc" providerId="LiveId" clId="{AAE74A20-8704-4AB7-9C4B-AE3F22FEC13C}" dt="2020-06-13T13:47:34.046" v="2161"/>
          <ac:spMkLst>
            <pc:docMk/>
            <pc:sldMk cId="1106897601" sldId="269"/>
            <ac:spMk id="30" creationId="{3CB6BC89-8BE5-4E20-851E-1A1E9F567341}"/>
          </ac:spMkLst>
        </pc:spChg>
        <pc:grpChg chg="add mod">
          <ac:chgData name="hassan MH" userId="84cd2103f36ef0dc" providerId="LiveId" clId="{AAE74A20-8704-4AB7-9C4B-AE3F22FEC13C}" dt="2020-06-13T13:46:18.428" v="2145" actId="164"/>
          <ac:grpSpMkLst>
            <pc:docMk/>
            <pc:sldMk cId="1106897601" sldId="269"/>
            <ac:grpSpMk id="4" creationId="{2D53B0D7-CDEE-4A86-A5D1-A625B83A0217}"/>
          </ac:grpSpMkLst>
        </pc:grpChg>
        <pc:grpChg chg="add mod">
          <ac:chgData name="hassan MH" userId="84cd2103f36ef0dc" providerId="LiveId" clId="{AAE74A20-8704-4AB7-9C4B-AE3F22FEC13C}" dt="2020-06-13T13:46:20.887" v="2147" actId="1076"/>
          <ac:grpSpMkLst>
            <pc:docMk/>
            <pc:sldMk cId="1106897601" sldId="269"/>
            <ac:grpSpMk id="11" creationId="{6877F3AD-E6C2-4601-BFC8-960E57D54EC7}"/>
          </ac:grpSpMkLst>
        </pc:grpChg>
        <pc:grpChg chg="add mod">
          <ac:chgData name="hassan MH" userId="84cd2103f36ef0dc" providerId="LiveId" clId="{AAE74A20-8704-4AB7-9C4B-AE3F22FEC13C}" dt="2020-06-13T13:47:34.046" v="2161"/>
          <ac:grpSpMkLst>
            <pc:docMk/>
            <pc:sldMk cId="1106897601" sldId="269"/>
            <ac:grpSpMk id="14" creationId="{4E68890F-B4A7-4F6D-BD67-8195D9410172}"/>
          </ac:grpSpMkLst>
        </pc:grpChg>
        <pc:grpChg chg="mod">
          <ac:chgData name="hassan MH" userId="84cd2103f36ef0dc" providerId="LiveId" clId="{AAE74A20-8704-4AB7-9C4B-AE3F22FEC13C}" dt="2020-06-13T13:47:34.046" v="2161"/>
          <ac:grpSpMkLst>
            <pc:docMk/>
            <pc:sldMk cId="1106897601" sldId="269"/>
            <ac:grpSpMk id="17" creationId="{BF3CA085-B5BC-4BAF-B111-FF046AFB512C}"/>
          </ac:grpSpMkLst>
        </pc:grpChg>
        <pc:grpChg chg="mod">
          <ac:chgData name="hassan MH" userId="84cd2103f36ef0dc" providerId="LiveId" clId="{AAE74A20-8704-4AB7-9C4B-AE3F22FEC13C}" dt="2020-06-13T13:47:34.046" v="2161"/>
          <ac:grpSpMkLst>
            <pc:docMk/>
            <pc:sldMk cId="1106897601" sldId="269"/>
            <ac:grpSpMk id="18" creationId="{35A47A2E-EE49-48BE-800B-9D7F673346C9}"/>
          </ac:grpSpMkLst>
        </pc:grpChg>
        <pc:picChg chg="add mod ord">
          <ac:chgData name="hassan MH" userId="84cd2103f36ef0dc" providerId="LiveId" clId="{AAE74A20-8704-4AB7-9C4B-AE3F22FEC13C}" dt="2020-06-13T13:47:40.528" v="2162" actId="166"/>
          <ac:picMkLst>
            <pc:docMk/>
            <pc:sldMk cId="1106897601" sldId="269"/>
            <ac:picMk id="2" creationId="{82CFAC1E-3DA1-46D6-B8C3-30B98C372F09}"/>
          </ac:picMkLst>
        </pc:picChg>
      </pc:sldChg>
      <pc:sldChg chg="addSp delSp modSp add mod ord">
        <pc:chgData name="hassan MH" userId="84cd2103f36ef0dc" providerId="LiveId" clId="{AAE74A20-8704-4AB7-9C4B-AE3F22FEC13C}" dt="2020-06-13T16:51:04.824" v="2734"/>
        <pc:sldMkLst>
          <pc:docMk/>
          <pc:sldMk cId="3204851342" sldId="270"/>
        </pc:sldMkLst>
        <pc:spChg chg="add mod topLvl">
          <ac:chgData name="hassan MH" userId="84cd2103f36ef0dc" providerId="LiveId" clId="{AAE74A20-8704-4AB7-9C4B-AE3F22FEC13C}" dt="2020-06-13T13:38:35.713" v="2038" actId="1076"/>
          <ac:spMkLst>
            <pc:docMk/>
            <pc:sldMk cId="3204851342" sldId="270"/>
            <ac:spMk id="5" creationId="{C0125374-E348-4F80-94C0-49B2291CA662}"/>
          </ac:spMkLst>
        </pc:spChg>
        <pc:spChg chg="add mod topLvl">
          <ac:chgData name="hassan MH" userId="84cd2103f36ef0dc" providerId="LiveId" clId="{AAE74A20-8704-4AB7-9C4B-AE3F22FEC13C}" dt="2020-06-13T13:38:35.713" v="2038" actId="1076"/>
          <ac:spMkLst>
            <pc:docMk/>
            <pc:sldMk cId="3204851342" sldId="270"/>
            <ac:spMk id="6" creationId="{F55B44BE-08DA-4037-AD20-BDCDBE43AE81}"/>
          </ac:spMkLst>
        </pc:spChg>
        <pc:spChg chg="add mod topLvl">
          <ac:chgData name="hassan MH" userId="84cd2103f36ef0dc" providerId="LiveId" clId="{AAE74A20-8704-4AB7-9C4B-AE3F22FEC13C}" dt="2020-06-13T13:38:35.713" v="2038" actId="1076"/>
          <ac:spMkLst>
            <pc:docMk/>
            <pc:sldMk cId="3204851342" sldId="270"/>
            <ac:spMk id="7" creationId="{93DB4B46-4776-416C-AF17-081784289C9B}"/>
          </ac:spMkLst>
        </pc:spChg>
        <pc:spChg chg="add mod topLvl">
          <ac:chgData name="hassan MH" userId="84cd2103f36ef0dc" providerId="LiveId" clId="{AAE74A20-8704-4AB7-9C4B-AE3F22FEC13C}" dt="2020-06-13T13:38:35.713" v="2038" actId="1076"/>
          <ac:spMkLst>
            <pc:docMk/>
            <pc:sldMk cId="3204851342" sldId="270"/>
            <ac:spMk id="8" creationId="{70AB277E-6B97-4383-8639-6DE327BF7354}"/>
          </ac:spMkLst>
        </pc:spChg>
        <pc:spChg chg="add mod">
          <ac:chgData name="hassan MH" userId="84cd2103f36ef0dc" providerId="LiveId" clId="{AAE74A20-8704-4AB7-9C4B-AE3F22FEC13C}" dt="2020-06-13T16:51:04.824" v="2734"/>
          <ac:spMkLst>
            <pc:docMk/>
            <pc:sldMk cId="3204851342" sldId="270"/>
            <ac:spMk id="13" creationId="{6FEC0C96-0609-432F-8456-7DF8BB6E4944}"/>
          </ac:spMkLst>
        </pc:spChg>
        <pc:spChg chg="add mod">
          <ac:chgData name="hassan MH" userId="84cd2103f36ef0dc" providerId="LiveId" clId="{AAE74A20-8704-4AB7-9C4B-AE3F22FEC13C}" dt="2020-06-13T16:51:04.824" v="2734"/>
          <ac:spMkLst>
            <pc:docMk/>
            <pc:sldMk cId="3204851342" sldId="270"/>
            <ac:spMk id="21" creationId="{2CAF8D9F-3711-4E34-A452-45DD7476B5EF}"/>
          </ac:spMkLst>
        </pc:spChg>
        <pc:spChg chg="add mod">
          <ac:chgData name="hassan MH" userId="84cd2103f36ef0dc" providerId="LiveId" clId="{AAE74A20-8704-4AB7-9C4B-AE3F22FEC13C}" dt="2020-06-13T16:51:04.824" v="2734"/>
          <ac:spMkLst>
            <pc:docMk/>
            <pc:sldMk cId="3204851342" sldId="270"/>
            <ac:spMk id="22" creationId="{65C3655A-342A-4228-A433-A3D598826D6B}"/>
          </ac:spMkLst>
        </pc:spChg>
        <pc:spChg chg="add mod">
          <ac:chgData name="hassan MH" userId="84cd2103f36ef0dc" providerId="LiveId" clId="{AAE74A20-8704-4AB7-9C4B-AE3F22FEC13C}" dt="2020-06-13T16:51:04.824" v="2734"/>
          <ac:spMkLst>
            <pc:docMk/>
            <pc:sldMk cId="3204851342" sldId="270"/>
            <ac:spMk id="23" creationId="{A7057772-01C8-49DB-892D-6CA4580428B8}"/>
          </ac:spMkLst>
        </pc:spChg>
        <pc:spChg chg="add mod">
          <ac:chgData name="hassan MH" userId="84cd2103f36ef0dc" providerId="LiveId" clId="{AAE74A20-8704-4AB7-9C4B-AE3F22FEC13C}" dt="2020-06-13T16:51:04.824" v="2734"/>
          <ac:spMkLst>
            <pc:docMk/>
            <pc:sldMk cId="3204851342" sldId="270"/>
            <ac:spMk id="24" creationId="{E5B2824B-ECA2-48C4-B53D-19FD49752B8A}"/>
          </ac:spMkLst>
        </pc:spChg>
        <pc:spChg chg="add mod">
          <ac:chgData name="hassan MH" userId="84cd2103f36ef0dc" providerId="LiveId" clId="{AAE74A20-8704-4AB7-9C4B-AE3F22FEC13C}" dt="2020-06-13T13:33:07.791" v="1967" actId="571"/>
          <ac:spMkLst>
            <pc:docMk/>
            <pc:sldMk cId="3204851342" sldId="270"/>
            <ac:spMk id="25" creationId="{DCEB4E0D-EFCC-4AF2-B419-42E0D9A662BD}"/>
          </ac:spMkLst>
        </pc:spChg>
        <pc:spChg chg="add mod">
          <ac:chgData name="hassan MH" userId="84cd2103f36ef0dc" providerId="LiveId" clId="{AAE74A20-8704-4AB7-9C4B-AE3F22FEC13C}" dt="2020-06-13T13:33:07.608" v="1966" actId="571"/>
          <ac:spMkLst>
            <pc:docMk/>
            <pc:sldMk cId="3204851342" sldId="270"/>
            <ac:spMk id="26" creationId="{ABECF2EA-1361-41F4-9F6F-FCB33B9ED2A9}"/>
          </ac:spMkLst>
        </pc:spChg>
        <pc:spChg chg="add mod">
          <ac:chgData name="hassan MH" userId="84cd2103f36ef0dc" providerId="LiveId" clId="{AAE74A20-8704-4AB7-9C4B-AE3F22FEC13C}" dt="2020-06-13T16:51:04.824" v="2734"/>
          <ac:spMkLst>
            <pc:docMk/>
            <pc:sldMk cId="3204851342" sldId="270"/>
            <ac:spMk id="27" creationId="{7E1A10B9-822D-4847-93B5-34D18C0308AD}"/>
          </ac:spMkLst>
        </pc:spChg>
        <pc:spChg chg="add mod">
          <ac:chgData name="hassan MH" userId="84cd2103f36ef0dc" providerId="LiveId" clId="{AAE74A20-8704-4AB7-9C4B-AE3F22FEC13C}" dt="2020-06-13T16:51:04.824" v="2734"/>
          <ac:spMkLst>
            <pc:docMk/>
            <pc:sldMk cId="3204851342" sldId="270"/>
            <ac:spMk id="28" creationId="{BE4ADAF1-2E7E-4299-ABC4-075C39393621}"/>
          </ac:spMkLst>
        </pc:spChg>
        <pc:spChg chg="add mod">
          <ac:chgData name="hassan MH" userId="84cd2103f36ef0dc" providerId="LiveId" clId="{AAE74A20-8704-4AB7-9C4B-AE3F22FEC13C}" dt="2020-06-13T16:51:04.824" v="2734"/>
          <ac:spMkLst>
            <pc:docMk/>
            <pc:sldMk cId="3204851342" sldId="270"/>
            <ac:spMk id="29" creationId="{2D1AD2C0-E258-4EF7-A521-E5F5F299FE48}"/>
          </ac:spMkLst>
        </pc:spChg>
        <pc:spChg chg="mod">
          <ac:chgData name="hassan MH" userId="84cd2103f36ef0dc" providerId="LiveId" clId="{AAE74A20-8704-4AB7-9C4B-AE3F22FEC13C}" dt="2020-06-13T13:33:20.840" v="1974"/>
          <ac:spMkLst>
            <pc:docMk/>
            <pc:sldMk cId="3204851342" sldId="270"/>
            <ac:spMk id="31" creationId="{8854D2A3-24AB-4905-86AB-3E1F3117ACB8}"/>
          </ac:spMkLst>
        </pc:spChg>
        <pc:spChg chg="mod">
          <ac:chgData name="hassan MH" userId="84cd2103f36ef0dc" providerId="LiveId" clId="{AAE74A20-8704-4AB7-9C4B-AE3F22FEC13C}" dt="2020-06-13T13:33:20.840" v="1974"/>
          <ac:spMkLst>
            <pc:docMk/>
            <pc:sldMk cId="3204851342" sldId="270"/>
            <ac:spMk id="32" creationId="{E55139E9-617E-4858-97F4-A60F5DB09C52}"/>
          </ac:spMkLst>
        </pc:spChg>
        <pc:spChg chg="mod">
          <ac:chgData name="hassan MH" userId="84cd2103f36ef0dc" providerId="LiveId" clId="{AAE74A20-8704-4AB7-9C4B-AE3F22FEC13C}" dt="2020-06-13T13:33:20.840" v="1974"/>
          <ac:spMkLst>
            <pc:docMk/>
            <pc:sldMk cId="3204851342" sldId="270"/>
            <ac:spMk id="35" creationId="{DDAE35B2-864B-4B11-86C1-376C22EA519E}"/>
          </ac:spMkLst>
        </pc:spChg>
        <pc:spChg chg="mod">
          <ac:chgData name="hassan MH" userId="84cd2103f36ef0dc" providerId="LiveId" clId="{AAE74A20-8704-4AB7-9C4B-AE3F22FEC13C}" dt="2020-06-13T13:33:20.840" v="1974"/>
          <ac:spMkLst>
            <pc:docMk/>
            <pc:sldMk cId="3204851342" sldId="270"/>
            <ac:spMk id="36" creationId="{7DA69FAE-8466-44B4-AAB0-C0A03A9D3DAE}"/>
          </ac:spMkLst>
        </pc:spChg>
        <pc:spChg chg="mod">
          <ac:chgData name="hassan MH" userId="84cd2103f36ef0dc" providerId="LiveId" clId="{AAE74A20-8704-4AB7-9C4B-AE3F22FEC13C}" dt="2020-06-13T13:33:20.840" v="1974"/>
          <ac:spMkLst>
            <pc:docMk/>
            <pc:sldMk cId="3204851342" sldId="270"/>
            <ac:spMk id="37" creationId="{EDDEB4D5-9817-461E-9CCF-D21C10D8FCE5}"/>
          </ac:spMkLst>
        </pc:spChg>
        <pc:spChg chg="mod">
          <ac:chgData name="hassan MH" userId="84cd2103f36ef0dc" providerId="LiveId" clId="{AAE74A20-8704-4AB7-9C4B-AE3F22FEC13C}" dt="2020-06-13T13:33:20.840" v="1974"/>
          <ac:spMkLst>
            <pc:docMk/>
            <pc:sldMk cId="3204851342" sldId="270"/>
            <ac:spMk id="38" creationId="{C91258EF-ED7D-4812-B92E-7C01DB392AC7}"/>
          </ac:spMkLst>
        </pc:spChg>
        <pc:spChg chg="mod">
          <ac:chgData name="hassan MH" userId="84cd2103f36ef0dc" providerId="LiveId" clId="{AAE74A20-8704-4AB7-9C4B-AE3F22FEC13C}" dt="2020-06-13T13:33:20.840" v="1974"/>
          <ac:spMkLst>
            <pc:docMk/>
            <pc:sldMk cId="3204851342" sldId="270"/>
            <ac:spMk id="39" creationId="{74A92422-F184-44C1-9659-BD8390D1FE2C}"/>
          </ac:spMkLst>
        </pc:spChg>
        <pc:spChg chg="mod">
          <ac:chgData name="hassan MH" userId="84cd2103f36ef0dc" providerId="LiveId" clId="{AAE74A20-8704-4AB7-9C4B-AE3F22FEC13C}" dt="2020-06-13T13:33:20.840" v="1974"/>
          <ac:spMkLst>
            <pc:docMk/>
            <pc:sldMk cId="3204851342" sldId="270"/>
            <ac:spMk id="40" creationId="{700ADDB3-2963-4E98-97AE-68104F02C068}"/>
          </ac:spMkLst>
        </pc:spChg>
        <pc:spChg chg="mod">
          <ac:chgData name="hassan MH" userId="84cd2103f36ef0dc" providerId="LiveId" clId="{AAE74A20-8704-4AB7-9C4B-AE3F22FEC13C}" dt="2020-06-13T13:33:20.840" v="1974"/>
          <ac:spMkLst>
            <pc:docMk/>
            <pc:sldMk cId="3204851342" sldId="270"/>
            <ac:spMk id="41" creationId="{FC85C391-C8B0-4EDD-8CC1-54215E145E17}"/>
          </ac:spMkLst>
        </pc:spChg>
        <pc:spChg chg="mod">
          <ac:chgData name="hassan MH" userId="84cd2103f36ef0dc" providerId="LiveId" clId="{AAE74A20-8704-4AB7-9C4B-AE3F22FEC13C}" dt="2020-06-13T13:33:20.840" v="1974"/>
          <ac:spMkLst>
            <pc:docMk/>
            <pc:sldMk cId="3204851342" sldId="270"/>
            <ac:spMk id="42" creationId="{E3ADFF14-5A08-47C2-B113-4E1C0E143609}"/>
          </ac:spMkLst>
        </pc:spChg>
        <pc:spChg chg="mod">
          <ac:chgData name="hassan MH" userId="84cd2103f36ef0dc" providerId="LiveId" clId="{AAE74A20-8704-4AB7-9C4B-AE3F22FEC13C}" dt="2020-06-13T13:33:20.840" v="1974"/>
          <ac:spMkLst>
            <pc:docMk/>
            <pc:sldMk cId="3204851342" sldId="270"/>
            <ac:spMk id="43" creationId="{C11A1FC6-21EC-4F35-9B8D-14E7B226E012}"/>
          </ac:spMkLst>
        </pc:spChg>
        <pc:spChg chg="mod">
          <ac:chgData name="hassan MH" userId="84cd2103f36ef0dc" providerId="LiveId" clId="{AAE74A20-8704-4AB7-9C4B-AE3F22FEC13C}" dt="2020-06-13T13:33:20.840" v="1974"/>
          <ac:spMkLst>
            <pc:docMk/>
            <pc:sldMk cId="3204851342" sldId="270"/>
            <ac:spMk id="44" creationId="{F36943FD-66B5-47F2-B5D0-3BBA05622476}"/>
          </ac:spMkLst>
        </pc:spChg>
        <pc:spChg chg="mod">
          <ac:chgData name="hassan MH" userId="84cd2103f36ef0dc" providerId="LiveId" clId="{AAE74A20-8704-4AB7-9C4B-AE3F22FEC13C}" dt="2020-06-13T13:33:20.840" v="1974"/>
          <ac:spMkLst>
            <pc:docMk/>
            <pc:sldMk cId="3204851342" sldId="270"/>
            <ac:spMk id="45" creationId="{1471278E-F67A-4672-8CA4-ADE6F334919B}"/>
          </ac:spMkLst>
        </pc:spChg>
        <pc:spChg chg="mod">
          <ac:chgData name="hassan MH" userId="84cd2103f36ef0dc" providerId="LiveId" clId="{AAE74A20-8704-4AB7-9C4B-AE3F22FEC13C}" dt="2020-06-13T13:33:20.840" v="1974"/>
          <ac:spMkLst>
            <pc:docMk/>
            <pc:sldMk cId="3204851342" sldId="270"/>
            <ac:spMk id="46" creationId="{E3DBAF8F-829D-4E06-B4BC-2E877F6D806B}"/>
          </ac:spMkLst>
        </pc:spChg>
        <pc:grpChg chg="add del mod">
          <ac:chgData name="hassan MH" userId="84cd2103f36ef0dc" providerId="LiveId" clId="{AAE74A20-8704-4AB7-9C4B-AE3F22FEC13C}" dt="2020-06-13T13:31:50.579" v="1925" actId="165"/>
          <ac:grpSpMkLst>
            <pc:docMk/>
            <pc:sldMk cId="3204851342" sldId="270"/>
            <ac:grpSpMk id="14" creationId="{BD69CE40-22C8-4189-855D-3BC1011290E5}"/>
          </ac:grpSpMkLst>
        </pc:grpChg>
        <pc:grpChg chg="add mod">
          <ac:chgData name="hassan MH" userId="84cd2103f36ef0dc" providerId="LiveId" clId="{AAE74A20-8704-4AB7-9C4B-AE3F22FEC13C}" dt="2020-06-13T13:33:25.774" v="1975" actId="196"/>
          <ac:grpSpMkLst>
            <pc:docMk/>
            <pc:sldMk cId="3204851342" sldId="270"/>
            <ac:grpSpMk id="30" creationId="{1BF1257F-3050-4FB8-8296-AB1ADB595BB2}"/>
          </ac:grpSpMkLst>
        </pc:grpChg>
        <pc:grpChg chg="mod">
          <ac:chgData name="hassan MH" userId="84cd2103f36ef0dc" providerId="LiveId" clId="{AAE74A20-8704-4AB7-9C4B-AE3F22FEC13C}" dt="2020-06-13T13:33:20.840" v="1974"/>
          <ac:grpSpMkLst>
            <pc:docMk/>
            <pc:sldMk cId="3204851342" sldId="270"/>
            <ac:grpSpMk id="33" creationId="{54E7A257-3F24-4DC4-82EE-BC1DB28CC8E8}"/>
          </ac:grpSpMkLst>
        </pc:grpChg>
        <pc:grpChg chg="mod">
          <ac:chgData name="hassan MH" userId="84cd2103f36ef0dc" providerId="LiveId" clId="{AAE74A20-8704-4AB7-9C4B-AE3F22FEC13C}" dt="2020-06-13T13:33:20.840" v="1974"/>
          <ac:grpSpMkLst>
            <pc:docMk/>
            <pc:sldMk cId="3204851342" sldId="270"/>
            <ac:grpSpMk id="34" creationId="{E36C461A-2387-459D-9A47-A4077BE6EF5F}"/>
          </ac:grpSpMkLst>
        </pc:grpChg>
        <pc:picChg chg="add mod topLvl">
          <ac:chgData name="hassan MH" userId="84cd2103f36ef0dc" providerId="LiveId" clId="{AAE74A20-8704-4AB7-9C4B-AE3F22FEC13C}" dt="2020-06-13T13:38:35.713" v="2038" actId="1076"/>
          <ac:picMkLst>
            <pc:docMk/>
            <pc:sldMk cId="3204851342" sldId="270"/>
            <ac:picMk id="9" creationId="{D12817BA-F126-48BB-AAE3-5D057F2CFAA1}"/>
          </ac:picMkLst>
        </pc:picChg>
        <pc:picChg chg="add mod topLvl">
          <ac:chgData name="hassan MH" userId="84cd2103f36ef0dc" providerId="LiveId" clId="{AAE74A20-8704-4AB7-9C4B-AE3F22FEC13C}" dt="2020-06-13T13:43:45.383" v="2118" actId="207"/>
          <ac:picMkLst>
            <pc:docMk/>
            <pc:sldMk cId="3204851342" sldId="270"/>
            <ac:picMk id="10" creationId="{D380FF2D-AD78-4BA8-984C-FB3DD68AAA45}"/>
          </ac:picMkLst>
        </pc:picChg>
        <pc:picChg chg="add mod topLvl">
          <ac:chgData name="hassan MH" userId="84cd2103f36ef0dc" providerId="LiveId" clId="{AAE74A20-8704-4AB7-9C4B-AE3F22FEC13C}" dt="2020-06-13T13:43:39.359" v="2117" actId="207"/>
          <ac:picMkLst>
            <pc:docMk/>
            <pc:sldMk cId="3204851342" sldId="270"/>
            <ac:picMk id="11" creationId="{CB87BE00-A83E-4F3C-8A22-6FA40FF606DD}"/>
          </ac:picMkLst>
        </pc:picChg>
        <pc:picChg chg="add mod topLvl">
          <ac:chgData name="hassan MH" userId="84cd2103f36ef0dc" providerId="LiveId" clId="{AAE74A20-8704-4AB7-9C4B-AE3F22FEC13C}" dt="2020-06-13T13:43:23.462" v="2114" actId="207"/>
          <ac:picMkLst>
            <pc:docMk/>
            <pc:sldMk cId="3204851342" sldId="270"/>
            <ac:picMk id="12" creationId="{7BC61BC2-437A-4833-985B-12A90224EEEF}"/>
          </ac:picMkLst>
        </pc:picChg>
        <pc:cxnChg chg="add mod topLvl">
          <ac:chgData name="hassan MH" userId="84cd2103f36ef0dc" providerId="LiveId" clId="{AAE74A20-8704-4AB7-9C4B-AE3F22FEC13C}" dt="2020-06-13T13:38:35.713" v="2038" actId="1076"/>
          <ac:cxnSpMkLst>
            <pc:docMk/>
            <pc:sldMk cId="3204851342" sldId="270"/>
            <ac:cxnSpMk id="2" creationId="{B153C0B7-91B6-456E-8F51-1D40101794ED}"/>
          </ac:cxnSpMkLst>
        </pc:cxnChg>
        <pc:cxnChg chg="add mod topLvl">
          <ac:chgData name="hassan MH" userId="84cd2103f36ef0dc" providerId="LiveId" clId="{AAE74A20-8704-4AB7-9C4B-AE3F22FEC13C}" dt="2020-06-13T13:38:35.713" v="2038" actId="1076"/>
          <ac:cxnSpMkLst>
            <pc:docMk/>
            <pc:sldMk cId="3204851342" sldId="270"/>
            <ac:cxnSpMk id="3" creationId="{49C2F316-6122-4661-8DE1-0D918663AA5F}"/>
          </ac:cxnSpMkLst>
        </pc:cxnChg>
        <pc:cxnChg chg="add mod topLvl">
          <ac:chgData name="hassan MH" userId="84cd2103f36ef0dc" providerId="LiveId" clId="{AAE74A20-8704-4AB7-9C4B-AE3F22FEC13C}" dt="2020-06-13T13:38:35.713" v="2038" actId="1076"/>
          <ac:cxnSpMkLst>
            <pc:docMk/>
            <pc:sldMk cId="3204851342" sldId="270"/>
            <ac:cxnSpMk id="4" creationId="{D2B0C47D-7516-4B8A-A57B-0A60DAE88702}"/>
          </ac:cxnSpMkLst>
        </pc:cxnChg>
      </pc:sldChg>
      <pc:sldChg chg="addSp delSp modSp add mod">
        <pc:chgData name="hassan MH" userId="84cd2103f36ef0dc" providerId="LiveId" clId="{AAE74A20-8704-4AB7-9C4B-AE3F22FEC13C}" dt="2020-06-13T16:53:27.880" v="2772" actId="1076"/>
        <pc:sldMkLst>
          <pc:docMk/>
          <pc:sldMk cId="3268722949" sldId="271"/>
        </pc:sldMkLst>
        <pc:spChg chg="add mod">
          <ac:chgData name="hassan MH" userId="84cd2103f36ef0dc" providerId="LiveId" clId="{AAE74A20-8704-4AB7-9C4B-AE3F22FEC13C}" dt="2020-06-13T13:41:23.455" v="2079" actId="14100"/>
          <ac:spMkLst>
            <pc:docMk/>
            <pc:sldMk cId="3268722949" sldId="271"/>
            <ac:spMk id="5" creationId="{E4EFB7DD-4E5D-4853-9C5B-9B114063E125}"/>
          </ac:spMkLst>
        </pc:spChg>
        <pc:spChg chg="add mod">
          <ac:chgData name="hassan MH" userId="84cd2103f36ef0dc" providerId="LiveId" clId="{AAE74A20-8704-4AB7-9C4B-AE3F22FEC13C}" dt="2020-06-13T16:53:27.880" v="2772" actId="1076"/>
          <ac:spMkLst>
            <pc:docMk/>
            <pc:sldMk cId="3268722949" sldId="271"/>
            <ac:spMk id="6" creationId="{E1D5C2E2-B94B-4F1E-8D5E-25F1C634C4A4}"/>
          </ac:spMkLst>
        </pc:spChg>
        <pc:picChg chg="add del mod modCrop">
          <ac:chgData name="hassan MH" userId="84cd2103f36ef0dc" providerId="LiveId" clId="{AAE74A20-8704-4AB7-9C4B-AE3F22FEC13C}" dt="2020-06-13T13:40:36.906" v="2069" actId="478"/>
          <ac:picMkLst>
            <pc:docMk/>
            <pc:sldMk cId="3268722949" sldId="271"/>
            <ac:picMk id="3" creationId="{8FFB4CE1-7154-4A56-8CE3-5876F35423E5}"/>
          </ac:picMkLst>
        </pc:picChg>
        <pc:picChg chg="add mod">
          <ac:chgData name="hassan MH" userId="84cd2103f36ef0dc" providerId="LiveId" clId="{AAE74A20-8704-4AB7-9C4B-AE3F22FEC13C}" dt="2020-06-13T13:41:02.488" v="2075" actId="1076"/>
          <ac:picMkLst>
            <pc:docMk/>
            <pc:sldMk cId="3268722949" sldId="271"/>
            <ac:picMk id="4" creationId="{3DB37F00-2072-4F89-BA25-D7AC61A8DBD5}"/>
          </ac:picMkLst>
        </pc:picChg>
      </pc:sldChg>
      <pc:sldChg chg="addSp delSp modSp add mod ord">
        <pc:chgData name="hassan MH" userId="84cd2103f36ef0dc" providerId="LiveId" clId="{AAE74A20-8704-4AB7-9C4B-AE3F22FEC13C}" dt="2020-06-13T16:51:04.824" v="2734"/>
        <pc:sldMkLst>
          <pc:docMk/>
          <pc:sldMk cId="688944227" sldId="272"/>
        </pc:sldMkLst>
        <pc:spChg chg="add mod">
          <ac:chgData name="hassan MH" userId="84cd2103f36ef0dc" providerId="LiveId" clId="{AAE74A20-8704-4AB7-9C4B-AE3F22FEC13C}" dt="2020-06-13T16:51:04.824" v="2734"/>
          <ac:spMkLst>
            <pc:docMk/>
            <pc:sldMk cId="688944227" sldId="272"/>
            <ac:spMk id="13" creationId="{E76E4864-6883-4DBD-9298-D192E382C3DB}"/>
          </ac:spMkLst>
        </pc:spChg>
        <pc:spChg chg="add mod">
          <ac:chgData name="hassan MH" userId="84cd2103f36ef0dc" providerId="LiveId" clId="{AAE74A20-8704-4AB7-9C4B-AE3F22FEC13C}" dt="2020-06-13T16:51:04.824" v="2734"/>
          <ac:spMkLst>
            <pc:docMk/>
            <pc:sldMk cId="688944227" sldId="272"/>
            <ac:spMk id="14" creationId="{58DD1B97-D9BD-4C5D-BAE7-02F5ADB16BCA}"/>
          </ac:spMkLst>
        </pc:spChg>
        <pc:spChg chg="mod">
          <ac:chgData name="hassan MH" userId="84cd2103f36ef0dc" providerId="LiveId" clId="{AAE74A20-8704-4AB7-9C4B-AE3F22FEC13C}" dt="2020-06-13T13:47:42.580" v="2163"/>
          <ac:spMkLst>
            <pc:docMk/>
            <pc:sldMk cId="688944227" sldId="272"/>
            <ac:spMk id="16" creationId="{47B4306A-8629-4674-819D-27030473F4E3}"/>
          </ac:spMkLst>
        </pc:spChg>
        <pc:spChg chg="mod">
          <ac:chgData name="hassan MH" userId="84cd2103f36ef0dc" providerId="LiveId" clId="{AAE74A20-8704-4AB7-9C4B-AE3F22FEC13C}" dt="2020-06-13T13:47:42.580" v="2163"/>
          <ac:spMkLst>
            <pc:docMk/>
            <pc:sldMk cId="688944227" sldId="272"/>
            <ac:spMk id="17" creationId="{79ADF1AE-C06A-4EB8-B564-CC884BB69BDB}"/>
          </ac:spMkLst>
        </pc:spChg>
        <pc:spChg chg="mod">
          <ac:chgData name="hassan MH" userId="84cd2103f36ef0dc" providerId="LiveId" clId="{AAE74A20-8704-4AB7-9C4B-AE3F22FEC13C}" dt="2020-06-13T13:47:42.580" v="2163"/>
          <ac:spMkLst>
            <pc:docMk/>
            <pc:sldMk cId="688944227" sldId="272"/>
            <ac:spMk id="20" creationId="{1D073E16-C297-4093-A8C1-FA96DF9733CE}"/>
          </ac:spMkLst>
        </pc:spChg>
        <pc:spChg chg="mod">
          <ac:chgData name="hassan MH" userId="84cd2103f36ef0dc" providerId="LiveId" clId="{AAE74A20-8704-4AB7-9C4B-AE3F22FEC13C}" dt="2020-06-13T13:47:42.580" v="2163"/>
          <ac:spMkLst>
            <pc:docMk/>
            <pc:sldMk cId="688944227" sldId="272"/>
            <ac:spMk id="21" creationId="{EFECA999-4EC6-4FE2-85F1-4155B8134B11}"/>
          </ac:spMkLst>
        </pc:spChg>
        <pc:spChg chg="mod">
          <ac:chgData name="hassan MH" userId="84cd2103f36ef0dc" providerId="LiveId" clId="{AAE74A20-8704-4AB7-9C4B-AE3F22FEC13C}" dt="2020-06-13T13:47:42.580" v="2163"/>
          <ac:spMkLst>
            <pc:docMk/>
            <pc:sldMk cId="688944227" sldId="272"/>
            <ac:spMk id="22" creationId="{8465F90C-1333-427C-A1ED-F3DB539F9DC8}"/>
          </ac:spMkLst>
        </pc:spChg>
        <pc:spChg chg="mod">
          <ac:chgData name="hassan MH" userId="84cd2103f36ef0dc" providerId="LiveId" clId="{AAE74A20-8704-4AB7-9C4B-AE3F22FEC13C}" dt="2020-06-13T13:47:42.580" v="2163"/>
          <ac:spMkLst>
            <pc:docMk/>
            <pc:sldMk cId="688944227" sldId="272"/>
            <ac:spMk id="23" creationId="{435FBC09-7C7F-4B8A-83E7-9B32431AAAD4}"/>
          </ac:spMkLst>
        </pc:spChg>
        <pc:spChg chg="mod">
          <ac:chgData name="hassan MH" userId="84cd2103f36ef0dc" providerId="LiveId" clId="{AAE74A20-8704-4AB7-9C4B-AE3F22FEC13C}" dt="2020-06-13T13:47:42.580" v="2163"/>
          <ac:spMkLst>
            <pc:docMk/>
            <pc:sldMk cId="688944227" sldId="272"/>
            <ac:spMk id="24" creationId="{B4577CF0-0190-4114-9FF4-68D957B63220}"/>
          </ac:spMkLst>
        </pc:spChg>
        <pc:spChg chg="mod">
          <ac:chgData name="hassan MH" userId="84cd2103f36ef0dc" providerId="LiveId" clId="{AAE74A20-8704-4AB7-9C4B-AE3F22FEC13C}" dt="2020-06-13T13:47:42.580" v="2163"/>
          <ac:spMkLst>
            <pc:docMk/>
            <pc:sldMk cId="688944227" sldId="272"/>
            <ac:spMk id="25" creationId="{4E2E4DBE-2861-4663-AEE3-29719AC2264F}"/>
          </ac:spMkLst>
        </pc:spChg>
        <pc:spChg chg="mod">
          <ac:chgData name="hassan MH" userId="84cd2103f36ef0dc" providerId="LiveId" clId="{AAE74A20-8704-4AB7-9C4B-AE3F22FEC13C}" dt="2020-06-13T13:47:42.580" v="2163"/>
          <ac:spMkLst>
            <pc:docMk/>
            <pc:sldMk cId="688944227" sldId="272"/>
            <ac:spMk id="26" creationId="{7DBD50BB-843F-4822-86CA-3CC3D9A6B827}"/>
          </ac:spMkLst>
        </pc:spChg>
        <pc:spChg chg="mod">
          <ac:chgData name="hassan MH" userId="84cd2103f36ef0dc" providerId="LiveId" clId="{AAE74A20-8704-4AB7-9C4B-AE3F22FEC13C}" dt="2020-06-13T13:47:42.580" v="2163"/>
          <ac:spMkLst>
            <pc:docMk/>
            <pc:sldMk cId="688944227" sldId="272"/>
            <ac:spMk id="27" creationId="{B7242FF2-8DDC-4665-8D4C-1200B77C629C}"/>
          </ac:spMkLst>
        </pc:spChg>
        <pc:spChg chg="mod">
          <ac:chgData name="hassan MH" userId="84cd2103f36ef0dc" providerId="LiveId" clId="{AAE74A20-8704-4AB7-9C4B-AE3F22FEC13C}" dt="2020-06-13T13:47:42.580" v="2163"/>
          <ac:spMkLst>
            <pc:docMk/>
            <pc:sldMk cId="688944227" sldId="272"/>
            <ac:spMk id="28" creationId="{7B6DABA0-5284-4570-9BC7-44D6345D864A}"/>
          </ac:spMkLst>
        </pc:spChg>
        <pc:spChg chg="mod">
          <ac:chgData name="hassan MH" userId="84cd2103f36ef0dc" providerId="LiveId" clId="{AAE74A20-8704-4AB7-9C4B-AE3F22FEC13C}" dt="2020-06-13T13:47:42.580" v="2163"/>
          <ac:spMkLst>
            <pc:docMk/>
            <pc:sldMk cId="688944227" sldId="272"/>
            <ac:spMk id="29" creationId="{E4E4EFE4-1146-43FE-B8F9-65A06AE9D5D7}"/>
          </ac:spMkLst>
        </pc:spChg>
        <pc:spChg chg="mod">
          <ac:chgData name="hassan MH" userId="84cd2103f36ef0dc" providerId="LiveId" clId="{AAE74A20-8704-4AB7-9C4B-AE3F22FEC13C}" dt="2020-06-13T13:47:42.580" v="2163"/>
          <ac:spMkLst>
            <pc:docMk/>
            <pc:sldMk cId="688944227" sldId="272"/>
            <ac:spMk id="30" creationId="{A369D313-C5F6-4EAD-8A06-7ED8F62E6B50}"/>
          </ac:spMkLst>
        </pc:spChg>
        <pc:spChg chg="mod">
          <ac:chgData name="hassan MH" userId="84cd2103f36ef0dc" providerId="LiveId" clId="{AAE74A20-8704-4AB7-9C4B-AE3F22FEC13C}" dt="2020-06-13T13:47:42.580" v="2163"/>
          <ac:spMkLst>
            <pc:docMk/>
            <pc:sldMk cId="688944227" sldId="272"/>
            <ac:spMk id="31" creationId="{3A087AFC-ED37-4914-97FF-B134FE34434B}"/>
          </ac:spMkLst>
        </pc:spChg>
        <pc:spChg chg="add del mod">
          <ac:chgData name="hassan MH" userId="84cd2103f36ef0dc" providerId="LiveId" clId="{AAE74A20-8704-4AB7-9C4B-AE3F22FEC13C}" dt="2020-06-13T13:55:09.460" v="2328"/>
          <ac:spMkLst>
            <pc:docMk/>
            <pc:sldMk cId="688944227" sldId="272"/>
            <ac:spMk id="32" creationId="{2E7C78C3-965A-4047-A545-BEF2B5C0A597}"/>
          </ac:spMkLst>
        </pc:spChg>
        <pc:grpChg chg="mod">
          <ac:chgData name="hassan MH" userId="84cd2103f36ef0dc" providerId="LiveId" clId="{AAE74A20-8704-4AB7-9C4B-AE3F22FEC13C}" dt="2020-06-13T13:46:32.975" v="2150" actId="1076"/>
          <ac:grpSpMkLst>
            <pc:docMk/>
            <pc:sldMk cId="688944227" sldId="272"/>
            <ac:grpSpMk id="11" creationId="{6877F3AD-E6C2-4601-BFC8-960E57D54EC7}"/>
          </ac:grpSpMkLst>
        </pc:grpChg>
        <pc:grpChg chg="add mod">
          <ac:chgData name="hassan MH" userId="84cd2103f36ef0dc" providerId="LiveId" clId="{AAE74A20-8704-4AB7-9C4B-AE3F22FEC13C}" dt="2020-06-13T13:47:47.872" v="2164" actId="196"/>
          <ac:grpSpMkLst>
            <pc:docMk/>
            <pc:sldMk cId="688944227" sldId="272"/>
            <ac:grpSpMk id="15" creationId="{FF383DF1-7F33-4D8F-981E-6E70BF2BB852}"/>
          </ac:grpSpMkLst>
        </pc:grpChg>
        <pc:grpChg chg="mod">
          <ac:chgData name="hassan MH" userId="84cd2103f36ef0dc" providerId="LiveId" clId="{AAE74A20-8704-4AB7-9C4B-AE3F22FEC13C}" dt="2020-06-13T13:47:42.580" v="2163"/>
          <ac:grpSpMkLst>
            <pc:docMk/>
            <pc:sldMk cId="688944227" sldId="272"/>
            <ac:grpSpMk id="18" creationId="{8382C2C7-5242-453E-8EB1-8358984EAC0B}"/>
          </ac:grpSpMkLst>
        </pc:grpChg>
        <pc:grpChg chg="mod">
          <ac:chgData name="hassan MH" userId="84cd2103f36ef0dc" providerId="LiveId" clId="{AAE74A20-8704-4AB7-9C4B-AE3F22FEC13C}" dt="2020-06-13T13:47:42.580" v="2163"/>
          <ac:grpSpMkLst>
            <pc:docMk/>
            <pc:sldMk cId="688944227" sldId="272"/>
            <ac:grpSpMk id="19" creationId="{6FCE5749-8088-4DC6-9230-92DE3AD9ADA4}"/>
          </ac:grpSpMkLst>
        </pc:grpChg>
        <pc:picChg chg="del">
          <ac:chgData name="hassan MH" userId="84cd2103f36ef0dc" providerId="LiveId" clId="{AAE74A20-8704-4AB7-9C4B-AE3F22FEC13C}" dt="2020-06-13T13:46:30.876" v="2149" actId="478"/>
          <ac:picMkLst>
            <pc:docMk/>
            <pc:sldMk cId="688944227" sldId="272"/>
            <ac:picMk id="2" creationId="{82CFAC1E-3DA1-46D6-B8C3-30B98C372F09}"/>
          </ac:picMkLst>
        </pc:picChg>
        <pc:picChg chg="add mod ord">
          <ac:chgData name="hassan MH" userId="84cd2103f36ef0dc" providerId="LiveId" clId="{AAE74A20-8704-4AB7-9C4B-AE3F22FEC13C}" dt="2020-06-13T13:47:52.943" v="2165" actId="166"/>
          <ac:picMkLst>
            <pc:docMk/>
            <pc:sldMk cId="688944227" sldId="272"/>
            <ac:picMk id="12" creationId="{B22FA8DD-4FA1-4DEC-A696-A2F21B3CD8AF}"/>
          </ac:picMkLst>
        </pc:picChg>
      </pc:sldChg>
      <pc:sldChg chg="addSp delSp modSp new mod">
        <pc:chgData name="hassan MH" userId="84cd2103f36ef0dc" providerId="LiveId" clId="{AAE74A20-8704-4AB7-9C4B-AE3F22FEC13C}" dt="2020-06-13T16:51:04.824" v="2734"/>
        <pc:sldMkLst>
          <pc:docMk/>
          <pc:sldMk cId="4071462264" sldId="273"/>
        </pc:sldMkLst>
        <pc:spChg chg="del">
          <ac:chgData name="hassan MH" userId="84cd2103f36ef0dc" providerId="LiveId" clId="{AAE74A20-8704-4AB7-9C4B-AE3F22FEC13C}" dt="2020-06-13T13:49:32.969" v="2171" actId="478"/>
          <ac:spMkLst>
            <pc:docMk/>
            <pc:sldMk cId="4071462264" sldId="273"/>
            <ac:spMk id="2" creationId="{A5930C1F-1F81-4113-9E87-04CBF826BB6C}"/>
          </ac:spMkLst>
        </pc:spChg>
        <pc:spChg chg="del">
          <ac:chgData name="hassan MH" userId="84cd2103f36ef0dc" providerId="LiveId" clId="{AAE74A20-8704-4AB7-9C4B-AE3F22FEC13C}" dt="2020-06-13T13:49:32.969" v="2171" actId="478"/>
          <ac:spMkLst>
            <pc:docMk/>
            <pc:sldMk cId="4071462264" sldId="273"/>
            <ac:spMk id="3" creationId="{3BC30312-C081-4150-8B5D-41AEC74217AF}"/>
          </ac:spMkLst>
        </pc:spChg>
        <pc:spChg chg="mod">
          <ac:chgData name="hassan MH" userId="84cd2103f36ef0dc" providerId="LiveId" clId="{AAE74A20-8704-4AB7-9C4B-AE3F22FEC13C}" dt="2020-06-13T13:49:33.863" v="2172"/>
          <ac:spMkLst>
            <pc:docMk/>
            <pc:sldMk cId="4071462264" sldId="273"/>
            <ac:spMk id="5" creationId="{A3BE2CBB-3BD6-4D23-B823-0716FD263F17}"/>
          </ac:spMkLst>
        </pc:spChg>
        <pc:spChg chg="mod">
          <ac:chgData name="hassan MH" userId="84cd2103f36ef0dc" providerId="LiveId" clId="{AAE74A20-8704-4AB7-9C4B-AE3F22FEC13C}" dt="2020-06-13T13:49:33.863" v="2172"/>
          <ac:spMkLst>
            <pc:docMk/>
            <pc:sldMk cId="4071462264" sldId="273"/>
            <ac:spMk id="6" creationId="{D26C514D-C514-4268-8543-4AF1AA3BBAD6}"/>
          </ac:spMkLst>
        </pc:spChg>
        <pc:spChg chg="mod">
          <ac:chgData name="hassan MH" userId="84cd2103f36ef0dc" providerId="LiveId" clId="{AAE74A20-8704-4AB7-9C4B-AE3F22FEC13C}" dt="2020-06-13T13:49:33.863" v="2172"/>
          <ac:spMkLst>
            <pc:docMk/>
            <pc:sldMk cId="4071462264" sldId="273"/>
            <ac:spMk id="7" creationId="{AA676ED3-D246-4DA8-B602-0D0E220E98B1}"/>
          </ac:spMkLst>
        </pc:spChg>
        <pc:spChg chg="mod">
          <ac:chgData name="hassan MH" userId="84cd2103f36ef0dc" providerId="LiveId" clId="{AAE74A20-8704-4AB7-9C4B-AE3F22FEC13C}" dt="2020-06-13T13:49:33.863" v="2172"/>
          <ac:spMkLst>
            <pc:docMk/>
            <pc:sldMk cId="4071462264" sldId="273"/>
            <ac:spMk id="8" creationId="{2529337C-FE66-4618-A040-F5F183E9EB12}"/>
          </ac:spMkLst>
        </pc:spChg>
        <pc:spChg chg="mod">
          <ac:chgData name="hassan MH" userId="84cd2103f36ef0dc" providerId="LiveId" clId="{AAE74A20-8704-4AB7-9C4B-AE3F22FEC13C}" dt="2020-06-13T13:49:33.863" v="2172"/>
          <ac:spMkLst>
            <pc:docMk/>
            <pc:sldMk cId="4071462264" sldId="273"/>
            <ac:spMk id="9" creationId="{74FC5AB5-5F53-4BF5-B805-82698D9633BA}"/>
          </ac:spMkLst>
        </pc:spChg>
        <pc:spChg chg="mod">
          <ac:chgData name="hassan MH" userId="84cd2103f36ef0dc" providerId="LiveId" clId="{AAE74A20-8704-4AB7-9C4B-AE3F22FEC13C}" dt="2020-06-13T13:49:33.863" v="2172"/>
          <ac:spMkLst>
            <pc:docMk/>
            <pc:sldMk cId="4071462264" sldId="273"/>
            <ac:spMk id="10" creationId="{04667E6C-D265-4157-8151-FEB066E7F391}"/>
          </ac:spMkLst>
        </pc:spChg>
        <pc:spChg chg="mod">
          <ac:chgData name="hassan MH" userId="84cd2103f36ef0dc" providerId="LiveId" clId="{AAE74A20-8704-4AB7-9C4B-AE3F22FEC13C}" dt="2020-06-13T13:49:33.863" v="2172"/>
          <ac:spMkLst>
            <pc:docMk/>
            <pc:sldMk cId="4071462264" sldId="273"/>
            <ac:spMk id="11" creationId="{8C914D9D-1DB4-46D6-AA8F-0220E3C41E7F}"/>
          </ac:spMkLst>
        </pc:spChg>
        <pc:spChg chg="mod">
          <ac:chgData name="hassan MH" userId="84cd2103f36ef0dc" providerId="LiveId" clId="{AAE74A20-8704-4AB7-9C4B-AE3F22FEC13C}" dt="2020-06-13T13:49:33.863" v="2172"/>
          <ac:spMkLst>
            <pc:docMk/>
            <pc:sldMk cId="4071462264" sldId="273"/>
            <ac:spMk id="12" creationId="{41D52D3F-9E97-414D-A716-7392553CA123}"/>
          </ac:spMkLst>
        </pc:spChg>
        <pc:spChg chg="mod">
          <ac:chgData name="hassan MH" userId="84cd2103f36ef0dc" providerId="LiveId" clId="{AAE74A20-8704-4AB7-9C4B-AE3F22FEC13C}" dt="2020-06-13T13:49:33.863" v="2172"/>
          <ac:spMkLst>
            <pc:docMk/>
            <pc:sldMk cId="4071462264" sldId="273"/>
            <ac:spMk id="13" creationId="{E9FFF73A-7DC0-4C91-8AB8-0CE9BAD3C50D}"/>
          </ac:spMkLst>
        </pc:spChg>
        <pc:spChg chg="mod">
          <ac:chgData name="hassan MH" userId="84cd2103f36ef0dc" providerId="LiveId" clId="{AAE74A20-8704-4AB7-9C4B-AE3F22FEC13C}" dt="2020-06-13T13:49:33.863" v="2172"/>
          <ac:spMkLst>
            <pc:docMk/>
            <pc:sldMk cId="4071462264" sldId="273"/>
            <ac:spMk id="14" creationId="{D8C6EDCB-4675-4CA0-A32D-EC5F5B83982D}"/>
          </ac:spMkLst>
        </pc:spChg>
        <pc:spChg chg="mod">
          <ac:chgData name="hassan MH" userId="84cd2103f36ef0dc" providerId="LiveId" clId="{AAE74A20-8704-4AB7-9C4B-AE3F22FEC13C}" dt="2020-06-13T13:49:33.863" v="2172"/>
          <ac:spMkLst>
            <pc:docMk/>
            <pc:sldMk cId="4071462264" sldId="273"/>
            <ac:spMk id="15" creationId="{ACFC3343-F5D0-4539-AFA4-2E3A354C8103}"/>
          </ac:spMkLst>
        </pc:spChg>
        <pc:spChg chg="mod">
          <ac:chgData name="hassan MH" userId="84cd2103f36ef0dc" providerId="LiveId" clId="{AAE74A20-8704-4AB7-9C4B-AE3F22FEC13C}" dt="2020-06-13T13:49:33.863" v="2172"/>
          <ac:spMkLst>
            <pc:docMk/>
            <pc:sldMk cId="4071462264" sldId="273"/>
            <ac:spMk id="16" creationId="{9B1ADE44-E5F3-4326-8859-36359AE85FD7}"/>
          </ac:spMkLst>
        </pc:spChg>
        <pc:spChg chg="mod">
          <ac:chgData name="hassan MH" userId="84cd2103f36ef0dc" providerId="LiveId" clId="{AAE74A20-8704-4AB7-9C4B-AE3F22FEC13C}" dt="2020-06-13T13:49:33.863" v="2172"/>
          <ac:spMkLst>
            <pc:docMk/>
            <pc:sldMk cId="4071462264" sldId="273"/>
            <ac:spMk id="17" creationId="{315A7DD4-B1BD-401F-B6DA-87A50AF42FD8}"/>
          </ac:spMkLst>
        </pc:spChg>
        <pc:spChg chg="mod">
          <ac:chgData name="hassan MH" userId="84cd2103f36ef0dc" providerId="LiveId" clId="{AAE74A20-8704-4AB7-9C4B-AE3F22FEC13C}" dt="2020-06-13T13:49:33.863" v="2172"/>
          <ac:spMkLst>
            <pc:docMk/>
            <pc:sldMk cId="4071462264" sldId="273"/>
            <ac:spMk id="18" creationId="{1BC48BEC-9851-444E-9465-B79BD69F326A}"/>
          </ac:spMkLst>
        </pc:spChg>
        <pc:spChg chg="mod">
          <ac:chgData name="hassan MH" userId="84cd2103f36ef0dc" providerId="LiveId" clId="{AAE74A20-8704-4AB7-9C4B-AE3F22FEC13C}" dt="2020-06-13T13:49:33.863" v="2172"/>
          <ac:spMkLst>
            <pc:docMk/>
            <pc:sldMk cId="4071462264" sldId="273"/>
            <ac:spMk id="19" creationId="{498776DF-78B2-45F6-93B5-0A6C4A848E55}"/>
          </ac:spMkLst>
        </pc:spChg>
        <pc:spChg chg="mod">
          <ac:chgData name="hassan MH" userId="84cd2103f36ef0dc" providerId="LiveId" clId="{AAE74A20-8704-4AB7-9C4B-AE3F22FEC13C}" dt="2020-06-13T13:49:33.863" v="2172"/>
          <ac:spMkLst>
            <pc:docMk/>
            <pc:sldMk cId="4071462264" sldId="273"/>
            <ac:spMk id="20" creationId="{39EFB8F7-B792-4E77-853E-B077FEE3536A}"/>
          </ac:spMkLst>
        </pc:spChg>
        <pc:spChg chg="mod">
          <ac:chgData name="hassan MH" userId="84cd2103f36ef0dc" providerId="LiveId" clId="{AAE74A20-8704-4AB7-9C4B-AE3F22FEC13C}" dt="2020-06-13T13:49:33.863" v="2172"/>
          <ac:spMkLst>
            <pc:docMk/>
            <pc:sldMk cId="4071462264" sldId="273"/>
            <ac:spMk id="21" creationId="{11694904-D610-4CBA-B33E-6F278E5AF203}"/>
          </ac:spMkLst>
        </pc:spChg>
        <pc:spChg chg="mod">
          <ac:chgData name="hassan MH" userId="84cd2103f36ef0dc" providerId="LiveId" clId="{AAE74A20-8704-4AB7-9C4B-AE3F22FEC13C}" dt="2020-06-13T13:49:33.863" v="2172"/>
          <ac:spMkLst>
            <pc:docMk/>
            <pc:sldMk cId="4071462264" sldId="273"/>
            <ac:spMk id="22" creationId="{4ACE13EA-4629-4CE8-A18C-4AE7DCD7E9B3}"/>
          </ac:spMkLst>
        </pc:spChg>
        <pc:spChg chg="mod">
          <ac:chgData name="hassan MH" userId="84cd2103f36ef0dc" providerId="LiveId" clId="{AAE74A20-8704-4AB7-9C4B-AE3F22FEC13C}" dt="2020-06-13T13:49:33.863" v="2172"/>
          <ac:spMkLst>
            <pc:docMk/>
            <pc:sldMk cId="4071462264" sldId="273"/>
            <ac:spMk id="23" creationId="{F83E90EE-8DC6-4989-8396-0EBB4BEFC411}"/>
          </ac:spMkLst>
        </pc:spChg>
        <pc:spChg chg="mod">
          <ac:chgData name="hassan MH" userId="84cd2103f36ef0dc" providerId="LiveId" clId="{AAE74A20-8704-4AB7-9C4B-AE3F22FEC13C}" dt="2020-06-13T13:49:33.863" v="2172"/>
          <ac:spMkLst>
            <pc:docMk/>
            <pc:sldMk cId="4071462264" sldId="273"/>
            <ac:spMk id="24" creationId="{F3D8120D-5B49-4393-A99B-02DF3C1E019F}"/>
          </ac:spMkLst>
        </pc:spChg>
        <pc:spChg chg="mod">
          <ac:chgData name="hassan MH" userId="84cd2103f36ef0dc" providerId="LiveId" clId="{AAE74A20-8704-4AB7-9C4B-AE3F22FEC13C}" dt="2020-06-13T13:49:33.863" v="2172"/>
          <ac:spMkLst>
            <pc:docMk/>
            <pc:sldMk cId="4071462264" sldId="273"/>
            <ac:spMk id="25" creationId="{357B3CBD-B9CB-4ECF-B1FA-94FCA9B2BA17}"/>
          </ac:spMkLst>
        </pc:spChg>
        <pc:spChg chg="mod">
          <ac:chgData name="hassan MH" userId="84cd2103f36ef0dc" providerId="LiveId" clId="{AAE74A20-8704-4AB7-9C4B-AE3F22FEC13C}" dt="2020-06-13T13:49:33.863" v="2172"/>
          <ac:spMkLst>
            <pc:docMk/>
            <pc:sldMk cId="4071462264" sldId="273"/>
            <ac:spMk id="26" creationId="{20FA7D32-F346-48E7-AF33-CC2479902B7F}"/>
          </ac:spMkLst>
        </pc:spChg>
        <pc:spChg chg="mod">
          <ac:chgData name="hassan MH" userId="84cd2103f36ef0dc" providerId="LiveId" clId="{AAE74A20-8704-4AB7-9C4B-AE3F22FEC13C}" dt="2020-06-13T13:49:33.863" v="2172"/>
          <ac:spMkLst>
            <pc:docMk/>
            <pc:sldMk cId="4071462264" sldId="273"/>
            <ac:spMk id="27" creationId="{040B11E0-4956-4526-9D9B-E483F195DBA8}"/>
          </ac:spMkLst>
        </pc:spChg>
        <pc:spChg chg="mod">
          <ac:chgData name="hassan MH" userId="84cd2103f36ef0dc" providerId="LiveId" clId="{AAE74A20-8704-4AB7-9C4B-AE3F22FEC13C}" dt="2020-06-13T13:49:33.863" v="2172"/>
          <ac:spMkLst>
            <pc:docMk/>
            <pc:sldMk cId="4071462264" sldId="273"/>
            <ac:spMk id="28" creationId="{3D47E863-3EFA-481A-908B-2C4F3C431C89}"/>
          </ac:spMkLst>
        </pc:spChg>
        <pc:spChg chg="mod">
          <ac:chgData name="hassan MH" userId="84cd2103f36ef0dc" providerId="LiveId" clId="{AAE74A20-8704-4AB7-9C4B-AE3F22FEC13C}" dt="2020-06-13T13:49:33.863" v="2172"/>
          <ac:spMkLst>
            <pc:docMk/>
            <pc:sldMk cId="4071462264" sldId="273"/>
            <ac:spMk id="29" creationId="{51E93D0D-531B-4078-9415-81A50E669311}"/>
          </ac:spMkLst>
        </pc:spChg>
        <pc:spChg chg="mod">
          <ac:chgData name="hassan MH" userId="84cd2103f36ef0dc" providerId="LiveId" clId="{AAE74A20-8704-4AB7-9C4B-AE3F22FEC13C}" dt="2020-06-13T13:49:33.863" v="2172"/>
          <ac:spMkLst>
            <pc:docMk/>
            <pc:sldMk cId="4071462264" sldId="273"/>
            <ac:spMk id="30" creationId="{46876141-1968-48F5-94A6-A8EEA11977CF}"/>
          </ac:spMkLst>
        </pc:spChg>
        <pc:spChg chg="mod">
          <ac:chgData name="hassan MH" userId="84cd2103f36ef0dc" providerId="LiveId" clId="{AAE74A20-8704-4AB7-9C4B-AE3F22FEC13C}" dt="2020-06-13T13:49:33.863" v="2172"/>
          <ac:spMkLst>
            <pc:docMk/>
            <pc:sldMk cId="4071462264" sldId="273"/>
            <ac:spMk id="31" creationId="{A7C9C9DC-18BD-4E6B-8AAE-DD6AEB0662D0}"/>
          </ac:spMkLst>
        </pc:spChg>
        <pc:spChg chg="mod">
          <ac:chgData name="hassan MH" userId="84cd2103f36ef0dc" providerId="LiveId" clId="{AAE74A20-8704-4AB7-9C4B-AE3F22FEC13C}" dt="2020-06-13T13:49:33.863" v="2172"/>
          <ac:spMkLst>
            <pc:docMk/>
            <pc:sldMk cId="4071462264" sldId="273"/>
            <ac:spMk id="32" creationId="{D1F20CCB-C8D2-40B0-A855-9A9B22F93329}"/>
          </ac:spMkLst>
        </pc:spChg>
        <pc:spChg chg="mod">
          <ac:chgData name="hassan MH" userId="84cd2103f36ef0dc" providerId="LiveId" clId="{AAE74A20-8704-4AB7-9C4B-AE3F22FEC13C}" dt="2020-06-13T13:49:33.863" v="2172"/>
          <ac:spMkLst>
            <pc:docMk/>
            <pc:sldMk cId="4071462264" sldId="273"/>
            <ac:spMk id="33" creationId="{325A76EE-4E67-4D31-B22E-0D8EFBBA329D}"/>
          </ac:spMkLst>
        </pc:spChg>
        <pc:spChg chg="mod">
          <ac:chgData name="hassan MH" userId="84cd2103f36ef0dc" providerId="LiveId" clId="{AAE74A20-8704-4AB7-9C4B-AE3F22FEC13C}" dt="2020-06-13T13:49:37.157" v="2174" actId="1076"/>
          <ac:spMkLst>
            <pc:docMk/>
            <pc:sldMk cId="4071462264" sldId="273"/>
            <ac:spMk id="34" creationId="{8F878642-2211-44CF-85CC-4C72ED9780AF}"/>
          </ac:spMkLst>
        </pc:spChg>
        <pc:spChg chg="mod">
          <ac:chgData name="hassan MH" userId="84cd2103f36ef0dc" providerId="LiveId" clId="{AAE74A20-8704-4AB7-9C4B-AE3F22FEC13C}" dt="2020-06-13T13:49:33.863" v="2172"/>
          <ac:spMkLst>
            <pc:docMk/>
            <pc:sldMk cId="4071462264" sldId="273"/>
            <ac:spMk id="35" creationId="{2F561CC6-2AC1-4CD9-B1B1-346225FC0021}"/>
          </ac:spMkLst>
        </pc:spChg>
        <pc:spChg chg="mod">
          <ac:chgData name="hassan MH" userId="84cd2103f36ef0dc" providerId="LiveId" clId="{AAE74A20-8704-4AB7-9C4B-AE3F22FEC13C}" dt="2020-06-13T13:49:33.863" v="2172"/>
          <ac:spMkLst>
            <pc:docMk/>
            <pc:sldMk cId="4071462264" sldId="273"/>
            <ac:spMk id="36" creationId="{514BF08B-84B7-4230-960B-2D0B82194D64}"/>
          </ac:spMkLst>
        </pc:spChg>
        <pc:spChg chg="mod">
          <ac:chgData name="hassan MH" userId="84cd2103f36ef0dc" providerId="LiveId" clId="{AAE74A20-8704-4AB7-9C4B-AE3F22FEC13C}" dt="2020-06-13T13:49:33.863" v="2172"/>
          <ac:spMkLst>
            <pc:docMk/>
            <pc:sldMk cId="4071462264" sldId="273"/>
            <ac:spMk id="37" creationId="{66DA50C3-E46B-45CC-B189-AE33CFB3DEE9}"/>
          </ac:spMkLst>
        </pc:spChg>
        <pc:spChg chg="mod">
          <ac:chgData name="hassan MH" userId="84cd2103f36ef0dc" providerId="LiveId" clId="{AAE74A20-8704-4AB7-9C4B-AE3F22FEC13C}" dt="2020-06-13T13:49:33.863" v="2172"/>
          <ac:spMkLst>
            <pc:docMk/>
            <pc:sldMk cId="4071462264" sldId="273"/>
            <ac:spMk id="38" creationId="{9125FE28-A827-4FC8-817B-01E95771B806}"/>
          </ac:spMkLst>
        </pc:spChg>
        <pc:spChg chg="mod">
          <ac:chgData name="hassan MH" userId="84cd2103f36ef0dc" providerId="LiveId" clId="{AAE74A20-8704-4AB7-9C4B-AE3F22FEC13C}" dt="2020-06-13T13:49:33.863" v="2172"/>
          <ac:spMkLst>
            <pc:docMk/>
            <pc:sldMk cId="4071462264" sldId="273"/>
            <ac:spMk id="39" creationId="{2781B6FB-9359-4C0E-86A6-52ADB2753A01}"/>
          </ac:spMkLst>
        </pc:spChg>
        <pc:spChg chg="add mod">
          <ac:chgData name="hassan MH" userId="84cd2103f36ef0dc" providerId="LiveId" clId="{AAE74A20-8704-4AB7-9C4B-AE3F22FEC13C}" dt="2020-06-13T16:51:04.824" v="2734"/>
          <ac:spMkLst>
            <pc:docMk/>
            <pc:sldMk cId="4071462264" sldId="273"/>
            <ac:spMk id="40" creationId="{2000B14F-A6AF-4FCC-BE8F-FBD15B43AA32}"/>
          </ac:spMkLst>
        </pc:spChg>
        <pc:spChg chg="add mod">
          <ac:chgData name="hassan MH" userId="84cd2103f36ef0dc" providerId="LiveId" clId="{AAE74A20-8704-4AB7-9C4B-AE3F22FEC13C}" dt="2020-06-13T16:51:04.824" v="2734"/>
          <ac:spMkLst>
            <pc:docMk/>
            <pc:sldMk cId="4071462264" sldId="273"/>
            <ac:spMk id="41" creationId="{DFA357AB-8741-4253-B952-843EB405EAE1}"/>
          </ac:spMkLst>
        </pc:spChg>
        <pc:spChg chg="add mod">
          <ac:chgData name="hassan MH" userId="84cd2103f36ef0dc" providerId="LiveId" clId="{AAE74A20-8704-4AB7-9C4B-AE3F22FEC13C}" dt="2020-06-13T16:51:04.824" v="2734"/>
          <ac:spMkLst>
            <pc:docMk/>
            <pc:sldMk cId="4071462264" sldId="273"/>
            <ac:spMk id="42" creationId="{EBCE5897-6CCB-4C22-B0F1-C86DFC2F2D90}"/>
          </ac:spMkLst>
        </pc:spChg>
        <pc:spChg chg="add mod">
          <ac:chgData name="hassan MH" userId="84cd2103f36ef0dc" providerId="LiveId" clId="{AAE74A20-8704-4AB7-9C4B-AE3F22FEC13C}" dt="2020-06-13T16:51:04.824" v="2734"/>
          <ac:spMkLst>
            <pc:docMk/>
            <pc:sldMk cId="4071462264" sldId="273"/>
            <ac:spMk id="43" creationId="{85D0D16A-0A11-4DC7-B498-63729AEEFE54}"/>
          </ac:spMkLst>
        </pc:spChg>
        <pc:spChg chg="add mod">
          <ac:chgData name="hassan MH" userId="84cd2103f36ef0dc" providerId="LiveId" clId="{AAE74A20-8704-4AB7-9C4B-AE3F22FEC13C}" dt="2020-06-13T16:51:04.824" v="2734"/>
          <ac:spMkLst>
            <pc:docMk/>
            <pc:sldMk cId="4071462264" sldId="273"/>
            <ac:spMk id="44" creationId="{048C0994-723F-415A-8840-B362A462F9CB}"/>
          </ac:spMkLst>
        </pc:spChg>
        <pc:spChg chg="add mod">
          <ac:chgData name="hassan MH" userId="84cd2103f36ef0dc" providerId="LiveId" clId="{AAE74A20-8704-4AB7-9C4B-AE3F22FEC13C}" dt="2020-06-13T16:51:04.824" v="2734"/>
          <ac:spMkLst>
            <pc:docMk/>
            <pc:sldMk cId="4071462264" sldId="273"/>
            <ac:spMk id="45" creationId="{AC13F89A-55F5-4571-9532-4E54D26BDC0D}"/>
          </ac:spMkLst>
        </pc:spChg>
        <pc:grpChg chg="add mod">
          <ac:chgData name="hassan MH" userId="84cd2103f36ef0dc" providerId="LiveId" clId="{AAE74A20-8704-4AB7-9C4B-AE3F22FEC13C}" dt="2020-06-13T13:49:40.922" v="2176" actId="1076"/>
          <ac:grpSpMkLst>
            <pc:docMk/>
            <pc:sldMk cId="4071462264" sldId="273"/>
            <ac:grpSpMk id="4" creationId="{91AC030D-A8B8-4A74-B6C0-254DC2774783}"/>
          </ac:grpSpMkLst>
        </pc:grpChg>
      </pc:sldChg>
      <pc:sldChg chg="addSp delSp modSp new mod">
        <pc:chgData name="hassan MH" userId="84cd2103f36ef0dc" providerId="LiveId" clId="{AAE74A20-8704-4AB7-9C4B-AE3F22FEC13C}" dt="2020-06-13T16:51:04.824" v="2734"/>
        <pc:sldMkLst>
          <pc:docMk/>
          <pc:sldMk cId="3275943678" sldId="274"/>
        </pc:sldMkLst>
        <pc:spChg chg="del">
          <ac:chgData name="hassan MH" userId="84cd2103f36ef0dc" providerId="LiveId" clId="{AAE74A20-8704-4AB7-9C4B-AE3F22FEC13C}" dt="2020-06-13T13:51:26.482" v="2251" actId="478"/>
          <ac:spMkLst>
            <pc:docMk/>
            <pc:sldMk cId="3275943678" sldId="274"/>
            <ac:spMk id="2" creationId="{2B957AC1-C8B9-4D92-9214-B2D7951C55D2}"/>
          </ac:spMkLst>
        </pc:spChg>
        <pc:spChg chg="del">
          <ac:chgData name="hassan MH" userId="84cd2103f36ef0dc" providerId="LiveId" clId="{AAE74A20-8704-4AB7-9C4B-AE3F22FEC13C}" dt="2020-06-13T13:51:26.482" v="2251" actId="478"/>
          <ac:spMkLst>
            <pc:docMk/>
            <pc:sldMk cId="3275943678" sldId="274"/>
            <ac:spMk id="3" creationId="{3C82E68C-6993-4961-AA50-18B85E07E0A1}"/>
          </ac:spMkLst>
        </pc:spChg>
        <pc:spChg chg="add mod">
          <ac:chgData name="hassan MH" userId="84cd2103f36ef0dc" providerId="LiveId" clId="{AAE74A20-8704-4AB7-9C4B-AE3F22FEC13C}" dt="2020-06-13T16:51:04.824" v="2734"/>
          <ac:spMkLst>
            <pc:docMk/>
            <pc:sldMk cId="3275943678" sldId="274"/>
            <ac:spMk id="7" creationId="{7A9A6305-ED00-4CAD-9762-92F1BB56D646}"/>
          </ac:spMkLst>
        </pc:spChg>
        <pc:spChg chg="add mod">
          <ac:chgData name="hassan MH" userId="84cd2103f36ef0dc" providerId="LiveId" clId="{AAE74A20-8704-4AB7-9C4B-AE3F22FEC13C}" dt="2020-06-13T16:51:04.824" v="2734"/>
          <ac:spMkLst>
            <pc:docMk/>
            <pc:sldMk cId="3275943678" sldId="274"/>
            <ac:spMk id="8" creationId="{1FFF0D57-F3BF-4925-92B7-59C8E70EB510}"/>
          </ac:spMkLst>
        </pc:spChg>
        <pc:spChg chg="add mod">
          <ac:chgData name="hassan MH" userId="84cd2103f36ef0dc" providerId="LiveId" clId="{AAE74A20-8704-4AB7-9C4B-AE3F22FEC13C}" dt="2020-06-13T16:51:04.824" v="2734"/>
          <ac:spMkLst>
            <pc:docMk/>
            <pc:sldMk cId="3275943678" sldId="274"/>
            <ac:spMk id="9" creationId="{F54E3C3F-3012-4CC1-87FC-68B098A6149C}"/>
          </ac:spMkLst>
        </pc:spChg>
        <pc:spChg chg="add mod">
          <ac:chgData name="hassan MH" userId="84cd2103f36ef0dc" providerId="LiveId" clId="{AAE74A20-8704-4AB7-9C4B-AE3F22FEC13C}" dt="2020-06-13T16:51:04.824" v="2734"/>
          <ac:spMkLst>
            <pc:docMk/>
            <pc:sldMk cId="3275943678" sldId="274"/>
            <ac:spMk id="10" creationId="{4F24C091-91C1-4618-A789-D27D2194AF4D}"/>
          </ac:spMkLst>
        </pc:spChg>
        <pc:spChg chg="mod">
          <ac:chgData name="hassan MH" userId="84cd2103f36ef0dc" providerId="LiveId" clId="{AAE74A20-8704-4AB7-9C4B-AE3F22FEC13C}" dt="2020-06-13T13:53:04.617" v="2286"/>
          <ac:spMkLst>
            <pc:docMk/>
            <pc:sldMk cId="3275943678" sldId="274"/>
            <ac:spMk id="13" creationId="{565E39FF-CED7-4509-BF20-0D9216C07359}"/>
          </ac:spMkLst>
        </pc:spChg>
        <pc:spChg chg="mod">
          <ac:chgData name="hassan MH" userId="84cd2103f36ef0dc" providerId="LiveId" clId="{AAE74A20-8704-4AB7-9C4B-AE3F22FEC13C}" dt="2020-06-13T13:53:04.617" v="2286"/>
          <ac:spMkLst>
            <pc:docMk/>
            <pc:sldMk cId="3275943678" sldId="274"/>
            <ac:spMk id="17" creationId="{70737BE7-8093-4ED8-94EF-451C0A68D709}"/>
          </ac:spMkLst>
        </pc:spChg>
        <pc:spChg chg="mod">
          <ac:chgData name="hassan MH" userId="84cd2103f36ef0dc" providerId="LiveId" clId="{AAE74A20-8704-4AB7-9C4B-AE3F22FEC13C}" dt="2020-06-13T13:53:04.617" v="2286"/>
          <ac:spMkLst>
            <pc:docMk/>
            <pc:sldMk cId="3275943678" sldId="274"/>
            <ac:spMk id="18" creationId="{5DCD9665-26BB-4B67-A9D2-921EA39C462A}"/>
          </ac:spMkLst>
        </pc:spChg>
        <pc:spChg chg="mod">
          <ac:chgData name="hassan MH" userId="84cd2103f36ef0dc" providerId="LiveId" clId="{AAE74A20-8704-4AB7-9C4B-AE3F22FEC13C}" dt="2020-06-13T13:53:04.617" v="2286"/>
          <ac:spMkLst>
            <pc:docMk/>
            <pc:sldMk cId="3275943678" sldId="274"/>
            <ac:spMk id="19" creationId="{B384E40C-350C-48F2-A81C-3A1FCFF24635}"/>
          </ac:spMkLst>
        </pc:spChg>
        <pc:spChg chg="mod">
          <ac:chgData name="hassan MH" userId="84cd2103f36ef0dc" providerId="LiveId" clId="{AAE74A20-8704-4AB7-9C4B-AE3F22FEC13C}" dt="2020-06-13T13:53:04.617" v="2286"/>
          <ac:spMkLst>
            <pc:docMk/>
            <pc:sldMk cId="3275943678" sldId="274"/>
            <ac:spMk id="20" creationId="{FF8E74CE-7D0B-4F6F-9B5E-4167AE5F18A8}"/>
          </ac:spMkLst>
        </pc:spChg>
        <pc:spChg chg="mod">
          <ac:chgData name="hassan MH" userId="84cd2103f36ef0dc" providerId="LiveId" clId="{AAE74A20-8704-4AB7-9C4B-AE3F22FEC13C}" dt="2020-06-13T13:53:04.617" v="2286"/>
          <ac:spMkLst>
            <pc:docMk/>
            <pc:sldMk cId="3275943678" sldId="274"/>
            <ac:spMk id="21" creationId="{AC89D497-039D-46CA-AFDE-A6E918BC5BC9}"/>
          </ac:spMkLst>
        </pc:spChg>
        <pc:spChg chg="mod">
          <ac:chgData name="hassan MH" userId="84cd2103f36ef0dc" providerId="LiveId" clId="{AAE74A20-8704-4AB7-9C4B-AE3F22FEC13C}" dt="2020-06-13T13:53:04.617" v="2286"/>
          <ac:spMkLst>
            <pc:docMk/>
            <pc:sldMk cId="3275943678" sldId="274"/>
            <ac:spMk id="22" creationId="{BED13143-C25D-492B-B6A9-10A65AEBC073}"/>
          </ac:spMkLst>
        </pc:spChg>
        <pc:spChg chg="mod">
          <ac:chgData name="hassan MH" userId="84cd2103f36ef0dc" providerId="LiveId" clId="{AAE74A20-8704-4AB7-9C4B-AE3F22FEC13C}" dt="2020-06-13T13:53:04.617" v="2286"/>
          <ac:spMkLst>
            <pc:docMk/>
            <pc:sldMk cId="3275943678" sldId="274"/>
            <ac:spMk id="23" creationId="{E093DF04-7027-4009-91D9-BBCA8A6187EC}"/>
          </ac:spMkLst>
        </pc:spChg>
        <pc:spChg chg="mod">
          <ac:chgData name="hassan MH" userId="84cd2103f36ef0dc" providerId="LiveId" clId="{AAE74A20-8704-4AB7-9C4B-AE3F22FEC13C}" dt="2020-06-13T13:53:04.617" v="2286"/>
          <ac:spMkLst>
            <pc:docMk/>
            <pc:sldMk cId="3275943678" sldId="274"/>
            <ac:spMk id="24" creationId="{18D0307E-60B0-4706-B66E-B2B2813C9285}"/>
          </ac:spMkLst>
        </pc:spChg>
        <pc:spChg chg="mod">
          <ac:chgData name="hassan MH" userId="84cd2103f36ef0dc" providerId="LiveId" clId="{AAE74A20-8704-4AB7-9C4B-AE3F22FEC13C}" dt="2020-06-13T13:53:04.617" v="2286"/>
          <ac:spMkLst>
            <pc:docMk/>
            <pc:sldMk cId="3275943678" sldId="274"/>
            <ac:spMk id="25" creationId="{C8B4C16A-932F-4A35-8831-92E31FC660C5}"/>
          </ac:spMkLst>
        </pc:spChg>
        <pc:spChg chg="mod">
          <ac:chgData name="hassan MH" userId="84cd2103f36ef0dc" providerId="LiveId" clId="{AAE74A20-8704-4AB7-9C4B-AE3F22FEC13C}" dt="2020-06-13T13:53:04.617" v="2286"/>
          <ac:spMkLst>
            <pc:docMk/>
            <pc:sldMk cId="3275943678" sldId="274"/>
            <ac:spMk id="26" creationId="{B07108EA-8945-41B5-9CC0-2496253BA423}"/>
          </ac:spMkLst>
        </pc:spChg>
        <pc:spChg chg="mod">
          <ac:chgData name="hassan MH" userId="84cd2103f36ef0dc" providerId="LiveId" clId="{AAE74A20-8704-4AB7-9C4B-AE3F22FEC13C}" dt="2020-06-13T13:53:04.617" v="2286"/>
          <ac:spMkLst>
            <pc:docMk/>
            <pc:sldMk cId="3275943678" sldId="274"/>
            <ac:spMk id="27" creationId="{3E5BD4A7-1230-4C1A-8A6E-3FFF38F8A410}"/>
          </ac:spMkLst>
        </pc:spChg>
        <pc:spChg chg="mod">
          <ac:chgData name="hassan MH" userId="84cd2103f36ef0dc" providerId="LiveId" clId="{AAE74A20-8704-4AB7-9C4B-AE3F22FEC13C}" dt="2020-06-13T13:53:04.617" v="2286"/>
          <ac:spMkLst>
            <pc:docMk/>
            <pc:sldMk cId="3275943678" sldId="274"/>
            <ac:spMk id="28" creationId="{BFA859C1-43B9-45F8-88CE-93D5418153FF}"/>
          </ac:spMkLst>
        </pc:spChg>
        <pc:spChg chg="mod">
          <ac:chgData name="hassan MH" userId="84cd2103f36ef0dc" providerId="LiveId" clId="{AAE74A20-8704-4AB7-9C4B-AE3F22FEC13C}" dt="2020-06-13T13:53:04.617" v="2286"/>
          <ac:spMkLst>
            <pc:docMk/>
            <pc:sldMk cId="3275943678" sldId="274"/>
            <ac:spMk id="29" creationId="{7B26D3AA-54B3-403F-83B6-20C775C7B5B9}"/>
          </ac:spMkLst>
        </pc:spChg>
        <pc:spChg chg="mod">
          <ac:chgData name="hassan MH" userId="84cd2103f36ef0dc" providerId="LiveId" clId="{AAE74A20-8704-4AB7-9C4B-AE3F22FEC13C}" dt="2020-06-13T13:53:04.617" v="2286"/>
          <ac:spMkLst>
            <pc:docMk/>
            <pc:sldMk cId="3275943678" sldId="274"/>
            <ac:spMk id="30" creationId="{221CC6F9-B4DB-4E15-B5FC-C14AAD68955E}"/>
          </ac:spMkLst>
        </pc:spChg>
        <pc:spChg chg="mod">
          <ac:chgData name="hassan MH" userId="84cd2103f36ef0dc" providerId="LiveId" clId="{AAE74A20-8704-4AB7-9C4B-AE3F22FEC13C}" dt="2020-06-13T13:53:04.617" v="2286"/>
          <ac:spMkLst>
            <pc:docMk/>
            <pc:sldMk cId="3275943678" sldId="274"/>
            <ac:spMk id="31" creationId="{AD30DDDF-FF99-403E-BD4F-3F8619AF4254}"/>
          </ac:spMkLst>
        </pc:spChg>
        <pc:spChg chg="mod">
          <ac:chgData name="hassan MH" userId="84cd2103f36ef0dc" providerId="LiveId" clId="{AAE74A20-8704-4AB7-9C4B-AE3F22FEC13C}" dt="2020-06-13T13:53:04.617" v="2286"/>
          <ac:spMkLst>
            <pc:docMk/>
            <pc:sldMk cId="3275943678" sldId="274"/>
            <ac:spMk id="32" creationId="{328FB1F0-881E-4B7A-AB0F-6200F000D278}"/>
          </ac:spMkLst>
        </pc:spChg>
        <pc:spChg chg="mod">
          <ac:chgData name="hassan MH" userId="84cd2103f36ef0dc" providerId="LiveId" clId="{AAE74A20-8704-4AB7-9C4B-AE3F22FEC13C}" dt="2020-06-13T13:53:04.617" v="2286"/>
          <ac:spMkLst>
            <pc:docMk/>
            <pc:sldMk cId="3275943678" sldId="274"/>
            <ac:spMk id="33" creationId="{DDF0948D-5EAA-4208-BBF5-A754BF310B38}"/>
          </ac:spMkLst>
        </pc:spChg>
        <pc:spChg chg="mod">
          <ac:chgData name="hassan MH" userId="84cd2103f36ef0dc" providerId="LiveId" clId="{AAE74A20-8704-4AB7-9C4B-AE3F22FEC13C}" dt="2020-06-13T13:53:04.617" v="2286"/>
          <ac:spMkLst>
            <pc:docMk/>
            <pc:sldMk cId="3275943678" sldId="274"/>
            <ac:spMk id="34" creationId="{309E4D63-69A0-47F6-919A-F9DD37D6ABF0}"/>
          </ac:spMkLst>
        </pc:spChg>
        <pc:grpChg chg="add mod ord">
          <ac:chgData name="hassan MH" userId="84cd2103f36ef0dc" providerId="LiveId" clId="{AAE74A20-8704-4AB7-9C4B-AE3F22FEC13C}" dt="2020-06-13T13:53:06.268" v="2287" actId="167"/>
          <ac:grpSpMkLst>
            <pc:docMk/>
            <pc:sldMk cId="3275943678" sldId="274"/>
            <ac:grpSpMk id="12" creationId="{139CCEAB-69A5-4BA0-B15E-D88BDB6A4FD6}"/>
          </ac:grpSpMkLst>
        </pc:grpChg>
        <pc:grpChg chg="mod">
          <ac:chgData name="hassan MH" userId="84cd2103f36ef0dc" providerId="LiveId" clId="{AAE74A20-8704-4AB7-9C4B-AE3F22FEC13C}" dt="2020-06-13T13:53:04.617" v="2286"/>
          <ac:grpSpMkLst>
            <pc:docMk/>
            <pc:sldMk cId="3275943678" sldId="274"/>
            <ac:grpSpMk id="14" creationId="{8D7F6D93-0F86-4B56-93D3-88B7EF89678B}"/>
          </ac:grpSpMkLst>
        </pc:grpChg>
        <pc:grpChg chg="mod">
          <ac:chgData name="hassan MH" userId="84cd2103f36ef0dc" providerId="LiveId" clId="{AAE74A20-8704-4AB7-9C4B-AE3F22FEC13C}" dt="2020-06-13T13:53:04.617" v="2286"/>
          <ac:grpSpMkLst>
            <pc:docMk/>
            <pc:sldMk cId="3275943678" sldId="274"/>
            <ac:grpSpMk id="15" creationId="{51319B7C-59F2-4B1A-B576-F99C3E1DF5EC}"/>
          </ac:grpSpMkLst>
        </pc:grpChg>
        <pc:grpChg chg="mod">
          <ac:chgData name="hassan MH" userId="84cd2103f36ef0dc" providerId="LiveId" clId="{AAE74A20-8704-4AB7-9C4B-AE3F22FEC13C}" dt="2020-06-13T13:53:04.617" v="2286"/>
          <ac:grpSpMkLst>
            <pc:docMk/>
            <pc:sldMk cId="3275943678" sldId="274"/>
            <ac:grpSpMk id="16" creationId="{09B4F5E8-00DF-4C21-AC47-EA1994521263}"/>
          </ac:grpSpMkLst>
        </pc:grpChg>
        <pc:picChg chg="add del mod">
          <ac:chgData name="hassan MH" userId="84cd2103f36ef0dc" providerId="LiveId" clId="{AAE74A20-8704-4AB7-9C4B-AE3F22FEC13C}" dt="2020-06-13T13:51:49.630" v="2257" actId="478"/>
          <ac:picMkLst>
            <pc:docMk/>
            <pc:sldMk cId="3275943678" sldId="274"/>
            <ac:picMk id="4" creationId="{35D240B7-86DB-4CF7-B476-3734E9311D73}"/>
          </ac:picMkLst>
        </pc:picChg>
        <pc:picChg chg="add del">
          <ac:chgData name="hassan MH" userId="84cd2103f36ef0dc" providerId="LiveId" clId="{AAE74A20-8704-4AB7-9C4B-AE3F22FEC13C}" dt="2020-06-13T13:51:51.711" v="2259"/>
          <ac:picMkLst>
            <pc:docMk/>
            <pc:sldMk cId="3275943678" sldId="274"/>
            <ac:picMk id="5" creationId="{DC0141BA-2801-4B13-A86B-A8E9E3349068}"/>
          </ac:picMkLst>
        </pc:picChg>
        <pc:picChg chg="add mod">
          <ac:chgData name="hassan MH" userId="84cd2103f36ef0dc" providerId="LiveId" clId="{AAE74A20-8704-4AB7-9C4B-AE3F22FEC13C}" dt="2020-06-13T14:07:36.638" v="2595" actId="1076"/>
          <ac:picMkLst>
            <pc:docMk/>
            <pc:sldMk cId="3275943678" sldId="274"/>
            <ac:picMk id="6" creationId="{845AE730-5ECD-426B-91BB-38B5ABE22DD1}"/>
          </ac:picMkLst>
        </pc:picChg>
        <pc:picChg chg="add mod">
          <ac:chgData name="hassan MH" userId="84cd2103f36ef0dc" providerId="LiveId" clId="{AAE74A20-8704-4AB7-9C4B-AE3F22FEC13C}" dt="2020-06-13T13:52:55.934" v="2285" actId="1076"/>
          <ac:picMkLst>
            <pc:docMk/>
            <pc:sldMk cId="3275943678" sldId="274"/>
            <ac:picMk id="11" creationId="{450F2C1D-7E73-43B0-8058-BC9C73B9A4E8}"/>
          </ac:picMkLst>
        </pc:picChg>
      </pc:sldChg>
      <pc:sldChg chg="addSp delSp modSp new mod">
        <pc:chgData name="hassan MH" userId="84cd2103f36ef0dc" providerId="LiveId" clId="{AAE74A20-8704-4AB7-9C4B-AE3F22FEC13C}" dt="2020-06-13T16:51:04.824" v="2734"/>
        <pc:sldMkLst>
          <pc:docMk/>
          <pc:sldMk cId="1603974340" sldId="275"/>
        </pc:sldMkLst>
        <pc:spChg chg="del">
          <ac:chgData name="hassan MH" userId="84cd2103f36ef0dc" providerId="LiveId" clId="{AAE74A20-8704-4AB7-9C4B-AE3F22FEC13C}" dt="2020-06-13T13:54:35.765" v="2314" actId="478"/>
          <ac:spMkLst>
            <pc:docMk/>
            <pc:sldMk cId="1603974340" sldId="275"/>
            <ac:spMk id="2" creationId="{4C5C2534-65BF-42B6-8F42-CC2C597C267C}"/>
          </ac:spMkLst>
        </pc:spChg>
        <pc:spChg chg="del">
          <ac:chgData name="hassan MH" userId="84cd2103f36ef0dc" providerId="LiveId" clId="{AAE74A20-8704-4AB7-9C4B-AE3F22FEC13C}" dt="2020-06-13T13:54:35.765" v="2314" actId="478"/>
          <ac:spMkLst>
            <pc:docMk/>
            <pc:sldMk cId="1603974340" sldId="275"/>
            <ac:spMk id="3" creationId="{1989B08C-B41F-4650-B8B1-85B380655A92}"/>
          </ac:spMkLst>
        </pc:spChg>
        <pc:spChg chg="add mod">
          <ac:chgData name="hassan MH" userId="84cd2103f36ef0dc" providerId="LiveId" clId="{AAE74A20-8704-4AB7-9C4B-AE3F22FEC13C}" dt="2020-06-13T13:55:22.202" v="2349" actId="164"/>
          <ac:spMkLst>
            <pc:docMk/>
            <pc:sldMk cId="1603974340" sldId="275"/>
            <ac:spMk id="4" creationId="{8C1922BE-FD4F-418A-ACFB-0C71171A4FE0}"/>
          </ac:spMkLst>
        </pc:spChg>
        <pc:spChg chg="add mod">
          <ac:chgData name="hassan MH" userId="84cd2103f36ef0dc" providerId="LiveId" clId="{AAE74A20-8704-4AB7-9C4B-AE3F22FEC13C}" dt="2020-06-13T13:55:22.202" v="2349" actId="164"/>
          <ac:spMkLst>
            <pc:docMk/>
            <pc:sldMk cId="1603974340" sldId="275"/>
            <ac:spMk id="5" creationId="{66ADD72D-EF15-43DA-8A25-63EFCC6DEA7A}"/>
          </ac:spMkLst>
        </pc:spChg>
        <pc:spChg chg="add mod">
          <ac:chgData name="hassan MH" userId="84cd2103f36ef0dc" providerId="LiveId" clId="{AAE74A20-8704-4AB7-9C4B-AE3F22FEC13C}" dt="2020-06-13T13:55:22.202" v="2349" actId="164"/>
          <ac:spMkLst>
            <pc:docMk/>
            <pc:sldMk cId="1603974340" sldId="275"/>
            <ac:spMk id="6" creationId="{9CD1A62E-6DA6-4088-A44A-B30C9BF9D031}"/>
          </ac:spMkLst>
        </pc:spChg>
        <pc:spChg chg="add mod">
          <ac:chgData name="hassan MH" userId="84cd2103f36ef0dc" providerId="LiveId" clId="{AAE74A20-8704-4AB7-9C4B-AE3F22FEC13C}" dt="2020-06-13T13:55:22.202" v="2349" actId="164"/>
          <ac:spMkLst>
            <pc:docMk/>
            <pc:sldMk cId="1603974340" sldId="275"/>
            <ac:spMk id="7" creationId="{37B79667-529D-48AF-934B-E60537578EC7}"/>
          </ac:spMkLst>
        </pc:spChg>
        <pc:spChg chg="add mod">
          <ac:chgData name="hassan MH" userId="84cd2103f36ef0dc" providerId="LiveId" clId="{AAE74A20-8704-4AB7-9C4B-AE3F22FEC13C}" dt="2020-06-13T16:51:04.824" v="2734"/>
          <ac:spMkLst>
            <pc:docMk/>
            <pc:sldMk cId="1603974340" sldId="275"/>
            <ac:spMk id="8" creationId="{84113FA1-A1B8-4A86-A129-E58CDA284B57}"/>
          </ac:spMkLst>
        </pc:spChg>
        <pc:spChg chg="add mod">
          <ac:chgData name="hassan MH" userId="84cd2103f36ef0dc" providerId="LiveId" clId="{AAE74A20-8704-4AB7-9C4B-AE3F22FEC13C}" dt="2020-06-13T16:51:04.824" v="2734"/>
          <ac:spMkLst>
            <pc:docMk/>
            <pc:sldMk cId="1603974340" sldId="275"/>
            <ac:spMk id="10" creationId="{ED0ED462-1E45-4603-A211-1EF9219C2B05}"/>
          </ac:spMkLst>
        </pc:spChg>
        <pc:spChg chg="add mod">
          <ac:chgData name="hassan MH" userId="84cd2103f36ef0dc" providerId="LiveId" clId="{AAE74A20-8704-4AB7-9C4B-AE3F22FEC13C}" dt="2020-06-13T16:51:04.824" v="2734"/>
          <ac:spMkLst>
            <pc:docMk/>
            <pc:sldMk cId="1603974340" sldId="275"/>
            <ac:spMk id="11" creationId="{C9103247-A49A-4175-98A1-B0DE7DBF810E}"/>
          </ac:spMkLst>
        </pc:spChg>
        <pc:spChg chg="add mod">
          <ac:chgData name="hassan MH" userId="84cd2103f36ef0dc" providerId="LiveId" clId="{AAE74A20-8704-4AB7-9C4B-AE3F22FEC13C}" dt="2020-06-13T16:51:04.824" v="2734"/>
          <ac:spMkLst>
            <pc:docMk/>
            <pc:sldMk cId="1603974340" sldId="275"/>
            <ac:spMk id="12" creationId="{F4C642DB-2D4A-4344-AF9F-CBA26EE1ECEE}"/>
          </ac:spMkLst>
        </pc:spChg>
        <pc:spChg chg="add mod">
          <ac:chgData name="hassan MH" userId="84cd2103f36ef0dc" providerId="LiveId" clId="{AAE74A20-8704-4AB7-9C4B-AE3F22FEC13C}" dt="2020-06-13T16:51:04.824" v="2734"/>
          <ac:spMkLst>
            <pc:docMk/>
            <pc:sldMk cId="1603974340" sldId="275"/>
            <ac:spMk id="13" creationId="{E9FA7971-E1C9-4F37-B658-6DCCC67C4EA4}"/>
          </ac:spMkLst>
        </pc:spChg>
        <pc:spChg chg="add mod">
          <ac:chgData name="hassan MH" userId="84cd2103f36ef0dc" providerId="LiveId" clId="{AAE74A20-8704-4AB7-9C4B-AE3F22FEC13C}" dt="2020-06-13T16:51:04.824" v="2734"/>
          <ac:spMkLst>
            <pc:docMk/>
            <pc:sldMk cId="1603974340" sldId="275"/>
            <ac:spMk id="14" creationId="{7BC40519-9C26-4B98-94B6-DA67F5971AC9}"/>
          </ac:spMkLst>
        </pc:spChg>
        <pc:spChg chg="add mod">
          <ac:chgData name="hassan MH" userId="84cd2103f36ef0dc" providerId="LiveId" clId="{AAE74A20-8704-4AB7-9C4B-AE3F22FEC13C}" dt="2020-06-13T16:51:04.824" v="2734"/>
          <ac:spMkLst>
            <pc:docMk/>
            <pc:sldMk cId="1603974340" sldId="275"/>
            <ac:spMk id="15" creationId="{2118BC71-6E30-46D1-9A8A-6EADD0A1FE22}"/>
          </ac:spMkLst>
        </pc:spChg>
        <pc:spChg chg="add mod">
          <ac:chgData name="hassan MH" userId="84cd2103f36ef0dc" providerId="LiveId" clId="{AAE74A20-8704-4AB7-9C4B-AE3F22FEC13C}" dt="2020-06-13T16:51:04.824" v="2734"/>
          <ac:spMkLst>
            <pc:docMk/>
            <pc:sldMk cId="1603974340" sldId="275"/>
            <ac:spMk id="16" creationId="{8EE27EB8-A9CB-40F1-BE48-80A5DB64AC69}"/>
          </ac:spMkLst>
        </pc:spChg>
        <pc:spChg chg="add mod">
          <ac:chgData name="hassan MH" userId="84cd2103f36ef0dc" providerId="LiveId" clId="{AAE74A20-8704-4AB7-9C4B-AE3F22FEC13C}" dt="2020-06-13T16:51:04.824" v="2734"/>
          <ac:spMkLst>
            <pc:docMk/>
            <pc:sldMk cId="1603974340" sldId="275"/>
            <ac:spMk id="17" creationId="{EEDD1F46-E334-4A60-AA85-AC9E9AF64889}"/>
          </ac:spMkLst>
        </pc:spChg>
        <pc:spChg chg="mod">
          <ac:chgData name="hassan MH" userId="84cd2103f36ef0dc" providerId="LiveId" clId="{AAE74A20-8704-4AB7-9C4B-AE3F22FEC13C}" dt="2020-06-13T13:56:43.884" v="2395"/>
          <ac:spMkLst>
            <pc:docMk/>
            <pc:sldMk cId="1603974340" sldId="275"/>
            <ac:spMk id="19" creationId="{C226CA42-F159-4357-BE50-28E856225764}"/>
          </ac:spMkLst>
        </pc:spChg>
        <pc:spChg chg="mod">
          <ac:chgData name="hassan MH" userId="84cd2103f36ef0dc" providerId="LiveId" clId="{AAE74A20-8704-4AB7-9C4B-AE3F22FEC13C}" dt="2020-06-13T13:56:43.884" v="2395"/>
          <ac:spMkLst>
            <pc:docMk/>
            <pc:sldMk cId="1603974340" sldId="275"/>
            <ac:spMk id="23" creationId="{958B2269-644B-4B23-8224-DB0725B45F36}"/>
          </ac:spMkLst>
        </pc:spChg>
        <pc:spChg chg="mod">
          <ac:chgData name="hassan MH" userId="84cd2103f36ef0dc" providerId="LiveId" clId="{AAE74A20-8704-4AB7-9C4B-AE3F22FEC13C}" dt="2020-06-13T13:56:43.884" v="2395"/>
          <ac:spMkLst>
            <pc:docMk/>
            <pc:sldMk cId="1603974340" sldId="275"/>
            <ac:spMk id="24" creationId="{2AE10018-52E9-4D4F-80FC-1E7D98AF7813}"/>
          </ac:spMkLst>
        </pc:spChg>
        <pc:spChg chg="mod">
          <ac:chgData name="hassan MH" userId="84cd2103f36ef0dc" providerId="LiveId" clId="{AAE74A20-8704-4AB7-9C4B-AE3F22FEC13C}" dt="2020-06-13T13:56:43.884" v="2395"/>
          <ac:spMkLst>
            <pc:docMk/>
            <pc:sldMk cId="1603974340" sldId="275"/>
            <ac:spMk id="25" creationId="{D5D4CEF5-379D-4109-AE28-6D1E98DAA571}"/>
          </ac:spMkLst>
        </pc:spChg>
        <pc:spChg chg="mod">
          <ac:chgData name="hassan MH" userId="84cd2103f36ef0dc" providerId="LiveId" clId="{AAE74A20-8704-4AB7-9C4B-AE3F22FEC13C}" dt="2020-06-13T13:56:43.884" v="2395"/>
          <ac:spMkLst>
            <pc:docMk/>
            <pc:sldMk cId="1603974340" sldId="275"/>
            <ac:spMk id="26" creationId="{EA9715D8-5109-4D58-89E0-BF98DD7B731E}"/>
          </ac:spMkLst>
        </pc:spChg>
        <pc:spChg chg="mod">
          <ac:chgData name="hassan MH" userId="84cd2103f36ef0dc" providerId="LiveId" clId="{AAE74A20-8704-4AB7-9C4B-AE3F22FEC13C}" dt="2020-06-13T13:56:43.884" v="2395"/>
          <ac:spMkLst>
            <pc:docMk/>
            <pc:sldMk cId="1603974340" sldId="275"/>
            <ac:spMk id="27" creationId="{AE8DDA86-2BD5-47D5-8466-ED6402390259}"/>
          </ac:spMkLst>
        </pc:spChg>
        <pc:spChg chg="mod">
          <ac:chgData name="hassan MH" userId="84cd2103f36ef0dc" providerId="LiveId" clId="{AAE74A20-8704-4AB7-9C4B-AE3F22FEC13C}" dt="2020-06-13T13:56:43.884" v="2395"/>
          <ac:spMkLst>
            <pc:docMk/>
            <pc:sldMk cId="1603974340" sldId="275"/>
            <ac:spMk id="28" creationId="{8F15A65E-737A-4E15-8E3F-BDF2BCE11EF1}"/>
          </ac:spMkLst>
        </pc:spChg>
        <pc:spChg chg="mod">
          <ac:chgData name="hassan MH" userId="84cd2103f36ef0dc" providerId="LiveId" clId="{AAE74A20-8704-4AB7-9C4B-AE3F22FEC13C}" dt="2020-06-13T13:56:43.884" v="2395"/>
          <ac:spMkLst>
            <pc:docMk/>
            <pc:sldMk cId="1603974340" sldId="275"/>
            <ac:spMk id="29" creationId="{324AB0D4-6EB6-47C9-B816-9D6B054583E1}"/>
          </ac:spMkLst>
        </pc:spChg>
        <pc:spChg chg="mod">
          <ac:chgData name="hassan MH" userId="84cd2103f36ef0dc" providerId="LiveId" clId="{AAE74A20-8704-4AB7-9C4B-AE3F22FEC13C}" dt="2020-06-13T13:56:43.884" v="2395"/>
          <ac:spMkLst>
            <pc:docMk/>
            <pc:sldMk cId="1603974340" sldId="275"/>
            <ac:spMk id="30" creationId="{54ABA61A-7DF7-42CF-8BBD-400F21573FDC}"/>
          </ac:spMkLst>
        </pc:spChg>
        <pc:spChg chg="mod">
          <ac:chgData name="hassan MH" userId="84cd2103f36ef0dc" providerId="LiveId" clId="{AAE74A20-8704-4AB7-9C4B-AE3F22FEC13C}" dt="2020-06-13T13:56:43.884" v="2395"/>
          <ac:spMkLst>
            <pc:docMk/>
            <pc:sldMk cId="1603974340" sldId="275"/>
            <ac:spMk id="31" creationId="{82A2CD7C-EB9E-4C08-8310-BD31B461A434}"/>
          </ac:spMkLst>
        </pc:spChg>
        <pc:spChg chg="mod">
          <ac:chgData name="hassan MH" userId="84cd2103f36ef0dc" providerId="LiveId" clId="{AAE74A20-8704-4AB7-9C4B-AE3F22FEC13C}" dt="2020-06-13T13:56:43.884" v="2395"/>
          <ac:spMkLst>
            <pc:docMk/>
            <pc:sldMk cId="1603974340" sldId="275"/>
            <ac:spMk id="32" creationId="{0371C2EF-980A-46B4-B5BB-58769B6E5555}"/>
          </ac:spMkLst>
        </pc:spChg>
        <pc:spChg chg="mod">
          <ac:chgData name="hassan MH" userId="84cd2103f36ef0dc" providerId="LiveId" clId="{AAE74A20-8704-4AB7-9C4B-AE3F22FEC13C}" dt="2020-06-13T13:56:43.884" v="2395"/>
          <ac:spMkLst>
            <pc:docMk/>
            <pc:sldMk cId="1603974340" sldId="275"/>
            <ac:spMk id="33" creationId="{2291DCDF-DA6C-4BA8-8B14-A4C7246B7B81}"/>
          </ac:spMkLst>
        </pc:spChg>
        <pc:spChg chg="mod">
          <ac:chgData name="hassan MH" userId="84cd2103f36ef0dc" providerId="LiveId" clId="{AAE74A20-8704-4AB7-9C4B-AE3F22FEC13C}" dt="2020-06-13T13:56:43.884" v="2395"/>
          <ac:spMkLst>
            <pc:docMk/>
            <pc:sldMk cId="1603974340" sldId="275"/>
            <ac:spMk id="34" creationId="{CB31F4DB-9056-4ABA-AC55-762C5C372FE2}"/>
          </ac:spMkLst>
        </pc:spChg>
        <pc:spChg chg="mod">
          <ac:chgData name="hassan MH" userId="84cd2103f36ef0dc" providerId="LiveId" clId="{AAE74A20-8704-4AB7-9C4B-AE3F22FEC13C}" dt="2020-06-13T13:56:43.884" v="2395"/>
          <ac:spMkLst>
            <pc:docMk/>
            <pc:sldMk cId="1603974340" sldId="275"/>
            <ac:spMk id="35" creationId="{B04E3C71-DF5D-4957-AFDB-0012BA3F1431}"/>
          </ac:spMkLst>
        </pc:spChg>
        <pc:spChg chg="mod">
          <ac:chgData name="hassan MH" userId="84cd2103f36ef0dc" providerId="LiveId" clId="{AAE74A20-8704-4AB7-9C4B-AE3F22FEC13C}" dt="2020-06-13T13:56:43.884" v="2395"/>
          <ac:spMkLst>
            <pc:docMk/>
            <pc:sldMk cId="1603974340" sldId="275"/>
            <ac:spMk id="36" creationId="{522BAFD8-5140-43EF-B195-CBFE45C10DA3}"/>
          </ac:spMkLst>
        </pc:spChg>
        <pc:spChg chg="mod">
          <ac:chgData name="hassan MH" userId="84cd2103f36ef0dc" providerId="LiveId" clId="{AAE74A20-8704-4AB7-9C4B-AE3F22FEC13C}" dt="2020-06-13T13:56:43.884" v="2395"/>
          <ac:spMkLst>
            <pc:docMk/>
            <pc:sldMk cId="1603974340" sldId="275"/>
            <ac:spMk id="37" creationId="{53CC301B-2022-42F5-8459-9F30958D1F4F}"/>
          </ac:spMkLst>
        </pc:spChg>
        <pc:spChg chg="mod">
          <ac:chgData name="hassan MH" userId="84cd2103f36ef0dc" providerId="LiveId" clId="{AAE74A20-8704-4AB7-9C4B-AE3F22FEC13C}" dt="2020-06-13T13:56:43.884" v="2395"/>
          <ac:spMkLst>
            <pc:docMk/>
            <pc:sldMk cId="1603974340" sldId="275"/>
            <ac:spMk id="38" creationId="{7B2620F0-E63A-4052-9277-2D531A236F18}"/>
          </ac:spMkLst>
        </pc:spChg>
        <pc:spChg chg="mod">
          <ac:chgData name="hassan MH" userId="84cd2103f36ef0dc" providerId="LiveId" clId="{AAE74A20-8704-4AB7-9C4B-AE3F22FEC13C}" dt="2020-06-13T13:56:43.884" v="2395"/>
          <ac:spMkLst>
            <pc:docMk/>
            <pc:sldMk cId="1603974340" sldId="275"/>
            <ac:spMk id="39" creationId="{5DB7E1E7-365F-485B-979D-83A4DEA090E1}"/>
          </ac:spMkLst>
        </pc:spChg>
        <pc:spChg chg="mod">
          <ac:chgData name="hassan MH" userId="84cd2103f36ef0dc" providerId="LiveId" clId="{AAE74A20-8704-4AB7-9C4B-AE3F22FEC13C}" dt="2020-06-13T13:56:43.884" v="2395"/>
          <ac:spMkLst>
            <pc:docMk/>
            <pc:sldMk cId="1603974340" sldId="275"/>
            <ac:spMk id="40" creationId="{489CB013-9ACE-4FAC-98C7-4BFAB8C6F0A6}"/>
          </ac:spMkLst>
        </pc:spChg>
        <pc:grpChg chg="add mod">
          <ac:chgData name="hassan MH" userId="84cd2103f36ef0dc" providerId="LiveId" clId="{AAE74A20-8704-4AB7-9C4B-AE3F22FEC13C}" dt="2020-06-13T13:57:17.631" v="2409" actId="1076"/>
          <ac:grpSpMkLst>
            <pc:docMk/>
            <pc:sldMk cId="1603974340" sldId="275"/>
            <ac:grpSpMk id="9" creationId="{55770030-E3D1-4D20-82E8-BF0021122F4F}"/>
          </ac:grpSpMkLst>
        </pc:grpChg>
        <pc:grpChg chg="add mod ord">
          <ac:chgData name="hassan MH" userId="84cd2103f36ef0dc" providerId="LiveId" clId="{AAE74A20-8704-4AB7-9C4B-AE3F22FEC13C}" dt="2020-06-13T13:56:46.473" v="2396" actId="167"/>
          <ac:grpSpMkLst>
            <pc:docMk/>
            <pc:sldMk cId="1603974340" sldId="275"/>
            <ac:grpSpMk id="18" creationId="{1E7E46CE-0AB1-41D2-B74E-1829156AFA74}"/>
          </ac:grpSpMkLst>
        </pc:grpChg>
        <pc:grpChg chg="mod">
          <ac:chgData name="hassan MH" userId="84cd2103f36ef0dc" providerId="LiveId" clId="{AAE74A20-8704-4AB7-9C4B-AE3F22FEC13C}" dt="2020-06-13T13:56:43.884" v="2395"/>
          <ac:grpSpMkLst>
            <pc:docMk/>
            <pc:sldMk cId="1603974340" sldId="275"/>
            <ac:grpSpMk id="20" creationId="{0CF10D07-FC54-497B-8550-D2BE97420331}"/>
          </ac:grpSpMkLst>
        </pc:grpChg>
        <pc:grpChg chg="mod">
          <ac:chgData name="hassan MH" userId="84cd2103f36ef0dc" providerId="LiveId" clId="{AAE74A20-8704-4AB7-9C4B-AE3F22FEC13C}" dt="2020-06-13T13:56:43.884" v="2395"/>
          <ac:grpSpMkLst>
            <pc:docMk/>
            <pc:sldMk cId="1603974340" sldId="275"/>
            <ac:grpSpMk id="21" creationId="{AE946BA4-372F-4AD0-8A0D-1B018C6282BC}"/>
          </ac:grpSpMkLst>
        </pc:grpChg>
        <pc:grpChg chg="mod">
          <ac:chgData name="hassan MH" userId="84cd2103f36ef0dc" providerId="LiveId" clId="{AAE74A20-8704-4AB7-9C4B-AE3F22FEC13C}" dt="2020-06-13T13:56:43.884" v="2395"/>
          <ac:grpSpMkLst>
            <pc:docMk/>
            <pc:sldMk cId="1603974340" sldId="275"/>
            <ac:grpSpMk id="22" creationId="{FD6735E8-B928-4EF7-97C2-9A277AFEA076}"/>
          </ac:grpSpMkLst>
        </pc:grpChg>
        <pc:picChg chg="add mod">
          <ac:chgData name="hassan MH" userId="84cd2103f36ef0dc" providerId="LiveId" clId="{AAE74A20-8704-4AB7-9C4B-AE3F22FEC13C}" dt="2020-06-13T13:57:19.534" v="2410" actId="1076"/>
          <ac:picMkLst>
            <pc:docMk/>
            <pc:sldMk cId="1603974340" sldId="275"/>
            <ac:picMk id="41" creationId="{95296158-90CD-408B-948C-7FBF1BBC3782}"/>
          </ac:picMkLst>
        </pc:picChg>
      </pc:sldChg>
      <pc:sldChg chg="addSp delSp modSp new mod">
        <pc:chgData name="hassan MH" userId="84cd2103f36ef0dc" providerId="LiveId" clId="{AAE74A20-8704-4AB7-9C4B-AE3F22FEC13C}" dt="2020-06-13T16:51:04.824" v="2734"/>
        <pc:sldMkLst>
          <pc:docMk/>
          <pc:sldMk cId="4226076853" sldId="276"/>
        </pc:sldMkLst>
        <pc:spChg chg="del">
          <ac:chgData name="hassan MH" userId="84cd2103f36ef0dc" providerId="LiveId" clId="{AAE74A20-8704-4AB7-9C4B-AE3F22FEC13C}" dt="2020-06-13T13:58:33.784" v="2412" actId="478"/>
          <ac:spMkLst>
            <pc:docMk/>
            <pc:sldMk cId="4226076853" sldId="276"/>
            <ac:spMk id="2" creationId="{92CBE676-B772-49A4-935B-27AFFABF52A4}"/>
          </ac:spMkLst>
        </pc:spChg>
        <pc:spChg chg="del">
          <ac:chgData name="hassan MH" userId="84cd2103f36ef0dc" providerId="LiveId" clId="{AAE74A20-8704-4AB7-9C4B-AE3F22FEC13C}" dt="2020-06-13T13:58:33.784" v="2412" actId="478"/>
          <ac:spMkLst>
            <pc:docMk/>
            <pc:sldMk cId="4226076853" sldId="276"/>
            <ac:spMk id="3" creationId="{28AFA7A7-EC6C-4F66-A052-753C982DB43D}"/>
          </ac:spMkLst>
        </pc:spChg>
        <pc:spChg chg="add del mod topLvl">
          <ac:chgData name="hassan MH" userId="84cd2103f36ef0dc" providerId="LiveId" clId="{AAE74A20-8704-4AB7-9C4B-AE3F22FEC13C}" dt="2020-06-13T14:00:46.019" v="2457" actId="478"/>
          <ac:spMkLst>
            <pc:docMk/>
            <pc:sldMk cId="4226076853" sldId="276"/>
            <ac:spMk id="11" creationId="{CFA0116A-8D4D-4360-9D79-0ED01EF9DECC}"/>
          </ac:spMkLst>
        </pc:spChg>
        <pc:spChg chg="mod">
          <ac:chgData name="hassan MH" userId="84cd2103f36ef0dc" providerId="LiveId" clId="{AAE74A20-8704-4AB7-9C4B-AE3F22FEC13C}" dt="2020-06-13T13:58:53.395" v="2421" actId="165"/>
          <ac:spMkLst>
            <pc:docMk/>
            <pc:sldMk cId="4226076853" sldId="276"/>
            <ac:spMk id="13" creationId="{D5678069-A4EB-43D6-82C6-581294B448E4}"/>
          </ac:spMkLst>
        </pc:spChg>
        <pc:spChg chg="mod">
          <ac:chgData name="hassan MH" userId="84cd2103f36ef0dc" providerId="LiveId" clId="{AAE74A20-8704-4AB7-9C4B-AE3F22FEC13C}" dt="2020-06-13T13:58:53.395" v="2421" actId="165"/>
          <ac:spMkLst>
            <pc:docMk/>
            <pc:sldMk cId="4226076853" sldId="276"/>
            <ac:spMk id="14" creationId="{E8F34BA6-D117-4C70-A307-7DB5BBEFA8D4}"/>
          </ac:spMkLst>
        </pc:spChg>
        <pc:spChg chg="mod">
          <ac:chgData name="hassan MH" userId="84cd2103f36ef0dc" providerId="LiveId" clId="{AAE74A20-8704-4AB7-9C4B-AE3F22FEC13C}" dt="2020-06-13T13:58:53.395" v="2421" actId="165"/>
          <ac:spMkLst>
            <pc:docMk/>
            <pc:sldMk cId="4226076853" sldId="276"/>
            <ac:spMk id="15" creationId="{F4CF746B-9C22-42FD-AF2F-FCC2A5D2286A}"/>
          </ac:spMkLst>
        </pc:spChg>
        <pc:spChg chg="mod">
          <ac:chgData name="hassan MH" userId="84cd2103f36ef0dc" providerId="LiveId" clId="{AAE74A20-8704-4AB7-9C4B-AE3F22FEC13C}" dt="2020-06-13T13:58:53.395" v="2421" actId="165"/>
          <ac:spMkLst>
            <pc:docMk/>
            <pc:sldMk cId="4226076853" sldId="276"/>
            <ac:spMk id="16" creationId="{178B72AC-002B-4D19-9DE6-94150368245F}"/>
          </ac:spMkLst>
        </pc:spChg>
        <pc:spChg chg="mod">
          <ac:chgData name="hassan MH" userId="84cd2103f36ef0dc" providerId="LiveId" clId="{AAE74A20-8704-4AB7-9C4B-AE3F22FEC13C}" dt="2020-06-13T13:58:53.395" v="2421" actId="165"/>
          <ac:spMkLst>
            <pc:docMk/>
            <pc:sldMk cId="4226076853" sldId="276"/>
            <ac:spMk id="17" creationId="{B566BCB7-E141-4D52-92F7-705A0B1432C4}"/>
          </ac:spMkLst>
        </pc:spChg>
        <pc:spChg chg="mod">
          <ac:chgData name="hassan MH" userId="84cd2103f36ef0dc" providerId="LiveId" clId="{AAE74A20-8704-4AB7-9C4B-AE3F22FEC13C}" dt="2020-06-13T13:58:53.395" v="2421" actId="165"/>
          <ac:spMkLst>
            <pc:docMk/>
            <pc:sldMk cId="4226076853" sldId="276"/>
            <ac:spMk id="18" creationId="{9AF7904E-CAF4-4DCE-B126-946B4B46018A}"/>
          </ac:spMkLst>
        </pc:spChg>
        <pc:spChg chg="add del mod topLvl">
          <ac:chgData name="hassan MH" userId="84cd2103f36ef0dc" providerId="LiveId" clId="{AAE74A20-8704-4AB7-9C4B-AE3F22FEC13C}" dt="2020-06-13T14:00:45.548" v="2456" actId="478"/>
          <ac:spMkLst>
            <pc:docMk/>
            <pc:sldMk cId="4226076853" sldId="276"/>
            <ac:spMk id="20" creationId="{7607EEC6-7740-40B1-A96A-B984974A7C47}"/>
          </ac:spMkLst>
        </pc:spChg>
        <pc:spChg chg="add del mod topLvl">
          <ac:chgData name="hassan MH" userId="84cd2103f36ef0dc" providerId="LiveId" clId="{AAE74A20-8704-4AB7-9C4B-AE3F22FEC13C}" dt="2020-06-13T13:59:15.419" v="2435" actId="478"/>
          <ac:spMkLst>
            <pc:docMk/>
            <pc:sldMk cId="4226076853" sldId="276"/>
            <ac:spMk id="21" creationId="{22C86E07-0579-4556-AA6C-241831BACE83}"/>
          </ac:spMkLst>
        </pc:spChg>
        <pc:spChg chg="add del mod topLvl">
          <ac:chgData name="hassan MH" userId="84cd2103f36ef0dc" providerId="LiveId" clId="{AAE74A20-8704-4AB7-9C4B-AE3F22FEC13C}" dt="2020-06-13T13:59:15.419" v="2435" actId="478"/>
          <ac:spMkLst>
            <pc:docMk/>
            <pc:sldMk cId="4226076853" sldId="276"/>
            <ac:spMk id="22" creationId="{1EED6F50-88AD-435A-8705-2D8D22CE91EF}"/>
          </ac:spMkLst>
        </pc:spChg>
        <pc:spChg chg="add del mod topLvl">
          <ac:chgData name="hassan MH" userId="84cd2103f36ef0dc" providerId="LiveId" clId="{AAE74A20-8704-4AB7-9C4B-AE3F22FEC13C}" dt="2020-06-13T13:59:03.743" v="2427" actId="478"/>
          <ac:spMkLst>
            <pc:docMk/>
            <pc:sldMk cId="4226076853" sldId="276"/>
            <ac:spMk id="24" creationId="{590D0E52-A4DF-4C06-95E9-31DF48C5D7A5}"/>
          </ac:spMkLst>
        </pc:spChg>
        <pc:spChg chg="add del mod topLvl">
          <ac:chgData name="hassan MH" userId="84cd2103f36ef0dc" providerId="LiveId" clId="{AAE74A20-8704-4AB7-9C4B-AE3F22FEC13C}" dt="2020-06-13T13:59:15.419" v="2435" actId="478"/>
          <ac:spMkLst>
            <pc:docMk/>
            <pc:sldMk cId="4226076853" sldId="276"/>
            <ac:spMk id="25" creationId="{0C69343E-901F-4929-A5E5-615B4AF225A2}"/>
          </ac:spMkLst>
        </pc:spChg>
        <pc:spChg chg="add del mod topLvl">
          <ac:chgData name="hassan MH" userId="84cd2103f36ef0dc" providerId="LiveId" clId="{AAE74A20-8704-4AB7-9C4B-AE3F22FEC13C}" dt="2020-06-13T13:59:15.419" v="2435" actId="478"/>
          <ac:spMkLst>
            <pc:docMk/>
            <pc:sldMk cId="4226076853" sldId="276"/>
            <ac:spMk id="26" creationId="{590122A9-EE6D-4232-BC6C-E8DF188F43D2}"/>
          </ac:spMkLst>
        </pc:spChg>
        <pc:spChg chg="add del mod topLvl">
          <ac:chgData name="hassan MH" userId="84cd2103f36ef0dc" providerId="LiveId" clId="{AAE74A20-8704-4AB7-9C4B-AE3F22FEC13C}" dt="2020-06-13T13:59:15.419" v="2435" actId="478"/>
          <ac:spMkLst>
            <pc:docMk/>
            <pc:sldMk cId="4226076853" sldId="276"/>
            <ac:spMk id="27" creationId="{F10717ED-118A-4295-8D1A-D6A35897A740}"/>
          </ac:spMkLst>
        </pc:spChg>
        <pc:spChg chg="add del mod topLvl">
          <ac:chgData name="hassan MH" userId="84cd2103f36ef0dc" providerId="LiveId" clId="{AAE74A20-8704-4AB7-9C4B-AE3F22FEC13C}" dt="2020-06-13T13:59:15.419" v="2435" actId="478"/>
          <ac:spMkLst>
            <pc:docMk/>
            <pc:sldMk cId="4226076853" sldId="276"/>
            <ac:spMk id="28" creationId="{44217412-F961-4C0E-8B4B-6CDA1160D798}"/>
          </ac:spMkLst>
        </pc:spChg>
        <pc:spChg chg="add del mod topLvl">
          <ac:chgData name="hassan MH" userId="84cd2103f36ef0dc" providerId="LiveId" clId="{AAE74A20-8704-4AB7-9C4B-AE3F22FEC13C}" dt="2020-06-13T13:59:04.613" v="2428" actId="478"/>
          <ac:spMkLst>
            <pc:docMk/>
            <pc:sldMk cId="4226076853" sldId="276"/>
            <ac:spMk id="30" creationId="{A37B32D5-BD7A-4913-AE3D-9F14D9CD4A60}"/>
          </ac:spMkLst>
        </pc:spChg>
        <pc:spChg chg="add del mod topLvl">
          <ac:chgData name="hassan MH" userId="84cd2103f36ef0dc" providerId="LiveId" clId="{AAE74A20-8704-4AB7-9C4B-AE3F22FEC13C}" dt="2020-06-13T13:59:13.024" v="2434" actId="478"/>
          <ac:spMkLst>
            <pc:docMk/>
            <pc:sldMk cId="4226076853" sldId="276"/>
            <ac:spMk id="31" creationId="{BC7703FC-DACE-4040-BD18-F5B803AAA5EE}"/>
          </ac:spMkLst>
        </pc:spChg>
        <pc:spChg chg="add del mod topLvl">
          <ac:chgData name="hassan MH" userId="84cd2103f36ef0dc" providerId="LiveId" clId="{AAE74A20-8704-4AB7-9C4B-AE3F22FEC13C}" dt="2020-06-13T13:59:15.419" v="2435" actId="478"/>
          <ac:spMkLst>
            <pc:docMk/>
            <pc:sldMk cId="4226076853" sldId="276"/>
            <ac:spMk id="32" creationId="{828C1BB4-DEFA-442E-8ACD-8C9C9F311345}"/>
          </ac:spMkLst>
        </pc:spChg>
        <pc:spChg chg="add del mod topLvl">
          <ac:chgData name="hassan MH" userId="84cd2103f36ef0dc" providerId="LiveId" clId="{AAE74A20-8704-4AB7-9C4B-AE3F22FEC13C}" dt="2020-06-13T13:59:15.419" v="2435" actId="478"/>
          <ac:spMkLst>
            <pc:docMk/>
            <pc:sldMk cId="4226076853" sldId="276"/>
            <ac:spMk id="33" creationId="{2A2FD858-BEC1-4107-BC1E-0BDBEB22D282}"/>
          </ac:spMkLst>
        </pc:spChg>
        <pc:spChg chg="mod">
          <ac:chgData name="hassan MH" userId="84cd2103f36ef0dc" providerId="LiveId" clId="{AAE74A20-8704-4AB7-9C4B-AE3F22FEC13C}" dt="2020-06-13T13:58:53.395" v="2421" actId="165"/>
          <ac:spMkLst>
            <pc:docMk/>
            <pc:sldMk cId="4226076853" sldId="276"/>
            <ac:spMk id="35" creationId="{C368AA2C-009C-429B-9C99-086B256AAEAE}"/>
          </ac:spMkLst>
        </pc:spChg>
        <pc:spChg chg="mod">
          <ac:chgData name="hassan MH" userId="84cd2103f36ef0dc" providerId="LiveId" clId="{AAE74A20-8704-4AB7-9C4B-AE3F22FEC13C}" dt="2020-06-13T13:58:53.395" v="2421" actId="165"/>
          <ac:spMkLst>
            <pc:docMk/>
            <pc:sldMk cId="4226076853" sldId="276"/>
            <ac:spMk id="36" creationId="{659228D8-4F9C-44AD-ABDF-7A555716B7F0}"/>
          </ac:spMkLst>
        </pc:spChg>
        <pc:spChg chg="mod">
          <ac:chgData name="hassan MH" userId="84cd2103f36ef0dc" providerId="LiveId" clId="{AAE74A20-8704-4AB7-9C4B-AE3F22FEC13C}" dt="2020-06-13T13:58:53.395" v="2421" actId="165"/>
          <ac:spMkLst>
            <pc:docMk/>
            <pc:sldMk cId="4226076853" sldId="276"/>
            <ac:spMk id="37" creationId="{2138EE84-344A-4946-8705-E0A01E95950B}"/>
          </ac:spMkLst>
        </pc:spChg>
        <pc:spChg chg="mod">
          <ac:chgData name="hassan MH" userId="84cd2103f36ef0dc" providerId="LiveId" clId="{AAE74A20-8704-4AB7-9C4B-AE3F22FEC13C}" dt="2020-06-13T13:58:53.395" v="2421" actId="165"/>
          <ac:spMkLst>
            <pc:docMk/>
            <pc:sldMk cId="4226076853" sldId="276"/>
            <ac:spMk id="38" creationId="{3E471839-8C55-45E5-8B6D-B0F9C7DB9222}"/>
          </ac:spMkLst>
        </pc:spChg>
        <pc:spChg chg="mod">
          <ac:chgData name="hassan MH" userId="84cd2103f36ef0dc" providerId="LiveId" clId="{AAE74A20-8704-4AB7-9C4B-AE3F22FEC13C}" dt="2020-06-13T13:58:53.395" v="2421" actId="165"/>
          <ac:spMkLst>
            <pc:docMk/>
            <pc:sldMk cId="4226076853" sldId="276"/>
            <ac:spMk id="40" creationId="{BD350A12-5082-4954-B2D8-CDF2A0E34EC7}"/>
          </ac:spMkLst>
        </pc:spChg>
        <pc:spChg chg="mod">
          <ac:chgData name="hassan MH" userId="84cd2103f36ef0dc" providerId="LiveId" clId="{AAE74A20-8704-4AB7-9C4B-AE3F22FEC13C}" dt="2020-06-13T13:58:53.395" v="2421" actId="165"/>
          <ac:spMkLst>
            <pc:docMk/>
            <pc:sldMk cId="4226076853" sldId="276"/>
            <ac:spMk id="41" creationId="{5AED146B-409B-46B5-9A01-C5F5C494F967}"/>
          </ac:spMkLst>
        </pc:spChg>
        <pc:spChg chg="mod">
          <ac:chgData name="hassan MH" userId="84cd2103f36ef0dc" providerId="LiveId" clId="{AAE74A20-8704-4AB7-9C4B-AE3F22FEC13C}" dt="2020-06-13T13:58:53.395" v="2421" actId="165"/>
          <ac:spMkLst>
            <pc:docMk/>
            <pc:sldMk cId="4226076853" sldId="276"/>
            <ac:spMk id="42" creationId="{08A59694-713E-40BA-B98D-4736715A1563}"/>
          </ac:spMkLst>
        </pc:spChg>
        <pc:spChg chg="mod">
          <ac:chgData name="hassan MH" userId="84cd2103f36ef0dc" providerId="LiveId" clId="{AAE74A20-8704-4AB7-9C4B-AE3F22FEC13C}" dt="2020-06-13T13:58:53.395" v="2421" actId="165"/>
          <ac:spMkLst>
            <pc:docMk/>
            <pc:sldMk cId="4226076853" sldId="276"/>
            <ac:spMk id="43" creationId="{55C5DC21-7144-49DC-9C98-C4E4194E3711}"/>
          </ac:spMkLst>
        </pc:spChg>
        <pc:spChg chg="mod">
          <ac:chgData name="hassan MH" userId="84cd2103f36ef0dc" providerId="LiveId" clId="{AAE74A20-8704-4AB7-9C4B-AE3F22FEC13C}" dt="2020-06-13T13:58:53.395" v="2421" actId="165"/>
          <ac:spMkLst>
            <pc:docMk/>
            <pc:sldMk cId="4226076853" sldId="276"/>
            <ac:spMk id="44" creationId="{DD84389C-A712-44D5-8090-62C935AB228E}"/>
          </ac:spMkLst>
        </pc:spChg>
        <pc:spChg chg="mod">
          <ac:chgData name="hassan MH" userId="84cd2103f36ef0dc" providerId="LiveId" clId="{AAE74A20-8704-4AB7-9C4B-AE3F22FEC13C}" dt="2020-06-13T13:58:53.395" v="2421" actId="165"/>
          <ac:spMkLst>
            <pc:docMk/>
            <pc:sldMk cId="4226076853" sldId="276"/>
            <ac:spMk id="45" creationId="{16EB2D9B-DA89-4B23-934A-659128D656B1}"/>
          </ac:spMkLst>
        </pc:spChg>
        <pc:spChg chg="mod">
          <ac:chgData name="hassan MH" userId="84cd2103f36ef0dc" providerId="LiveId" clId="{AAE74A20-8704-4AB7-9C4B-AE3F22FEC13C}" dt="2020-06-13T13:58:53.395" v="2421" actId="165"/>
          <ac:spMkLst>
            <pc:docMk/>
            <pc:sldMk cId="4226076853" sldId="276"/>
            <ac:spMk id="46" creationId="{E49541CF-6286-49D0-AF95-B5A8910DB062}"/>
          </ac:spMkLst>
        </pc:spChg>
        <pc:spChg chg="mod">
          <ac:chgData name="hassan MH" userId="84cd2103f36ef0dc" providerId="LiveId" clId="{AAE74A20-8704-4AB7-9C4B-AE3F22FEC13C}" dt="2020-06-13T13:58:53.395" v="2421" actId="165"/>
          <ac:spMkLst>
            <pc:docMk/>
            <pc:sldMk cId="4226076853" sldId="276"/>
            <ac:spMk id="48" creationId="{75612203-BC79-4F1B-B0DF-99EDE965339C}"/>
          </ac:spMkLst>
        </pc:spChg>
        <pc:spChg chg="mod">
          <ac:chgData name="hassan MH" userId="84cd2103f36ef0dc" providerId="LiveId" clId="{AAE74A20-8704-4AB7-9C4B-AE3F22FEC13C}" dt="2020-06-13T13:58:53.395" v="2421" actId="165"/>
          <ac:spMkLst>
            <pc:docMk/>
            <pc:sldMk cId="4226076853" sldId="276"/>
            <ac:spMk id="49" creationId="{2AB853E3-7BE3-453C-99F1-AA51A737015F}"/>
          </ac:spMkLst>
        </pc:spChg>
        <pc:spChg chg="mod">
          <ac:chgData name="hassan MH" userId="84cd2103f36ef0dc" providerId="LiveId" clId="{AAE74A20-8704-4AB7-9C4B-AE3F22FEC13C}" dt="2020-06-13T13:58:53.395" v="2421" actId="165"/>
          <ac:spMkLst>
            <pc:docMk/>
            <pc:sldMk cId="4226076853" sldId="276"/>
            <ac:spMk id="50" creationId="{A71C415F-DDF4-4D1F-A494-9A9DBD62DB35}"/>
          </ac:spMkLst>
        </pc:spChg>
        <pc:spChg chg="mod">
          <ac:chgData name="hassan MH" userId="84cd2103f36ef0dc" providerId="LiveId" clId="{AAE74A20-8704-4AB7-9C4B-AE3F22FEC13C}" dt="2020-06-13T13:58:53.395" v="2421" actId="165"/>
          <ac:spMkLst>
            <pc:docMk/>
            <pc:sldMk cId="4226076853" sldId="276"/>
            <ac:spMk id="51" creationId="{E8C1E3E5-7394-43D2-882F-4511659E18E9}"/>
          </ac:spMkLst>
        </pc:spChg>
        <pc:spChg chg="mod">
          <ac:chgData name="hassan MH" userId="84cd2103f36ef0dc" providerId="LiveId" clId="{AAE74A20-8704-4AB7-9C4B-AE3F22FEC13C}" dt="2020-06-13T13:58:53.395" v="2421" actId="165"/>
          <ac:spMkLst>
            <pc:docMk/>
            <pc:sldMk cId="4226076853" sldId="276"/>
            <ac:spMk id="52" creationId="{BFD57717-2E20-46BA-B5CC-B8B9004909DC}"/>
          </ac:spMkLst>
        </pc:spChg>
        <pc:spChg chg="mod">
          <ac:chgData name="hassan MH" userId="84cd2103f36ef0dc" providerId="LiveId" clId="{AAE74A20-8704-4AB7-9C4B-AE3F22FEC13C}" dt="2020-06-13T13:58:53.395" v="2421" actId="165"/>
          <ac:spMkLst>
            <pc:docMk/>
            <pc:sldMk cId="4226076853" sldId="276"/>
            <ac:spMk id="54" creationId="{37A8F583-A4E8-46BE-8874-E4303C1FFF0B}"/>
          </ac:spMkLst>
        </pc:spChg>
        <pc:spChg chg="mod">
          <ac:chgData name="hassan MH" userId="84cd2103f36ef0dc" providerId="LiveId" clId="{AAE74A20-8704-4AB7-9C4B-AE3F22FEC13C}" dt="2020-06-13T13:58:53.395" v="2421" actId="165"/>
          <ac:spMkLst>
            <pc:docMk/>
            <pc:sldMk cId="4226076853" sldId="276"/>
            <ac:spMk id="55" creationId="{6023706F-4F81-4741-8E6C-90422B953A9D}"/>
          </ac:spMkLst>
        </pc:spChg>
        <pc:spChg chg="mod">
          <ac:chgData name="hassan MH" userId="84cd2103f36ef0dc" providerId="LiveId" clId="{AAE74A20-8704-4AB7-9C4B-AE3F22FEC13C}" dt="2020-06-13T13:58:53.395" v="2421" actId="165"/>
          <ac:spMkLst>
            <pc:docMk/>
            <pc:sldMk cId="4226076853" sldId="276"/>
            <ac:spMk id="56" creationId="{8E26A645-B58D-4BB7-8C73-8210ADC9EE47}"/>
          </ac:spMkLst>
        </pc:spChg>
        <pc:spChg chg="mod">
          <ac:chgData name="hassan MH" userId="84cd2103f36ef0dc" providerId="LiveId" clId="{AAE74A20-8704-4AB7-9C4B-AE3F22FEC13C}" dt="2020-06-13T13:58:53.395" v="2421" actId="165"/>
          <ac:spMkLst>
            <pc:docMk/>
            <pc:sldMk cId="4226076853" sldId="276"/>
            <ac:spMk id="57" creationId="{0913AFF6-E91D-4DB4-B1AF-0B07072DC950}"/>
          </ac:spMkLst>
        </pc:spChg>
        <pc:spChg chg="add del mod">
          <ac:chgData name="hassan MH" userId="84cd2103f36ef0dc" providerId="LiveId" clId="{AAE74A20-8704-4AB7-9C4B-AE3F22FEC13C}" dt="2020-06-13T13:58:45.454" v="2417" actId="478"/>
          <ac:spMkLst>
            <pc:docMk/>
            <pc:sldMk cId="4226076853" sldId="276"/>
            <ac:spMk id="58" creationId="{ABCBA662-356A-4BFE-8CE6-86E497958B74}"/>
          </ac:spMkLst>
        </pc:spChg>
        <pc:spChg chg="add del mod">
          <ac:chgData name="hassan MH" userId="84cd2103f36ef0dc" providerId="LiveId" clId="{AAE74A20-8704-4AB7-9C4B-AE3F22FEC13C}" dt="2020-06-13T13:58:46.704" v="2418" actId="478"/>
          <ac:spMkLst>
            <pc:docMk/>
            <pc:sldMk cId="4226076853" sldId="276"/>
            <ac:spMk id="59" creationId="{906B5024-55F5-4491-8850-3A5C32192EEE}"/>
          </ac:spMkLst>
        </pc:spChg>
        <pc:spChg chg="add del mod">
          <ac:chgData name="hassan MH" userId="84cd2103f36ef0dc" providerId="LiveId" clId="{AAE74A20-8704-4AB7-9C4B-AE3F22FEC13C}" dt="2020-06-13T13:58:50.144" v="2420" actId="478"/>
          <ac:spMkLst>
            <pc:docMk/>
            <pc:sldMk cId="4226076853" sldId="276"/>
            <ac:spMk id="60" creationId="{C44D63F1-E33F-438F-9832-1B3AE8881F34}"/>
          </ac:spMkLst>
        </pc:spChg>
        <pc:spChg chg="add del mod">
          <ac:chgData name="hassan MH" userId="84cd2103f36ef0dc" providerId="LiveId" clId="{AAE74A20-8704-4AB7-9C4B-AE3F22FEC13C}" dt="2020-06-13T13:58:48.204" v="2419" actId="478"/>
          <ac:spMkLst>
            <pc:docMk/>
            <pc:sldMk cId="4226076853" sldId="276"/>
            <ac:spMk id="61" creationId="{E6CE1540-A97F-40A5-83A4-056EDDDDC75F}"/>
          </ac:spMkLst>
        </pc:spChg>
        <pc:spChg chg="add del mod">
          <ac:chgData name="hassan MH" userId="84cd2103f36ef0dc" providerId="LiveId" clId="{AAE74A20-8704-4AB7-9C4B-AE3F22FEC13C}" dt="2020-06-13T14:00:44.916" v="2455" actId="478"/>
          <ac:spMkLst>
            <pc:docMk/>
            <pc:sldMk cId="4226076853" sldId="276"/>
            <ac:spMk id="63" creationId="{F1FEA9CF-A22F-468D-8E80-EC6FA3049CA9}"/>
          </ac:spMkLst>
        </pc:spChg>
        <pc:spChg chg="add mod">
          <ac:chgData name="hassan MH" userId="84cd2103f36ef0dc" providerId="LiveId" clId="{AAE74A20-8704-4AB7-9C4B-AE3F22FEC13C}" dt="2020-06-13T16:46:15.519" v="2698" actId="1035"/>
          <ac:spMkLst>
            <pc:docMk/>
            <pc:sldMk cId="4226076853" sldId="276"/>
            <ac:spMk id="64" creationId="{77F7736B-35EB-47C5-ABF0-E56D2A85C404}"/>
          </ac:spMkLst>
        </pc:spChg>
        <pc:spChg chg="add mod">
          <ac:chgData name="hassan MH" userId="84cd2103f36ef0dc" providerId="LiveId" clId="{AAE74A20-8704-4AB7-9C4B-AE3F22FEC13C}" dt="2020-06-13T16:51:04.523" v="2733"/>
          <ac:spMkLst>
            <pc:docMk/>
            <pc:sldMk cId="4226076853" sldId="276"/>
            <ac:spMk id="65" creationId="{5C1BEFD1-8D30-4D3E-9939-A6190CADA7A0}"/>
          </ac:spMkLst>
        </pc:spChg>
        <pc:spChg chg="add mod">
          <ac:chgData name="hassan MH" userId="84cd2103f36ef0dc" providerId="LiveId" clId="{AAE74A20-8704-4AB7-9C4B-AE3F22FEC13C}" dt="2020-06-13T16:51:04.523" v="2733"/>
          <ac:spMkLst>
            <pc:docMk/>
            <pc:sldMk cId="4226076853" sldId="276"/>
            <ac:spMk id="66" creationId="{455860A4-AD11-407D-80FD-34B76550B2F9}"/>
          </ac:spMkLst>
        </pc:spChg>
        <pc:spChg chg="add mod">
          <ac:chgData name="hassan MH" userId="84cd2103f36ef0dc" providerId="LiveId" clId="{AAE74A20-8704-4AB7-9C4B-AE3F22FEC13C}" dt="2020-06-13T16:51:04.523" v="2733"/>
          <ac:spMkLst>
            <pc:docMk/>
            <pc:sldMk cId="4226076853" sldId="276"/>
            <ac:spMk id="67" creationId="{C3620B85-079B-46A1-9D3E-24B181AA0D75}"/>
          </ac:spMkLst>
        </pc:spChg>
        <pc:spChg chg="add mod">
          <ac:chgData name="hassan MH" userId="84cd2103f36ef0dc" providerId="LiveId" clId="{AAE74A20-8704-4AB7-9C4B-AE3F22FEC13C}" dt="2020-06-13T16:51:04.523" v="2733"/>
          <ac:spMkLst>
            <pc:docMk/>
            <pc:sldMk cId="4226076853" sldId="276"/>
            <ac:spMk id="68" creationId="{2F5BCFE6-DACA-4025-8259-7ACB7EE10FA4}"/>
          </ac:spMkLst>
        </pc:spChg>
        <pc:spChg chg="add mod">
          <ac:chgData name="hassan MH" userId="84cd2103f36ef0dc" providerId="LiveId" clId="{AAE74A20-8704-4AB7-9C4B-AE3F22FEC13C}" dt="2020-06-13T16:51:04.523" v="2733"/>
          <ac:spMkLst>
            <pc:docMk/>
            <pc:sldMk cId="4226076853" sldId="276"/>
            <ac:spMk id="69" creationId="{9C294E49-9B2E-45B6-9C9F-A35E3F3ADFCE}"/>
          </ac:spMkLst>
        </pc:spChg>
        <pc:spChg chg="add mod">
          <ac:chgData name="hassan MH" userId="84cd2103f36ef0dc" providerId="LiveId" clId="{AAE74A20-8704-4AB7-9C4B-AE3F22FEC13C}" dt="2020-06-13T16:46:15.519" v="2698" actId="1035"/>
          <ac:spMkLst>
            <pc:docMk/>
            <pc:sldMk cId="4226076853" sldId="276"/>
            <ac:spMk id="78" creationId="{3AE21DF7-32C9-4143-8536-BC4B6310716B}"/>
          </ac:spMkLst>
        </pc:spChg>
        <pc:spChg chg="add mod">
          <ac:chgData name="hassan MH" userId="84cd2103f36ef0dc" providerId="LiveId" clId="{AAE74A20-8704-4AB7-9C4B-AE3F22FEC13C}" dt="2020-06-13T16:46:15.519" v="2698" actId="1035"/>
          <ac:spMkLst>
            <pc:docMk/>
            <pc:sldMk cId="4226076853" sldId="276"/>
            <ac:spMk id="79" creationId="{55D8DAC3-F1A6-47DA-BBDC-F57514921160}"/>
          </ac:spMkLst>
        </pc:spChg>
        <pc:spChg chg="add mod">
          <ac:chgData name="hassan MH" userId="84cd2103f36ef0dc" providerId="LiveId" clId="{AAE74A20-8704-4AB7-9C4B-AE3F22FEC13C}" dt="2020-06-13T16:51:04.523" v="2733"/>
          <ac:spMkLst>
            <pc:docMk/>
            <pc:sldMk cId="4226076853" sldId="276"/>
            <ac:spMk id="80" creationId="{881AD5A5-566E-4427-A2CF-BDCB849B2885}"/>
          </ac:spMkLst>
        </pc:spChg>
        <pc:spChg chg="add mod">
          <ac:chgData name="hassan MH" userId="84cd2103f36ef0dc" providerId="LiveId" clId="{AAE74A20-8704-4AB7-9C4B-AE3F22FEC13C}" dt="2020-06-13T16:51:04.523" v="2733"/>
          <ac:spMkLst>
            <pc:docMk/>
            <pc:sldMk cId="4226076853" sldId="276"/>
            <ac:spMk id="81" creationId="{0FD478A9-1319-48EA-8686-3150BEA52068}"/>
          </ac:spMkLst>
        </pc:spChg>
        <pc:spChg chg="add mod">
          <ac:chgData name="hassan MH" userId="84cd2103f36ef0dc" providerId="LiveId" clId="{AAE74A20-8704-4AB7-9C4B-AE3F22FEC13C}" dt="2020-06-13T16:51:04.523" v="2733"/>
          <ac:spMkLst>
            <pc:docMk/>
            <pc:sldMk cId="4226076853" sldId="276"/>
            <ac:spMk id="82" creationId="{6FE458A4-CBDD-4175-A6CF-9983E69C5CDF}"/>
          </ac:spMkLst>
        </pc:spChg>
        <pc:spChg chg="mod">
          <ac:chgData name="hassan MH" userId="84cd2103f36ef0dc" providerId="LiveId" clId="{AAE74A20-8704-4AB7-9C4B-AE3F22FEC13C}" dt="2020-06-13T16:45:23.138" v="2687" actId="2710"/>
          <ac:spMkLst>
            <pc:docMk/>
            <pc:sldMk cId="4226076853" sldId="276"/>
            <ac:spMk id="84" creationId="{B7CDF980-3747-4CF2-8C92-B7BE7B65DABC}"/>
          </ac:spMkLst>
        </pc:spChg>
        <pc:spChg chg="mod">
          <ac:chgData name="hassan MH" userId="84cd2103f36ef0dc" providerId="LiveId" clId="{AAE74A20-8704-4AB7-9C4B-AE3F22FEC13C}" dt="2020-06-13T16:45:23.138" v="2687" actId="2710"/>
          <ac:spMkLst>
            <pc:docMk/>
            <pc:sldMk cId="4226076853" sldId="276"/>
            <ac:spMk id="86" creationId="{9BA309F5-43F8-4ECC-85D5-BD2EBD2D2E47}"/>
          </ac:spMkLst>
        </pc:spChg>
        <pc:spChg chg="mod">
          <ac:chgData name="hassan MH" userId="84cd2103f36ef0dc" providerId="LiveId" clId="{AAE74A20-8704-4AB7-9C4B-AE3F22FEC13C}" dt="2020-06-13T16:45:23.138" v="2687" actId="2710"/>
          <ac:spMkLst>
            <pc:docMk/>
            <pc:sldMk cId="4226076853" sldId="276"/>
            <ac:spMk id="87" creationId="{9AD3E444-8D97-46F0-93F2-E647AF3531AC}"/>
          </ac:spMkLst>
        </pc:spChg>
        <pc:spChg chg="mod">
          <ac:chgData name="hassan MH" userId="84cd2103f36ef0dc" providerId="LiveId" clId="{AAE74A20-8704-4AB7-9C4B-AE3F22FEC13C}" dt="2020-06-13T16:45:23.138" v="2687" actId="2710"/>
          <ac:spMkLst>
            <pc:docMk/>
            <pc:sldMk cId="4226076853" sldId="276"/>
            <ac:spMk id="88" creationId="{F0B8650D-DB77-48CF-A2A7-124FEC5692E0}"/>
          </ac:spMkLst>
        </pc:spChg>
        <pc:spChg chg="mod">
          <ac:chgData name="hassan MH" userId="84cd2103f36ef0dc" providerId="LiveId" clId="{AAE74A20-8704-4AB7-9C4B-AE3F22FEC13C}" dt="2020-06-13T16:45:23.138" v="2687" actId="2710"/>
          <ac:spMkLst>
            <pc:docMk/>
            <pc:sldMk cId="4226076853" sldId="276"/>
            <ac:spMk id="89" creationId="{C7BE9F47-8704-4958-84DD-AB6302D3ED2A}"/>
          </ac:spMkLst>
        </pc:spChg>
        <pc:spChg chg="mod">
          <ac:chgData name="hassan MH" userId="84cd2103f36ef0dc" providerId="LiveId" clId="{AAE74A20-8704-4AB7-9C4B-AE3F22FEC13C}" dt="2020-06-13T16:45:23.138" v="2687" actId="2710"/>
          <ac:spMkLst>
            <pc:docMk/>
            <pc:sldMk cId="4226076853" sldId="276"/>
            <ac:spMk id="90" creationId="{939E93B1-6B19-46B6-909E-F9E136234913}"/>
          </ac:spMkLst>
        </pc:spChg>
        <pc:spChg chg="mod">
          <ac:chgData name="hassan MH" userId="84cd2103f36ef0dc" providerId="LiveId" clId="{AAE74A20-8704-4AB7-9C4B-AE3F22FEC13C}" dt="2020-06-13T16:45:23.138" v="2687" actId="2710"/>
          <ac:spMkLst>
            <pc:docMk/>
            <pc:sldMk cId="4226076853" sldId="276"/>
            <ac:spMk id="91" creationId="{42122EAC-F905-4224-9FD8-1D42FCD46D25}"/>
          </ac:spMkLst>
        </pc:spChg>
        <pc:spChg chg="add mod">
          <ac:chgData name="hassan MH" userId="84cd2103f36ef0dc" providerId="LiveId" clId="{AAE74A20-8704-4AB7-9C4B-AE3F22FEC13C}" dt="2020-06-13T16:51:04.824" v="2734"/>
          <ac:spMkLst>
            <pc:docMk/>
            <pc:sldMk cId="4226076853" sldId="276"/>
            <ac:spMk id="92" creationId="{D7882471-77F8-4B65-9FE6-DBEC726F66B4}"/>
          </ac:spMkLst>
        </pc:spChg>
        <pc:spChg chg="add mod">
          <ac:chgData name="hassan MH" userId="84cd2103f36ef0dc" providerId="LiveId" clId="{AAE74A20-8704-4AB7-9C4B-AE3F22FEC13C}" dt="2020-06-13T16:51:04.824" v="2734"/>
          <ac:spMkLst>
            <pc:docMk/>
            <pc:sldMk cId="4226076853" sldId="276"/>
            <ac:spMk id="93" creationId="{1A8E40CE-D899-48A0-AF45-EBC255925716}"/>
          </ac:spMkLst>
        </pc:spChg>
        <pc:grpChg chg="add del mod topLvl">
          <ac:chgData name="hassan MH" userId="84cd2103f36ef0dc" providerId="LiveId" clId="{AAE74A20-8704-4AB7-9C4B-AE3F22FEC13C}" dt="2020-06-13T13:59:15.419" v="2435" actId="478"/>
          <ac:grpSpMkLst>
            <pc:docMk/>
            <pc:sldMk cId="4226076853" sldId="276"/>
            <ac:grpSpMk id="12" creationId="{AD938E8A-CC9E-4EE4-9ECB-6550C1F51BA4}"/>
          </ac:grpSpMkLst>
        </pc:grpChg>
        <pc:grpChg chg="add del mod topLvl">
          <ac:chgData name="hassan MH" userId="84cd2103f36ef0dc" providerId="LiveId" clId="{AAE74A20-8704-4AB7-9C4B-AE3F22FEC13C}" dt="2020-06-13T13:59:01.833" v="2425" actId="478"/>
          <ac:grpSpMkLst>
            <pc:docMk/>
            <pc:sldMk cId="4226076853" sldId="276"/>
            <ac:grpSpMk id="34" creationId="{169C44DE-15F6-4BB4-83EE-8422392A6C2E}"/>
          </ac:grpSpMkLst>
        </pc:grpChg>
        <pc:grpChg chg="add del mod topLvl">
          <ac:chgData name="hassan MH" userId="84cd2103f36ef0dc" providerId="LiveId" clId="{AAE74A20-8704-4AB7-9C4B-AE3F22FEC13C}" dt="2020-06-13T13:59:05.792" v="2430" actId="478"/>
          <ac:grpSpMkLst>
            <pc:docMk/>
            <pc:sldMk cId="4226076853" sldId="276"/>
            <ac:grpSpMk id="39" creationId="{C8E22AEE-029D-41AD-AE95-54BCB30CBCFA}"/>
          </ac:grpSpMkLst>
        </pc:grpChg>
        <pc:grpChg chg="add del mod topLvl">
          <ac:chgData name="hassan MH" userId="84cd2103f36ef0dc" providerId="LiveId" clId="{AAE74A20-8704-4AB7-9C4B-AE3F22FEC13C}" dt="2020-06-13T13:59:05.205" v="2429" actId="478"/>
          <ac:grpSpMkLst>
            <pc:docMk/>
            <pc:sldMk cId="4226076853" sldId="276"/>
            <ac:grpSpMk id="47" creationId="{C3245EB5-D863-49FB-9ADA-3868059E3668}"/>
          </ac:grpSpMkLst>
        </pc:grpChg>
        <pc:grpChg chg="add del mod topLvl">
          <ac:chgData name="hassan MH" userId="84cd2103f36ef0dc" providerId="LiveId" clId="{AAE74A20-8704-4AB7-9C4B-AE3F22FEC13C}" dt="2020-06-13T13:59:02.581" v="2426" actId="478"/>
          <ac:grpSpMkLst>
            <pc:docMk/>
            <pc:sldMk cId="4226076853" sldId="276"/>
            <ac:grpSpMk id="53" creationId="{066886AC-8FD8-4C4D-A085-5D5DE99A3B5C}"/>
          </ac:grpSpMkLst>
        </pc:grpChg>
        <pc:grpChg chg="add del mod">
          <ac:chgData name="hassan MH" userId="84cd2103f36ef0dc" providerId="LiveId" clId="{AAE74A20-8704-4AB7-9C4B-AE3F22FEC13C}" dt="2020-06-13T13:58:53.395" v="2421" actId="165"/>
          <ac:grpSpMkLst>
            <pc:docMk/>
            <pc:sldMk cId="4226076853" sldId="276"/>
            <ac:grpSpMk id="62" creationId="{237B6FD3-8BF8-48C1-BC55-2F2739A7DBCD}"/>
          </ac:grpSpMkLst>
        </pc:grpChg>
        <pc:grpChg chg="add mod">
          <ac:chgData name="hassan MH" userId="84cd2103f36ef0dc" providerId="LiveId" clId="{AAE74A20-8704-4AB7-9C4B-AE3F22FEC13C}" dt="2020-06-13T14:01:05.567" v="2469"/>
          <ac:grpSpMkLst>
            <pc:docMk/>
            <pc:sldMk cId="4226076853" sldId="276"/>
            <ac:grpSpMk id="83" creationId="{6ED04C29-630D-4445-A697-34D15D5E2A98}"/>
          </ac:grpSpMkLst>
        </pc:grpChg>
        <pc:grpChg chg="mod">
          <ac:chgData name="hassan MH" userId="84cd2103f36ef0dc" providerId="LiveId" clId="{AAE74A20-8704-4AB7-9C4B-AE3F22FEC13C}" dt="2020-06-13T14:01:05.567" v="2469"/>
          <ac:grpSpMkLst>
            <pc:docMk/>
            <pc:sldMk cId="4226076853" sldId="276"/>
            <ac:grpSpMk id="85" creationId="{9662FFDE-1EB8-44DE-A7EF-B97C1EE2F868}"/>
          </ac:grpSpMkLst>
        </pc:grpChg>
        <pc:cxnChg chg="add mod topLvl">
          <ac:chgData name="hassan MH" userId="84cd2103f36ef0dc" providerId="LiveId" clId="{AAE74A20-8704-4AB7-9C4B-AE3F22FEC13C}" dt="2020-06-13T16:46:15.519" v="2698" actId="1035"/>
          <ac:cxnSpMkLst>
            <pc:docMk/>
            <pc:sldMk cId="4226076853" sldId="276"/>
            <ac:cxnSpMk id="4" creationId="{0E0BBD12-0A51-498D-9133-16FA5724E4B4}"/>
          </ac:cxnSpMkLst>
        </pc:cxnChg>
        <pc:cxnChg chg="add mod topLvl">
          <ac:chgData name="hassan MH" userId="84cd2103f36ef0dc" providerId="LiveId" clId="{AAE74A20-8704-4AB7-9C4B-AE3F22FEC13C}" dt="2020-06-13T14:01:22.735" v="2472" actId="1076"/>
          <ac:cxnSpMkLst>
            <pc:docMk/>
            <pc:sldMk cId="4226076853" sldId="276"/>
            <ac:cxnSpMk id="5" creationId="{B08C64FE-6E94-4C41-95B8-73B05C4D39C8}"/>
          </ac:cxnSpMkLst>
        </pc:cxnChg>
        <pc:cxnChg chg="add mod topLvl">
          <ac:chgData name="hassan MH" userId="84cd2103f36ef0dc" providerId="LiveId" clId="{AAE74A20-8704-4AB7-9C4B-AE3F22FEC13C}" dt="2020-06-13T16:46:15.519" v="2698" actId="1035"/>
          <ac:cxnSpMkLst>
            <pc:docMk/>
            <pc:sldMk cId="4226076853" sldId="276"/>
            <ac:cxnSpMk id="6" creationId="{DACA8CDB-F989-4C52-81F5-E6D855866728}"/>
          </ac:cxnSpMkLst>
        </pc:cxnChg>
        <pc:cxnChg chg="add mod topLvl">
          <ac:chgData name="hassan MH" userId="84cd2103f36ef0dc" providerId="LiveId" clId="{AAE74A20-8704-4AB7-9C4B-AE3F22FEC13C}" dt="2020-06-13T16:46:15.519" v="2698" actId="1035"/>
          <ac:cxnSpMkLst>
            <pc:docMk/>
            <pc:sldMk cId="4226076853" sldId="276"/>
            <ac:cxnSpMk id="7" creationId="{5D3CD15F-FD68-40DE-85F0-8A493901CD98}"/>
          </ac:cxnSpMkLst>
        </pc:cxnChg>
        <pc:cxnChg chg="add mod topLvl">
          <ac:chgData name="hassan MH" userId="84cd2103f36ef0dc" providerId="LiveId" clId="{AAE74A20-8704-4AB7-9C4B-AE3F22FEC13C}" dt="2020-06-13T16:46:15.519" v="2698" actId="1035"/>
          <ac:cxnSpMkLst>
            <pc:docMk/>
            <pc:sldMk cId="4226076853" sldId="276"/>
            <ac:cxnSpMk id="8" creationId="{038E7B5D-6232-4424-9EC9-BB25F99AF5F1}"/>
          </ac:cxnSpMkLst>
        </pc:cxnChg>
        <pc:cxnChg chg="add mod topLvl">
          <ac:chgData name="hassan MH" userId="84cd2103f36ef0dc" providerId="LiveId" clId="{AAE74A20-8704-4AB7-9C4B-AE3F22FEC13C}" dt="2020-06-13T16:46:15.519" v="2698" actId="1035"/>
          <ac:cxnSpMkLst>
            <pc:docMk/>
            <pc:sldMk cId="4226076853" sldId="276"/>
            <ac:cxnSpMk id="9" creationId="{16B10244-5EAC-461B-B102-D94CD55A037F}"/>
          </ac:cxnSpMkLst>
        </pc:cxnChg>
        <pc:cxnChg chg="add mod topLvl">
          <ac:chgData name="hassan MH" userId="84cd2103f36ef0dc" providerId="LiveId" clId="{AAE74A20-8704-4AB7-9C4B-AE3F22FEC13C}" dt="2020-06-13T14:01:22.735" v="2472" actId="1076"/>
          <ac:cxnSpMkLst>
            <pc:docMk/>
            <pc:sldMk cId="4226076853" sldId="276"/>
            <ac:cxnSpMk id="10" creationId="{97EDEA23-2EE7-4195-9D8F-8A10928CDBC6}"/>
          </ac:cxnSpMkLst>
        </pc:cxnChg>
        <pc:cxnChg chg="add mod topLvl">
          <ac:chgData name="hassan MH" userId="84cd2103f36ef0dc" providerId="LiveId" clId="{AAE74A20-8704-4AB7-9C4B-AE3F22FEC13C}" dt="2020-06-13T14:01:22.735" v="2472" actId="1076"/>
          <ac:cxnSpMkLst>
            <pc:docMk/>
            <pc:sldMk cId="4226076853" sldId="276"/>
            <ac:cxnSpMk id="19" creationId="{0A404059-B8BF-40DE-81DE-87BF989DCCFF}"/>
          </ac:cxnSpMkLst>
        </pc:cxnChg>
        <pc:cxnChg chg="add mod topLvl">
          <ac:chgData name="hassan MH" userId="84cd2103f36ef0dc" providerId="LiveId" clId="{AAE74A20-8704-4AB7-9C4B-AE3F22FEC13C}" dt="2020-06-13T14:01:22.735" v="2472" actId="1076"/>
          <ac:cxnSpMkLst>
            <pc:docMk/>
            <pc:sldMk cId="4226076853" sldId="276"/>
            <ac:cxnSpMk id="23" creationId="{8B2E1AF0-917E-4CC6-A9DE-30A6D6D27E57}"/>
          </ac:cxnSpMkLst>
        </pc:cxnChg>
        <pc:cxnChg chg="add mod topLvl">
          <ac:chgData name="hassan MH" userId="84cd2103f36ef0dc" providerId="LiveId" clId="{AAE74A20-8704-4AB7-9C4B-AE3F22FEC13C}" dt="2020-06-13T14:01:22.735" v="2472" actId="1076"/>
          <ac:cxnSpMkLst>
            <pc:docMk/>
            <pc:sldMk cId="4226076853" sldId="276"/>
            <ac:cxnSpMk id="29" creationId="{1A2B5C6A-7B25-4AB2-AC1F-6CE15495F32D}"/>
          </ac:cxnSpMkLst>
        </pc:cxnChg>
        <pc:cxnChg chg="add mod">
          <ac:chgData name="hassan MH" userId="84cd2103f36ef0dc" providerId="LiveId" clId="{AAE74A20-8704-4AB7-9C4B-AE3F22FEC13C}" dt="2020-06-13T13:59:50.325" v="2447" actId="571"/>
          <ac:cxnSpMkLst>
            <pc:docMk/>
            <pc:sldMk cId="4226076853" sldId="276"/>
            <ac:cxnSpMk id="70" creationId="{A12C33E0-DF29-4E21-8BFD-B009D18B3626}"/>
          </ac:cxnSpMkLst>
        </pc:cxnChg>
        <pc:cxnChg chg="add mod">
          <ac:chgData name="hassan MH" userId="84cd2103f36ef0dc" providerId="LiveId" clId="{AAE74A20-8704-4AB7-9C4B-AE3F22FEC13C}" dt="2020-06-13T13:59:49.853" v="2446" actId="571"/>
          <ac:cxnSpMkLst>
            <pc:docMk/>
            <pc:sldMk cId="4226076853" sldId="276"/>
            <ac:cxnSpMk id="71" creationId="{699E80CB-384E-4191-BF61-91B185AB9A28}"/>
          </ac:cxnSpMkLst>
        </pc:cxnChg>
      </pc:sldChg>
      <pc:sldChg chg="addSp delSp modSp new mod">
        <pc:chgData name="hassan MH" userId="84cd2103f36ef0dc" providerId="LiveId" clId="{AAE74A20-8704-4AB7-9C4B-AE3F22FEC13C}" dt="2020-06-13T16:51:04.824" v="2734"/>
        <pc:sldMkLst>
          <pc:docMk/>
          <pc:sldMk cId="2164532066" sldId="277"/>
        </pc:sldMkLst>
        <pc:spChg chg="del">
          <ac:chgData name="hassan MH" userId="84cd2103f36ef0dc" providerId="LiveId" clId="{AAE74A20-8704-4AB7-9C4B-AE3F22FEC13C}" dt="2020-06-13T14:02:21.473" v="2490" actId="478"/>
          <ac:spMkLst>
            <pc:docMk/>
            <pc:sldMk cId="2164532066" sldId="277"/>
            <ac:spMk id="2" creationId="{99520ABF-96CE-4070-8869-8BF87C681AC8}"/>
          </ac:spMkLst>
        </pc:spChg>
        <pc:spChg chg="del">
          <ac:chgData name="hassan MH" userId="84cd2103f36ef0dc" providerId="LiveId" clId="{AAE74A20-8704-4AB7-9C4B-AE3F22FEC13C}" dt="2020-06-13T14:02:21.473" v="2490" actId="478"/>
          <ac:spMkLst>
            <pc:docMk/>
            <pc:sldMk cId="2164532066" sldId="277"/>
            <ac:spMk id="3" creationId="{FD3AC45E-543A-4DF9-ADDD-03F97D1800C7}"/>
          </ac:spMkLst>
        </pc:spChg>
        <pc:spChg chg="add mod">
          <ac:chgData name="hassan MH" userId="84cd2103f36ef0dc" providerId="LiveId" clId="{AAE74A20-8704-4AB7-9C4B-AE3F22FEC13C}" dt="2020-06-13T14:02:25.738" v="2492" actId="164"/>
          <ac:spMkLst>
            <pc:docMk/>
            <pc:sldMk cId="2164532066" sldId="277"/>
            <ac:spMk id="4" creationId="{AD392F56-3E14-435B-BB59-09D7EC2C829B}"/>
          </ac:spMkLst>
        </pc:spChg>
        <pc:spChg chg="add mod">
          <ac:chgData name="hassan MH" userId="84cd2103f36ef0dc" providerId="LiveId" clId="{AAE74A20-8704-4AB7-9C4B-AE3F22FEC13C}" dt="2020-06-13T14:02:25.738" v="2492" actId="164"/>
          <ac:spMkLst>
            <pc:docMk/>
            <pc:sldMk cId="2164532066" sldId="277"/>
            <ac:spMk id="5" creationId="{8E58FA85-9DE2-4AB5-9645-C630668AF5D9}"/>
          </ac:spMkLst>
        </pc:spChg>
        <pc:spChg chg="add mod">
          <ac:chgData name="hassan MH" userId="84cd2103f36ef0dc" providerId="LiveId" clId="{AAE74A20-8704-4AB7-9C4B-AE3F22FEC13C}" dt="2020-06-13T14:02:25.738" v="2492" actId="164"/>
          <ac:spMkLst>
            <pc:docMk/>
            <pc:sldMk cId="2164532066" sldId="277"/>
            <ac:spMk id="6" creationId="{33A86028-07FB-4253-9A46-36EBB7E54CDE}"/>
          </ac:spMkLst>
        </pc:spChg>
        <pc:spChg chg="add mod">
          <ac:chgData name="hassan MH" userId="84cd2103f36ef0dc" providerId="LiveId" clId="{AAE74A20-8704-4AB7-9C4B-AE3F22FEC13C}" dt="2020-06-13T14:02:25.738" v="2492" actId="164"/>
          <ac:spMkLst>
            <pc:docMk/>
            <pc:sldMk cId="2164532066" sldId="277"/>
            <ac:spMk id="7" creationId="{0EAD8B04-ED61-4951-BD63-8E6DF0BD8B7F}"/>
          </ac:spMkLst>
        </pc:spChg>
        <pc:spChg chg="add mod">
          <ac:chgData name="hassan MH" userId="84cd2103f36ef0dc" providerId="LiveId" clId="{AAE74A20-8704-4AB7-9C4B-AE3F22FEC13C}" dt="2020-06-13T16:51:04.824" v="2734"/>
          <ac:spMkLst>
            <pc:docMk/>
            <pc:sldMk cId="2164532066" sldId="277"/>
            <ac:spMk id="13" creationId="{0664FD9A-21AB-4EB5-AF26-7AD199CCC930}"/>
          </ac:spMkLst>
        </pc:spChg>
        <pc:spChg chg="mod">
          <ac:chgData name="hassan MH" userId="84cd2103f36ef0dc" providerId="LiveId" clId="{AAE74A20-8704-4AB7-9C4B-AE3F22FEC13C}" dt="2020-06-13T14:03:22.651" v="2527"/>
          <ac:spMkLst>
            <pc:docMk/>
            <pc:sldMk cId="2164532066" sldId="277"/>
            <ac:spMk id="15" creationId="{78B8FCC4-9632-4B60-BEC6-06E26263D0FD}"/>
          </ac:spMkLst>
        </pc:spChg>
        <pc:spChg chg="mod">
          <ac:chgData name="hassan MH" userId="84cd2103f36ef0dc" providerId="LiveId" clId="{AAE74A20-8704-4AB7-9C4B-AE3F22FEC13C}" dt="2020-06-13T14:03:22.651" v="2527"/>
          <ac:spMkLst>
            <pc:docMk/>
            <pc:sldMk cId="2164532066" sldId="277"/>
            <ac:spMk id="19" creationId="{BA8AE974-EE17-4E7D-8283-6CE0DD56F93F}"/>
          </ac:spMkLst>
        </pc:spChg>
        <pc:spChg chg="mod">
          <ac:chgData name="hassan MH" userId="84cd2103f36ef0dc" providerId="LiveId" clId="{AAE74A20-8704-4AB7-9C4B-AE3F22FEC13C}" dt="2020-06-13T14:03:22.651" v="2527"/>
          <ac:spMkLst>
            <pc:docMk/>
            <pc:sldMk cId="2164532066" sldId="277"/>
            <ac:spMk id="20" creationId="{8D389567-1583-4CA0-9914-17B032A23EC1}"/>
          </ac:spMkLst>
        </pc:spChg>
        <pc:spChg chg="mod">
          <ac:chgData name="hassan MH" userId="84cd2103f36ef0dc" providerId="LiveId" clId="{AAE74A20-8704-4AB7-9C4B-AE3F22FEC13C}" dt="2020-06-13T14:03:22.651" v="2527"/>
          <ac:spMkLst>
            <pc:docMk/>
            <pc:sldMk cId="2164532066" sldId="277"/>
            <ac:spMk id="21" creationId="{2A5BFC05-277C-4E0A-B55D-0EC349900AC4}"/>
          </ac:spMkLst>
        </pc:spChg>
        <pc:spChg chg="mod">
          <ac:chgData name="hassan MH" userId="84cd2103f36ef0dc" providerId="LiveId" clId="{AAE74A20-8704-4AB7-9C4B-AE3F22FEC13C}" dt="2020-06-13T14:03:22.651" v="2527"/>
          <ac:spMkLst>
            <pc:docMk/>
            <pc:sldMk cId="2164532066" sldId="277"/>
            <ac:spMk id="22" creationId="{D6E8F5FD-3832-403D-B360-80993E527CAF}"/>
          </ac:spMkLst>
        </pc:spChg>
        <pc:spChg chg="mod">
          <ac:chgData name="hassan MH" userId="84cd2103f36ef0dc" providerId="LiveId" clId="{AAE74A20-8704-4AB7-9C4B-AE3F22FEC13C}" dt="2020-06-13T14:03:22.651" v="2527"/>
          <ac:spMkLst>
            <pc:docMk/>
            <pc:sldMk cId="2164532066" sldId="277"/>
            <ac:spMk id="23" creationId="{062B14C3-8902-4BF0-8AD3-83FFC989CCE6}"/>
          </ac:spMkLst>
        </pc:spChg>
        <pc:spChg chg="mod">
          <ac:chgData name="hassan MH" userId="84cd2103f36ef0dc" providerId="LiveId" clId="{AAE74A20-8704-4AB7-9C4B-AE3F22FEC13C}" dt="2020-06-13T14:03:22.651" v="2527"/>
          <ac:spMkLst>
            <pc:docMk/>
            <pc:sldMk cId="2164532066" sldId="277"/>
            <ac:spMk id="24" creationId="{DC9E5D0E-7EF2-4EFD-9A07-1F90C1769D9C}"/>
          </ac:spMkLst>
        </pc:spChg>
        <pc:spChg chg="mod">
          <ac:chgData name="hassan MH" userId="84cd2103f36ef0dc" providerId="LiveId" clId="{AAE74A20-8704-4AB7-9C4B-AE3F22FEC13C}" dt="2020-06-13T14:03:22.651" v="2527"/>
          <ac:spMkLst>
            <pc:docMk/>
            <pc:sldMk cId="2164532066" sldId="277"/>
            <ac:spMk id="25" creationId="{44E17D26-902B-4A25-B170-034F62407B6A}"/>
          </ac:spMkLst>
        </pc:spChg>
        <pc:spChg chg="mod">
          <ac:chgData name="hassan MH" userId="84cd2103f36ef0dc" providerId="LiveId" clId="{AAE74A20-8704-4AB7-9C4B-AE3F22FEC13C}" dt="2020-06-13T14:03:22.651" v="2527"/>
          <ac:spMkLst>
            <pc:docMk/>
            <pc:sldMk cId="2164532066" sldId="277"/>
            <ac:spMk id="26" creationId="{39667DAF-EBA3-4F79-87E8-B330026C9508}"/>
          </ac:spMkLst>
        </pc:spChg>
        <pc:spChg chg="mod">
          <ac:chgData name="hassan MH" userId="84cd2103f36ef0dc" providerId="LiveId" clId="{AAE74A20-8704-4AB7-9C4B-AE3F22FEC13C}" dt="2020-06-13T14:03:22.651" v="2527"/>
          <ac:spMkLst>
            <pc:docMk/>
            <pc:sldMk cId="2164532066" sldId="277"/>
            <ac:spMk id="27" creationId="{DC23DD61-C131-4FDE-BDB8-19B563147B01}"/>
          </ac:spMkLst>
        </pc:spChg>
        <pc:spChg chg="mod">
          <ac:chgData name="hassan MH" userId="84cd2103f36ef0dc" providerId="LiveId" clId="{AAE74A20-8704-4AB7-9C4B-AE3F22FEC13C}" dt="2020-06-13T14:03:22.651" v="2527"/>
          <ac:spMkLst>
            <pc:docMk/>
            <pc:sldMk cId="2164532066" sldId="277"/>
            <ac:spMk id="28" creationId="{F019B571-9EDA-4F2E-9F96-F1B098E5FD47}"/>
          </ac:spMkLst>
        </pc:spChg>
        <pc:spChg chg="mod">
          <ac:chgData name="hassan MH" userId="84cd2103f36ef0dc" providerId="LiveId" clId="{AAE74A20-8704-4AB7-9C4B-AE3F22FEC13C}" dt="2020-06-13T14:03:22.651" v="2527"/>
          <ac:spMkLst>
            <pc:docMk/>
            <pc:sldMk cId="2164532066" sldId="277"/>
            <ac:spMk id="29" creationId="{F8062FC5-DA69-4CB9-B593-C94CFE921B60}"/>
          </ac:spMkLst>
        </pc:spChg>
        <pc:spChg chg="mod">
          <ac:chgData name="hassan MH" userId="84cd2103f36ef0dc" providerId="LiveId" clId="{AAE74A20-8704-4AB7-9C4B-AE3F22FEC13C}" dt="2020-06-13T14:03:22.651" v="2527"/>
          <ac:spMkLst>
            <pc:docMk/>
            <pc:sldMk cId="2164532066" sldId="277"/>
            <ac:spMk id="30" creationId="{8103407D-AE47-4074-95B0-721C721C2436}"/>
          </ac:spMkLst>
        </pc:spChg>
        <pc:spChg chg="mod">
          <ac:chgData name="hassan MH" userId="84cd2103f36ef0dc" providerId="LiveId" clId="{AAE74A20-8704-4AB7-9C4B-AE3F22FEC13C}" dt="2020-06-13T14:03:22.651" v="2527"/>
          <ac:spMkLst>
            <pc:docMk/>
            <pc:sldMk cId="2164532066" sldId="277"/>
            <ac:spMk id="31" creationId="{AD0B7657-5D48-44D8-BE6E-77AFD7A77798}"/>
          </ac:spMkLst>
        </pc:spChg>
        <pc:spChg chg="mod">
          <ac:chgData name="hassan MH" userId="84cd2103f36ef0dc" providerId="LiveId" clId="{AAE74A20-8704-4AB7-9C4B-AE3F22FEC13C}" dt="2020-06-13T14:03:22.651" v="2527"/>
          <ac:spMkLst>
            <pc:docMk/>
            <pc:sldMk cId="2164532066" sldId="277"/>
            <ac:spMk id="32" creationId="{12AB8C36-674D-493D-A04A-82AEACF93E13}"/>
          </ac:spMkLst>
        </pc:spChg>
        <pc:spChg chg="mod">
          <ac:chgData name="hassan MH" userId="84cd2103f36ef0dc" providerId="LiveId" clId="{AAE74A20-8704-4AB7-9C4B-AE3F22FEC13C}" dt="2020-06-13T14:03:22.651" v="2527"/>
          <ac:spMkLst>
            <pc:docMk/>
            <pc:sldMk cId="2164532066" sldId="277"/>
            <ac:spMk id="33" creationId="{B1028265-3AAD-435A-803D-75F84DDFB83C}"/>
          </ac:spMkLst>
        </pc:spChg>
        <pc:spChg chg="mod">
          <ac:chgData name="hassan MH" userId="84cd2103f36ef0dc" providerId="LiveId" clId="{AAE74A20-8704-4AB7-9C4B-AE3F22FEC13C}" dt="2020-06-13T14:03:22.651" v="2527"/>
          <ac:spMkLst>
            <pc:docMk/>
            <pc:sldMk cId="2164532066" sldId="277"/>
            <ac:spMk id="34" creationId="{97AA3CAF-DF0B-4A62-A104-BE25E193E234}"/>
          </ac:spMkLst>
        </pc:spChg>
        <pc:spChg chg="mod">
          <ac:chgData name="hassan MH" userId="84cd2103f36ef0dc" providerId="LiveId" clId="{AAE74A20-8704-4AB7-9C4B-AE3F22FEC13C}" dt="2020-06-13T14:03:22.651" v="2527"/>
          <ac:spMkLst>
            <pc:docMk/>
            <pc:sldMk cId="2164532066" sldId="277"/>
            <ac:spMk id="35" creationId="{63439A6C-E538-406C-BD1A-3613739892AC}"/>
          </ac:spMkLst>
        </pc:spChg>
        <pc:spChg chg="add mod">
          <ac:chgData name="hassan MH" userId="84cd2103f36ef0dc" providerId="LiveId" clId="{AAE74A20-8704-4AB7-9C4B-AE3F22FEC13C}" dt="2020-06-13T16:51:04.824" v="2734"/>
          <ac:spMkLst>
            <pc:docMk/>
            <pc:sldMk cId="2164532066" sldId="277"/>
            <ac:spMk id="36" creationId="{02DA87B7-439A-448E-9988-856AB12DD983}"/>
          </ac:spMkLst>
        </pc:spChg>
        <pc:spChg chg="mod">
          <ac:chgData name="hassan MH" userId="84cd2103f36ef0dc" providerId="LiveId" clId="{AAE74A20-8704-4AB7-9C4B-AE3F22FEC13C}" dt="2020-06-13T14:03:22.651" v="2527"/>
          <ac:spMkLst>
            <pc:docMk/>
            <pc:sldMk cId="2164532066" sldId="277"/>
            <ac:spMk id="36" creationId="{94D86B72-437E-416D-AF31-75A0C65072DB}"/>
          </ac:spMkLst>
        </pc:spChg>
        <pc:spChg chg="mod">
          <ac:chgData name="hassan MH" userId="84cd2103f36ef0dc" providerId="LiveId" clId="{AAE74A20-8704-4AB7-9C4B-AE3F22FEC13C}" dt="2020-06-13T14:03:48.443" v="2531"/>
          <ac:spMkLst>
            <pc:docMk/>
            <pc:sldMk cId="2164532066" sldId="277"/>
            <ac:spMk id="38" creationId="{EBFC3050-2D80-499A-8908-2C8E16360564}"/>
          </ac:spMkLst>
        </pc:spChg>
        <pc:spChg chg="mod">
          <ac:chgData name="hassan MH" userId="84cd2103f36ef0dc" providerId="LiveId" clId="{AAE74A20-8704-4AB7-9C4B-AE3F22FEC13C}" dt="2020-06-13T14:03:48.443" v="2531"/>
          <ac:spMkLst>
            <pc:docMk/>
            <pc:sldMk cId="2164532066" sldId="277"/>
            <ac:spMk id="39" creationId="{69EFFC63-2C8A-42F2-B38B-6CAEEB0CB92D}"/>
          </ac:spMkLst>
        </pc:spChg>
        <pc:spChg chg="add mod">
          <ac:chgData name="hassan MH" userId="84cd2103f36ef0dc" providerId="LiveId" clId="{AAE74A20-8704-4AB7-9C4B-AE3F22FEC13C}" dt="2020-06-13T16:51:04.824" v="2734"/>
          <ac:spMkLst>
            <pc:docMk/>
            <pc:sldMk cId="2164532066" sldId="277"/>
            <ac:spMk id="40" creationId="{F50F94DE-AFE4-4A92-8E37-5732CB6CB2A5}"/>
          </ac:spMkLst>
        </pc:spChg>
        <pc:spChg chg="mod">
          <ac:chgData name="hassan MH" userId="84cd2103f36ef0dc" providerId="LiveId" clId="{AAE74A20-8704-4AB7-9C4B-AE3F22FEC13C}" dt="2020-06-13T14:03:48.443" v="2531"/>
          <ac:spMkLst>
            <pc:docMk/>
            <pc:sldMk cId="2164532066" sldId="277"/>
            <ac:spMk id="44" creationId="{CF7EFAB9-7334-4DD4-9B7E-37A6BEBDE6A3}"/>
          </ac:spMkLst>
        </pc:spChg>
        <pc:spChg chg="mod">
          <ac:chgData name="hassan MH" userId="84cd2103f36ef0dc" providerId="LiveId" clId="{AAE74A20-8704-4AB7-9C4B-AE3F22FEC13C}" dt="2020-06-13T14:03:48.443" v="2531"/>
          <ac:spMkLst>
            <pc:docMk/>
            <pc:sldMk cId="2164532066" sldId="277"/>
            <ac:spMk id="45" creationId="{FEA6B5DA-51E0-4971-890A-BC6D9EEDFB58}"/>
          </ac:spMkLst>
        </pc:spChg>
        <pc:spChg chg="mod">
          <ac:chgData name="hassan MH" userId="84cd2103f36ef0dc" providerId="LiveId" clId="{AAE74A20-8704-4AB7-9C4B-AE3F22FEC13C}" dt="2020-06-13T14:03:48.443" v="2531"/>
          <ac:spMkLst>
            <pc:docMk/>
            <pc:sldMk cId="2164532066" sldId="277"/>
            <ac:spMk id="46" creationId="{89EAF15C-87B7-403A-A5D2-C4D1CE65EDBC}"/>
          </ac:spMkLst>
        </pc:spChg>
        <pc:spChg chg="mod">
          <ac:chgData name="hassan MH" userId="84cd2103f36ef0dc" providerId="LiveId" clId="{AAE74A20-8704-4AB7-9C4B-AE3F22FEC13C}" dt="2020-06-13T14:03:48.443" v="2531"/>
          <ac:spMkLst>
            <pc:docMk/>
            <pc:sldMk cId="2164532066" sldId="277"/>
            <ac:spMk id="47" creationId="{297D27AD-93E9-43CE-8351-D7BB678F88F9}"/>
          </ac:spMkLst>
        </pc:spChg>
        <pc:spChg chg="mod">
          <ac:chgData name="hassan MH" userId="84cd2103f36ef0dc" providerId="LiveId" clId="{AAE74A20-8704-4AB7-9C4B-AE3F22FEC13C}" dt="2020-06-13T14:03:48.443" v="2531"/>
          <ac:spMkLst>
            <pc:docMk/>
            <pc:sldMk cId="2164532066" sldId="277"/>
            <ac:spMk id="48" creationId="{39ED6A8F-B85B-471A-B259-1813850E71A8}"/>
          </ac:spMkLst>
        </pc:spChg>
        <pc:spChg chg="mod">
          <ac:chgData name="hassan MH" userId="84cd2103f36ef0dc" providerId="LiveId" clId="{AAE74A20-8704-4AB7-9C4B-AE3F22FEC13C}" dt="2020-06-13T14:03:48.443" v="2531"/>
          <ac:spMkLst>
            <pc:docMk/>
            <pc:sldMk cId="2164532066" sldId="277"/>
            <ac:spMk id="49" creationId="{F5049A75-0A86-462C-97C6-30581652250A}"/>
          </ac:spMkLst>
        </pc:spChg>
        <pc:spChg chg="mod">
          <ac:chgData name="hassan MH" userId="84cd2103f36ef0dc" providerId="LiveId" clId="{AAE74A20-8704-4AB7-9C4B-AE3F22FEC13C}" dt="2020-06-13T14:03:48.443" v="2531"/>
          <ac:spMkLst>
            <pc:docMk/>
            <pc:sldMk cId="2164532066" sldId="277"/>
            <ac:spMk id="50" creationId="{333A017D-06BC-40EB-B76F-2BCE1094A4E6}"/>
          </ac:spMkLst>
        </pc:spChg>
        <pc:spChg chg="mod">
          <ac:chgData name="hassan MH" userId="84cd2103f36ef0dc" providerId="LiveId" clId="{AAE74A20-8704-4AB7-9C4B-AE3F22FEC13C}" dt="2020-06-13T14:03:48.443" v="2531"/>
          <ac:spMkLst>
            <pc:docMk/>
            <pc:sldMk cId="2164532066" sldId="277"/>
            <ac:spMk id="51" creationId="{ED924521-772A-4835-AF13-BC9131D7DAEA}"/>
          </ac:spMkLst>
        </pc:spChg>
        <pc:spChg chg="mod">
          <ac:chgData name="hassan MH" userId="84cd2103f36ef0dc" providerId="LiveId" clId="{AAE74A20-8704-4AB7-9C4B-AE3F22FEC13C}" dt="2020-06-13T14:03:48.443" v="2531"/>
          <ac:spMkLst>
            <pc:docMk/>
            <pc:sldMk cId="2164532066" sldId="277"/>
            <ac:spMk id="52" creationId="{F39115D2-FEE9-461F-88FC-CE701B10FFE2}"/>
          </ac:spMkLst>
        </pc:spChg>
        <pc:spChg chg="mod">
          <ac:chgData name="hassan MH" userId="84cd2103f36ef0dc" providerId="LiveId" clId="{AAE74A20-8704-4AB7-9C4B-AE3F22FEC13C}" dt="2020-06-13T14:03:48.443" v="2531"/>
          <ac:spMkLst>
            <pc:docMk/>
            <pc:sldMk cId="2164532066" sldId="277"/>
            <ac:spMk id="53" creationId="{1F394DD2-34E6-4CFA-9949-27C2A956D7B5}"/>
          </ac:spMkLst>
        </pc:spChg>
        <pc:spChg chg="mod">
          <ac:chgData name="hassan MH" userId="84cd2103f36ef0dc" providerId="LiveId" clId="{AAE74A20-8704-4AB7-9C4B-AE3F22FEC13C}" dt="2020-06-13T14:03:48.443" v="2531"/>
          <ac:spMkLst>
            <pc:docMk/>
            <pc:sldMk cId="2164532066" sldId="277"/>
            <ac:spMk id="54" creationId="{FB68060E-798E-4658-A351-356024A2BABB}"/>
          </ac:spMkLst>
        </pc:spChg>
        <pc:spChg chg="mod">
          <ac:chgData name="hassan MH" userId="84cd2103f36ef0dc" providerId="LiveId" clId="{AAE74A20-8704-4AB7-9C4B-AE3F22FEC13C}" dt="2020-06-13T14:03:48.443" v="2531"/>
          <ac:spMkLst>
            <pc:docMk/>
            <pc:sldMk cId="2164532066" sldId="277"/>
            <ac:spMk id="55" creationId="{FF9275A2-BB76-44FD-8831-43F45EBE3063}"/>
          </ac:spMkLst>
        </pc:spChg>
        <pc:spChg chg="mod">
          <ac:chgData name="hassan MH" userId="84cd2103f36ef0dc" providerId="LiveId" clId="{AAE74A20-8704-4AB7-9C4B-AE3F22FEC13C}" dt="2020-06-13T14:03:48.443" v="2531"/>
          <ac:spMkLst>
            <pc:docMk/>
            <pc:sldMk cId="2164532066" sldId="277"/>
            <ac:spMk id="56" creationId="{D4158BC6-72A9-4F52-9C58-A7411089C451}"/>
          </ac:spMkLst>
        </pc:spChg>
        <pc:spChg chg="mod">
          <ac:chgData name="hassan MH" userId="84cd2103f36ef0dc" providerId="LiveId" clId="{AAE74A20-8704-4AB7-9C4B-AE3F22FEC13C}" dt="2020-06-13T14:03:48.443" v="2531"/>
          <ac:spMkLst>
            <pc:docMk/>
            <pc:sldMk cId="2164532066" sldId="277"/>
            <ac:spMk id="57" creationId="{6A5B6058-9EBE-44B8-929E-78154888F057}"/>
          </ac:spMkLst>
        </pc:spChg>
        <pc:spChg chg="mod">
          <ac:chgData name="hassan MH" userId="84cd2103f36ef0dc" providerId="LiveId" clId="{AAE74A20-8704-4AB7-9C4B-AE3F22FEC13C}" dt="2020-06-13T14:03:48.443" v="2531"/>
          <ac:spMkLst>
            <pc:docMk/>
            <pc:sldMk cId="2164532066" sldId="277"/>
            <ac:spMk id="58" creationId="{63350D56-836E-4873-ACAC-76B5D04A1435}"/>
          </ac:spMkLst>
        </pc:spChg>
        <pc:spChg chg="mod">
          <ac:chgData name="hassan MH" userId="84cd2103f36ef0dc" providerId="LiveId" clId="{AAE74A20-8704-4AB7-9C4B-AE3F22FEC13C}" dt="2020-06-13T14:03:48.443" v="2531"/>
          <ac:spMkLst>
            <pc:docMk/>
            <pc:sldMk cId="2164532066" sldId="277"/>
            <ac:spMk id="59" creationId="{7B7365F4-2296-4A4F-9B65-6CCC7103F318}"/>
          </ac:spMkLst>
        </pc:spChg>
        <pc:spChg chg="mod">
          <ac:chgData name="hassan MH" userId="84cd2103f36ef0dc" providerId="LiveId" clId="{AAE74A20-8704-4AB7-9C4B-AE3F22FEC13C}" dt="2020-06-13T14:03:48.443" v="2531"/>
          <ac:spMkLst>
            <pc:docMk/>
            <pc:sldMk cId="2164532066" sldId="277"/>
            <ac:spMk id="60" creationId="{D38F71E7-5B0B-4373-BB71-A39FE7F094D4}"/>
          </ac:spMkLst>
        </pc:spChg>
        <pc:spChg chg="mod">
          <ac:chgData name="hassan MH" userId="84cd2103f36ef0dc" providerId="LiveId" clId="{AAE74A20-8704-4AB7-9C4B-AE3F22FEC13C}" dt="2020-06-13T14:03:48.443" v="2531"/>
          <ac:spMkLst>
            <pc:docMk/>
            <pc:sldMk cId="2164532066" sldId="277"/>
            <ac:spMk id="61" creationId="{0CFAACA7-8F84-4266-9889-4596FC5A88A0}"/>
          </ac:spMkLst>
        </pc:spChg>
        <pc:spChg chg="add mod">
          <ac:chgData name="hassan MH" userId="84cd2103f36ef0dc" providerId="LiveId" clId="{AAE74A20-8704-4AB7-9C4B-AE3F22FEC13C}" dt="2020-06-13T16:51:04.824" v="2734"/>
          <ac:spMkLst>
            <pc:docMk/>
            <pc:sldMk cId="2164532066" sldId="277"/>
            <ac:spMk id="62" creationId="{156C6544-D8B7-4EC9-9999-F752206FA1C7}"/>
          </ac:spMkLst>
        </pc:spChg>
        <pc:spChg chg="add mod">
          <ac:chgData name="hassan MH" userId="84cd2103f36ef0dc" providerId="LiveId" clId="{AAE74A20-8704-4AB7-9C4B-AE3F22FEC13C}" dt="2020-06-13T16:51:04.824" v="2734"/>
          <ac:spMkLst>
            <pc:docMk/>
            <pc:sldMk cId="2164532066" sldId="277"/>
            <ac:spMk id="63" creationId="{47D0CF5E-CFB6-4F45-9E50-5A3CA8E8EB46}"/>
          </ac:spMkLst>
        </pc:spChg>
        <pc:grpChg chg="add mod">
          <ac:chgData name="hassan MH" userId="84cd2103f36ef0dc" providerId="LiveId" clId="{AAE74A20-8704-4AB7-9C4B-AE3F22FEC13C}" dt="2020-06-13T14:02:58.607" v="2505" actId="1076"/>
          <ac:grpSpMkLst>
            <pc:docMk/>
            <pc:sldMk cId="2164532066" sldId="277"/>
            <ac:grpSpMk id="8" creationId="{2A018236-04B4-401F-9441-689639277AE3}"/>
          </ac:grpSpMkLst>
        </pc:grpChg>
        <pc:grpChg chg="add del mod ord">
          <ac:chgData name="hassan MH" userId="84cd2103f36ef0dc" providerId="LiveId" clId="{AAE74A20-8704-4AB7-9C4B-AE3F22FEC13C}" dt="2020-06-13T14:03:33.139" v="2529" actId="478"/>
          <ac:grpSpMkLst>
            <pc:docMk/>
            <pc:sldMk cId="2164532066" sldId="277"/>
            <ac:grpSpMk id="14" creationId="{25B7DA8A-DE34-485B-A216-E3571D962B2C}"/>
          </ac:grpSpMkLst>
        </pc:grpChg>
        <pc:grpChg chg="mod">
          <ac:chgData name="hassan MH" userId="84cd2103f36ef0dc" providerId="LiveId" clId="{AAE74A20-8704-4AB7-9C4B-AE3F22FEC13C}" dt="2020-06-13T14:03:22.651" v="2527"/>
          <ac:grpSpMkLst>
            <pc:docMk/>
            <pc:sldMk cId="2164532066" sldId="277"/>
            <ac:grpSpMk id="16" creationId="{6CFAEBB0-5E93-4B84-ABBB-62B3644E4173}"/>
          </ac:grpSpMkLst>
        </pc:grpChg>
        <pc:grpChg chg="mod">
          <ac:chgData name="hassan MH" userId="84cd2103f36ef0dc" providerId="LiveId" clId="{AAE74A20-8704-4AB7-9C4B-AE3F22FEC13C}" dt="2020-06-13T14:03:22.651" v="2527"/>
          <ac:grpSpMkLst>
            <pc:docMk/>
            <pc:sldMk cId="2164532066" sldId="277"/>
            <ac:grpSpMk id="17" creationId="{74EC8953-837D-4714-AE98-680DD25424F7}"/>
          </ac:grpSpMkLst>
        </pc:grpChg>
        <pc:grpChg chg="mod">
          <ac:chgData name="hassan MH" userId="84cd2103f36ef0dc" providerId="LiveId" clId="{AAE74A20-8704-4AB7-9C4B-AE3F22FEC13C}" dt="2020-06-13T14:03:22.651" v="2527"/>
          <ac:grpSpMkLst>
            <pc:docMk/>
            <pc:sldMk cId="2164532066" sldId="277"/>
            <ac:grpSpMk id="18" creationId="{1595B247-2A0A-424F-9658-CA3F67365930}"/>
          </ac:grpSpMkLst>
        </pc:grpChg>
        <pc:grpChg chg="add mod ord">
          <ac:chgData name="hassan MH" userId="84cd2103f36ef0dc" providerId="LiveId" clId="{AAE74A20-8704-4AB7-9C4B-AE3F22FEC13C}" dt="2020-06-13T14:03:50.785" v="2532" actId="167"/>
          <ac:grpSpMkLst>
            <pc:docMk/>
            <pc:sldMk cId="2164532066" sldId="277"/>
            <ac:grpSpMk id="37" creationId="{4B070672-9A7B-4AF5-ACFC-087F3AED860E}"/>
          </ac:grpSpMkLst>
        </pc:grpChg>
        <pc:grpChg chg="mod">
          <ac:chgData name="hassan MH" userId="84cd2103f36ef0dc" providerId="LiveId" clId="{AAE74A20-8704-4AB7-9C4B-AE3F22FEC13C}" dt="2020-06-13T14:03:48.443" v="2531"/>
          <ac:grpSpMkLst>
            <pc:docMk/>
            <pc:sldMk cId="2164532066" sldId="277"/>
            <ac:grpSpMk id="41" creationId="{4AA05CB4-5EEE-49CA-A058-B86945D6D994}"/>
          </ac:grpSpMkLst>
        </pc:grpChg>
        <pc:grpChg chg="mod">
          <ac:chgData name="hassan MH" userId="84cd2103f36ef0dc" providerId="LiveId" clId="{AAE74A20-8704-4AB7-9C4B-AE3F22FEC13C}" dt="2020-06-13T14:03:48.443" v="2531"/>
          <ac:grpSpMkLst>
            <pc:docMk/>
            <pc:sldMk cId="2164532066" sldId="277"/>
            <ac:grpSpMk id="42" creationId="{C91F215D-8844-4F67-B2F8-ED6A79B2B50A}"/>
          </ac:grpSpMkLst>
        </pc:grpChg>
        <pc:grpChg chg="mod">
          <ac:chgData name="hassan MH" userId="84cd2103f36ef0dc" providerId="LiveId" clId="{AAE74A20-8704-4AB7-9C4B-AE3F22FEC13C}" dt="2020-06-13T14:03:48.443" v="2531"/>
          <ac:grpSpMkLst>
            <pc:docMk/>
            <pc:sldMk cId="2164532066" sldId="277"/>
            <ac:grpSpMk id="43" creationId="{AE0D9CD5-A4C0-426A-A6CE-F823961FDEFF}"/>
          </ac:grpSpMkLst>
        </pc:grpChg>
        <pc:graphicFrameChg chg="del mod">
          <ac:chgData name="hassan MH" userId="84cd2103f36ef0dc" providerId="LiveId" clId="{AAE74A20-8704-4AB7-9C4B-AE3F22FEC13C}" dt="2020-06-13T14:03:53.354" v="2533" actId="478"/>
          <ac:graphicFrameMkLst>
            <pc:docMk/>
            <pc:sldMk cId="2164532066" sldId="277"/>
            <ac:graphicFrameMk id="40" creationId="{48C8A11C-7ABB-4B70-9D2B-E02D8276D3BC}"/>
          </ac:graphicFrameMkLst>
        </pc:graphicFrameChg>
        <pc:picChg chg="add mod">
          <ac:chgData name="hassan MH" userId="84cd2103f36ef0dc" providerId="LiveId" clId="{AAE74A20-8704-4AB7-9C4B-AE3F22FEC13C}" dt="2020-06-13T14:02:58.607" v="2505" actId="1076"/>
          <ac:picMkLst>
            <pc:docMk/>
            <pc:sldMk cId="2164532066" sldId="277"/>
            <ac:picMk id="9" creationId="{1F288EDC-361D-4764-90DD-C1DB1E2AA63F}"/>
          </ac:picMkLst>
        </pc:picChg>
        <pc:picChg chg="add mod">
          <ac:chgData name="hassan MH" userId="84cd2103f36ef0dc" providerId="LiveId" clId="{AAE74A20-8704-4AB7-9C4B-AE3F22FEC13C}" dt="2020-06-13T16:45:59.007" v="2693" actId="1035"/>
          <ac:picMkLst>
            <pc:docMk/>
            <pc:sldMk cId="2164532066" sldId="277"/>
            <ac:picMk id="10" creationId="{76E8829B-21ED-42AF-9CF3-E258A5904BD9}"/>
          </ac:picMkLst>
        </pc:picChg>
        <pc:picChg chg="add mod">
          <ac:chgData name="hassan MH" userId="84cd2103f36ef0dc" providerId="LiveId" clId="{AAE74A20-8704-4AB7-9C4B-AE3F22FEC13C}" dt="2020-06-13T16:45:59.007" v="2693" actId="1035"/>
          <ac:picMkLst>
            <pc:docMk/>
            <pc:sldMk cId="2164532066" sldId="277"/>
            <ac:picMk id="11" creationId="{AE97CDC9-6E74-4AEE-9C02-AEBF44184AC6}"/>
          </ac:picMkLst>
        </pc:picChg>
        <pc:picChg chg="add mod">
          <ac:chgData name="hassan MH" userId="84cd2103f36ef0dc" providerId="LiveId" clId="{AAE74A20-8704-4AB7-9C4B-AE3F22FEC13C}" dt="2020-06-13T16:45:59.007" v="2693" actId="1035"/>
          <ac:picMkLst>
            <pc:docMk/>
            <pc:sldMk cId="2164532066" sldId="277"/>
            <ac:picMk id="12" creationId="{D5FF8ED8-32F1-4D9C-ADE1-6BBB5253CF0C}"/>
          </ac:picMkLst>
        </pc:picChg>
      </pc:sldChg>
      <pc:sldChg chg="addSp delSp modSp new mod setBg">
        <pc:chgData name="hassan MH" userId="84cd2103f36ef0dc" providerId="LiveId" clId="{AAE74A20-8704-4AB7-9C4B-AE3F22FEC13C}" dt="2020-06-13T17:37:28.902" v="3588" actId="20577"/>
        <pc:sldMkLst>
          <pc:docMk/>
          <pc:sldMk cId="3893368810" sldId="278"/>
        </pc:sldMkLst>
        <pc:spChg chg="del">
          <ac:chgData name="hassan MH" userId="84cd2103f36ef0dc" providerId="LiveId" clId="{AAE74A20-8704-4AB7-9C4B-AE3F22FEC13C}" dt="2020-06-13T14:04:32.314" v="2535" actId="478"/>
          <ac:spMkLst>
            <pc:docMk/>
            <pc:sldMk cId="3893368810" sldId="278"/>
            <ac:spMk id="2" creationId="{0B646BC7-2022-44E6-96E8-A1BCB6ADA62A}"/>
          </ac:spMkLst>
        </pc:spChg>
        <pc:spChg chg="add mod">
          <ac:chgData name="hassan MH" userId="84cd2103f36ef0dc" providerId="LiveId" clId="{AAE74A20-8704-4AB7-9C4B-AE3F22FEC13C}" dt="2020-06-13T17:17:56.875" v="3340" actId="114"/>
          <ac:spMkLst>
            <pc:docMk/>
            <pc:sldMk cId="3893368810" sldId="278"/>
            <ac:spMk id="2" creationId="{C95C9824-4014-4BFE-95A7-EB0898C1E3BE}"/>
          </ac:spMkLst>
        </pc:spChg>
        <pc:spChg chg="del">
          <ac:chgData name="hassan MH" userId="84cd2103f36ef0dc" providerId="LiveId" clId="{AAE74A20-8704-4AB7-9C4B-AE3F22FEC13C}" dt="2020-06-13T14:04:32.314" v="2535" actId="478"/>
          <ac:spMkLst>
            <pc:docMk/>
            <pc:sldMk cId="3893368810" sldId="278"/>
            <ac:spMk id="3" creationId="{55500B6D-8F71-4E03-9D0A-DFB3ED0CCBD5}"/>
          </ac:spMkLst>
        </pc:spChg>
        <pc:spChg chg="add mod">
          <ac:chgData name="hassan MH" userId="84cd2103f36ef0dc" providerId="LiveId" clId="{AAE74A20-8704-4AB7-9C4B-AE3F22FEC13C}" dt="2020-06-13T17:37:28.902" v="3588" actId="20577"/>
          <ac:spMkLst>
            <pc:docMk/>
            <pc:sldMk cId="3893368810" sldId="278"/>
            <ac:spMk id="3" creationId="{8197C538-F605-4470-B8E7-E81A57470B0C}"/>
          </ac:spMkLst>
        </pc:spChg>
        <pc:spChg chg="add mod">
          <ac:chgData name="hassan MH" userId="84cd2103f36ef0dc" providerId="LiveId" clId="{AAE74A20-8704-4AB7-9C4B-AE3F22FEC13C}" dt="2020-06-13T17:17:56.875" v="3340" actId="114"/>
          <ac:spMkLst>
            <pc:docMk/>
            <pc:sldMk cId="3893368810" sldId="278"/>
            <ac:spMk id="4" creationId="{25DB781E-8C19-4CEB-A828-95DF9DA4185D}"/>
          </ac:spMkLst>
        </pc:spChg>
        <pc:spChg chg="add del">
          <ac:chgData name="hassan MH" userId="84cd2103f36ef0dc" providerId="LiveId" clId="{AAE74A20-8704-4AB7-9C4B-AE3F22FEC13C}" dt="2020-06-13T17:00:54.572" v="2930"/>
          <ac:spMkLst>
            <pc:docMk/>
            <pc:sldMk cId="3893368810" sldId="278"/>
            <ac:spMk id="5" creationId="{735E1B99-3609-4CE7-8B91-B16CAB3DD6EB}"/>
          </ac:spMkLst>
        </pc:spChg>
        <pc:spChg chg="add del">
          <ac:chgData name="hassan MH" userId="84cd2103f36ef0dc" providerId="LiveId" clId="{AAE74A20-8704-4AB7-9C4B-AE3F22FEC13C}" dt="2020-06-13T17:00:58.510" v="2933"/>
          <ac:spMkLst>
            <pc:docMk/>
            <pc:sldMk cId="3893368810" sldId="278"/>
            <ac:spMk id="6" creationId="{56766773-E83F-44F7-8B68-7B1A1E8CCC41}"/>
          </ac:spMkLst>
        </pc:spChg>
        <pc:spChg chg="add del">
          <ac:chgData name="hassan MH" userId="84cd2103f36ef0dc" providerId="LiveId" clId="{AAE74A20-8704-4AB7-9C4B-AE3F22FEC13C}" dt="2020-06-13T17:01:24.137" v="2937"/>
          <ac:spMkLst>
            <pc:docMk/>
            <pc:sldMk cId="3893368810" sldId="278"/>
            <ac:spMk id="7" creationId="{C8A9D4A0-D4CA-4E32-B940-75DC6B3A452D}"/>
          </ac:spMkLst>
        </pc:spChg>
        <pc:spChg chg="add mod">
          <ac:chgData name="hassan MH" userId="84cd2103f36ef0dc" providerId="LiveId" clId="{AAE74A20-8704-4AB7-9C4B-AE3F22FEC13C}" dt="2020-06-13T17:17:56.875" v="3340" actId="114"/>
          <ac:spMkLst>
            <pc:docMk/>
            <pc:sldMk cId="3893368810" sldId="278"/>
            <ac:spMk id="8" creationId="{E82C14B5-31EE-4DEA-92CF-433615C23E51}"/>
          </ac:spMkLst>
        </pc:spChg>
        <pc:spChg chg="add mod">
          <ac:chgData name="hassan MH" userId="84cd2103f36ef0dc" providerId="LiveId" clId="{AAE74A20-8704-4AB7-9C4B-AE3F22FEC13C}" dt="2020-06-13T17:17:56.875" v="3340" actId="114"/>
          <ac:spMkLst>
            <pc:docMk/>
            <pc:sldMk cId="3893368810" sldId="278"/>
            <ac:spMk id="11" creationId="{0AE4D96F-4DFD-4770-819E-8D2A4C2C428D}"/>
          </ac:spMkLst>
        </pc:spChg>
        <pc:picChg chg="add mod">
          <ac:chgData name="hassan MH" userId="84cd2103f36ef0dc" providerId="LiveId" clId="{AAE74A20-8704-4AB7-9C4B-AE3F22FEC13C}" dt="2020-06-13T17:17:56.875" v="3340" actId="114"/>
          <ac:picMkLst>
            <pc:docMk/>
            <pc:sldMk cId="3893368810" sldId="278"/>
            <ac:picMk id="10" creationId="{2646E86F-54D6-4CAF-B49C-6692B98D275F}"/>
          </ac:picMkLst>
        </pc:picChg>
      </pc:sldChg>
      <pc:sldMasterChg chg="setBg modSldLayout">
        <pc:chgData name="hassan MH" userId="84cd2103f36ef0dc" providerId="LiveId" clId="{AAE74A20-8704-4AB7-9C4B-AE3F22FEC13C}" dt="2020-06-13T12:23:14.604" v="732"/>
        <pc:sldMasterMkLst>
          <pc:docMk/>
          <pc:sldMasterMk cId="660995887" sldId="2147483648"/>
        </pc:sldMasterMkLst>
        <pc:sldLayoutChg chg="setBg">
          <pc:chgData name="hassan MH" userId="84cd2103f36ef0dc" providerId="LiveId" clId="{AAE74A20-8704-4AB7-9C4B-AE3F22FEC13C}" dt="2020-06-13T12:23:14.604" v="732"/>
          <pc:sldLayoutMkLst>
            <pc:docMk/>
            <pc:sldMasterMk cId="660995887" sldId="2147483648"/>
            <pc:sldLayoutMk cId="393866904" sldId="2147483649"/>
          </pc:sldLayoutMkLst>
        </pc:sldLayoutChg>
        <pc:sldLayoutChg chg="setBg">
          <pc:chgData name="hassan MH" userId="84cd2103f36ef0dc" providerId="LiveId" clId="{AAE74A20-8704-4AB7-9C4B-AE3F22FEC13C}" dt="2020-06-13T12:23:14.604" v="732"/>
          <pc:sldLayoutMkLst>
            <pc:docMk/>
            <pc:sldMasterMk cId="660995887" sldId="2147483648"/>
            <pc:sldLayoutMk cId="2638956452" sldId="2147483650"/>
          </pc:sldLayoutMkLst>
        </pc:sldLayoutChg>
        <pc:sldLayoutChg chg="setBg">
          <pc:chgData name="hassan MH" userId="84cd2103f36ef0dc" providerId="LiveId" clId="{AAE74A20-8704-4AB7-9C4B-AE3F22FEC13C}" dt="2020-06-13T12:23:14.604" v="732"/>
          <pc:sldLayoutMkLst>
            <pc:docMk/>
            <pc:sldMasterMk cId="660995887" sldId="2147483648"/>
            <pc:sldLayoutMk cId="3308701177" sldId="2147483651"/>
          </pc:sldLayoutMkLst>
        </pc:sldLayoutChg>
        <pc:sldLayoutChg chg="setBg">
          <pc:chgData name="hassan MH" userId="84cd2103f36ef0dc" providerId="LiveId" clId="{AAE74A20-8704-4AB7-9C4B-AE3F22FEC13C}" dt="2020-06-13T12:23:14.604" v="732"/>
          <pc:sldLayoutMkLst>
            <pc:docMk/>
            <pc:sldMasterMk cId="660995887" sldId="2147483648"/>
            <pc:sldLayoutMk cId="170402580" sldId="2147483652"/>
          </pc:sldLayoutMkLst>
        </pc:sldLayoutChg>
        <pc:sldLayoutChg chg="setBg">
          <pc:chgData name="hassan MH" userId="84cd2103f36ef0dc" providerId="LiveId" clId="{AAE74A20-8704-4AB7-9C4B-AE3F22FEC13C}" dt="2020-06-13T12:23:14.604" v="732"/>
          <pc:sldLayoutMkLst>
            <pc:docMk/>
            <pc:sldMasterMk cId="660995887" sldId="2147483648"/>
            <pc:sldLayoutMk cId="530192974" sldId="2147483653"/>
          </pc:sldLayoutMkLst>
        </pc:sldLayoutChg>
        <pc:sldLayoutChg chg="setBg">
          <pc:chgData name="hassan MH" userId="84cd2103f36ef0dc" providerId="LiveId" clId="{AAE74A20-8704-4AB7-9C4B-AE3F22FEC13C}" dt="2020-06-13T12:23:14.604" v="732"/>
          <pc:sldLayoutMkLst>
            <pc:docMk/>
            <pc:sldMasterMk cId="660995887" sldId="2147483648"/>
            <pc:sldLayoutMk cId="2962859379" sldId="2147483654"/>
          </pc:sldLayoutMkLst>
        </pc:sldLayoutChg>
        <pc:sldLayoutChg chg="setBg">
          <pc:chgData name="hassan MH" userId="84cd2103f36ef0dc" providerId="LiveId" clId="{AAE74A20-8704-4AB7-9C4B-AE3F22FEC13C}" dt="2020-06-13T12:23:14.604" v="732"/>
          <pc:sldLayoutMkLst>
            <pc:docMk/>
            <pc:sldMasterMk cId="660995887" sldId="2147483648"/>
            <pc:sldLayoutMk cId="1733533248" sldId="2147483655"/>
          </pc:sldLayoutMkLst>
        </pc:sldLayoutChg>
        <pc:sldLayoutChg chg="setBg">
          <pc:chgData name="hassan MH" userId="84cd2103f36ef0dc" providerId="LiveId" clId="{AAE74A20-8704-4AB7-9C4B-AE3F22FEC13C}" dt="2020-06-13T12:23:14.604" v="732"/>
          <pc:sldLayoutMkLst>
            <pc:docMk/>
            <pc:sldMasterMk cId="660995887" sldId="2147483648"/>
            <pc:sldLayoutMk cId="364907098" sldId="2147483656"/>
          </pc:sldLayoutMkLst>
        </pc:sldLayoutChg>
        <pc:sldLayoutChg chg="setBg">
          <pc:chgData name="hassan MH" userId="84cd2103f36ef0dc" providerId="LiveId" clId="{AAE74A20-8704-4AB7-9C4B-AE3F22FEC13C}" dt="2020-06-13T12:23:14.604" v="732"/>
          <pc:sldLayoutMkLst>
            <pc:docMk/>
            <pc:sldMasterMk cId="660995887" sldId="2147483648"/>
            <pc:sldLayoutMk cId="3175167272" sldId="2147483657"/>
          </pc:sldLayoutMkLst>
        </pc:sldLayoutChg>
        <pc:sldLayoutChg chg="setBg">
          <pc:chgData name="hassan MH" userId="84cd2103f36ef0dc" providerId="LiveId" clId="{AAE74A20-8704-4AB7-9C4B-AE3F22FEC13C}" dt="2020-06-13T12:23:14.604" v="732"/>
          <pc:sldLayoutMkLst>
            <pc:docMk/>
            <pc:sldMasterMk cId="660995887" sldId="2147483648"/>
            <pc:sldLayoutMk cId="2223013221" sldId="2147483658"/>
          </pc:sldLayoutMkLst>
        </pc:sldLayoutChg>
        <pc:sldLayoutChg chg="setBg">
          <pc:chgData name="hassan MH" userId="84cd2103f36ef0dc" providerId="LiveId" clId="{AAE74A20-8704-4AB7-9C4B-AE3F22FEC13C}" dt="2020-06-13T12:23:14.604" v="732"/>
          <pc:sldLayoutMkLst>
            <pc:docMk/>
            <pc:sldMasterMk cId="660995887" sldId="2147483648"/>
            <pc:sldLayoutMk cId="2890626676" sldId="2147483659"/>
          </pc:sldLayoutMkLst>
        </pc:sldLayoutChg>
      </pc:sldMasterChg>
    </pc:docChg>
  </pc:docChgLst>
  <pc:docChgLst>
    <pc:chgData name="Hassan Moddather" userId="84cd2103f36ef0dc" providerId="LiveId" clId="{28E0F15F-9F9B-4732-A04D-D32612B5D19A}"/>
    <pc:docChg chg="custSel addSld modSld">
      <pc:chgData name="Hassan Moddather" userId="84cd2103f36ef0dc" providerId="LiveId" clId="{28E0F15F-9F9B-4732-A04D-D32612B5D19A}" dt="2023-04-16T01:42:46.977" v="2"/>
      <pc:docMkLst>
        <pc:docMk/>
      </pc:docMkLst>
      <pc:sldChg chg="addSp delSp modSp new mod">
        <pc:chgData name="Hassan Moddather" userId="84cd2103f36ef0dc" providerId="LiveId" clId="{28E0F15F-9F9B-4732-A04D-D32612B5D19A}" dt="2023-04-16T01:42:46.977" v="2"/>
        <pc:sldMkLst>
          <pc:docMk/>
          <pc:sldMk cId="3714783802" sldId="317"/>
        </pc:sldMkLst>
        <pc:spChg chg="del">
          <ac:chgData name="Hassan Moddather" userId="84cd2103f36ef0dc" providerId="LiveId" clId="{28E0F15F-9F9B-4732-A04D-D32612B5D19A}" dt="2023-04-16T01:42:46.728" v="1" actId="478"/>
          <ac:spMkLst>
            <pc:docMk/>
            <pc:sldMk cId="3714783802" sldId="317"/>
            <ac:spMk id="2" creationId="{93840D8B-0AE3-C911-36B8-35FC9B26F993}"/>
          </ac:spMkLst>
        </pc:spChg>
        <pc:spChg chg="del">
          <ac:chgData name="Hassan Moddather" userId="84cd2103f36ef0dc" providerId="LiveId" clId="{28E0F15F-9F9B-4732-A04D-D32612B5D19A}" dt="2023-04-16T01:42:46.728" v="1" actId="478"/>
          <ac:spMkLst>
            <pc:docMk/>
            <pc:sldMk cId="3714783802" sldId="317"/>
            <ac:spMk id="3" creationId="{7FA78450-D883-C662-43BA-3E86A90FA2B6}"/>
          </ac:spMkLst>
        </pc:spChg>
        <pc:picChg chg="add mod">
          <ac:chgData name="Hassan Moddather" userId="84cd2103f36ef0dc" providerId="LiveId" clId="{28E0F15F-9F9B-4732-A04D-D32612B5D19A}" dt="2023-04-16T01:42:46.977" v="2"/>
          <ac:picMkLst>
            <pc:docMk/>
            <pc:sldMk cId="3714783802" sldId="317"/>
            <ac:picMk id="4" creationId="{BB28E8A2-2D1C-3F63-2C71-DE106C22F9B9}"/>
          </ac:picMkLst>
        </pc:picChg>
      </pc:sldChg>
    </pc:docChg>
  </pc:docChgLst>
  <pc:docChgLst>
    <pc:chgData name="hassan MH" userId="84cd2103f36ef0dc" providerId="LiveId" clId="{41628349-6134-4F71-827F-FAA825B55090}"/>
    <pc:docChg chg="custSel modSld">
      <pc:chgData name="hassan MH" userId="84cd2103f36ef0dc" providerId="LiveId" clId="{41628349-6134-4F71-827F-FAA825B55090}" dt="2020-06-30T10:03:43.795" v="12" actId="1076"/>
      <pc:docMkLst>
        <pc:docMk/>
      </pc:docMkLst>
      <pc:sldChg chg="delSp modSp mod">
        <pc:chgData name="hassan MH" userId="84cd2103f36ef0dc" providerId="LiveId" clId="{41628349-6134-4F71-827F-FAA825B55090}" dt="2020-06-30T10:03:43.795" v="12" actId="1076"/>
        <pc:sldMkLst>
          <pc:docMk/>
          <pc:sldMk cId="3893368810" sldId="278"/>
        </pc:sldMkLst>
        <pc:spChg chg="mod">
          <ac:chgData name="hassan MH" userId="84cd2103f36ef0dc" providerId="LiveId" clId="{41628349-6134-4F71-827F-FAA825B55090}" dt="2020-06-30T10:03:41.656" v="11" actId="403"/>
          <ac:spMkLst>
            <pc:docMk/>
            <pc:sldMk cId="3893368810" sldId="278"/>
            <ac:spMk id="11" creationId="{0AE4D96F-4DFD-4770-819E-8D2A4C2C428D}"/>
          </ac:spMkLst>
        </pc:spChg>
        <pc:grpChg chg="mod">
          <ac:chgData name="hassan MH" userId="84cd2103f36ef0dc" providerId="LiveId" clId="{41628349-6134-4F71-827F-FAA825B55090}" dt="2020-06-30T10:03:43.795" v="12" actId="1076"/>
          <ac:grpSpMkLst>
            <pc:docMk/>
            <pc:sldMk cId="3893368810" sldId="278"/>
            <ac:grpSpMk id="5" creationId="{7D1E374F-A0D1-47AB-BF7A-3BB483A0FCB3}"/>
          </ac:grpSpMkLst>
        </pc:grpChg>
        <pc:picChg chg="del">
          <ac:chgData name="hassan MH" userId="84cd2103f36ef0dc" providerId="LiveId" clId="{41628349-6134-4F71-827F-FAA825B55090}" dt="2020-06-30T10:03:32.287" v="0" actId="478"/>
          <ac:picMkLst>
            <pc:docMk/>
            <pc:sldMk cId="3893368810" sldId="278"/>
            <ac:picMk id="10" creationId="{2646E86F-54D6-4CAF-B49C-6692B98D275F}"/>
          </ac:picMkLst>
        </pc:picChg>
      </pc:sldChg>
    </pc:docChg>
  </pc:docChgLst>
  <pc:docChgLst>
    <pc:chgData name="hassan MH" userId="84cd2103f36ef0dc" providerId="LiveId" clId="{5FF0AD6C-5277-44B4-BAFE-132DBCF8265D}"/>
    <pc:docChg chg="undo custSel addSld delSld modSld sldOrd">
      <pc:chgData name="hassan MH" userId="84cd2103f36ef0dc" providerId="LiveId" clId="{5FF0AD6C-5277-44B4-BAFE-132DBCF8265D}" dt="2020-06-17T18:28:51.145" v="755" actId="1076"/>
      <pc:docMkLst>
        <pc:docMk/>
      </pc:docMkLst>
      <pc:sldChg chg="del">
        <pc:chgData name="hassan MH" userId="84cd2103f36ef0dc" providerId="LiveId" clId="{5FF0AD6C-5277-44B4-BAFE-132DBCF8265D}" dt="2020-06-17T17:12:05.893" v="0" actId="47"/>
        <pc:sldMkLst>
          <pc:docMk/>
          <pc:sldMk cId="2408779425" sldId="256"/>
        </pc:sldMkLst>
      </pc:sldChg>
      <pc:sldChg chg="del">
        <pc:chgData name="hassan MH" userId="84cd2103f36ef0dc" providerId="LiveId" clId="{5FF0AD6C-5277-44B4-BAFE-132DBCF8265D}" dt="2020-06-17T17:12:05.893" v="0" actId="47"/>
        <pc:sldMkLst>
          <pc:docMk/>
          <pc:sldMk cId="520535237" sldId="257"/>
        </pc:sldMkLst>
      </pc:sldChg>
      <pc:sldChg chg="del">
        <pc:chgData name="hassan MH" userId="84cd2103f36ef0dc" providerId="LiveId" clId="{5FF0AD6C-5277-44B4-BAFE-132DBCF8265D}" dt="2020-06-17T17:12:05.893" v="0" actId="47"/>
        <pc:sldMkLst>
          <pc:docMk/>
          <pc:sldMk cId="2225752103" sldId="258"/>
        </pc:sldMkLst>
      </pc:sldChg>
      <pc:sldChg chg="del">
        <pc:chgData name="hassan MH" userId="84cd2103f36ef0dc" providerId="LiveId" clId="{5FF0AD6C-5277-44B4-BAFE-132DBCF8265D}" dt="2020-06-17T17:12:05.893" v="0" actId="47"/>
        <pc:sldMkLst>
          <pc:docMk/>
          <pc:sldMk cId="3215910232" sldId="259"/>
        </pc:sldMkLst>
      </pc:sldChg>
      <pc:sldChg chg="del">
        <pc:chgData name="hassan MH" userId="84cd2103f36ef0dc" providerId="LiveId" clId="{5FF0AD6C-5277-44B4-BAFE-132DBCF8265D}" dt="2020-06-17T17:12:05.893" v="0" actId="47"/>
        <pc:sldMkLst>
          <pc:docMk/>
          <pc:sldMk cId="1120218848" sldId="260"/>
        </pc:sldMkLst>
      </pc:sldChg>
      <pc:sldChg chg="add del">
        <pc:chgData name="hassan MH" userId="84cd2103f36ef0dc" providerId="LiveId" clId="{5FF0AD6C-5277-44B4-BAFE-132DBCF8265D}" dt="2020-06-17T17:16:45.958" v="25"/>
        <pc:sldMkLst>
          <pc:docMk/>
          <pc:sldMk cId="1468937588" sldId="260"/>
        </pc:sldMkLst>
      </pc:sldChg>
      <pc:sldChg chg="del">
        <pc:chgData name="hassan MH" userId="84cd2103f36ef0dc" providerId="LiveId" clId="{5FF0AD6C-5277-44B4-BAFE-132DBCF8265D}" dt="2020-06-17T17:12:05.893" v="0" actId="47"/>
        <pc:sldMkLst>
          <pc:docMk/>
          <pc:sldMk cId="1567284502" sldId="261"/>
        </pc:sldMkLst>
      </pc:sldChg>
      <pc:sldChg chg="del">
        <pc:chgData name="hassan MH" userId="84cd2103f36ef0dc" providerId="LiveId" clId="{5FF0AD6C-5277-44B4-BAFE-132DBCF8265D}" dt="2020-06-17T17:12:05.893" v="0" actId="47"/>
        <pc:sldMkLst>
          <pc:docMk/>
          <pc:sldMk cId="1164171373" sldId="262"/>
        </pc:sldMkLst>
      </pc:sldChg>
      <pc:sldChg chg="del">
        <pc:chgData name="hassan MH" userId="84cd2103f36ef0dc" providerId="LiveId" clId="{5FF0AD6C-5277-44B4-BAFE-132DBCF8265D}" dt="2020-06-17T17:12:05.893" v="0" actId="47"/>
        <pc:sldMkLst>
          <pc:docMk/>
          <pc:sldMk cId="4287346009" sldId="263"/>
        </pc:sldMkLst>
      </pc:sldChg>
      <pc:sldChg chg="del">
        <pc:chgData name="hassan MH" userId="84cd2103f36ef0dc" providerId="LiveId" clId="{5FF0AD6C-5277-44B4-BAFE-132DBCF8265D}" dt="2020-06-17T17:12:05.893" v="0" actId="47"/>
        <pc:sldMkLst>
          <pc:docMk/>
          <pc:sldMk cId="2295990956" sldId="264"/>
        </pc:sldMkLst>
      </pc:sldChg>
      <pc:sldChg chg="del">
        <pc:chgData name="hassan MH" userId="84cd2103f36ef0dc" providerId="LiveId" clId="{5FF0AD6C-5277-44B4-BAFE-132DBCF8265D}" dt="2020-06-17T17:12:05.893" v="0" actId="47"/>
        <pc:sldMkLst>
          <pc:docMk/>
          <pc:sldMk cId="649730420" sldId="265"/>
        </pc:sldMkLst>
      </pc:sldChg>
      <pc:sldChg chg="del">
        <pc:chgData name="hassan MH" userId="84cd2103f36ef0dc" providerId="LiveId" clId="{5FF0AD6C-5277-44B4-BAFE-132DBCF8265D}" dt="2020-06-17T17:12:05.893" v="0" actId="47"/>
        <pc:sldMkLst>
          <pc:docMk/>
          <pc:sldMk cId="1581022384" sldId="266"/>
        </pc:sldMkLst>
      </pc:sldChg>
      <pc:sldChg chg="del">
        <pc:chgData name="hassan MH" userId="84cd2103f36ef0dc" providerId="LiveId" clId="{5FF0AD6C-5277-44B4-BAFE-132DBCF8265D}" dt="2020-06-17T17:12:05.893" v="0" actId="47"/>
        <pc:sldMkLst>
          <pc:docMk/>
          <pc:sldMk cId="3852549028" sldId="267"/>
        </pc:sldMkLst>
      </pc:sldChg>
      <pc:sldChg chg="del">
        <pc:chgData name="hassan MH" userId="84cd2103f36ef0dc" providerId="LiveId" clId="{5FF0AD6C-5277-44B4-BAFE-132DBCF8265D}" dt="2020-06-17T17:12:05.893" v="0" actId="47"/>
        <pc:sldMkLst>
          <pc:docMk/>
          <pc:sldMk cId="3618997943" sldId="268"/>
        </pc:sldMkLst>
      </pc:sldChg>
      <pc:sldChg chg="del">
        <pc:chgData name="hassan MH" userId="84cd2103f36ef0dc" providerId="LiveId" clId="{5FF0AD6C-5277-44B4-BAFE-132DBCF8265D}" dt="2020-06-17T17:12:05.893" v="0" actId="47"/>
        <pc:sldMkLst>
          <pc:docMk/>
          <pc:sldMk cId="1106897601" sldId="269"/>
        </pc:sldMkLst>
      </pc:sldChg>
      <pc:sldChg chg="del">
        <pc:chgData name="hassan MH" userId="84cd2103f36ef0dc" providerId="LiveId" clId="{5FF0AD6C-5277-44B4-BAFE-132DBCF8265D}" dt="2020-06-17T17:12:05.893" v="0" actId="47"/>
        <pc:sldMkLst>
          <pc:docMk/>
          <pc:sldMk cId="3204851342" sldId="270"/>
        </pc:sldMkLst>
      </pc:sldChg>
      <pc:sldChg chg="del">
        <pc:chgData name="hassan MH" userId="84cd2103f36ef0dc" providerId="LiveId" clId="{5FF0AD6C-5277-44B4-BAFE-132DBCF8265D}" dt="2020-06-17T17:12:05.893" v="0" actId="47"/>
        <pc:sldMkLst>
          <pc:docMk/>
          <pc:sldMk cId="3268722949" sldId="271"/>
        </pc:sldMkLst>
      </pc:sldChg>
      <pc:sldChg chg="del">
        <pc:chgData name="hassan MH" userId="84cd2103f36ef0dc" providerId="LiveId" clId="{5FF0AD6C-5277-44B4-BAFE-132DBCF8265D}" dt="2020-06-17T17:12:05.893" v="0" actId="47"/>
        <pc:sldMkLst>
          <pc:docMk/>
          <pc:sldMk cId="688944227" sldId="272"/>
        </pc:sldMkLst>
      </pc:sldChg>
      <pc:sldChg chg="del">
        <pc:chgData name="hassan MH" userId="84cd2103f36ef0dc" providerId="LiveId" clId="{5FF0AD6C-5277-44B4-BAFE-132DBCF8265D}" dt="2020-06-17T17:12:05.893" v="0" actId="47"/>
        <pc:sldMkLst>
          <pc:docMk/>
          <pc:sldMk cId="4071462264" sldId="273"/>
        </pc:sldMkLst>
      </pc:sldChg>
      <pc:sldChg chg="del">
        <pc:chgData name="hassan MH" userId="84cd2103f36ef0dc" providerId="LiveId" clId="{5FF0AD6C-5277-44B4-BAFE-132DBCF8265D}" dt="2020-06-17T17:12:05.893" v="0" actId="47"/>
        <pc:sldMkLst>
          <pc:docMk/>
          <pc:sldMk cId="3275943678" sldId="274"/>
        </pc:sldMkLst>
      </pc:sldChg>
      <pc:sldChg chg="del">
        <pc:chgData name="hassan MH" userId="84cd2103f36ef0dc" providerId="LiveId" clId="{5FF0AD6C-5277-44B4-BAFE-132DBCF8265D}" dt="2020-06-17T17:12:05.893" v="0" actId="47"/>
        <pc:sldMkLst>
          <pc:docMk/>
          <pc:sldMk cId="1603974340" sldId="275"/>
        </pc:sldMkLst>
      </pc:sldChg>
      <pc:sldChg chg="del">
        <pc:chgData name="hassan MH" userId="84cd2103f36ef0dc" providerId="LiveId" clId="{5FF0AD6C-5277-44B4-BAFE-132DBCF8265D}" dt="2020-06-17T17:12:05.893" v="0" actId="47"/>
        <pc:sldMkLst>
          <pc:docMk/>
          <pc:sldMk cId="4226076853" sldId="276"/>
        </pc:sldMkLst>
      </pc:sldChg>
      <pc:sldChg chg="del">
        <pc:chgData name="hassan MH" userId="84cd2103f36ef0dc" providerId="LiveId" clId="{5FF0AD6C-5277-44B4-BAFE-132DBCF8265D}" dt="2020-06-17T17:12:05.893" v="0" actId="47"/>
        <pc:sldMkLst>
          <pc:docMk/>
          <pc:sldMk cId="2164532066" sldId="277"/>
        </pc:sldMkLst>
      </pc:sldChg>
      <pc:sldChg chg="addSp delSp modSp add del mod setBg">
        <pc:chgData name="hassan MH" userId="84cd2103f36ef0dc" providerId="LiveId" clId="{5FF0AD6C-5277-44B4-BAFE-132DBCF8265D}" dt="2020-06-17T18:28:51.145" v="755" actId="1076"/>
        <pc:sldMkLst>
          <pc:docMk/>
          <pc:sldMk cId="3893368810" sldId="278"/>
        </pc:sldMkLst>
        <pc:spChg chg="mod">
          <ac:chgData name="hassan MH" userId="84cd2103f36ef0dc" providerId="LiveId" clId="{5FF0AD6C-5277-44B4-BAFE-132DBCF8265D}" dt="2020-06-17T18:25:59.331" v="732" actId="1076"/>
          <ac:spMkLst>
            <pc:docMk/>
            <pc:sldMk cId="3893368810" sldId="278"/>
            <ac:spMk id="2" creationId="{C95C9824-4014-4BFE-95A7-EB0898C1E3BE}"/>
          </ac:spMkLst>
        </pc:spChg>
        <pc:spChg chg="mod">
          <ac:chgData name="hassan MH" userId="84cd2103f36ef0dc" providerId="LiveId" clId="{5FF0AD6C-5277-44B4-BAFE-132DBCF8265D}" dt="2020-06-17T18:27:58.321" v="751" actId="6549"/>
          <ac:spMkLst>
            <pc:docMk/>
            <pc:sldMk cId="3893368810" sldId="278"/>
            <ac:spMk id="3" creationId="{8197C538-F605-4470-B8E7-E81A57470B0C}"/>
          </ac:spMkLst>
        </pc:spChg>
        <pc:spChg chg="mod">
          <ac:chgData name="hassan MH" userId="84cd2103f36ef0dc" providerId="LiveId" clId="{5FF0AD6C-5277-44B4-BAFE-132DBCF8265D}" dt="2020-06-17T18:26:15.006" v="736" actId="404"/>
          <ac:spMkLst>
            <pc:docMk/>
            <pc:sldMk cId="3893368810" sldId="278"/>
            <ac:spMk id="4" creationId="{25DB781E-8C19-4CEB-A828-95DF9DA4185D}"/>
          </ac:spMkLst>
        </pc:spChg>
        <pc:spChg chg="del">
          <ac:chgData name="hassan MH" userId="84cd2103f36ef0dc" providerId="LiveId" clId="{5FF0AD6C-5277-44B4-BAFE-132DBCF8265D}" dt="2020-06-17T18:23:45.936" v="674" actId="478"/>
          <ac:spMkLst>
            <pc:docMk/>
            <pc:sldMk cId="3893368810" sldId="278"/>
            <ac:spMk id="8" creationId="{E82C14B5-31EE-4DEA-92CF-433615C23E51}"/>
          </ac:spMkLst>
        </pc:spChg>
        <pc:spChg chg="mod">
          <ac:chgData name="hassan MH" userId="84cd2103f36ef0dc" providerId="LiveId" clId="{5FF0AD6C-5277-44B4-BAFE-132DBCF8265D}" dt="2020-06-17T18:28:48.993" v="754" actId="1076"/>
          <ac:spMkLst>
            <pc:docMk/>
            <pc:sldMk cId="3893368810" sldId="278"/>
            <ac:spMk id="11" creationId="{0AE4D96F-4DFD-4770-819E-8D2A4C2C428D}"/>
          </ac:spMkLst>
        </pc:spChg>
        <pc:grpChg chg="add mod">
          <ac:chgData name="hassan MH" userId="84cd2103f36ef0dc" providerId="LiveId" clId="{5FF0AD6C-5277-44B4-BAFE-132DBCF8265D}" dt="2020-06-17T18:28:51.145" v="755" actId="1076"/>
          <ac:grpSpMkLst>
            <pc:docMk/>
            <pc:sldMk cId="3893368810" sldId="278"/>
            <ac:grpSpMk id="5" creationId="{7D1E374F-A0D1-47AB-BF7A-3BB483A0FCB3}"/>
          </ac:grpSpMkLst>
        </pc:grpChg>
        <pc:picChg chg="add del mod">
          <ac:chgData name="hassan MH" userId="84cd2103f36ef0dc" providerId="LiveId" clId="{5FF0AD6C-5277-44B4-BAFE-132DBCF8265D}" dt="2020-06-17T17:15:15.418" v="20" actId="478"/>
          <ac:picMkLst>
            <pc:docMk/>
            <pc:sldMk cId="3893368810" sldId="278"/>
            <ac:picMk id="9" creationId="{731315E9-9204-4B5C-8F2B-CC09D3F581E9}"/>
          </ac:picMkLst>
        </pc:picChg>
        <pc:picChg chg="mod">
          <ac:chgData name="hassan MH" userId="84cd2103f36ef0dc" providerId="LiveId" clId="{5FF0AD6C-5277-44B4-BAFE-132DBCF8265D}" dt="2020-06-17T18:28:48.993" v="754" actId="1076"/>
          <ac:picMkLst>
            <pc:docMk/>
            <pc:sldMk cId="3893368810" sldId="278"/>
            <ac:picMk id="10" creationId="{2646E86F-54D6-4CAF-B49C-6692B98D275F}"/>
          </ac:picMkLst>
        </pc:picChg>
      </pc:sldChg>
      <pc:sldChg chg="addSp delSp modSp new mod ord setBg">
        <pc:chgData name="hassan MH" userId="84cd2103f36ef0dc" providerId="LiveId" clId="{5FF0AD6C-5277-44B4-BAFE-132DBCF8265D}" dt="2020-06-17T18:28:26.993" v="753" actId="207"/>
        <pc:sldMkLst>
          <pc:docMk/>
          <pc:sldMk cId="519035439" sldId="279"/>
        </pc:sldMkLst>
        <pc:spChg chg="del">
          <ac:chgData name="hassan MH" userId="84cd2103f36ef0dc" providerId="LiveId" clId="{5FF0AD6C-5277-44B4-BAFE-132DBCF8265D}" dt="2020-06-17T17:12:10.009" v="4" actId="478"/>
          <ac:spMkLst>
            <pc:docMk/>
            <pc:sldMk cId="519035439" sldId="279"/>
            <ac:spMk id="2" creationId="{6EEB00D2-8B58-4E3E-9B8D-508C5743EF5C}"/>
          </ac:spMkLst>
        </pc:spChg>
        <pc:spChg chg="del">
          <ac:chgData name="hassan MH" userId="84cd2103f36ef0dc" providerId="LiveId" clId="{5FF0AD6C-5277-44B4-BAFE-132DBCF8265D}" dt="2020-06-17T17:12:10.009" v="4" actId="478"/>
          <ac:spMkLst>
            <pc:docMk/>
            <pc:sldMk cId="519035439" sldId="279"/>
            <ac:spMk id="3" creationId="{2DDF2F18-C325-414B-8F42-345C1616CFC8}"/>
          </ac:spMkLst>
        </pc:spChg>
        <pc:spChg chg="mod">
          <ac:chgData name="hassan MH" userId="84cd2103f36ef0dc" providerId="LiveId" clId="{5FF0AD6C-5277-44B4-BAFE-132DBCF8265D}" dt="2020-06-17T17:22:51.365" v="33"/>
          <ac:spMkLst>
            <pc:docMk/>
            <pc:sldMk cId="519035439" sldId="279"/>
            <ac:spMk id="9" creationId="{B2E0613C-375F-4F80-AE4B-CB06D9F3504A}"/>
          </ac:spMkLst>
        </pc:spChg>
        <pc:spChg chg="mod">
          <ac:chgData name="hassan MH" userId="84cd2103f36ef0dc" providerId="LiveId" clId="{5FF0AD6C-5277-44B4-BAFE-132DBCF8265D}" dt="2020-06-17T17:22:51.365" v="33"/>
          <ac:spMkLst>
            <pc:docMk/>
            <pc:sldMk cId="519035439" sldId="279"/>
            <ac:spMk id="10" creationId="{1606952A-8512-4057-9664-190785B937B5}"/>
          </ac:spMkLst>
        </pc:spChg>
        <pc:spChg chg="mod">
          <ac:chgData name="hassan MH" userId="84cd2103f36ef0dc" providerId="LiveId" clId="{5FF0AD6C-5277-44B4-BAFE-132DBCF8265D}" dt="2020-06-17T17:22:51.365" v="33"/>
          <ac:spMkLst>
            <pc:docMk/>
            <pc:sldMk cId="519035439" sldId="279"/>
            <ac:spMk id="12" creationId="{0407917E-C570-4D80-B8F4-F729DD6BBD8F}"/>
          </ac:spMkLst>
        </pc:spChg>
        <pc:spChg chg="mod">
          <ac:chgData name="hassan MH" userId="84cd2103f36ef0dc" providerId="LiveId" clId="{5FF0AD6C-5277-44B4-BAFE-132DBCF8265D}" dt="2020-06-17T17:22:51.365" v="33"/>
          <ac:spMkLst>
            <pc:docMk/>
            <pc:sldMk cId="519035439" sldId="279"/>
            <ac:spMk id="13" creationId="{1C52813B-FB41-4CAA-BF49-980ABCCA0DF1}"/>
          </ac:spMkLst>
        </pc:spChg>
        <pc:spChg chg="mod">
          <ac:chgData name="hassan MH" userId="84cd2103f36ef0dc" providerId="LiveId" clId="{5FF0AD6C-5277-44B4-BAFE-132DBCF8265D}" dt="2020-06-17T17:22:51.365" v="33"/>
          <ac:spMkLst>
            <pc:docMk/>
            <pc:sldMk cId="519035439" sldId="279"/>
            <ac:spMk id="15" creationId="{47FC77A9-E654-4A0F-A684-BE04523D247F}"/>
          </ac:spMkLst>
        </pc:spChg>
        <pc:spChg chg="mod">
          <ac:chgData name="hassan MH" userId="84cd2103f36ef0dc" providerId="LiveId" clId="{5FF0AD6C-5277-44B4-BAFE-132DBCF8265D}" dt="2020-06-17T17:22:51.365" v="33"/>
          <ac:spMkLst>
            <pc:docMk/>
            <pc:sldMk cId="519035439" sldId="279"/>
            <ac:spMk id="16" creationId="{19E6936D-5F00-4CBE-A8BE-63F3BC223D20}"/>
          </ac:spMkLst>
        </pc:spChg>
        <pc:spChg chg="add del mod">
          <ac:chgData name="hassan MH" userId="84cd2103f36ef0dc" providerId="LiveId" clId="{5FF0AD6C-5277-44B4-BAFE-132DBCF8265D}" dt="2020-06-17T17:23:05.640" v="36"/>
          <ac:spMkLst>
            <pc:docMk/>
            <pc:sldMk cId="519035439" sldId="279"/>
            <ac:spMk id="17" creationId="{BCC4465F-B862-4515-8A33-D5563B5D34A5}"/>
          </ac:spMkLst>
        </pc:spChg>
        <pc:spChg chg="add del mod">
          <ac:chgData name="hassan MH" userId="84cd2103f36ef0dc" providerId="LiveId" clId="{5FF0AD6C-5277-44B4-BAFE-132DBCF8265D}" dt="2020-06-17T17:23:05.640" v="36"/>
          <ac:spMkLst>
            <pc:docMk/>
            <pc:sldMk cId="519035439" sldId="279"/>
            <ac:spMk id="18" creationId="{41F2248F-A4E8-4B50-9BF8-2069D8408C8A}"/>
          </ac:spMkLst>
        </pc:spChg>
        <pc:spChg chg="add del mod">
          <ac:chgData name="hassan MH" userId="84cd2103f36ef0dc" providerId="LiveId" clId="{5FF0AD6C-5277-44B4-BAFE-132DBCF8265D}" dt="2020-06-17T17:23:05.640" v="36"/>
          <ac:spMkLst>
            <pc:docMk/>
            <pc:sldMk cId="519035439" sldId="279"/>
            <ac:spMk id="19" creationId="{1AA00064-88CB-4045-AA1D-496FA424E390}"/>
          </ac:spMkLst>
        </pc:spChg>
        <pc:spChg chg="add del mod">
          <ac:chgData name="hassan MH" userId="84cd2103f36ef0dc" providerId="LiveId" clId="{5FF0AD6C-5277-44B4-BAFE-132DBCF8265D}" dt="2020-06-17T17:23:05.640" v="36"/>
          <ac:spMkLst>
            <pc:docMk/>
            <pc:sldMk cId="519035439" sldId="279"/>
            <ac:spMk id="20" creationId="{7A0E8BC1-979A-4F35-93EA-9ADFF766AB0C}"/>
          </ac:spMkLst>
        </pc:spChg>
        <pc:spChg chg="add del mod">
          <ac:chgData name="hassan MH" userId="84cd2103f36ef0dc" providerId="LiveId" clId="{5FF0AD6C-5277-44B4-BAFE-132DBCF8265D}" dt="2020-06-17T17:23:05.640" v="36"/>
          <ac:spMkLst>
            <pc:docMk/>
            <pc:sldMk cId="519035439" sldId="279"/>
            <ac:spMk id="21" creationId="{7A229067-0ACC-48B6-99C3-59004D989C05}"/>
          </ac:spMkLst>
        </pc:spChg>
        <pc:spChg chg="add del mod">
          <ac:chgData name="hassan MH" userId="84cd2103f36ef0dc" providerId="LiveId" clId="{5FF0AD6C-5277-44B4-BAFE-132DBCF8265D}" dt="2020-06-17T17:23:05.640" v="36"/>
          <ac:spMkLst>
            <pc:docMk/>
            <pc:sldMk cId="519035439" sldId="279"/>
            <ac:spMk id="22" creationId="{E096F165-4282-4DCC-824F-C94202908493}"/>
          </ac:spMkLst>
        </pc:spChg>
        <pc:spChg chg="mod">
          <ac:chgData name="hassan MH" userId="84cd2103f36ef0dc" providerId="LiveId" clId="{5FF0AD6C-5277-44B4-BAFE-132DBCF8265D}" dt="2020-06-17T17:22:51.365" v="33"/>
          <ac:spMkLst>
            <pc:docMk/>
            <pc:sldMk cId="519035439" sldId="279"/>
            <ac:spMk id="24" creationId="{DDB0418A-90D4-4873-9391-6E450B2FE175}"/>
          </ac:spMkLst>
        </pc:spChg>
        <pc:spChg chg="mod">
          <ac:chgData name="hassan MH" userId="84cd2103f36ef0dc" providerId="LiveId" clId="{5FF0AD6C-5277-44B4-BAFE-132DBCF8265D}" dt="2020-06-17T17:22:51.365" v="33"/>
          <ac:spMkLst>
            <pc:docMk/>
            <pc:sldMk cId="519035439" sldId="279"/>
            <ac:spMk id="25" creationId="{708EE620-146A-40F7-BBC7-EFB8AE517752}"/>
          </ac:spMkLst>
        </pc:spChg>
        <pc:spChg chg="add del mod">
          <ac:chgData name="hassan MH" userId="84cd2103f36ef0dc" providerId="LiveId" clId="{5FF0AD6C-5277-44B4-BAFE-132DBCF8265D}" dt="2020-06-17T17:23:05.640" v="36"/>
          <ac:spMkLst>
            <pc:docMk/>
            <pc:sldMk cId="519035439" sldId="279"/>
            <ac:spMk id="26" creationId="{E5256605-EDD1-4752-8127-86FC5BCA2B6D}"/>
          </ac:spMkLst>
        </pc:spChg>
        <pc:spChg chg="add del mod">
          <ac:chgData name="hassan MH" userId="84cd2103f36ef0dc" providerId="LiveId" clId="{5FF0AD6C-5277-44B4-BAFE-132DBCF8265D}" dt="2020-06-17T17:23:05.640" v="36"/>
          <ac:spMkLst>
            <pc:docMk/>
            <pc:sldMk cId="519035439" sldId="279"/>
            <ac:spMk id="27" creationId="{3F2DD095-0AD6-4F84-9B9F-C6CFDEA601F4}"/>
          </ac:spMkLst>
        </pc:spChg>
        <pc:spChg chg="add del mod">
          <ac:chgData name="hassan MH" userId="84cd2103f36ef0dc" providerId="LiveId" clId="{5FF0AD6C-5277-44B4-BAFE-132DBCF8265D}" dt="2020-06-17T17:23:05.640" v="36"/>
          <ac:spMkLst>
            <pc:docMk/>
            <pc:sldMk cId="519035439" sldId="279"/>
            <ac:spMk id="28" creationId="{3A9330EF-E675-409D-906A-AE7B807F983C}"/>
          </ac:spMkLst>
        </pc:spChg>
        <pc:spChg chg="add del mod">
          <ac:chgData name="hassan MH" userId="84cd2103f36ef0dc" providerId="LiveId" clId="{5FF0AD6C-5277-44B4-BAFE-132DBCF8265D}" dt="2020-06-17T17:23:05.640" v="36"/>
          <ac:spMkLst>
            <pc:docMk/>
            <pc:sldMk cId="519035439" sldId="279"/>
            <ac:spMk id="29" creationId="{A4BBA2A1-247F-439D-9AF3-EF6D5009F615}"/>
          </ac:spMkLst>
        </pc:spChg>
        <pc:spChg chg="add del mod">
          <ac:chgData name="hassan MH" userId="84cd2103f36ef0dc" providerId="LiveId" clId="{5FF0AD6C-5277-44B4-BAFE-132DBCF8265D}" dt="2020-06-17T17:23:05.640" v="36"/>
          <ac:spMkLst>
            <pc:docMk/>
            <pc:sldMk cId="519035439" sldId="279"/>
            <ac:spMk id="30" creationId="{0DBC54EB-B627-446D-AE13-5C4EE4F09E00}"/>
          </ac:spMkLst>
        </pc:spChg>
        <pc:spChg chg="add del mod">
          <ac:chgData name="hassan MH" userId="84cd2103f36ef0dc" providerId="LiveId" clId="{5FF0AD6C-5277-44B4-BAFE-132DBCF8265D}" dt="2020-06-17T17:23:05.640" v="36"/>
          <ac:spMkLst>
            <pc:docMk/>
            <pc:sldMk cId="519035439" sldId="279"/>
            <ac:spMk id="31" creationId="{CAF756DA-7DCF-41FB-886C-D2CD3800D464}"/>
          </ac:spMkLst>
        </pc:spChg>
        <pc:spChg chg="add del mod">
          <ac:chgData name="hassan MH" userId="84cd2103f36ef0dc" providerId="LiveId" clId="{5FF0AD6C-5277-44B4-BAFE-132DBCF8265D}" dt="2020-06-17T17:23:05.640" v="36"/>
          <ac:spMkLst>
            <pc:docMk/>
            <pc:sldMk cId="519035439" sldId="279"/>
            <ac:spMk id="32" creationId="{CC46BC06-BFEE-45DF-9638-6F1A0F54F6FA}"/>
          </ac:spMkLst>
        </pc:spChg>
        <pc:spChg chg="add del mod">
          <ac:chgData name="hassan MH" userId="84cd2103f36ef0dc" providerId="LiveId" clId="{5FF0AD6C-5277-44B4-BAFE-132DBCF8265D}" dt="2020-06-17T17:23:05.640" v="36"/>
          <ac:spMkLst>
            <pc:docMk/>
            <pc:sldMk cId="519035439" sldId="279"/>
            <ac:spMk id="33" creationId="{621EBA5C-074C-4AA0-B263-63839566E505}"/>
          </ac:spMkLst>
        </pc:spChg>
        <pc:spChg chg="add del mod">
          <ac:chgData name="hassan MH" userId="84cd2103f36ef0dc" providerId="LiveId" clId="{5FF0AD6C-5277-44B4-BAFE-132DBCF8265D}" dt="2020-06-17T17:23:05.640" v="36"/>
          <ac:spMkLst>
            <pc:docMk/>
            <pc:sldMk cId="519035439" sldId="279"/>
            <ac:spMk id="34" creationId="{EC68897B-726D-443A-B454-E79A3F2B1A8C}"/>
          </ac:spMkLst>
        </pc:spChg>
        <pc:spChg chg="add del mod">
          <ac:chgData name="hassan MH" userId="84cd2103f36ef0dc" providerId="LiveId" clId="{5FF0AD6C-5277-44B4-BAFE-132DBCF8265D}" dt="2020-06-17T17:23:05.640" v="36"/>
          <ac:spMkLst>
            <pc:docMk/>
            <pc:sldMk cId="519035439" sldId="279"/>
            <ac:spMk id="35" creationId="{FE164107-9FEA-42F7-8864-78E9E2932876}"/>
          </ac:spMkLst>
        </pc:spChg>
        <pc:spChg chg="add del mod">
          <ac:chgData name="hassan MH" userId="84cd2103f36ef0dc" providerId="LiveId" clId="{5FF0AD6C-5277-44B4-BAFE-132DBCF8265D}" dt="2020-06-17T17:23:05.640" v="36"/>
          <ac:spMkLst>
            <pc:docMk/>
            <pc:sldMk cId="519035439" sldId="279"/>
            <ac:spMk id="36" creationId="{D56DF3CA-F71C-415E-A46C-50D944AC892A}"/>
          </ac:spMkLst>
        </pc:spChg>
        <pc:spChg chg="add del mod">
          <ac:chgData name="hassan MH" userId="84cd2103f36ef0dc" providerId="LiveId" clId="{5FF0AD6C-5277-44B4-BAFE-132DBCF8265D}" dt="2020-06-17T17:23:05.640" v="36"/>
          <ac:spMkLst>
            <pc:docMk/>
            <pc:sldMk cId="519035439" sldId="279"/>
            <ac:spMk id="37" creationId="{0FDA31FE-9723-44D4-B7E7-47D947F60778}"/>
          </ac:spMkLst>
        </pc:spChg>
        <pc:spChg chg="add del mod">
          <ac:chgData name="hassan MH" userId="84cd2103f36ef0dc" providerId="LiveId" clId="{5FF0AD6C-5277-44B4-BAFE-132DBCF8265D}" dt="2020-06-17T17:23:05.640" v="36"/>
          <ac:spMkLst>
            <pc:docMk/>
            <pc:sldMk cId="519035439" sldId="279"/>
            <ac:spMk id="38" creationId="{16EA2527-6346-442F-9FCC-8A23F4B493BF}"/>
          </ac:spMkLst>
        </pc:spChg>
        <pc:spChg chg="add del mod">
          <ac:chgData name="hassan MH" userId="84cd2103f36ef0dc" providerId="LiveId" clId="{5FF0AD6C-5277-44B4-BAFE-132DBCF8265D}" dt="2020-06-17T17:23:05.640" v="36"/>
          <ac:spMkLst>
            <pc:docMk/>
            <pc:sldMk cId="519035439" sldId="279"/>
            <ac:spMk id="39" creationId="{AA100405-33B2-4313-94E2-3D8BC91BAD4B}"/>
          </ac:spMkLst>
        </pc:spChg>
        <pc:spChg chg="add del mod">
          <ac:chgData name="hassan MH" userId="84cd2103f36ef0dc" providerId="LiveId" clId="{5FF0AD6C-5277-44B4-BAFE-132DBCF8265D}" dt="2020-06-17T17:23:05.640" v="36"/>
          <ac:spMkLst>
            <pc:docMk/>
            <pc:sldMk cId="519035439" sldId="279"/>
            <ac:spMk id="40" creationId="{8493CF42-FC78-4839-BD0F-0AB6A3128FBE}"/>
          </ac:spMkLst>
        </pc:spChg>
        <pc:spChg chg="add del mod">
          <ac:chgData name="hassan MH" userId="84cd2103f36ef0dc" providerId="LiveId" clId="{5FF0AD6C-5277-44B4-BAFE-132DBCF8265D}" dt="2020-06-17T17:23:05.640" v="36"/>
          <ac:spMkLst>
            <pc:docMk/>
            <pc:sldMk cId="519035439" sldId="279"/>
            <ac:spMk id="41" creationId="{5A0F0B77-3AD8-4BE7-8BAE-7C5AF7DF8EDA}"/>
          </ac:spMkLst>
        </pc:spChg>
        <pc:spChg chg="add del mod">
          <ac:chgData name="hassan MH" userId="84cd2103f36ef0dc" providerId="LiveId" clId="{5FF0AD6C-5277-44B4-BAFE-132DBCF8265D}" dt="2020-06-17T17:23:05.640" v="36"/>
          <ac:spMkLst>
            <pc:docMk/>
            <pc:sldMk cId="519035439" sldId="279"/>
            <ac:spMk id="42" creationId="{CFFB365C-2012-455E-8658-9913ECA09619}"/>
          </ac:spMkLst>
        </pc:spChg>
        <pc:spChg chg="add del mod">
          <ac:chgData name="hassan MH" userId="84cd2103f36ef0dc" providerId="LiveId" clId="{5FF0AD6C-5277-44B4-BAFE-132DBCF8265D}" dt="2020-06-17T17:23:05.640" v="36"/>
          <ac:spMkLst>
            <pc:docMk/>
            <pc:sldMk cId="519035439" sldId="279"/>
            <ac:spMk id="43" creationId="{900387E0-F266-49E2-80E8-A5D21846D074}"/>
          </ac:spMkLst>
        </pc:spChg>
        <pc:spChg chg="add del mod">
          <ac:chgData name="hassan MH" userId="84cd2103f36ef0dc" providerId="LiveId" clId="{5FF0AD6C-5277-44B4-BAFE-132DBCF8265D}" dt="2020-06-17T17:23:05.640" v="36"/>
          <ac:spMkLst>
            <pc:docMk/>
            <pc:sldMk cId="519035439" sldId="279"/>
            <ac:spMk id="44" creationId="{2ABCF1D2-6A44-4D66-B178-89FC1A29F5F2}"/>
          </ac:spMkLst>
        </pc:spChg>
        <pc:spChg chg="add del mod">
          <ac:chgData name="hassan MH" userId="84cd2103f36ef0dc" providerId="LiveId" clId="{5FF0AD6C-5277-44B4-BAFE-132DBCF8265D}" dt="2020-06-17T17:23:05.640" v="36"/>
          <ac:spMkLst>
            <pc:docMk/>
            <pc:sldMk cId="519035439" sldId="279"/>
            <ac:spMk id="45" creationId="{9DD57E11-F44C-4EEB-9E86-58AD11F022E1}"/>
          </ac:spMkLst>
        </pc:spChg>
        <pc:spChg chg="add del mod">
          <ac:chgData name="hassan MH" userId="84cd2103f36ef0dc" providerId="LiveId" clId="{5FF0AD6C-5277-44B4-BAFE-132DBCF8265D}" dt="2020-06-17T17:23:05.640" v="36"/>
          <ac:spMkLst>
            <pc:docMk/>
            <pc:sldMk cId="519035439" sldId="279"/>
            <ac:spMk id="46" creationId="{5A4DD032-F4C1-40B5-A7AD-2EEF9AB2A420}"/>
          </ac:spMkLst>
        </pc:spChg>
        <pc:spChg chg="add del mod">
          <ac:chgData name="hassan MH" userId="84cd2103f36ef0dc" providerId="LiveId" clId="{5FF0AD6C-5277-44B4-BAFE-132DBCF8265D}" dt="2020-06-17T17:23:05.640" v="36"/>
          <ac:spMkLst>
            <pc:docMk/>
            <pc:sldMk cId="519035439" sldId="279"/>
            <ac:spMk id="47" creationId="{12AC98A2-A516-4A50-B15D-D20490A11D54}"/>
          </ac:spMkLst>
        </pc:spChg>
        <pc:spChg chg="add del mod">
          <ac:chgData name="hassan MH" userId="84cd2103f36ef0dc" providerId="LiveId" clId="{5FF0AD6C-5277-44B4-BAFE-132DBCF8265D}" dt="2020-06-17T17:23:05.640" v="36"/>
          <ac:spMkLst>
            <pc:docMk/>
            <pc:sldMk cId="519035439" sldId="279"/>
            <ac:spMk id="48" creationId="{8B518017-5EBC-42FB-BA3B-7F2EE162F5CC}"/>
          </ac:spMkLst>
        </pc:spChg>
        <pc:spChg chg="add del mod">
          <ac:chgData name="hassan MH" userId="84cd2103f36ef0dc" providerId="LiveId" clId="{5FF0AD6C-5277-44B4-BAFE-132DBCF8265D}" dt="2020-06-17T17:23:05.640" v="36"/>
          <ac:spMkLst>
            <pc:docMk/>
            <pc:sldMk cId="519035439" sldId="279"/>
            <ac:spMk id="49" creationId="{6D7D1820-7C8E-48D5-9504-696CA93CB8DB}"/>
          </ac:spMkLst>
        </pc:spChg>
        <pc:spChg chg="add del mod">
          <ac:chgData name="hassan MH" userId="84cd2103f36ef0dc" providerId="LiveId" clId="{5FF0AD6C-5277-44B4-BAFE-132DBCF8265D}" dt="2020-06-17T17:23:05.640" v="36"/>
          <ac:spMkLst>
            <pc:docMk/>
            <pc:sldMk cId="519035439" sldId="279"/>
            <ac:spMk id="50" creationId="{60700063-EDBF-4781-972C-DDF1AABF1113}"/>
          </ac:spMkLst>
        </pc:spChg>
        <pc:spChg chg="add del mod">
          <ac:chgData name="hassan MH" userId="84cd2103f36ef0dc" providerId="LiveId" clId="{5FF0AD6C-5277-44B4-BAFE-132DBCF8265D}" dt="2020-06-17T17:23:05.640" v="36"/>
          <ac:spMkLst>
            <pc:docMk/>
            <pc:sldMk cId="519035439" sldId="279"/>
            <ac:spMk id="51" creationId="{46162236-8C9A-48FF-B73B-E57C81241D23}"/>
          </ac:spMkLst>
        </pc:spChg>
        <pc:spChg chg="add del mod">
          <ac:chgData name="hassan MH" userId="84cd2103f36ef0dc" providerId="LiveId" clId="{5FF0AD6C-5277-44B4-BAFE-132DBCF8265D}" dt="2020-06-17T17:23:05.640" v="36"/>
          <ac:spMkLst>
            <pc:docMk/>
            <pc:sldMk cId="519035439" sldId="279"/>
            <ac:spMk id="52" creationId="{2574DB36-2405-4915-B5C6-DCC0584F1E02}"/>
          </ac:spMkLst>
        </pc:spChg>
        <pc:spChg chg="add del mod">
          <ac:chgData name="hassan MH" userId="84cd2103f36ef0dc" providerId="LiveId" clId="{5FF0AD6C-5277-44B4-BAFE-132DBCF8265D}" dt="2020-06-17T17:23:05.640" v="36"/>
          <ac:spMkLst>
            <pc:docMk/>
            <pc:sldMk cId="519035439" sldId="279"/>
            <ac:spMk id="53" creationId="{08024689-DCCC-433B-A329-69BF4F681736}"/>
          </ac:spMkLst>
        </pc:spChg>
        <pc:spChg chg="add del mod">
          <ac:chgData name="hassan MH" userId="84cd2103f36ef0dc" providerId="LiveId" clId="{5FF0AD6C-5277-44B4-BAFE-132DBCF8265D}" dt="2020-06-17T17:23:05.640" v="36"/>
          <ac:spMkLst>
            <pc:docMk/>
            <pc:sldMk cId="519035439" sldId="279"/>
            <ac:spMk id="54" creationId="{0F08493B-C483-4CDA-BF6B-5C85682F6068}"/>
          </ac:spMkLst>
        </pc:spChg>
        <pc:spChg chg="add del mod">
          <ac:chgData name="hassan MH" userId="84cd2103f36ef0dc" providerId="LiveId" clId="{5FF0AD6C-5277-44B4-BAFE-132DBCF8265D}" dt="2020-06-17T17:23:05.640" v="36"/>
          <ac:spMkLst>
            <pc:docMk/>
            <pc:sldMk cId="519035439" sldId="279"/>
            <ac:spMk id="55" creationId="{C32D32BE-8D6B-4E3E-8575-72218927E439}"/>
          </ac:spMkLst>
        </pc:spChg>
        <pc:spChg chg="add del mod">
          <ac:chgData name="hassan MH" userId="84cd2103f36ef0dc" providerId="LiveId" clId="{5FF0AD6C-5277-44B4-BAFE-132DBCF8265D}" dt="2020-06-17T17:23:05.640" v="36"/>
          <ac:spMkLst>
            <pc:docMk/>
            <pc:sldMk cId="519035439" sldId="279"/>
            <ac:spMk id="56" creationId="{25B3E114-F1A6-406B-AA8F-DE3715426410}"/>
          </ac:spMkLst>
        </pc:spChg>
        <pc:spChg chg="add del mod">
          <ac:chgData name="hassan MH" userId="84cd2103f36ef0dc" providerId="LiveId" clId="{5FF0AD6C-5277-44B4-BAFE-132DBCF8265D}" dt="2020-06-17T17:23:05.640" v="36"/>
          <ac:spMkLst>
            <pc:docMk/>
            <pc:sldMk cId="519035439" sldId="279"/>
            <ac:spMk id="57" creationId="{93EAE457-B22D-4EC8-84BB-858E8C2160C6}"/>
          </ac:spMkLst>
        </pc:spChg>
        <pc:spChg chg="add del mod">
          <ac:chgData name="hassan MH" userId="84cd2103f36ef0dc" providerId="LiveId" clId="{5FF0AD6C-5277-44B4-BAFE-132DBCF8265D}" dt="2020-06-17T17:23:05.640" v="36"/>
          <ac:spMkLst>
            <pc:docMk/>
            <pc:sldMk cId="519035439" sldId="279"/>
            <ac:spMk id="58" creationId="{5AEF65B4-D19B-44A1-A9B4-B9D57938DA91}"/>
          </ac:spMkLst>
        </pc:spChg>
        <pc:spChg chg="add del mod">
          <ac:chgData name="hassan MH" userId="84cd2103f36ef0dc" providerId="LiveId" clId="{5FF0AD6C-5277-44B4-BAFE-132DBCF8265D}" dt="2020-06-17T17:23:05.640" v="36"/>
          <ac:spMkLst>
            <pc:docMk/>
            <pc:sldMk cId="519035439" sldId="279"/>
            <ac:spMk id="59" creationId="{04F1837A-B8C7-48E1-BC06-04E6B1101340}"/>
          </ac:spMkLst>
        </pc:spChg>
        <pc:spChg chg="add del mod">
          <ac:chgData name="hassan MH" userId="84cd2103f36ef0dc" providerId="LiveId" clId="{5FF0AD6C-5277-44B4-BAFE-132DBCF8265D}" dt="2020-06-17T17:23:05.640" v="36"/>
          <ac:spMkLst>
            <pc:docMk/>
            <pc:sldMk cId="519035439" sldId="279"/>
            <ac:spMk id="60" creationId="{4911D65E-7FF2-48E0-9C59-8CF5F7D554BC}"/>
          </ac:spMkLst>
        </pc:spChg>
        <pc:spChg chg="add del mod">
          <ac:chgData name="hassan MH" userId="84cd2103f36ef0dc" providerId="LiveId" clId="{5FF0AD6C-5277-44B4-BAFE-132DBCF8265D}" dt="2020-06-17T17:23:05.640" v="36"/>
          <ac:spMkLst>
            <pc:docMk/>
            <pc:sldMk cId="519035439" sldId="279"/>
            <ac:spMk id="61" creationId="{043A4D89-A21C-4679-887C-19D9C8859BB0}"/>
          </ac:spMkLst>
        </pc:spChg>
        <pc:spChg chg="add del mod">
          <ac:chgData name="hassan MH" userId="84cd2103f36ef0dc" providerId="LiveId" clId="{5FF0AD6C-5277-44B4-BAFE-132DBCF8265D}" dt="2020-06-17T17:23:05.640" v="36"/>
          <ac:spMkLst>
            <pc:docMk/>
            <pc:sldMk cId="519035439" sldId="279"/>
            <ac:spMk id="62" creationId="{8D2D9C48-1250-4DBC-9A21-7E101C106845}"/>
          </ac:spMkLst>
        </pc:spChg>
        <pc:spChg chg="add del mod">
          <ac:chgData name="hassan MH" userId="84cd2103f36ef0dc" providerId="LiveId" clId="{5FF0AD6C-5277-44B4-BAFE-132DBCF8265D}" dt="2020-06-17T17:23:05.640" v="36"/>
          <ac:spMkLst>
            <pc:docMk/>
            <pc:sldMk cId="519035439" sldId="279"/>
            <ac:spMk id="63" creationId="{17E2503D-607E-44F5-B482-C32F2A9C5CB1}"/>
          </ac:spMkLst>
        </pc:spChg>
        <pc:spChg chg="add del mod">
          <ac:chgData name="hassan MH" userId="84cd2103f36ef0dc" providerId="LiveId" clId="{5FF0AD6C-5277-44B4-BAFE-132DBCF8265D}" dt="2020-06-17T17:23:05.640" v="36"/>
          <ac:spMkLst>
            <pc:docMk/>
            <pc:sldMk cId="519035439" sldId="279"/>
            <ac:spMk id="64" creationId="{8F9DB004-FE60-47B0-ACCF-83E39CCFA776}"/>
          </ac:spMkLst>
        </pc:spChg>
        <pc:spChg chg="add del mod">
          <ac:chgData name="hassan MH" userId="84cd2103f36ef0dc" providerId="LiveId" clId="{5FF0AD6C-5277-44B4-BAFE-132DBCF8265D}" dt="2020-06-17T17:23:05.640" v="36"/>
          <ac:spMkLst>
            <pc:docMk/>
            <pc:sldMk cId="519035439" sldId="279"/>
            <ac:spMk id="65" creationId="{D613ADCB-B489-415E-9221-2047E2FE48AB}"/>
          </ac:spMkLst>
        </pc:spChg>
        <pc:spChg chg="add del mod">
          <ac:chgData name="hassan MH" userId="84cd2103f36ef0dc" providerId="LiveId" clId="{5FF0AD6C-5277-44B4-BAFE-132DBCF8265D}" dt="2020-06-17T17:23:05.640" v="36"/>
          <ac:spMkLst>
            <pc:docMk/>
            <pc:sldMk cId="519035439" sldId="279"/>
            <ac:spMk id="66" creationId="{8B9DBEFD-B4C7-4240-8823-E3F2F1C86A97}"/>
          </ac:spMkLst>
        </pc:spChg>
        <pc:spChg chg="add del mod">
          <ac:chgData name="hassan MH" userId="84cd2103f36ef0dc" providerId="LiveId" clId="{5FF0AD6C-5277-44B4-BAFE-132DBCF8265D}" dt="2020-06-17T17:23:05.640" v="36"/>
          <ac:spMkLst>
            <pc:docMk/>
            <pc:sldMk cId="519035439" sldId="279"/>
            <ac:spMk id="67" creationId="{D77EEEDC-6E1B-48A9-A822-E238D77A8B0F}"/>
          </ac:spMkLst>
        </pc:spChg>
        <pc:spChg chg="add del mod">
          <ac:chgData name="hassan MH" userId="84cd2103f36ef0dc" providerId="LiveId" clId="{5FF0AD6C-5277-44B4-BAFE-132DBCF8265D}" dt="2020-06-17T17:23:05.640" v="36"/>
          <ac:spMkLst>
            <pc:docMk/>
            <pc:sldMk cId="519035439" sldId="279"/>
            <ac:spMk id="68" creationId="{4C38B6C3-6DDA-4E54-86CC-8FA45B564670}"/>
          </ac:spMkLst>
        </pc:spChg>
        <pc:spChg chg="add del mod">
          <ac:chgData name="hassan MH" userId="84cd2103f36ef0dc" providerId="LiveId" clId="{5FF0AD6C-5277-44B4-BAFE-132DBCF8265D}" dt="2020-06-17T17:23:05.640" v="36"/>
          <ac:spMkLst>
            <pc:docMk/>
            <pc:sldMk cId="519035439" sldId="279"/>
            <ac:spMk id="69" creationId="{602E3986-EA13-46A8-AA94-0BB7B9B44704}"/>
          </ac:spMkLst>
        </pc:spChg>
        <pc:spChg chg="add del mod">
          <ac:chgData name="hassan MH" userId="84cd2103f36ef0dc" providerId="LiveId" clId="{5FF0AD6C-5277-44B4-BAFE-132DBCF8265D}" dt="2020-06-17T17:23:05.640" v="36"/>
          <ac:spMkLst>
            <pc:docMk/>
            <pc:sldMk cId="519035439" sldId="279"/>
            <ac:spMk id="70" creationId="{B8DE7953-60B2-40F2-AF9B-4BE44E719721}"/>
          </ac:spMkLst>
        </pc:spChg>
        <pc:spChg chg="add del mod">
          <ac:chgData name="hassan MH" userId="84cd2103f36ef0dc" providerId="LiveId" clId="{5FF0AD6C-5277-44B4-BAFE-132DBCF8265D}" dt="2020-06-17T17:23:05.640" v="36"/>
          <ac:spMkLst>
            <pc:docMk/>
            <pc:sldMk cId="519035439" sldId="279"/>
            <ac:spMk id="71" creationId="{8129CE76-C3AA-43FE-B6E5-A593994DAC9F}"/>
          </ac:spMkLst>
        </pc:spChg>
        <pc:spChg chg="add del mod">
          <ac:chgData name="hassan MH" userId="84cd2103f36ef0dc" providerId="LiveId" clId="{5FF0AD6C-5277-44B4-BAFE-132DBCF8265D}" dt="2020-06-17T17:23:05.640" v="36"/>
          <ac:spMkLst>
            <pc:docMk/>
            <pc:sldMk cId="519035439" sldId="279"/>
            <ac:spMk id="72" creationId="{2A81E75B-5148-413C-A0EE-4E3384DDC021}"/>
          </ac:spMkLst>
        </pc:spChg>
        <pc:spChg chg="add del mod">
          <ac:chgData name="hassan MH" userId="84cd2103f36ef0dc" providerId="LiveId" clId="{5FF0AD6C-5277-44B4-BAFE-132DBCF8265D}" dt="2020-06-17T17:23:05.640" v="36"/>
          <ac:spMkLst>
            <pc:docMk/>
            <pc:sldMk cId="519035439" sldId="279"/>
            <ac:spMk id="73" creationId="{3C570FE4-FD70-41BD-9DBC-E23B45F6ADEF}"/>
          </ac:spMkLst>
        </pc:spChg>
        <pc:spChg chg="add del mod">
          <ac:chgData name="hassan MH" userId="84cd2103f36ef0dc" providerId="LiveId" clId="{5FF0AD6C-5277-44B4-BAFE-132DBCF8265D}" dt="2020-06-17T17:23:05.640" v="36"/>
          <ac:spMkLst>
            <pc:docMk/>
            <pc:sldMk cId="519035439" sldId="279"/>
            <ac:spMk id="74" creationId="{666E012C-00C8-45A7-A701-13291722B759}"/>
          </ac:spMkLst>
        </pc:spChg>
        <pc:spChg chg="add del mod">
          <ac:chgData name="hassan MH" userId="84cd2103f36ef0dc" providerId="LiveId" clId="{5FF0AD6C-5277-44B4-BAFE-132DBCF8265D}" dt="2020-06-17T17:23:05.640" v="36"/>
          <ac:spMkLst>
            <pc:docMk/>
            <pc:sldMk cId="519035439" sldId="279"/>
            <ac:spMk id="75" creationId="{E18618E8-B62D-43B7-BFDA-17D89286149A}"/>
          </ac:spMkLst>
        </pc:spChg>
        <pc:spChg chg="add del mod">
          <ac:chgData name="hassan MH" userId="84cd2103f36ef0dc" providerId="LiveId" clId="{5FF0AD6C-5277-44B4-BAFE-132DBCF8265D}" dt="2020-06-17T17:23:05.640" v="36"/>
          <ac:spMkLst>
            <pc:docMk/>
            <pc:sldMk cId="519035439" sldId="279"/>
            <ac:spMk id="76" creationId="{3A4A1C01-E518-4270-BF5F-4B973C13161D}"/>
          </ac:spMkLst>
        </pc:spChg>
        <pc:spChg chg="add del mod">
          <ac:chgData name="hassan MH" userId="84cd2103f36ef0dc" providerId="LiveId" clId="{5FF0AD6C-5277-44B4-BAFE-132DBCF8265D}" dt="2020-06-17T17:23:05.640" v="36"/>
          <ac:spMkLst>
            <pc:docMk/>
            <pc:sldMk cId="519035439" sldId="279"/>
            <ac:spMk id="77" creationId="{918C56CA-3EB1-48B1-BA34-7D944CE80175}"/>
          </ac:spMkLst>
        </pc:spChg>
        <pc:spChg chg="add del mod">
          <ac:chgData name="hassan MH" userId="84cd2103f36ef0dc" providerId="LiveId" clId="{5FF0AD6C-5277-44B4-BAFE-132DBCF8265D}" dt="2020-06-17T17:23:05.640" v="36"/>
          <ac:spMkLst>
            <pc:docMk/>
            <pc:sldMk cId="519035439" sldId="279"/>
            <ac:spMk id="78" creationId="{69970830-FA6F-4AA9-A06B-8D32028ECD07}"/>
          </ac:spMkLst>
        </pc:spChg>
        <pc:spChg chg="add del mod">
          <ac:chgData name="hassan MH" userId="84cd2103f36ef0dc" providerId="LiveId" clId="{5FF0AD6C-5277-44B4-BAFE-132DBCF8265D}" dt="2020-06-17T17:23:05.640" v="36"/>
          <ac:spMkLst>
            <pc:docMk/>
            <pc:sldMk cId="519035439" sldId="279"/>
            <ac:spMk id="79" creationId="{31AF9F1A-DC6F-45F1-92ED-7CA291375D08}"/>
          </ac:spMkLst>
        </pc:spChg>
        <pc:spChg chg="add del mod">
          <ac:chgData name="hassan MH" userId="84cd2103f36ef0dc" providerId="LiveId" clId="{5FF0AD6C-5277-44B4-BAFE-132DBCF8265D}" dt="2020-06-17T17:23:05.640" v="36"/>
          <ac:spMkLst>
            <pc:docMk/>
            <pc:sldMk cId="519035439" sldId="279"/>
            <ac:spMk id="80" creationId="{2F18F044-0C04-4B42-8437-A48ED02FA832}"/>
          </ac:spMkLst>
        </pc:spChg>
        <pc:spChg chg="add del mod">
          <ac:chgData name="hassan MH" userId="84cd2103f36ef0dc" providerId="LiveId" clId="{5FF0AD6C-5277-44B4-BAFE-132DBCF8265D}" dt="2020-06-17T17:23:05.640" v="36"/>
          <ac:spMkLst>
            <pc:docMk/>
            <pc:sldMk cId="519035439" sldId="279"/>
            <ac:spMk id="81" creationId="{3F4535C2-DA6F-4BDC-91E1-7D70EDD3B9E8}"/>
          </ac:spMkLst>
        </pc:spChg>
        <pc:spChg chg="add del mod">
          <ac:chgData name="hassan MH" userId="84cd2103f36ef0dc" providerId="LiveId" clId="{5FF0AD6C-5277-44B4-BAFE-132DBCF8265D}" dt="2020-06-17T17:23:05.640" v="36"/>
          <ac:spMkLst>
            <pc:docMk/>
            <pc:sldMk cId="519035439" sldId="279"/>
            <ac:spMk id="82" creationId="{6A5029BE-1E35-4798-9A0D-9B468E4856C5}"/>
          </ac:spMkLst>
        </pc:spChg>
        <pc:spChg chg="add del mod">
          <ac:chgData name="hassan MH" userId="84cd2103f36ef0dc" providerId="LiveId" clId="{5FF0AD6C-5277-44B4-BAFE-132DBCF8265D}" dt="2020-06-17T17:23:05.640" v="36"/>
          <ac:spMkLst>
            <pc:docMk/>
            <pc:sldMk cId="519035439" sldId="279"/>
            <ac:spMk id="83" creationId="{2A48E560-E5A1-42E3-8CD1-289994A8099E}"/>
          </ac:spMkLst>
        </pc:spChg>
        <pc:spChg chg="mod">
          <ac:chgData name="hassan MH" userId="84cd2103f36ef0dc" providerId="LiveId" clId="{5FF0AD6C-5277-44B4-BAFE-132DBCF8265D}" dt="2020-06-17T17:44:53.424" v="295" actId="1038"/>
          <ac:spMkLst>
            <pc:docMk/>
            <pc:sldMk cId="519035439" sldId="279"/>
            <ac:spMk id="86" creationId="{35C77EA7-2B1E-46D2-9A2C-CEDACEC40EFF}"/>
          </ac:spMkLst>
        </pc:spChg>
        <pc:spChg chg="mod">
          <ac:chgData name="hassan MH" userId="84cd2103f36ef0dc" providerId="LiveId" clId="{5FF0AD6C-5277-44B4-BAFE-132DBCF8265D}" dt="2020-06-17T17:23:16.357" v="37"/>
          <ac:spMkLst>
            <pc:docMk/>
            <pc:sldMk cId="519035439" sldId="279"/>
            <ac:spMk id="87" creationId="{B63446FA-36FE-41B5-8773-A6DFEABD34F5}"/>
          </ac:spMkLst>
        </pc:spChg>
        <pc:spChg chg="mod">
          <ac:chgData name="hassan MH" userId="84cd2103f36ef0dc" providerId="LiveId" clId="{5FF0AD6C-5277-44B4-BAFE-132DBCF8265D}" dt="2020-06-17T17:23:16.357" v="37"/>
          <ac:spMkLst>
            <pc:docMk/>
            <pc:sldMk cId="519035439" sldId="279"/>
            <ac:spMk id="89" creationId="{1B53DF81-6841-4B14-8A4A-8E14E8342969}"/>
          </ac:spMkLst>
        </pc:spChg>
        <pc:spChg chg="mod">
          <ac:chgData name="hassan MH" userId="84cd2103f36ef0dc" providerId="LiveId" clId="{5FF0AD6C-5277-44B4-BAFE-132DBCF8265D}" dt="2020-06-17T17:23:16.357" v="37"/>
          <ac:spMkLst>
            <pc:docMk/>
            <pc:sldMk cId="519035439" sldId="279"/>
            <ac:spMk id="90" creationId="{790B6E83-FE1A-44CC-9F63-D0876ACCCAA8}"/>
          </ac:spMkLst>
        </pc:spChg>
        <pc:spChg chg="mod">
          <ac:chgData name="hassan MH" userId="84cd2103f36ef0dc" providerId="LiveId" clId="{5FF0AD6C-5277-44B4-BAFE-132DBCF8265D}" dt="2020-06-17T17:44:36.206" v="274" actId="1037"/>
          <ac:spMkLst>
            <pc:docMk/>
            <pc:sldMk cId="519035439" sldId="279"/>
            <ac:spMk id="92" creationId="{3D33B311-90F8-4F05-92E6-A3CCE997A4B5}"/>
          </ac:spMkLst>
        </pc:spChg>
        <pc:spChg chg="mod">
          <ac:chgData name="hassan MH" userId="84cd2103f36ef0dc" providerId="LiveId" clId="{5FF0AD6C-5277-44B4-BAFE-132DBCF8265D}" dt="2020-06-17T17:23:16.357" v="37"/>
          <ac:spMkLst>
            <pc:docMk/>
            <pc:sldMk cId="519035439" sldId="279"/>
            <ac:spMk id="93" creationId="{6DA04082-18AB-4B51-87CF-E0F96C0434FF}"/>
          </ac:spMkLst>
        </pc:spChg>
        <pc:spChg chg="add mod">
          <ac:chgData name="hassan MH" userId="84cd2103f36ef0dc" providerId="LiveId" clId="{5FF0AD6C-5277-44B4-BAFE-132DBCF8265D}" dt="2020-06-17T17:23:16.357" v="37"/>
          <ac:spMkLst>
            <pc:docMk/>
            <pc:sldMk cId="519035439" sldId="279"/>
            <ac:spMk id="94" creationId="{021DA845-4503-4F93-B992-CF9D8B27A3EC}"/>
          </ac:spMkLst>
        </pc:spChg>
        <pc:spChg chg="add mod">
          <ac:chgData name="hassan MH" userId="84cd2103f36ef0dc" providerId="LiveId" clId="{5FF0AD6C-5277-44B4-BAFE-132DBCF8265D}" dt="2020-06-17T17:23:16.357" v="37"/>
          <ac:spMkLst>
            <pc:docMk/>
            <pc:sldMk cId="519035439" sldId="279"/>
            <ac:spMk id="95" creationId="{0CBE7BCD-30F8-48C5-B6FA-62CD7774FB98}"/>
          </ac:spMkLst>
        </pc:spChg>
        <pc:spChg chg="add mod">
          <ac:chgData name="hassan MH" userId="84cd2103f36ef0dc" providerId="LiveId" clId="{5FF0AD6C-5277-44B4-BAFE-132DBCF8265D}" dt="2020-06-17T17:23:16.357" v="37"/>
          <ac:spMkLst>
            <pc:docMk/>
            <pc:sldMk cId="519035439" sldId="279"/>
            <ac:spMk id="96" creationId="{7B18D0BA-92A0-45B2-B22C-52A22494EBEF}"/>
          </ac:spMkLst>
        </pc:spChg>
        <pc:spChg chg="add mod">
          <ac:chgData name="hassan MH" userId="84cd2103f36ef0dc" providerId="LiveId" clId="{5FF0AD6C-5277-44B4-BAFE-132DBCF8265D}" dt="2020-06-17T17:23:16.357" v="37"/>
          <ac:spMkLst>
            <pc:docMk/>
            <pc:sldMk cId="519035439" sldId="279"/>
            <ac:spMk id="97" creationId="{5FB97BB2-31A9-413C-87A7-B3E7228D09EF}"/>
          </ac:spMkLst>
        </pc:spChg>
        <pc:spChg chg="add mod">
          <ac:chgData name="hassan MH" userId="84cd2103f36ef0dc" providerId="LiveId" clId="{5FF0AD6C-5277-44B4-BAFE-132DBCF8265D}" dt="2020-06-17T17:23:16.357" v="37"/>
          <ac:spMkLst>
            <pc:docMk/>
            <pc:sldMk cId="519035439" sldId="279"/>
            <ac:spMk id="98" creationId="{18F152F0-AE3C-4724-B471-9DA22DE375F5}"/>
          </ac:spMkLst>
        </pc:spChg>
        <pc:spChg chg="add mod">
          <ac:chgData name="hassan MH" userId="84cd2103f36ef0dc" providerId="LiveId" clId="{5FF0AD6C-5277-44B4-BAFE-132DBCF8265D}" dt="2020-06-17T17:23:16.357" v="37"/>
          <ac:spMkLst>
            <pc:docMk/>
            <pc:sldMk cId="519035439" sldId="279"/>
            <ac:spMk id="99" creationId="{26068282-701D-4F21-ADE5-79872F917576}"/>
          </ac:spMkLst>
        </pc:spChg>
        <pc:spChg chg="mod">
          <ac:chgData name="hassan MH" userId="84cd2103f36ef0dc" providerId="LiveId" clId="{5FF0AD6C-5277-44B4-BAFE-132DBCF8265D}" dt="2020-06-17T17:23:16.357" v="37"/>
          <ac:spMkLst>
            <pc:docMk/>
            <pc:sldMk cId="519035439" sldId="279"/>
            <ac:spMk id="101" creationId="{05F2FB3F-B7A7-438D-91CA-1B1E87F95A96}"/>
          </ac:spMkLst>
        </pc:spChg>
        <pc:spChg chg="mod">
          <ac:chgData name="hassan MH" userId="84cd2103f36ef0dc" providerId="LiveId" clId="{5FF0AD6C-5277-44B4-BAFE-132DBCF8265D}" dt="2020-06-17T17:23:16.357" v="37"/>
          <ac:spMkLst>
            <pc:docMk/>
            <pc:sldMk cId="519035439" sldId="279"/>
            <ac:spMk id="102" creationId="{D28B7861-92B4-4D5F-A37E-EA9C2A5ED839}"/>
          </ac:spMkLst>
        </pc:spChg>
        <pc:spChg chg="add del mod">
          <ac:chgData name="hassan MH" userId="84cd2103f36ef0dc" providerId="LiveId" clId="{5FF0AD6C-5277-44B4-BAFE-132DBCF8265D}" dt="2020-06-17T17:24:27.124" v="92" actId="478"/>
          <ac:spMkLst>
            <pc:docMk/>
            <pc:sldMk cId="519035439" sldId="279"/>
            <ac:spMk id="103" creationId="{A10BA772-967B-419D-9153-7C407767DB93}"/>
          </ac:spMkLst>
        </pc:spChg>
        <pc:spChg chg="add del mod">
          <ac:chgData name="hassan MH" userId="84cd2103f36ef0dc" providerId="LiveId" clId="{5FF0AD6C-5277-44B4-BAFE-132DBCF8265D}" dt="2020-06-17T17:24:27.124" v="92" actId="478"/>
          <ac:spMkLst>
            <pc:docMk/>
            <pc:sldMk cId="519035439" sldId="279"/>
            <ac:spMk id="104" creationId="{C00D9043-773D-45FC-BDA5-4C073EDDAEA8}"/>
          </ac:spMkLst>
        </pc:spChg>
        <pc:spChg chg="add mod">
          <ac:chgData name="hassan MH" userId="84cd2103f36ef0dc" providerId="LiveId" clId="{5FF0AD6C-5277-44B4-BAFE-132DBCF8265D}" dt="2020-06-17T17:23:16.357" v="37"/>
          <ac:spMkLst>
            <pc:docMk/>
            <pc:sldMk cId="519035439" sldId="279"/>
            <ac:spMk id="105" creationId="{E8AAB68B-D78D-4287-BA1B-C7BFA38A913A}"/>
          </ac:spMkLst>
        </pc:spChg>
        <pc:spChg chg="add mod">
          <ac:chgData name="hassan MH" userId="84cd2103f36ef0dc" providerId="LiveId" clId="{5FF0AD6C-5277-44B4-BAFE-132DBCF8265D}" dt="2020-06-17T17:23:16.357" v="37"/>
          <ac:spMkLst>
            <pc:docMk/>
            <pc:sldMk cId="519035439" sldId="279"/>
            <ac:spMk id="106" creationId="{2C5C4D5D-8849-4F9B-85FC-FD9D458AF204}"/>
          </ac:spMkLst>
        </pc:spChg>
        <pc:spChg chg="add mod">
          <ac:chgData name="hassan MH" userId="84cd2103f36ef0dc" providerId="LiveId" clId="{5FF0AD6C-5277-44B4-BAFE-132DBCF8265D}" dt="2020-06-17T17:43:58.528" v="262" actId="404"/>
          <ac:spMkLst>
            <pc:docMk/>
            <pc:sldMk cId="519035439" sldId="279"/>
            <ac:spMk id="107" creationId="{39C16288-F99C-4080-81BD-53AEA2878454}"/>
          </ac:spMkLst>
        </pc:spChg>
        <pc:spChg chg="add mod">
          <ac:chgData name="hassan MH" userId="84cd2103f36ef0dc" providerId="LiveId" clId="{5FF0AD6C-5277-44B4-BAFE-132DBCF8265D}" dt="2020-06-17T17:23:16.357" v="37"/>
          <ac:spMkLst>
            <pc:docMk/>
            <pc:sldMk cId="519035439" sldId="279"/>
            <ac:spMk id="108" creationId="{322FBCF9-6D3A-4770-B247-BB5A4CC4082A}"/>
          </ac:spMkLst>
        </pc:spChg>
        <pc:spChg chg="add mod">
          <ac:chgData name="hassan MH" userId="84cd2103f36ef0dc" providerId="LiveId" clId="{5FF0AD6C-5277-44B4-BAFE-132DBCF8265D}" dt="2020-06-17T17:23:16.357" v="37"/>
          <ac:spMkLst>
            <pc:docMk/>
            <pc:sldMk cId="519035439" sldId="279"/>
            <ac:spMk id="109" creationId="{CD9F4AB6-FE3C-4B87-B85A-B9DEA113ADAD}"/>
          </ac:spMkLst>
        </pc:spChg>
        <pc:spChg chg="add mod">
          <ac:chgData name="hassan MH" userId="84cd2103f36ef0dc" providerId="LiveId" clId="{5FF0AD6C-5277-44B4-BAFE-132DBCF8265D}" dt="2020-06-17T17:23:16.357" v="37"/>
          <ac:spMkLst>
            <pc:docMk/>
            <pc:sldMk cId="519035439" sldId="279"/>
            <ac:spMk id="110" creationId="{32612B43-3E30-47F0-830F-B63773CBB9E5}"/>
          </ac:spMkLst>
        </pc:spChg>
        <pc:spChg chg="add mod">
          <ac:chgData name="hassan MH" userId="84cd2103f36ef0dc" providerId="LiveId" clId="{5FF0AD6C-5277-44B4-BAFE-132DBCF8265D}" dt="2020-06-17T17:23:16.357" v="37"/>
          <ac:spMkLst>
            <pc:docMk/>
            <pc:sldMk cId="519035439" sldId="279"/>
            <ac:spMk id="111" creationId="{2852AF52-DBE3-4335-996B-59B208CAEACB}"/>
          </ac:spMkLst>
        </pc:spChg>
        <pc:spChg chg="add mod">
          <ac:chgData name="hassan MH" userId="84cd2103f36ef0dc" providerId="LiveId" clId="{5FF0AD6C-5277-44B4-BAFE-132DBCF8265D}" dt="2020-06-17T17:43:58.528" v="262" actId="404"/>
          <ac:spMkLst>
            <pc:docMk/>
            <pc:sldMk cId="519035439" sldId="279"/>
            <ac:spMk id="112" creationId="{3A49959D-D98F-46E9-AF71-854FD6042464}"/>
          </ac:spMkLst>
        </pc:spChg>
        <pc:spChg chg="add mod">
          <ac:chgData name="hassan MH" userId="84cd2103f36ef0dc" providerId="LiveId" clId="{5FF0AD6C-5277-44B4-BAFE-132DBCF8265D}" dt="2020-06-17T17:23:16.357" v="37"/>
          <ac:spMkLst>
            <pc:docMk/>
            <pc:sldMk cId="519035439" sldId="279"/>
            <ac:spMk id="113" creationId="{C993C7A7-FCCA-4104-AE79-406DEA4886BF}"/>
          </ac:spMkLst>
        </pc:spChg>
        <pc:spChg chg="add mod">
          <ac:chgData name="hassan MH" userId="84cd2103f36ef0dc" providerId="LiveId" clId="{5FF0AD6C-5277-44B4-BAFE-132DBCF8265D}" dt="2020-06-17T17:23:16.357" v="37"/>
          <ac:spMkLst>
            <pc:docMk/>
            <pc:sldMk cId="519035439" sldId="279"/>
            <ac:spMk id="114" creationId="{B473500C-1F8C-4F85-899D-A95A092B8CB8}"/>
          </ac:spMkLst>
        </pc:spChg>
        <pc:spChg chg="add mod">
          <ac:chgData name="hassan MH" userId="84cd2103f36ef0dc" providerId="LiveId" clId="{5FF0AD6C-5277-44B4-BAFE-132DBCF8265D}" dt="2020-06-17T17:23:16.357" v="37"/>
          <ac:spMkLst>
            <pc:docMk/>
            <pc:sldMk cId="519035439" sldId="279"/>
            <ac:spMk id="115" creationId="{0977538B-5A48-4C69-95F6-0FFFD9CB828B}"/>
          </ac:spMkLst>
        </pc:spChg>
        <pc:spChg chg="add mod">
          <ac:chgData name="hassan MH" userId="84cd2103f36ef0dc" providerId="LiveId" clId="{5FF0AD6C-5277-44B4-BAFE-132DBCF8265D}" dt="2020-06-17T17:23:16.357" v="37"/>
          <ac:spMkLst>
            <pc:docMk/>
            <pc:sldMk cId="519035439" sldId="279"/>
            <ac:spMk id="116" creationId="{13FF6EE4-57FC-44EB-8C39-32FCAB8445FB}"/>
          </ac:spMkLst>
        </pc:spChg>
        <pc:spChg chg="add mod">
          <ac:chgData name="hassan MH" userId="84cd2103f36ef0dc" providerId="LiveId" clId="{5FF0AD6C-5277-44B4-BAFE-132DBCF8265D}" dt="2020-06-17T17:23:16.357" v="37"/>
          <ac:spMkLst>
            <pc:docMk/>
            <pc:sldMk cId="519035439" sldId="279"/>
            <ac:spMk id="117" creationId="{150F0A92-1058-405C-BF3D-8BF6B6C16011}"/>
          </ac:spMkLst>
        </pc:spChg>
        <pc:spChg chg="add mod">
          <ac:chgData name="hassan MH" userId="84cd2103f36ef0dc" providerId="LiveId" clId="{5FF0AD6C-5277-44B4-BAFE-132DBCF8265D}" dt="2020-06-17T17:23:16.357" v="37"/>
          <ac:spMkLst>
            <pc:docMk/>
            <pc:sldMk cId="519035439" sldId="279"/>
            <ac:spMk id="118" creationId="{01C56173-7CBE-4A79-AF6F-7826321A2665}"/>
          </ac:spMkLst>
        </pc:spChg>
        <pc:spChg chg="add mod">
          <ac:chgData name="hassan MH" userId="84cd2103f36ef0dc" providerId="LiveId" clId="{5FF0AD6C-5277-44B4-BAFE-132DBCF8265D}" dt="2020-06-17T17:23:16.357" v="37"/>
          <ac:spMkLst>
            <pc:docMk/>
            <pc:sldMk cId="519035439" sldId="279"/>
            <ac:spMk id="119" creationId="{1EC84B57-7BE5-4EA1-9A8A-9A0D467C262E}"/>
          </ac:spMkLst>
        </pc:spChg>
        <pc:spChg chg="add mod">
          <ac:chgData name="hassan MH" userId="84cd2103f36ef0dc" providerId="LiveId" clId="{5FF0AD6C-5277-44B4-BAFE-132DBCF8265D}" dt="2020-06-17T17:23:16.357" v="37"/>
          <ac:spMkLst>
            <pc:docMk/>
            <pc:sldMk cId="519035439" sldId="279"/>
            <ac:spMk id="120" creationId="{08792F27-D4A6-404F-A4AE-5459FF0CC2BB}"/>
          </ac:spMkLst>
        </pc:spChg>
        <pc:spChg chg="add mod">
          <ac:chgData name="hassan MH" userId="84cd2103f36ef0dc" providerId="LiveId" clId="{5FF0AD6C-5277-44B4-BAFE-132DBCF8265D}" dt="2020-06-17T17:23:16.357" v="37"/>
          <ac:spMkLst>
            <pc:docMk/>
            <pc:sldMk cId="519035439" sldId="279"/>
            <ac:spMk id="121" creationId="{272E5010-8F03-45D0-A180-4EE2076691BC}"/>
          </ac:spMkLst>
        </pc:spChg>
        <pc:spChg chg="add mod">
          <ac:chgData name="hassan MH" userId="84cd2103f36ef0dc" providerId="LiveId" clId="{5FF0AD6C-5277-44B4-BAFE-132DBCF8265D}" dt="2020-06-17T17:23:16.357" v="37"/>
          <ac:spMkLst>
            <pc:docMk/>
            <pc:sldMk cId="519035439" sldId="279"/>
            <ac:spMk id="122" creationId="{F1E28A4D-B32B-4E7C-BE79-E743C0B0B0DE}"/>
          </ac:spMkLst>
        </pc:spChg>
        <pc:spChg chg="add mod">
          <ac:chgData name="hassan MH" userId="84cd2103f36ef0dc" providerId="LiveId" clId="{5FF0AD6C-5277-44B4-BAFE-132DBCF8265D}" dt="2020-06-17T17:23:16.357" v="37"/>
          <ac:spMkLst>
            <pc:docMk/>
            <pc:sldMk cId="519035439" sldId="279"/>
            <ac:spMk id="123" creationId="{BC17BA7E-0E07-4480-967C-4E099236BA3D}"/>
          </ac:spMkLst>
        </pc:spChg>
        <pc:spChg chg="add mod">
          <ac:chgData name="hassan MH" userId="84cd2103f36ef0dc" providerId="LiveId" clId="{5FF0AD6C-5277-44B4-BAFE-132DBCF8265D}" dt="2020-06-17T17:45:18.535" v="303" actId="1035"/>
          <ac:spMkLst>
            <pc:docMk/>
            <pc:sldMk cId="519035439" sldId="279"/>
            <ac:spMk id="124" creationId="{ED84BE97-1732-40F6-B87B-D897C5EED54A}"/>
          </ac:spMkLst>
        </pc:spChg>
        <pc:spChg chg="add mod">
          <ac:chgData name="hassan MH" userId="84cd2103f36ef0dc" providerId="LiveId" clId="{5FF0AD6C-5277-44B4-BAFE-132DBCF8265D}" dt="2020-06-17T18:28:26.993" v="753" actId="207"/>
          <ac:spMkLst>
            <pc:docMk/>
            <pc:sldMk cId="519035439" sldId="279"/>
            <ac:spMk id="125" creationId="{36266203-50F9-4627-86BE-875E62683593}"/>
          </ac:spMkLst>
        </pc:spChg>
        <pc:spChg chg="add mod">
          <ac:chgData name="hassan MH" userId="84cd2103f36ef0dc" providerId="LiveId" clId="{5FF0AD6C-5277-44B4-BAFE-132DBCF8265D}" dt="2020-06-17T17:57:20.521" v="487" actId="1076"/>
          <ac:spMkLst>
            <pc:docMk/>
            <pc:sldMk cId="519035439" sldId="279"/>
            <ac:spMk id="126" creationId="{7B4B05CE-A9E5-40C3-8676-66C6F88EBCED}"/>
          </ac:spMkLst>
        </pc:spChg>
        <pc:spChg chg="add mod">
          <ac:chgData name="hassan MH" userId="84cd2103f36ef0dc" providerId="LiveId" clId="{5FF0AD6C-5277-44B4-BAFE-132DBCF8265D}" dt="2020-06-17T17:47:13.311" v="386" actId="1035"/>
          <ac:spMkLst>
            <pc:docMk/>
            <pc:sldMk cId="519035439" sldId="279"/>
            <ac:spMk id="127" creationId="{FC3F6245-A7B9-47CB-9D5A-C3BB9893DC14}"/>
          </ac:spMkLst>
        </pc:spChg>
        <pc:spChg chg="add mod">
          <ac:chgData name="hassan MH" userId="84cd2103f36ef0dc" providerId="LiveId" clId="{5FF0AD6C-5277-44B4-BAFE-132DBCF8265D}" dt="2020-06-17T18:01:13.758" v="534" actId="20577"/>
          <ac:spMkLst>
            <pc:docMk/>
            <pc:sldMk cId="519035439" sldId="279"/>
            <ac:spMk id="128" creationId="{E4A2702A-8BB9-450D-9CAA-BAC4D8340A7E}"/>
          </ac:spMkLst>
        </pc:spChg>
        <pc:spChg chg="add mod">
          <ac:chgData name="hassan MH" userId="84cd2103f36ef0dc" providerId="LiveId" clId="{5FF0AD6C-5277-44B4-BAFE-132DBCF8265D}" dt="2020-06-17T17:47:13.311" v="386" actId="1035"/>
          <ac:spMkLst>
            <pc:docMk/>
            <pc:sldMk cId="519035439" sldId="279"/>
            <ac:spMk id="129" creationId="{8DD562B5-295C-47FB-A406-A5B797D06F50}"/>
          </ac:spMkLst>
        </pc:spChg>
        <pc:spChg chg="add mod">
          <ac:chgData name="hassan MH" userId="84cd2103f36ef0dc" providerId="LiveId" clId="{5FF0AD6C-5277-44B4-BAFE-132DBCF8265D}" dt="2020-06-17T17:47:13.311" v="386" actId="1035"/>
          <ac:spMkLst>
            <pc:docMk/>
            <pc:sldMk cId="519035439" sldId="279"/>
            <ac:spMk id="130" creationId="{3F423951-7EE6-4829-BDA1-98F985A8F543}"/>
          </ac:spMkLst>
        </pc:spChg>
        <pc:spChg chg="add mod">
          <ac:chgData name="hassan MH" userId="84cd2103f36ef0dc" providerId="LiveId" clId="{5FF0AD6C-5277-44B4-BAFE-132DBCF8265D}" dt="2020-06-17T18:01:24.573" v="538" actId="20577"/>
          <ac:spMkLst>
            <pc:docMk/>
            <pc:sldMk cId="519035439" sldId="279"/>
            <ac:spMk id="131" creationId="{77008201-5E7D-4673-A6AF-79581A0AD013}"/>
          </ac:spMkLst>
        </pc:spChg>
        <pc:spChg chg="add mod">
          <ac:chgData name="hassan MH" userId="84cd2103f36ef0dc" providerId="LiveId" clId="{5FF0AD6C-5277-44B4-BAFE-132DBCF8265D}" dt="2020-06-17T17:47:13.311" v="386" actId="1035"/>
          <ac:spMkLst>
            <pc:docMk/>
            <pc:sldMk cId="519035439" sldId="279"/>
            <ac:spMk id="132" creationId="{A2F7B4F8-615D-410E-8B57-823B083B92ED}"/>
          </ac:spMkLst>
        </pc:spChg>
        <pc:spChg chg="add del mod">
          <ac:chgData name="hassan MH" userId="84cd2103f36ef0dc" providerId="LiveId" clId="{5FF0AD6C-5277-44B4-BAFE-132DBCF8265D}" dt="2020-06-17T17:46:29.958" v="360" actId="478"/>
          <ac:spMkLst>
            <pc:docMk/>
            <pc:sldMk cId="519035439" sldId="279"/>
            <ac:spMk id="133" creationId="{61894F19-F024-4D08-9D67-829B8FD4E908}"/>
          </ac:spMkLst>
        </pc:spChg>
        <pc:spChg chg="add del mod">
          <ac:chgData name="hassan MH" userId="84cd2103f36ef0dc" providerId="LiveId" clId="{5FF0AD6C-5277-44B4-BAFE-132DBCF8265D}" dt="2020-06-17T17:46:29.958" v="360" actId="478"/>
          <ac:spMkLst>
            <pc:docMk/>
            <pc:sldMk cId="519035439" sldId="279"/>
            <ac:spMk id="134" creationId="{401B7CAD-53B6-4D82-ACEA-C6A053B14A7A}"/>
          </ac:spMkLst>
        </pc:spChg>
        <pc:spChg chg="add del mod">
          <ac:chgData name="hassan MH" userId="84cd2103f36ef0dc" providerId="LiveId" clId="{5FF0AD6C-5277-44B4-BAFE-132DBCF8265D}" dt="2020-06-17T17:46:29.958" v="360" actId="478"/>
          <ac:spMkLst>
            <pc:docMk/>
            <pc:sldMk cId="519035439" sldId="279"/>
            <ac:spMk id="135" creationId="{7EDF12DF-B291-447E-8179-F8A8A6DC81A8}"/>
          </ac:spMkLst>
        </pc:spChg>
        <pc:spChg chg="add mod">
          <ac:chgData name="hassan MH" userId="84cd2103f36ef0dc" providerId="LiveId" clId="{5FF0AD6C-5277-44B4-BAFE-132DBCF8265D}" dt="2020-06-17T17:52:01.628" v="444" actId="6549"/>
          <ac:spMkLst>
            <pc:docMk/>
            <pc:sldMk cId="519035439" sldId="279"/>
            <ac:spMk id="136" creationId="{12119A0E-0A18-4054-B438-95F3F0BE0DB2}"/>
          </ac:spMkLst>
        </pc:spChg>
        <pc:spChg chg="add mod">
          <ac:chgData name="hassan MH" userId="84cd2103f36ef0dc" providerId="LiveId" clId="{5FF0AD6C-5277-44B4-BAFE-132DBCF8265D}" dt="2020-06-17T17:23:50.633" v="62" actId="20577"/>
          <ac:spMkLst>
            <pc:docMk/>
            <pc:sldMk cId="519035439" sldId="279"/>
            <ac:spMk id="137" creationId="{BEF796AA-A53D-4DC2-B4FB-469BCB6D79E2}"/>
          </ac:spMkLst>
        </pc:spChg>
        <pc:spChg chg="add mod">
          <ac:chgData name="hassan MH" userId="84cd2103f36ef0dc" providerId="LiveId" clId="{5FF0AD6C-5277-44B4-BAFE-132DBCF8265D}" dt="2020-06-17T17:24:17.014" v="90" actId="20577"/>
          <ac:spMkLst>
            <pc:docMk/>
            <pc:sldMk cId="519035439" sldId="279"/>
            <ac:spMk id="138" creationId="{8E226090-8255-4FAC-B4BE-5BEBD295BE51}"/>
          </ac:spMkLst>
        </pc:spChg>
        <pc:spChg chg="add del mod">
          <ac:chgData name="hassan MH" userId="84cd2103f36ef0dc" providerId="LiveId" clId="{5FF0AD6C-5277-44B4-BAFE-132DBCF8265D}" dt="2020-06-17T17:24:51.322" v="123" actId="20577"/>
          <ac:spMkLst>
            <pc:docMk/>
            <pc:sldMk cId="519035439" sldId="279"/>
            <ac:spMk id="139" creationId="{4341ED63-721A-4259-AF01-7D15D01BE11F}"/>
          </ac:spMkLst>
        </pc:spChg>
        <pc:spChg chg="add mod">
          <ac:chgData name="hassan MH" userId="84cd2103f36ef0dc" providerId="LiveId" clId="{5FF0AD6C-5277-44B4-BAFE-132DBCF8265D}" dt="2020-06-17T17:45:52.748" v="337" actId="1076"/>
          <ac:spMkLst>
            <pc:docMk/>
            <pc:sldMk cId="519035439" sldId="279"/>
            <ac:spMk id="140" creationId="{E2122984-8FCD-4673-97FE-EF05723DF157}"/>
          </ac:spMkLst>
        </pc:spChg>
        <pc:spChg chg="add mod">
          <ac:chgData name="hassan MH" userId="84cd2103f36ef0dc" providerId="LiveId" clId="{5FF0AD6C-5277-44B4-BAFE-132DBCF8265D}" dt="2020-06-17T17:43:58.528" v="262" actId="404"/>
          <ac:spMkLst>
            <pc:docMk/>
            <pc:sldMk cId="519035439" sldId="279"/>
            <ac:spMk id="141" creationId="{93E4C4FB-C199-4560-942C-AD720CF8D50A}"/>
          </ac:spMkLst>
        </pc:spChg>
        <pc:spChg chg="add mod">
          <ac:chgData name="hassan MH" userId="84cd2103f36ef0dc" providerId="LiveId" clId="{5FF0AD6C-5277-44B4-BAFE-132DBCF8265D}" dt="2020-06-17T17:45:44.902" v="336" actId="1038"/>
          <ac:spMkLst>
            <pc:docMk/>
            <pc:sldMk cId="519035439" sldId="279"/>
            <ac:spMk id="142" creationId="{9F467E86-D773-405F-9016-F3D7900FC96D}"/>
          </ac:spMkLst>
        </pc:spChg>
        <pc:spChg chg="add mod">
          <ac:chgData name="hassan MH" userId="84cd2103f36ef0dc" providerId="LiveId" clId="{5FF0AD6C-5277-44B4-BAFE-132DBCF8265D}" dt="2020-06-17T17:43:58.528" v="262" actId="404"/>
          <ac:spMkLst>
            <pc:docMk/>
            <pc:sldMk cId="519035439" sldId="279"/>
            <ac:spMk id="143" creationId="{D424097A-243D-4749-86E1-3B2D09B3E6A5}"/>
          </ac:spMkLst>
        </pc:spChg>
        <pc:spChg chg="add mod">
          <ac:chgData name="hassan MH" userId="84cd2103f36ef0dc" providerId="LiveId" clId="{5FF0AD6C-5277-44B4-BAFE-132DBCF8265D}" dt="2020-06-17T17:43:58.528" v="262" actId="404"/>
          <ac:spMkLst>
            <pc:docMk/>
            <pc:sldMk cId="519035439" sldId="279"/>
            <ac:spMk id="144" creationId="{F1554E33-A106-4AA1-ACFF-6D04D0217394}"/>
          </ac:spMkLst>
        </pc:spChg>
        <pc:spChg chg="add mod">
          <ac:chgData name="hassan MH" userId="84cd2103f36ef0dc" providerId="LiveId" clId="{5FF0AD6C-5277-44B4-BAFE-132DBCF8265D}" dt="2020-06-17T17:43:58.528" v="262" actId="404"/>
          <ac:spMkLst>
            <pc:docMk/>
            <pc:sldMk cId="519035439" sldId="279"/>
            <ac:spMk id="145" creationId="{90CD56BC-F577-4FDC-86DD-5D491CF4EED1}"/>
          </ac:spMkLst>
        </pc:spChg>
        <pc:spChg chg="add mod">
          <ac:chgData name="hassan MH" userId="84cd2103f36ef0dc" providerId="LiveId" clId="{5FF0AD6C-5277-44B4-BAFE-132DBCF8265D}" dt="2020-06-17T17:43:58.528" v="262" actId="404"/>
          <ac:spMkLst>
            <pc:docMk/>
            <pc:sldMk cId="519035439" sldId="279"/>
            <ac:spMk id="146" creationId="{38E6499F-80E0-4E98-8511-8C37EBEB36A7}"/>
          </ac:spMkLst>
        </pc:spChg>
        <pc:spChg chg="add mod">
          <ac:chgData name="hassan MH" userId="84cd2103f36ef0dc" providerId="LiveId" clId="{5FF0AD6C-5277-44B4-BAFE-132DBCF8265D}" dt="2020-06-17T17:43:58.528" v="262" actId="404"/>
          <ac:spMkLst>
            <pc:docMk/>
            <pc:sldMk cId="519035439" sldId="279"/>
            <ac:spMk id="147" creationId="{70B1196F-D72A-4117-B625-40FFA31142DC}"/>
          </ac:spMkLst>
        </pc:spChg>
        <pc:spChg chg="add mod">
          <ac:chgData name="hassan MH" userId="84cd2103f36ef0dc" providerId="LiveId" clId="{5FF0AD6C-5277-44B4-BAFE-132DBCF8265D}" dt="2020-06-17T17:43:58.528" v="262" actId="404"/>
          <ac:spMkLst>
            <pc:docMk/>
            <pc:sldMk cId="519035439" sldId="279"/>
            <ac:spMk id="148" creationId="{FA5B6946-EF1A-43A0-8BFE-A7E6C9582E5E}"/>
          </ac:spMkLst>
        </pc:spChg>
        <pc:spChg chg="add mod">
          <ac:chgData name="hassan MH" userId="84cd2103f36ef0dc" providerId="LiveId" clId="{5FF0AD6C-5277-44B4-BAFE-132DBCF8265D}" dt="2020-06-17T17:23:16.357" v="37"/>
          <ac:spMkLst>
            <pc:docMk/>
            <pc:sldMk cId="519035439" sldId="279"/>
            <ac:spMk id="149" creationId="{E2D51F67-15FF-49FF-9763-3FE6552AC45C}"/>
          </ac:spMkLst>
        </pc:spChg>
        <pc:spChg chg="add mod">
          <ac:chgData name="hassan MH" userId="84cd2103f36ef0dc" providerId="LiveId" clId="{5FF0AD6C-5277-44B4-BAFE-132DBCF8265D}" dt="2020-06-17T17:23:16.357" v="37"/>
          <ac:spMkLst>
            <pc:docMk/>
            <pc:sldMk cId="519035439" sldId="279"/>
            <ac:spMk id="150" creationId="{7F467545-4C71-431E-AD87-AECA6D9BABF5}"/>
          </ac:spMkLst>
        </pc:spChg>
        <pc:spChg chg="add mod">
          <ac:chgData name="hassan MH" userId="84cd2103f36ef0dc" providerId="LiveId" clId="{5FF0AD6C-5277-44B4-BAFE-132DBCF8265D}" dt="2020-06-17T17:23:16.357" v="37"/>
          <ac:spMkLst>
            <pc:docMk/>
            <pc:sldMk cId="519035439" sldId="279"/>
            <ac:spMk id="151" creationId="{2F73DD74-5A4B-431C-A56E-DD046DA32D45}"/>
          </ac:spMkLst>
        </pc:spChg>
        <pc:spChg chg="add mod">
          <ac:chgData name="hassan MH" userId="84cd2103f36ef0dc" providerId="LiveId" clId="{5FF0AD6C-5277-44B4-BAFE-132DBCF8265D}" dt="2020-06-17T17:47:18.076" v="397" actId="1035"/>
          <ac:spMkLst>
            <pc:docMk/>
            <pc:sldMk cId="519035439" sldId="279"/>
            <ac:spMk id="152" creationId="{EF426C1F-1248-4352-9057-2F2C9E36D52F}"/>
          </ac:spMkLst>
        </pc:spChg>
        <pc:spChg chg="add mod">
          <ac:chgData name="hassan MH" userId="84cd2103f36ef0dc" providerId="LiveId" clId="{5FF0AD6C-5277-44B4-BAFE-132DBCF8265D}" dt="2020-06-17T17:47:36.955" v="403" actId="20577"/>
          <ac:spMkLst>
            <pc:docMk/>
            <pc:sldMk cId="519035439" sldId="279"/>
            <ac:spMk id="153" creationId="{FF990268-B1F7-400F-963A-4D65B044A9C6}"/>
          </ac:spMkLst>
        </pc:spChg>
        <pc:spChg chg="add mod">
          <ac:chgData name="hassan MH" userId="84cd2103f36ef0dc" providerId="LiveId" clId="{5FF0AD6C-5277-44B4-BAFE-132DBCF8265D}" dt="2020-06-17T17:47:18.076" v="397" actId="1035"/>
          <ac:spMkLst>
            <pc:docMk/>
            <pc:sldMk cId="519035439" sldId="279"/>
            <ac:spMk id="154" creationId="{BEF57233-4C52-4762-B225-AD5CA4A50F57}"/>
          </ac:spMkLst>
        </pc:spChg>
        <pc:spChg chg="add mod">
          <ac:chgData name="hassan MH" userId="84cd2103f36ef0dc" providerId="LiveId" clId="{5FF0AD6C-5277-44B4-BAFE-132DBCF8265D}" dt="2020-06-17T17:47:18.076" v="397" actId="1035"/>
          <ac:spMkLst>
            <pc:docMk/>
            <pc:sldMk cId="519035439" sldId="279"/>
            <ac:spMk id="155" creationId="{6DB6887B-818B-4D52-AD5E-FBCADF35DE56}"/>
          </ac:spMkLst>
        </pc:spChg>
        <pc:spChg chg="add mod">
          <ac:chgData name="hassan MH" userId="84cd2103f36ef0dc" providerId="LiveId" clId="{5FF0AD6C-5277-44B4-BAFE-132DBCF8265D}" dt="2020-06-17T17:47:18.076" v="397" actId="1035"/>
          <ac:spMkLst>
            <pc:docMk/>
            <pc:sldMk cId="519035439" sldId="279"/>
            <ac:spMk id="156" creationId="{0D5D4089-543B-4F78-AE2A-755CC3A0FA46}"/>
          </ac:spMkLst>
        </pc:spChg>
        <pc:spChg chg="add mod">
          <ac:chgData name="hassan MH" userId="84cd2103f36ef0dc" providerId="LiveId" clId="{5FF0AD6C-5277-44B4-BAFE-132DBCF8265D}" dt="2020-06-17T17:47:18.076" v="397" actId="1035"/>
          <ac:spMkLst>
            <pc:docMk/>
            <pc:sldMk cId="519035439" sldId="279"/>
            <ac:spMk id="157" creationId="{6BC3B2CE-45F3-4932-8766-41B187D80D13}"/>
          </ac:spMkLst>
        </pc:spChg>
        <pc:spChg chg="add mod ord">
          <ac:chgData name="hassan MH" userId="84cd2103f36ef0dc" providerId="LiveId" clId="{5FF0AD6C-5277-44B4-BAFE-132DBCF8265D}" dt="2020-06-17T18:02:03.954" v="543" actId="1035"/>
          <ac:spMkLst>
            <pc:docMk/>
            <pc:sldMk cId="519035439" sldId="279"/>
            <ac:spMk id="158" creationId="{1C8500A7-4E34-45FF-B809-66FBF4C3ABB8}"/>
          </ac:spMkLst>
        </pc:spChg>
        <pc:spChg chg="add mod">
          <ac:chgData name="hassan MH" userId="84cd2103f36ef0dc" providerId="LiveId" clId="{5FF0AD6C-5277-44B4-BAFE-132DBCF8265D}" dt="2020-06-17T18:02:06.117" v="547" actId="1035"/>
          <ac:spMkLst>
            <pc:docMk/>
            <pc:sldMk cId="519035439" sldId="279"/>
            <ac:spMk id="159" creationId="{6B45E158-C7CE-474F-8996-5E79E3675735}"/>
          </ac:spMkLst>
        </pc:spChg>
        <pc:spChg chg="add mod ord">
          <ac:chgData name="hassan MH" userId="84cd2103f36ef0dc" providerId="LiveId" clId="{5FF0AD6C-5277-44B4-BAFE-132DBCF8265D}" dt="2020-06-17T18:02:12.413" v="551" actId="1036"/>
          <ac:spMkLst>
            <pc:docMk/>
            <pc:sldMk cId="519035439" sldId="279"/>
            <ac:spMk id="160" creationId="{4516798C-A462-4472-9BC2-8BEE15699C26}"/>
          </ac:spMkLst>
        </pc:spChg>
        <pc:spChg chg="add mod">
          <ac:chgData name="hassan MH" userId="84cd2103f36ef0dc" providerId="LiveId" clId="{5FF0AD6C-5277-44B4-BAFE-132DBCF8265D}" dt="2020-06-17T17:51:18.536" v="428"/>
          <ac:spMkLst>
            <pc:docMk/>
            <pc:sldMk cId="519035439" sldId="279"/>
            <ac:spMk id="162" creationId="{03D96B24-77F8-4B28-8735-77F4391D0CBB}"/>
          </ac:spMkLst>
        </pc:spChg>
        <pc:spChg chg="mod">
          <ac:chgData name="hassan MH" userId="84cd2103f36ef0dc" providerId="LiveId" clId="{5FF0AD6C-5277-44B4-BAFE-132DBCF8265D}" dt="2020-06-17T17:45:10.316" v="300" actId="571"/>
          <ac:spMkLst>
            <pc:docMk/>
            <pc:sldMk cId="519035439" sldId="279"/>
            <ac:spMk id="164" creationId="{1A31C89E-5815-4937-8D78-619664117A18}"/>
          </ac:spMkLst>
        </pc:spChg>
        <pc:spChg chg="mod">
          <ac:chgData name="hassan MH" userId="84cd2103f36ef0dc" providerId="LiveId" clId="{5FF0AD6C-5277-44B4-BAFE-132DBCF8265D}" dt="2020-06-17T17:45:10.316" v="300" actId="571"/>
          <ac:spMkLst>
            <pc:docMk/>
            <pc:sldMk cId="519035439" sldId="279"/>
            <ac:spMk id="165" creationId="{9850F865-8C6A-42A3-85E7-5EB80D21174D}"/>
          </ac:spMkLst>
        </pc:spChg>
        <pc:spChg chg="mod">
          <ac:chgData name="hassan MH" userId="84cd2103f36ef0dc" providerId="LiveId" clId="{5FF0AD6C-5277-44B4-BAFE-132DBCF8265D}" dt="2020-06-17T17:45:12.429" v="302" actId="948"/>
          <ac:spMkLst>
            <pc:docMk/>
            <pc:sldMk cId="519035439" sldId="279"/>
            <ac:spMk id="167" creationId="{287B3D0E-09E8-4B6C-B249-7B763118F81B}"/>
          </ac:spMkLst>
        </pc:spChg>
        <pc:spChg chg="mod">
          <ac:chgData name="hassan MH" userId="84cd2103f36ef0dc" providerId="LiveId" clId="{5FF0AD6C-5277-44B4-BAFE-132DBCF8265D}" dt="2020-06-17T17:45:12.429" v="302" actId="948"/>
          <ac:spMkLst>
            <pc:docMk/>
            <pc:sldMk cId="519035439" sldId="279"/>
            <ac:spMk id="168" creationId="{49E17AF9-D715-4A39-BB77-119C69DF3210}"/>
          </ac:spMkLst>
        </pc:spChg>
        <pc:spChg chg="add mod">
          <ac:chgData name="hassan MH" userId="84cd2103f36ef0dc" providerId="LiveId" clId="{5FF0AD6C-5277-44B4-BAFE-132DBCF8265D}" dt="2020-06-17T17:47:18.076" v="397" actId="1035"/>
          <ac:spMkLst>
            <pc:docMk/>
            <pc:sldMk cId="519035439" sldId="279"/>
            <ac:spMk id="169" creationId="{FD690EBE-987E-4BA4-8A79-2032BF25FE41}"/>
          </ac:spMkLst>
        </pc:spChg>
        <pc:spChg chg="add mod">
          <ac:chgData name="hassan MH" userId="84cd2103f36ef0dc" providerId="LiveId" clId="{5FF0AD6C-5277-44B4-BAFE-132DBCF8265D}" dt="2020-06-17T17:47:45.343" v="405" actId="20577"/>
          <ac:spMkLst>
            <pc:docMk/>
            <pc:sldMk cId="519035439" sldId="279"/>
            <ac:spMk id="170" creationId="{66938EE6-0C02-48B5-8DD8-A14E17E08F66}"/>
          </ac:spMkLst>
        </pc:spChg>
        <pc:spChg chg="add mod">
          <ac:chgData name="hassan MH" userId="84cd2103f36ef0dc" providerId="LiveId" clId="{5FF0AD6C-5277-44B4-BAFE-132DBCF8265D}" dt="2020-06-17T17:47:18.076" v="397" actId="1035"/>
          <ac:spMkLst>
            <pc:docMk/>
            <pc:sldMk cId="519035439" sldId="279"/>
            <ac:spMk id="171" creationId="{7C714D83-7502-44BA-AFFE-170836244FC8}"/>
          </ac:spMkLst>
        </pc:spChg>
        <pc:spChg chg="add del mod">
          <ac:chgData name="hassan MH" userId="84cd2103f36ef0dc" providerId="LiveId" clId="{5FF0AD6C-5277-44B4-BAFE-132DBCF8265D}" dt="2020-06-17T17:55:03.655" v="459"/>
          <ac:spMkLst>
            <pc:docMk/>
            <pc:sldMk cId="519035439" sldId="279"/>
            <ac:spMk id="172" creationId="{3A8ECFD1-EC41-449E-848D-2FBB284688E1}"/>
          </ac:spMkLst>
        </pc:spChg>
        <pc:spChg chg="add del">
          <ac:chgData name="hassan MH" userId="84cd2103f36ef0dc" providerId="LiveId" clId="{5FF0AD6C-5277-44B4-BAFE-132DBCF8265D}" dt="2020-06-17T17:54:15.074" v="448" actId="478"/>
          <ac:spMkLst>
            <pc:docMk/>
            <pc:sldMk cId="519035439" sldId="279"/>
            <ac:spMk id="173" creationId="{EF55C72D-B44E-4DBD-A01C-3D81C5BC39A7}"/>
          </ac:spMkLst>
        </pc:spChg>
        <pc:spChg chg="add del mod">
          <ac:chgData name="hassan MH" userId="84cd2103f36ef0dc" providerId="LiveId" clId="{5FF0AD6C-5277-44B4-BAFE-132DBCF8265D}" dt="2020-06-17T17:55:03.655" v="459"/>
          <ac:spMkLst>
            <pc:docMk/>
            <pc:sldMk cId="519035439" sldId="279"/>
            <ac:spMk id="174" creationId="{D16B8EB8-2C79-4DC3-99B6-9210B0452ABA}"/>
          </ac:spMkLst>
        </pc:spChg>
        <pc:spChg chg="add del mod ord">
          <ac:chgData name="hassan MH" userId="84cd2103f36ef0dc" providerId="LiveId" clId="{5FF0AD6C-5277-44B4-BAFE-132DBCF8265D}" dt="2020-06-17T17:58:52.328" v="506"/>
          <ac:spMkLst>
            <pc:docMk/>
            <pc:sldMk cId="519035439" sldId="279"/>
            <ac:spMk id="175" creationId="{5A2DBE72-E6FC-403D-9EC7-4BF19CFB238B}"/>
          </ac:spMkLst>
        </pc:spChg>
        <pc:spChg chg="del mod ord">
          <ac:chgData name="hassan MH" userId="84cd2103f36ef0dc" providerId="LiveId" clId="{5FF0AD6C-5277-44B4-BAFE-132DBCF8265D}" dt="2020-06-17T18:21:10.720" v="655" actId="478"/>
          <ac:spMkLst>
            <pc:docMk/>
            <pc:sldMk cId="519035439" sldId="279"/>
            <ac:spMk id="176" creationId="{57BC22F8-3FC3-4B66-A9A2-FA16C0F285CD}"/>
          </ac:spMkLst>
        </pc:spChg>
        <pc:spChg chg="add del mod">
          <ac:chgData name="hassan MH" userId="84cd2103f36ef0dc" providerId="LiveId" clId="{5FF0AD6C-5277-44B4-BAFE-132DBCF8265D}" dt="2020-06-17T17:56:19.195" v="472"/>
          <ac:spMkLst>
            <pc:docMk/>
            <pc:sldMk cId="519035439" sldId="279"/>
            <ac:spMk id="177" creationId="{B6BF0012-6670-4A1E-A420-48526374258A}"/>
          </ac:spMkLst>
        </pc:spChg>
        <pc:spChg chg="add del mod ord">
          <ac:chgData name="hassan MH" userId="84cd2103f36ef0dc" providerId="LiveId" clId="{5FF0AD6C-5277-44B4-BAFE-132DBCF8265D}" dt="2020-06-17T18:00:01.262" v="527"/>
          <ac:spMkLst>
            <pc:docMk/>
            <pc:sldMk cId="519035439" sldId="279"/>
            <ac:spMk id="178" creationId="{3C6F2B3A-2649-40C3-B0F3-8649248017B7}"/>
          </ac:spMkLst>
        </pc:spChg>
        <pc:spChg chg="add del mod">
          <ac:chgData name="hassan MH" userId="84cd2103f36ef0dc" providerId="LiveId" clId="{5FF0AD6C-5277-44B4-BAFE-132DBCF8265D}" dt="2020-06-17T17:56:19.195" v="472"/>
          <ac:spMkLst>
            <pc:docMk/>
            <pc:sldMk cId="519035439" sldId="279"/>
            <ac:spMk id="179" creationId="{0E5AE82C-326B-4C0B-A80D-0601759CB3C3}"/>
          </ac:spMkLst>
        </pc:spChg>
        <pc:spChg chg="del mod ord">
          <ac:chgData name="hassan MH" userId="84cd2103f36ef0dc" providerId="LiveId" clId="{5FF0AD6C-5277-44B4-BAFE-132DBCF8265D}" dt="2020-06-17T18:21:16.822" v="658" actId="478"/>
          <ac:spMkLst>
            <pc:docMk/>
            <pc:sldMk cId="519035439" sldId="279"/>
            <ac:spMk id="180" creationId="{CCABFD20-89A2-43A8-8093-89F3C84D0100}"/>
          </ac:spMkLst>
        </pc:spChg>
        <pc:spChg chg="add del mod">
          <ac:chgData name="hassan MH" userId="84cd2103f36ef0dc" providerId="LiveId" clId="{5FF0AD6C-5277-44B4-BAFE-132DBCF8265D}" dt="2020-06-17T17:58:52.328" v="506"/>
          <ac:spMkLst>
            <pc:docMk/>
            <pc:sldMk cId="519035439" sldId="279"/>
            <ac:spMk id="181" creationId="{F048FEE6-4E04-4BE5-8563-58CAC1EED86C}"/>
          </ac:spMkLst>
        </pc:spChg>
        <pc:spChg chg="add del mod">
          <ac:chgData name="hassan MH" userId="84cd2103f36ef0dc" providerId="LiveId" clId="{5FF0AD6C-5277-44B4-BAFE-132DBCF8265D}" dt="2020-06-17T17:58:52.328" v="506"/>
          <ac:spMkLst>
            <pc:docMk/>
            <pc:sldMk cId="519035439" sldId="279"/>
            <ac:spMk id="182" creationId="{A22F9AA7-0BC4-4604-899B-A82367DEFE49}"/>
          </ac:spMkLst>
        </pc:spChg>
        <pc:spChg chg="del mod">
          <ac:chgData name="hassan MH" userId="84cd2103f36ef0dc" providerId="LiveId" clId="{5FF0AD6C-5277-44B4-BAFE-132DBCF8265D}" dt="2020-06-17T18:21:13.386" v="656" actId="478"/>
          <ac:spMkLst>
            <pc:docMk/>
            <pc:sldMk cId="519035439" sldId="279"/>
            <ac:spMk id="183" creationId="{88BC846A-03D0-4A91-AF6F-8B2A3A9FE64A}"/>
          </ac:spMkLst>
        </pc:spChg>
        <pc:spChg chg="add del mod">
          <ac:chgData name="hassan MH" userId="84cd2103f36ef0dc" providerId="LiveId" clId="{5FF0AD6C-5277-44B4-BAFE-132DBCF8265D}" dt="2020-06-17T18:00:01.262" v="527"/>
          <ac:spMkLst>
            <pc:docMk/>
            <pc:sldMk cId="519035439" sldId="279"/>
            <ac:spMk id="184" creationId="{0AC743A9-8856-4F77-8D6F-915D9F3B9274}"/>
          </ac:spMkLst>
        </pc:spChg>
        <pc:spChg chg="add del mod">
          <ac:chgData name="hassan MH" userId="84cd2103f36ef0dc" providerId="LiveId" clId="{5FF0AD6C-5277-44B4-BAFE-132DBCF8265D}" dt="2020-06-17T18:00:01.262" v="527"/>
          <ac:spMkLst>
            <pc:docMk/>
            <pc:sldMk cId="519035439" sldId="279"/>
            <ac:spMk id="185" creationId="{881A2B09-521D-4A07-95A5-45C3C2667DFA}"/>
          </ac:spMkLst>
        </pc:spChg>
        <pc:spChg chg="del mod">
          <ac:chgData name="hassan MH" userId="84cd2103f36ef0dc" providerId="LiveId" clId="{5FF0AD6C-5277-44B4-BAFE-132DBCF8265D}" dt="2020-06-17T18:21:16.146" v="657" actId="478"/>
          <ac:spMkLst>
            <pc:docMk/>
            <pc:sldMk cId="519035439" sldId="279"/>
            <ac:spMk id="186" creationId="{4E6D4AC9-F01C-4787-9405-F8F0F7A70C73}"/>
          </ac:spMkLst>
        </pc:spChg>
        <pc:grpChg chg="add del mod">
          <ac:chgData name="hassan MH" userId="84cd2103f36ef0dc" providerId="LiveId" clId="{5FF0AD6C-5277-44B4-BAFE-132DBCF8265D}" dt="2020-06-17T17:23:05.640" v="36"/>
          <ac:grpSpMkLst>
            <pc:docMk/>
            <pc:sldMk cId="519035439" sldId="279"/>
            <ac:grpSpMk id="8" creationId="{137048C0-C1AB-4890-8FC2-D02D9D3BD67A}"/>
          </ac:grpSpMkLst>
        </pc:grpChg>
        <pc:grpChg chg="add del mod">
          <ac:chgData name="hassan MH" userId="84cd2103f36ef0dc" providerId="LiveId" clId="{5FF0AD6C-5277-44B4-BAFE-132DBCF8265D}" dt="2020-06-17T17:23:05.640" v="36"/>
          <ac:grpSpMkLst>
            <pc:docMk/>
            <pc:sldMk cId="519035439" sldId="279"/>
            <ac:grpSpMk id="11" creationId="{B20AAF29-ACE7-40AD-8D2E-DC1E26F6FFD6}"/>
          </ac:grpSpMkLst>
        </pc:grpChg>
        <pc:grpChg chg="add del mod">
          <ac:chgData name="hassan MH" userId="84cd2103f36ef0dc" providerId="LiveId" clId="{5FF0AD6C-5277-44B4-BAFE-132DBCF8265D}" dt="2020-06-17T17:23:05.640" v="36"/>
          <ac:grpSpMkLst>
            <pc:docMk/>
            <pc:sldMk cId="519035439" sldId="279"/>
            <ac:grpSpMk id="14" creationId="{FF84643A-5AFE-42D8-ADF7-B59B2806D457}"/>
          </ac:grpSpMkLst>
        </pc:grpChg>
        <pc:grpChg chg="add del mod">
          <ac:chgData name="hassan MH" userId="84cd2103f36ef0dc" providerId="LiveId" clId="{5FF0AD6C-5277-44B4-BAFE-132DBCF8265D}" dt="2020-06-17T17:23:05.640" v="36"/>
          <ac:grpSpMkLst>
            <pc:docMk/>
            <pc:sldMk cId="519035439" sldId="279"/>
            <ac:grpSpMk id="23" creationId="{CF00C303-0006-427B-9D6C-A4A79A340D76}"/>
          </ac:grpSpMkLst>
        </pc:grpChg>
        <pc:grpChg chg="add del mod">
          <ac:chgData name="hassan MH" userId="84cd2103f36ef0dc" providerId="LiveId" clId="{5FF0AD6C-5277-44B4-BAFE-132DBCF8265D}" dt="2020-06-17T17:45:06.556" v="299" actId="478"/>
          <ac:grpSpMkLst>
            <pc:docMk/>
            <pc:sldMk cId="519035439" sldId="279"/>
            <ac:grpSpMk id="85" creationId="{4134A3B7-200C-4D88-8DF0-3DF10E3413AC}"/>
          </ac:grpSpMkLst>
        </pc:grpChg>
        <pc:grpChg chg="add del mod">
          <ac:chgData name="hassan MH" userId="84cd2103f36ef0dc" providerId="LiveId" clId="{5FF0AD6C-5277-44B4-BAFE-132DBCF8265D}" dt="2020-06-17T17:45:05.431" v="298" actId="478"/>
          <ac:grpSpMkLst>
            <pc:docMk/>
            <pc:sldMk cId="519035439" sldId="279"/>
            <ac:grpSpMk id="88" creationId="{1543DE1B-773A-422A-A824-BFD39C832D28}"/>
          </ac:grpSpMkLst>
        </pc:grpChg>
        <pc:grpChg chg="add mod">
          <ac:chgData name="hassan MH" userId="84cd2103f36ef0dc" providerId="LiveId" clId="{5FF0AD6C-5277-44B4-BAFE-132DBCF8265D}" dt="2020-06-17T17:23:16.357" v="37"/>
          <ac:grpSpMkLst>
            <pc:docMk/>
            <pc:sldMk cId="519035439" sldId="279"/>
            <ac:grpSpMk id="91" creationId="{0BE3AED0-609A-4880-AF89-2E74C3633C97}"/>
          </ac:grpSpMkLst>
        </pc:grpChg>
        <pc:grpChg chg="add mod">
          <ac:chgData name="hassan MH" userId="84cd2103f36ef0dc" providerId="LiveId" clId="{5FF0AD6C-5277-44B4-BAFE-132DBCF8265D}" dt="2020-06-17T17:23:16.357" v="37"/>
          <ac:grpSpMkLst>
            <pc:docMk/>
            <pc:sldMk cId="519035439" sldId="279"/>
            <ac:grpSpMk id="100" creationId="{A7BB8CED-6271-481F-9C0F-ED79C7349F75}"/>
          </ac:grpSpMkLst>
        </pc:grpChg>
        <pc:grpChg chg="add mod">
          <ac:chgData name="hassan MH" userId="84cd2103f36ef0dc" providerId="LiveId" clId="{5FF0AD6C-5277-44B4-BAFE-132DBCF8265D}" dt="2020-06-17T17:47:13.311" v="386" actId="1035"/>
          <ac:grpSpMkLst>
            <pc:docMk/>
            <pc:sldMk cId="519035439" sldId="279"/>
            <ac:grpSpMk id="163" creationId="{DE3B8494-CE95-46AA-AF0B-5CD5AA1CFEE8}"/>
          </ac:grpSpMkLst>
        </pc:grpChg>
        <pc:grpChg chg="add mod">
          <ac:chgData name="hassan MH" userId="84cd2103f36ef0dc" providerId="LiveId" clId="{5FF0AD6C-5277-44B4-BAFE-132DBCF8265D}" dt="2020-06-17T17:47:18.076" v="397" actId="1035"/>
          <ac:grpSpMkLst>
            <pc:docMk/>
            <pc:sldMk cId="519035439" sldId="279"/>
            <ac:grpSpMk id="166" creationId="{D08613E8-43DC-4424-8FF2-A485537B000B}"/>
          </ac:grpSpMkLst>
        </pc:grpChg>
        <pc:picChg chg="add mod ord">
          <ac:chgData name="hassan MH" userId="84cd2103f36ef0dc" providerId="LiveId" clId="{5FF0AD6C-5277-44B4-BAFE-132DBCF8265D}" dt="2020-06-17T18:22:45.994" v="670" actId="14100"/>
          <ac:picMkLst>
            <pc:docMk/>
            <pc:sldMk cId="519035439" sldId="279"/>
            <ac:picMk id="2" creationId="{BCB54B9E-CEEB-4948-8179-E06FFB4867B8}"/>
          </ac:picMkLst>
        </pc:picChg>
        <pc:picChg chg="add del mod">
          <ac:chgData name="hassan MH" userId="84cd2103f36ef0dc" providerId="LiveId" clId="{5FF0AD6C-5277-44B4-BAFE-132DBCF8265D}" dt="2020-06-17T17:16:41.490" v="23" actId="478"/>
          <ac:picMkLst>
            <pc:docMk/>
            <pc:sldMk cId="519035439" sldId="279"/>
            <ac:picMk id="4" creationId="{8BED8537-2157-4C25-B77D-E379461ACEFC}"/>
          </ac:picMkLst>
        </pc:picChg>
        <pc:picChg chg="add del mod">
          <ac:chgData name="hassan MH" userId="84cd2103f36ef0dc" providerId="LiveId" clId="{5FF0AD6C-5277-44B4-BAFE-132DBCF8265D}" dt="2020-06-17T17:14:58.828" v="13" actId="21"/>
          <ac:picMkLst>
            <pc:docMk/>
            <pc:sldMk cId="519035439" sldId="279"/>
            <ac:picMk id="5" creationId="{AC16C5F2-0CDA-4E9B-A1A1-78B84A84E453}"/>
          </ac:picMkLst>
        </pc:picChg>
        <pc:picChg chg="add del mod">
          <ac:chgData name="hassan MH" userId="84cd2103f36ef0dc" providerId="LiveId" clId="{5FF0AD6C-5277-44B4-BAFE-132DBCF8265D}" dt="2020-06-17T17:17:24.541" v="29" actId="478"/>
          <ac:picMkLst>
            <pc:docMk/>
            <pc:sldMk cId="519035439" sldId="279"/>
            <ac:picMk id="6" creationId="{A21A707A-97A5-4B62-B618-5A8B696C607F}"/>
          </ac:picMkLst>
        </pc:picChg>
        <pc:picChg chg="add del mod">
          <ac:chgData name="hassan MH" userId="84cd2103f36ef0dc" providerId="LiveId" clId="{5FF0AD6C-5277-44B4-BAFE-132DBCF8265D}" dt="2020-06-17T18:00:05.567" v="528" actId="478"/>
          <ac:picMkLst>
            <pc:docMk/>
            <pc:sldMk cId="519035439" sldId="279"/>
            <ac:picMk id="7" creationId="{4F835A14-0A7A-402B-9CD8-06BD9457C244}"/>
          </ac:picMkLst>
        </pc:picChg>
        <pc:picChg chg="add del mod">
          <ac:chgData name="hassan MH" userId="84cd2103f36ef0dc" providerId="LiveId" clId="{5FF0AD6C-5277-44B4-BAFE-132DBCF8265D}" dt="2020-06-17T17:23:05.640" v="36"/>
          <ac:picMkLst>
            <pc:docMk/>
            <pc:sldMk cId="519035439" sldId="279"/>
            <ac:picMk id="84" creationId="{EF6B1D7D-3679-43C7-9B88-B2A922A542C6}"/>
          </ac:picMkLst>
        </pc:picChg>
        <pc:picChg chg="add del mod">
          <ac:chgData name="hassan MH" userId="84cd2103f36ef0dc" providerId="LiveId" clId="{5FF0AD6C-5277-44B4-BAFE-132DBCF8265D}" dt="2020-06-17T17:30:44.155" v="198" actId="478"/>
          <ac:picMkLst>
            <pc:docMk/>
            <pc:sldMk cId="519035439" sldId="279"/>
            <ac:picMk id="161" creationId="{B7F9213D-4389-41E2-9E52-60B597E42667}"/>
          </ac:picMkLst>
        </pc:picChg>
      </pc:sldChg>
      <pc:sldChg chg="addSp delSp modSp add del mod">
        <pc:chgData name="hassan MH" userId="84cd2103f36ef0dc" providerId="LiveId" clId="{5FF0AD6C-5277-44B4-BAFE-132DBCF8265D}" dt="2020-06-17T18:23:02.323" v="671" actId="47"/>
        <pc:sldMkLst>
          <pc:docMk/>
          <pc:sldMk cId="3687228420" sldId="280"/>
        </pc:sldMkLst>
        <pc:spChg chg="mod">
          <ac:chgData name="hassan MH" userId="84cd2103f36ef0dc" providerId="LiveId" clId="{5FF0AD6C-5277-44B4-BAFE-132DBCF8265D}" dt="2020-06-17T18:11:32.695" v="592" actId="207"/>
          <ac:spMkLst>
            <pc:docMk/>
            <pc:sldMk cId="3687228420" sldId="280"/>
            <ac:spMk id="92" creationId="{3D33B311-90F8-4F05-92E6-A3CCE997A4B5}"/>
          </ac:spMkLst>
        </pc:spChg>
        <pc:spChg chg="mod">
          <ac:chgData name="hassan MH" userId="84cd2103f36ef0dc" providerId="LiveId" clId="{5FF0AD6C-5277-44B4-BAFE-132DBCF8265D}" dt="2020-06-17T18:13:35.145" v="653" actId="207"/>
          <ac:spMkLst>
            <pc:docMk/>
            <pc:sldMk cId="3687228420" sldId="280"/>
            <ac:spMk id="93" creationId="{6DA04082-18AB-4B51-87CF-E0F96C0434FF}"/>
          </ac:spMkLst>
        </pc:spChg>
        <pc:spChg chg="mod">
          <ac:chgData name="hassan MH" userId="84cd2103f36ef0dc" providerId="LiveId" clId="{5FF0AD6C-5277-44B4-BAFE-132DBCF8265D}" dt="2020-06-17T18:11:34.288" v="593" actId="207"/>
          <ac:spMkLst>
            <pc:docMk/>
            <pc:sldMk cId="3687228420" sldId="280"/>
            <ac:spMk id="95" creationId="{0CBE7BCD-30F8-48C5-B6FA-62CD7774FB98}"/>
          </ac:spMkLst>
        </pc:spChg>
        <pc:spChg chg="mod">
          <ac:chgData name="hassan MH" userId="84cd2103f36ef0dc" providerId="LiveId" clId="{5FF0AD6C-5277-44B4-BAFE-132DBCF8265D}" dt="2020-06-17T18:11:35.569" v="594" actId="207"/>
          <ac:spMkLst>
            <pc:docMk/>
            <pc:sldMk cId="3687228420" sldId="280"/>
            <ac:spMk id="97" creationId="{5FB97BB2-31A9-413C-87A7-B3E7228D09EF}"/>
          </ac:spMkLst>
        </pc:spChg>
        <pc:spChg chg="mod">
          <ac:chgData name="hassan MH" userId="84cd2103f36ef0dc" providerId="LiveId" clId="{5FF0AD6C-5277-44B4-BAFE-132DBCF8265D}" dt="2020-06-17T18:11:36.084" v="595" actId="207"/>
          <ac:spMkLst>
            <pc:docMk/>
            <pc:sldMk cId="3687228420" sldId="280"/>
            <ac:spMk id="99" creationId="{26068282-701D-4F21-ADE5-79872F917576}"/>
          </ac:spMkLst>
        </pc:spChg>
        <pc:spChg chg="mod">
          <ac:chgData name="hassan MH" userId="84cd2103f36ef0dc" providerId="LiveId" clId="{5FF0AD6C-5277-44B4-BAFE-132DBCF8265D}" dt="2020-06-17T18:11:36.764" v="596" actId="207"/>
          <ac:spMkLst>
            <pc:docMk/>
            <pc:sldMk cId="3687228420" sldId="280"/>
            <ac:spMk id="103" creationId="{A10BA772-967B-419D-9153-7C407767DB93}"/>
          </ac:spMkLst>
        </pc:spChg>
        <pc:spChg chg="mod">
          <ac:chgData name="hassan MH" userId="84cd2103f36ef0dc" providerId="LiveId" clId="{5FF0AD6C-5277-44B4-BAFE-132DBCF8265D}" dt="2020-06-17T18:11:37.871" v="597" actId="207"/>
          <ac:spMkLst>
            <pc:docMk/>
            <pc:sldMk cId="3687228420" sldId="280"/>
            <ac:spMk id="105" creationId="{E8AAB68B-D78D-4287-BA1B-C7BFA38A913A}"/>
          </ac:spMkLst>
        </pc:spChg>
        <pc:spChg chg="mod">
          <ac:chgData name="hassan MH" userId="84cd2103f36ef0dc" providerId="LiveId" clId="{5FF0AD6C-5277-44B4-BAFE-132DBCF8265D}" dt="2020-06-17T18:11:38.595" v="598" actId="207"/>
          <ac:spMkLst>
            <pc:docMk/>
            <pc:sldMk cId="3687228420" sldId="280"/>
            <ac:spMk id="106" creationId="{2C5C4D5D-8849-4F9B-85FC-FD9D458AF204}"/>
          </ac:spMkLst>
        </pc:spChg>
        <pc:spChg chg="mod">
          <ac:chgData name="hassan MH" userId="84cd2103f36ef0dc" providerId="LiveId" clId="{5FF0AD6C-5277-44B4-BAFE-132DBCF8265D}" dt="2020-06-17T18:11:39.257" v="599" actId="207"/>
          <ac:spMkLst>
            <pc:docMk/>
            <pc:sldMk cId="3687228420" sldId="280"/>
            <ac:spMk id="107" creationId="{39C16288-F99C-4080-81BD-53AEA2878454}"/>
          </ac:spMkLst>
        </pc:spChg>
        <pc:spChg chg="mod">
          <ac:chgData name="hassan MH" userId="84cd2103f36ef0dc" providerId="LiveId" clId="{5FF0AD6C-5277-44B4-BAFE-132DBCF8265D}" dt="2020-06-17T18:11:40.108" v="600" actId="207"/>
          <ac:spMkLst>
            <pc:docMk/>
            <pc:sldMk cId="3687228420" sldId="280"/>
            <ac:spMk id="108" creationId="{322FBCF9-6D3A-4770-B247-BB5A4CC4082A}"/>
          </ac:spMkLst>
        </pc:spChg>
        <pc:spChg chg="mod">
          <ac:chgData name="hassan MH" userId="84cd2103f36ef0dc" providerId="LiveId" clId="{5FF0AD6C-5277-44B4-BAFE-132DBCF8265D}" dt="2020-06-17T18:11:40.873" v="601" actId="207"/>
          <ac:spMkLst>
            <pc:docMk/>
            <pc:sldMk cId="3687228420" sldId="280"/>
            <ac:spMk id="109" creationId="{CD9F4AB6-FE3C-4B87-B85A-B9DEA113ADAD}"/>
          </ac:spMkLst>
        </pc:spChg>
        <pc:spChg chg="mod">
          <ac:chgData name="hassan MH" userId="84cd2103f36ef0dc" providerId="LiveId" clId="{5FF0AD6C-5277-44B4-BAFE-132DBCF8265D}" dt="2020-06-17T18:11:42.291" v="602" actId="207"/>
          <ac:spMkLst>
            <pc:docMk/>
            <pc:sldMk cId="3687228420" sldId="280"/>
            <ac:spMk id="110" creationId="{32612B43-3E30-47F0-830F-B63773CBB9E5}"/>
          </ac:spMkLst>
        </pc:spChg>
        <pc:spChg chg="mod">
          <ac:chgData name="hassan MH" userId="84cd2103f36ef0dc" providerId="LiveId" clId="{5FF0AD6C-5277-44B4-BAFE-132DBCF8265D}" dt="2020-06-17T18:11:43.296" v="603" actId="207"/>
          <ac:spMkLst>
            <pc:docMk/>
            <pc:sldMk cId="3687228420" sldId="280"/>
            <ac:spMk id="111" creationId="{2852AF52-DBE3-4335-996B-59B208CAEACB}"/>
          </ac:spMkLst>
        </pc:spChg>
        <pc:spChg chg="mod">
          <ac:chgData name="hassan MH" userId="84cd2103f36ef0dc" providerId="LiveId" clId="{5FF0AD6C-5277-44B4-BAFE-132DBCF8265D}" dt="2020-06-17T18:11:43.948" v="604" actId="207"/>
          <ac:spMkLst>
            <pc:docMk/>
            <pc:sldMk cId="3687228420" sldId="280"/>
            <ac:spMk id="112" creationId="{3A49959D-D98F-46E9-AF71-854FD6042464}"/>
          </ac:spMkLst>
        </pc:spChg>
        <pc:spChg chg="mod">
          <ac:chgData name="hassan MH" userId="84cd2103f36ef0dc" providerId="LiveId" clId="{5FF0AD6C-5277-44B4-BAFE-132DBCF8265D}" dt="2020-06-17T18:11:45.382" v="605" actId="207"/>
          <ac:spMkLst>
            <pc:docMk/>
            <pc:sldMk cId="3687228420" sldId="280"/>
            <ac:spMk id="113" creationId="{C993C7A7-FCCA-4104-AE79-406DEA4886BF}"/>
          </ac:spMkLst>
        </pc:spChg>
        <pc:spChg chg="mod">
          <ac:chgData name="hassan MH" userId="84cd2103f36ef0dc" providerId="LiveId" clId="{5FF0AD6C-5277-44B4-BAFE-132DBCF8265D}" dt="2020-06-17T18:11:54.658" v="610" actId="207"/>
          <ac:spMkLst>
            <pc:docMk/>
            <pc:sldMk cId="3687228420" sldId="280"/>
            <ac:spMk id="114" creationId="{B473500C-1F8C-4F85-899D-A95A092B8CB8}"/>
          </ac:spMkLst>
        </pc:spChg>
        <pc:spChg chg="mod">
          <ac:chgData name="hassan MH" userId="84cd2103f36ef0dc" providerId="LiveId" clId="{5FF0AD6C-5277-44B4-BAFE-132DBCF8265D}" dt="2020-06-17T18:11:46.585" v="607" actId="207"/>
          <ac:spMkLst>
            <pc:docMk/>
            <pc:sldMk cId="3687228420" sldId="280"/>
            <ac:spMk id="116" creationId="{13FF6EE4-57FC-44EB-8C39-32FCAB8445FB}"/>
          </ac:spMkLst>
        </pc:spChg>
        <pc:spChg chg="mod">
          <ac:chgData name="hassan MH" userId="84cd2103f36ef0dc" providerId="LiveId" clId="{5FF0AD6C-5277-44B4-BAFE-132DBCF8265D}" dt="2020-06-17T18:11:52.402" v="609" actId="207"/>
          <ac:spMkLst>
            <pc:docMk/>
            <pc:sldMk cId="3687228420" sldId="280"/>
            <ac:spMk id="119" creationId="{1EC84B57-7BE5-4EA1-9A8A-9A0D467C262E}"/>
          </ac:spMkLst>
        </pc:spChg>
        <pc:spChg chg="mod">
          <ac:chgData name="hassan MH" userId="84cd2103f36ef0dc" providerId="LiveId" clId="{5FF0AD6C-5277-44B4-BAFE-132DBCF8265D}" dt="2020-06-17T18:11:47.103" v="608" actId="207"/>
          <ac:spMkLst>
            <pc:docMk/>
            <pc:sldMk cId="3687228420" sldId="280"/>
            <ac:spMk id="120" creationId="{08792F27-D4A6-404F-A4AE-5459FF0CC2BB}"/>
          </ac:spMkLst>
        </pc:spChg>
        <pc:spChg chg="mod">
          <ac:chgData name="hassan MH" userId="84cd2103f36ef0dc" providerId="LiveId" clId="{5FF0AD6C-5277-44B4-BAFE-132DBCF8265D}" dt="2020-06-17T18:11:46.105" v="606" actId="207"/>
          <ac:spMkLst>
            <pc:docMk/>
            <pc:sldMk cId="3687228420" sldId="280"/>
            <ac:spMk id="121" creationId="{272E5010-8F03-45D0-A180-4EE2076691BC}"/>
          </ac:spMkLst>
        </pc:spChg>
        <pc:spChg chg="mod">
          <ac:chgData name="hassan MH" userId="84cd2103f36ef0dc" providerId="LiveId" clId="{5FF0AD6C-5277-44B4-BAFE-132DBCF8265D}" dt="2020-06-17T18:09:31.725" v="570" actId="14100"/>
          <ac:spMkLst>
            <pc:docMk/>
            <pc:sldMk cId="3687228420" sldId="280"/>
            <ac:spMk id="158" creationId="{1C8500A7-4E34-45FF-B809-66FBF4C3ABB8}"/>
          </ac:spMkLst>
        </pc:spChg>
        <pc:spChg chg="mod">
          <ac:chgData name="hassan MH" userId="84cd2103f36ef0dc" providerId="LiveId" clId="{5FF0AD6C-5277-44B4-BAFE-132DBCF8265D}" dt="2020-06-17T18:09:28.620" v="569" actId="14100"/>
          <ac:spMkLst>
            <pc:docMk/>
            <pc:sldMk cId="3687228420" sldId="280"/>
            <ac:spMk id="159" creationId="{6B45E158-C7CE-474F-8996-5E79E3675735}"/>
          </ac:spMkLst>
        </pc:spChg>
        <pc:spChg chg="mod">
          <ac:chgData name="hassan MH" userId="84cd2103f36ef0dc" providerId="LiveId" clId="{5FF0AD6C-5277-44B4-BAFE-132DBCF8265D}" dt="2020-06-17T18:11:21.340" v="588" actId="14100"/>
          <ac:spMkLst>
            <pc:docMk/>
            <pc:sldMk cId="3687228420" sldId="280"/>
            <ac:spMk id="160" creationId="{4516798C-A462-4472-9BC2-8BEE15699C26}"/>
          </ac:spMkLst>
        </pc:spChg>
        <pc:spChg chg="mod">
          <ac:chgData name="hassan MH" userId="84cd2103f36ef0dc" providerId="LiveId" clId="{5FF0AD6C-5277-44B4-BAFE-132DBCF8265D}" dt="2020-06-17T18:11:30.935" v="591" actId="207"/>
          <ac:spMkLst>
            <pc:docMk/>
            <pc:sldMk cId="3687228420" sldId="280"/>
            <ac:spMk id="164" creationId="{1A31C89E-5815-4937-8D78-619664117A18}"/>
          </ac:spMkLst>
        </pc:spChg>
        <pc:spChg chg="mod">
          <ac:chgData name="hassan MH" userId="84cd2103f36ef0dc" providerId="LiveId" clId="{5FF0AD6C-5277-44B4-BAFE-132DBCF8265D}" dt="2020-06-17T18:13:33.686" v="652" actId="207"/>
          <ac:spMkLst>
            <pc:docMk/>
            <pc:sldMk cId="3687228420" sldId="280"/>
            <ac:spMk id="165" creationId="{9850F865-8C6A-42A3-85E7-5EB80D21174D}"/>
          </ac:spMkLst>
        </pc:spChg>
        <pc:spChg chg="mod">
          <ac:chgData name="hassan MH" userId="84cd2103f36ef0dc" providerId="LiveId" clId="{5FF0AD6C-5277-44B4-BAFE-132DBCF8265D}" dt="2020-06-17T18:11:28.922" v="590" actId="207"/>
          <ac:spMkLst>
            <pc:docMk/>
            <pc:sldMk cId="3687228420" sldId="280"/>
            <ac:spMk id="167" creationId="{287B3D0E-09E8-4B6C-B249-7B763118F81B}"/>
          </ac:spMkLst>
        </pc:spChg>
        <pc:spChg chg="mod">
          <ac:chgData name="hassan MH" userId="84cd2103f36ef0dc" providerId="LiveId" clId="{5FF0AD6C-5277-44B4-BAFE-132DBCF8265D}" dt="2020-06-17T18:13:31.760" v="651" actId="207"/>
          <ac:spMkLst>
            <pc:docMk/>
            <pc:sldMk cId="3687228420" sldId="280"/>
            <ac:spMk id="168" creationId="{49E17AF9-D715-4A39-BB77-119C69DF3210}"/>
          </ac:spMkLst>
        </pc:spChg>
        <pc:spChg chg="mod">
          <ac:chgData name="hassan MH" userId="84cd2103f36ef0dc" providerId="LiveId" clId="{5FF0AD6C-5277-44B4-BAFE-132DBCF8265D}" dt="2020-06-17T18:13:27.674" v="649" actId="207"/>
          <ac:spMkLst>
            <pc:docMk/>
            <pc:sldMk cId="3687228420" sldId="280"/>
            <ac:spMk id="176" creationId="{57BC22F8-3FC3-4B66-A9A2-FA16C0F285CD}"/>
          </ac:spMkLst>
        </pc:spChg>
        <pc:spChg chg="mod">
          <ac:chgData name="hassan MH" userId="84cd2103f36ef0dc" providerId="LiveId" clId="{5FF0AD6C-5277-44B4-BAFE-132DBCF8265D}" dt="2020-06-17T18:13:29.852" v="650" actId="207"/>
          <ac:spMkLst>
            <pc:docMk/>
            <pc:sldMk cId="3687228420" sldId="280"/>
            <ac:spMk id="180" creationId="{CCABFD20-89A2-43A8-8093-89F3C84D0100}"/>
          </ac:spMkLst>
        </pc:spChg>
        <pc:spChg chg="mod">
          <ac:chgData name="hassan MH" userId="84cd2103f36ef0dc" providerId="LiveId" clId="{5FF0AD6C-5277-44B4-BAFE-132DBCF8265D}" dt="2020-06-17T18:10:35.242" v="583"/>
          <ac:spMkLst>
            <pc:docMk/>
            <pc:sldMk cId="3687228420" sldId="280"/>
            <ac:spMk id="183" creationId="{88BC846A-03D0-4A91-AF6F-8B2A3A9FE64A}"/>
          </ac:spMkLst>
        </pc:spChg>
        <pc:spChg chg="mod">
          <ac:chgData name="hassan MH" userId="84cd2103f36ef0dc" providerId="LiveId" clId="{5FF0AD6C-5277-44B4-BAFE-132DBCF8265D}" dt="2020-06-17T18:09:16.595" v="567" actId="207"/>
          <ac:spMkLst>
            <pc:docMk/>
            <pc:sldMk cId="3687228420" sldId="280"/>
            <ac:spMk id="186" creationId="{4E6D4AC9-F01C-4787-9405-F8F0F7A70C73}"/>
          </ac:spMkLst>
        </pc:spChg>
        <pc:grpChg chg="mod">
          <ac:chgData name="hassan MH" userId="84cd2103f36ef0dc" providerId="LiveId" clId="{5FF0AD6C-5277-44B4-BAFE-132DBCF8265D}" dt="2020-06-17T18:11:11.443" v="585" actId="207"/>
          <ac:grpSpMkLst>
            <pc:docMk/>
            <pc:sldMk cId="3687228420" sldId="280"/>
            <ac:grpSpMk id="91" creationId="{0BE3AED0-609A-4880-AF89-2E74C3633C97}"/>
          </ac:grpSpMkLst>
        </pc:grpChg>
        <pc:picChg chg="add del mod">
          <ac:chgData name="hassan MH" userId="84cd2103f36ef0dc" providerId="LiveId" clId="{5FF0AD6C-5277-44B4-BAFE-132DBCF8265D}" dt="2020-06-17T18:11:59.471" v="611" actId="478"/>
          <ac:picMkLst>
            <pc:docMk/>
            <pc:sldMk cId="3687228420" sldId="280"/>
            <ac:picMk id="3" creationId="{109BE7B6-DBEC-4E4E-B623-D430A6A9C673}"/>
          </ac:picMkLst>
        </pc:picChg>
      </pc:sldChg>
      <pc:sldChg chg="addSp delSp modSp add del mod">
        <pc:chgData name="hassan MH" userId="84cd2103f36ef0dc" providerId="LiveId" clId="{5FF0AD6C-5277-44B4-BAFE-132DBCF8265D}" dt="2020-06-17T18:23:02.323" v="671" actId="47"/>
        <pc:sldMkLst>
          <pc:docMk/>
          <pc:sldMk cId="636544828" sldId="281"/>
        </pc:sldMkLst>
        <pc:spChg chg="mod">
          <ac:chgData name="hassan MH" userId="84cd2103f36ef0dc" providerId="LiveId" clId="{5FF0AD6C-5277-44B4-BAFE-132DBCF8265D}" dt="2020-06-17T18:12:31.893" v="624" actId="207"/>
          <ac:spMkLst>
            <pc:docMk/>
            <pc:sldMk cId="636544828" sldId="281"/>
            <ac:spMk id="92" creationId="{3D33B311-90F8-4F05-92E6-A3CCE997A4B5}"/>
          </ac:spMkLst>
        </pc:spChg>
        <pc:spChg chg="mod">
          <ac:chgData name="hassan MH" userId="84cd2103f36ef0dc" providerId="LiveId" clId="{5FF0AD6C-5277-44B4-BAFE-132DBCF8265D}" dt="2020-06-17T18:13:08.134" v="645" actId="207"/>
          <ac:spMkLst>
            <pc:docMk/>
            <pc:sldMk cId="636544828" sldId="281"/>
            <ac:spMk id="93" creationId="{6DA04082-18AB-4B51-87CF-E0F96C0434FF}"/>
          </ac:spMkLst>
        </pc:spChg>
        <pc:spChg chg="mod">
          <ac:chgData name="hassan MH" userId="84cd2103f36ef0dc" providerId="LiveId" clId="{5FF0AD6C-5277-44B4-BAFE-132DBCF8265D}" dt="2020-06-17T18:12:33.901" v="625" actId="207"/>
          <ac:spMkLst>
            <pc:docMk/>
            <pc:sldMk cId="636544828" sldId="281"/>
            <ac:spMk id="95" creationId="{0CBE7BCD-30F8-48C5-B6FA-62CD7774FB98}"/>
          </ac:spMkLst>
        </pc:spChg>
        <pc:spChg chg="mod">
          <ac:chgData name="hassan MH" userId="84cd2103f36ef0dc" providerId="LiveId" clId="{5FF0AD6C-5277-44B4-BAFE-132DBCF8265D}" dt="2020-06-17T18:12:34.572" v="626" actId="207"/>
          <ac:spMkLst>
            <pc:docMk/>
            <pc:sldMk cId="636544828" sldId="281"/>
            <ac:spMk id="97" creationId="{5FB97BB2-31A9-413C-87A7-B3E7228D09EF}"/>
          </ac:spMkLst>
        </pc:spChg>
        <pc:spChg chg="mod">
          <ac:chgData name="hassan MH" userId="84cd2103f36ef0dc" providerId="LiveId" clId="{5FF0AD6C-5277-44B4-BAFE-132DBCF8265D}" dt="2020-06-17T18:12:42.666" v="629" actId="207"/>
          <ac:spMkLst>
            <pc:docMk/>
            <pc:sldMk cId="636544828" sldId="281"/>
            <ac:spMk id="99" creationId="{26068282-701D-4F21-ADE5-79872F917576}"/>
          </ac:spMkLst>
        </pc:spChg>
        <pc:spChg chg="mod">
          <ac:chgData name="hassan MH" userId="84cd2103f36ef0dc" providerId="LiveId" clId="{5FF0AD6C-5277-44B4-BAFE-132DBCF8265D}" dt="2020-06-17T18:12:44.381" v="630" actId="207"/>
          <ac:spMkLst>
            <pc:docMk/>
            <pc:sldMk cId="636544828" sldId="281"/>
            <ac:spMk id="103" creationId="{A10BA772-967B-419D-9153-7C407767DB93}"/>
          </ac:spMkLst>
        </pc:spChg>
        <pc:spChg chg="mod">
          <ac:chgData name="hassan MH" userId="84cd2103f36ef0dc" providerId="LiveId" clId="{5FF0AD6C-5277-44B4-BAFE-132DBCF8265D}" dt="2020-06-17T18:12:46.418" v="631" actId="207"/>
          <ac:spMkLst>
            <pc:docMk/>
            <pc:sldMk cId="636544828" sldId="281"/>
            <ac:spMk id="105" creationId="{E8AAB68B-D78D-4287-BA1B-C7BFA38A913A}"/>
          </ac:spMkLst>
        </pc:spChg>
        <pc:spChg chg="mod">
          <ac:chgData name="hassan MH" userId="84cd2103f36ef0dc" providerId="LiveId" clId="{5FF0AD6C-5277-44B4-BAFE-132DBCF8265D}" dt="2020-06-17T18:12:47.097" v="632" actId="207"/>
          <ac:spMkLst>
            <pc:docMk/>
            <pc:sldMk cId="636544828" sldId="281"/>
            <ac:spMk id="106" creationId="{2C5C4D5D-8849-4F9B-85FC-FD9D458AF204}"/>
          </ac:spMkLst>
        </pc:spChg>
        <pc:spChg chg="mod">
          <ac:chgData name="hassan MH" userId="84cd2103f36ef0dc" providerId="LiveId" clId="{5FF0AD6C-5277-44B4-BAFE-132DBCF8265D}" dt="2020-06-17T18:12:47.767" v="633" actId="207"/>
          <ac:spMkLst>
            <pc:docMk/>
            <pc:sldMk cId="636544828" sldId="281"/>
            <ac:spMk id="107" creationId="{39C16288-F99C-4080-81BD-53AEA2878454}"/>
          </ac:spMkLst>
        </pc:spChg>
        <pc:spChg chg="mod">
          <ac:chgData name="hassan MH" userId="84cd2103f36ef0dc" providerId="LiveId" clId="{5FF0AD6C-5277-44B4-BAFE-132DBCF8265D}" dt="2020-06-17T18:12:48.427" v="634" actId="207"/>
          <ac:spMkLst>
            <pc:docMk/>
            <pc:sldMk cId="636544828" sldId="281"/>
            <ac:spMk id="108" creationId="{322FBCF9-6D3A-4770-B247-BB5A4CC4082A}"/>
          </ac:spMkLst>
        </pc:spChg>
        <pc:spChg chg="mod">
          <ac:chgData name="hassan MH" userId="84cd2103f36ef0dc" providerId="LiveId" clId="{5FF0AD6C-5277-44B4-BAFE-132DBCF8265D}" dt="2020-06-17T18:12:48.965" v="635" actId="207"/>
          <ac:spMkLst>
            <pc:docMk/>
            <pc:sldMk cId="636544828" sldId="281"/>
            <ac:spMk id="109" creationId="{CD9F4AB6-FE3C-4B87-B85A-B9DEA113ADAD}"/>
          </ac:spMkLst>
        </pc:spChg>
        <pc:spChg chg="mod">
          <ac:chgData name="hassan MH" userId="84cd2103f36ef0dc" providerId="LiveId" clId="{5FF0AD6C-5277-44B4-BAFE-132DBCF8265D}" dt="2020-06-17T18:12:50.492" v="636" actId="207"/>
          <ac:spMkLst>
            <pc:docMk/>
            <pc:sldMk cId="636544828" sldId="281"/>
            <ac:spMk id="110" creationId="{32612B43-3E30-47F0-830F-B63773CBB9E5}"/>
          </ac:spMkLst>
        </pc:spChg>
        <pc:spChg chg="mod">
          <ac:chgData name="hassan MH" userId="84cd2103f36ef0dc" providerId="LiveId" clId="{5FF0AD6C-5277-44B4-BAFE-132DBCF8265D}" dt="2020-06-17T18:12:51.324" v="637" actId="207"/>
          <ac:spMkLst>
            <pc:docMk/>
            <pc:sldMk cId="636544828" sldId="281"/>
            <ac:spMk id="111" creationId="{2852AF52-DBE3-4335-996B-59B208CAEACB}"/>
          </ac:spMkLst>
        </pc:spChg>
        <pc:spChg chg="mod">
          <ac:chgData name="hassan MH" userId="84cd2103f36ef0dc" providerId="LiveId" clId="{5FF0AD6C-5277-44B4-BAFE-132DBCF8265D}" dt="2020-06-17T18:12:52.101" v="638" actId="207"/>
          <ac:spMkLst>
            <pc:docMk/>
            <pc:sldMk cId="636544828" sldId="281"/>
            <ac:spMk id="112" creationId="{3A49959D-D98F-46E9-AF71-854FD6042464}"/>
          </ac:spMkLst>
        </pc:spChg>
        <pc:spChg chg="mod">
          <ac:chgData name="hassan MH" userId="84cd2103f36ef0dc" providerId="LiveId" clId="{5FF0AD6C-5277-44B4-BAFE-132DBCF8265D}" dt="2020-06-17T18:12:52.695" v="639" actId="207"/>
          <ac:spMkLst>
            <pc:docMk/>
            <pc:sldMk cId="636544828" sldId="281"/>
            <ac:spMk id="113" creationId="{C993C7A7-FCCA-4104-AE79-406DEA4886BF}"/>
          </ac:spMkLst>
        </pc:spChg>
        <pc:spChg chg="mod">
          <ac:chgData name="hassan MH" userId="84cd2103f36ef0dc" providerId="LiveId" clId="{5FF0AD6C-5277-44B4-BAFE-132DBCF8265D}" dt="2020-06-17T18:12:54.927" v="640" actId="207"/>
          <ac:spMkLst>
            <pc:docMk/>
            <pc:sldMk cId="636544828" sldId="281"/>
            <ac:spMk id="114" creationId="{B473500C-1F8C-4F85-899D-A95A092B8CB8}"/>
          </ac:spMkLst>
        </pc:spChg>
        <pc:spChg chg="mod">
          <ac:chgData name="hassan MH" userId="84cd2103f36ef0dc" providerId="LiveId" clId="{5FF0AD6C-5277-44B4-BAFE-132DBCF8265D}" dt="2020-06-17T18:12:56.707" v="642" actId="207"/>
          <ac:spMkLst>
            <pc:docMk/>
            <pc:sldMk cId="636544828" sldId="281"/>
            <ac:spMk id="116" creationId="{13FF6EE4-57FC-44EB-8C39-32FCAB8445FB}"/>
          </ac:spMkLst>
        </pc:spChg>
        <pc:spChg chg="mod">
          <ac:chgData name="hassan MH" userId="84cd2103f36ef0dc" providerId="LiveId" clId="{5FF0AD6C-5277-44B4-BAFE-132DBCF8265D}" dt="2020-06-17T18:12:55.512" v="641" actId="207"/>
          <ac:spMkLst>
            <pc:docMk/>
            <pc:sldMk cId="636544828" sldId="281"/>
            <ac:spMk id="119" creationId="{1EC84B57-7BE5-4EA1-9A8A-9A0D467C262E}"/>
          </ac:spMkLst>
        </pc:spChg>
        <pc:spChg chg="mod">
          <ac:chgData name="hassan MH" userId="84cd2103f36ef0dc" providerId="LiveId" clId="{5FF0AD6C-5277-44B4-BAFE-132DBCF8265D}" dt="2020-06-17T18:12:57.213" v="643" actId="207"/>
          <ac:spMkLst>
            <pc:docMk/>
            <pc:sldMk cId="636544828" sldId="281"/>
            <ac:spMk id="121" creationId="{272E5010-8F03-45D0-A180-4EE2076691BC}"/>
          </ac:spMkLst>
        </pc:spChg>
        <pc:spChg chg="mod">
          <ac:chgData name="hassan MH" userId="84cd2103f36ef0dc" providerId="LiveId" clId="{5FF0AD6C-5277-44B4-BAFE-132DBCF8265D}" dt="2020-06-17T18:12:29.899" v="623" actId="207"/>
          <ac:spMkLst>
            <pc:docMk/>
            <pc:sldMk cId="636544828" sldId="281"/>
            <ac:spMk id="164" creationId="{1A31C89E-5815-4937-8D78-619664117A18}"/>
          </ac:spMkLst>
        </pc:spChg>
        <pc:spChg chg="mod">
          <ac:chgData name="hassan MH" userId="84cd2103f36ef0dc" providerId="LiveId" clId="{5FF0AD6C-5277-44B4-BAFE-132DBCF8265D}" dt="2020-06-17T18:13:09.719" v="646" actId="207"/>
          <ac:spMkLst>
            <pc:docMk/>
            <pc:sldMk cId="636544828" sldId="281"/>
            <ac:spMk id="165" creationId="{9850F865-8C6A-42A3-85E7-5EB80D21174D}"/>
          </ac:spMkLst>
        </pc:spChg>
        <pc:spChg chg="mod">
          <ac:chgData name="hassan MH" userId="84cd2103f36ef0dc" providerId="LiveId" clId="{5FF0AD6C-5277-44B4-BAFE-132DBCF8265D}" dt="2020-06-17T18:12:27.807" v="622" actId="207"/>
          <ac:spMkLst>
            <pc:docMk/>
            <pc:sldMk cId="636544828" sldId="281"/>
            <ac:spMk id="167" creationId="{287B3D0E-09E8-4B6C-B249-7B763118F81B}"/>
          </ac:spMkLst>
        </pc:spChg>
        <pc:spChg chg="mod">
          <ac:chgData name="hassan MH" userId="84cd2103f36ef0dc" providerId="LiveId" clId="{5FF0AD6C-5277-44B4-BAFE-132DBCF8265D}" dt="2020-06-17T18:13:11.016" v="647" actId="207"/>
          <ac:spMkLst>
            <pc:docMk/>
            <pc:sldMk cId="636544828" sldId="281"/>
            <ac:spMk id="168" creationId="{49E17AF9-D715-4A39-BB77-119C69DF3210}"/>
          </ac:spMkLst>
        </pc:spChg>
        <pc:spChg chg="mod">
          <ac:chgData name="hassan MH" userId="84cd2103f36ef0dc" providerId="LiveId" clId="{5FF0AD6C-5277-44B4-BAFE-132DBCF8265D}" dt="2020-06-17T18:13:03.842" v="644" actId="207"/>
          <ac:spMkLst>
            <pc:docMk/>
            <pc:sldMk cId="636544828" sldId="281"/>
            <ac:spMk id="176" creationId="{57BC22F8-3FC3-4B66-A9A2-FA16C0F285CD}"/>
          </ac:spMkLst>
        </pc:spChg>
        <pc:spChg chg="mod">
          <ac:chgData name="hassan MH" userId="84cd2103f36ef0dc" providerId="LiveId" clId="{5FF0AD6C-5277-44B4-BAFE-132DBCF8265D}" dt="2020-06-17T18:13:12.390" v="648" actId="207"/>
          <ac:spMkLst>
            <pc:docMk/>
            <pc:sldMk cId="636544828" sldId="281"/>
            <ac:spMk id="180" creationId="{CCABFD20-89A2-43A8-8093-89F3C84D0100}"/>
          </ac:spMkLst>
        </pc:spChg>
        <pc:spChg chg="mod">
          <ac:chgData name="hassan MH" userId="84cd2103f36ef0dc" providerId="LiveId" clId="{5FF0AD6C-5277-44B4-BAFE-132DBCF8265D}" dt="2020-06-17T18:12:22.106" v="620" actId="207"/>
          <ac:spMkLst>
            <pc:docMk/>
            <pc:sldMk cId="636544828" sldId="281"/>
            <ac:spMk id="183" creationId="{88BC846A-03D0-4A91-AF6F-8B2A3A9FE64A}"/>
          </ac:spMkLst>
        </pc:spChg>
        <pc:spChg chg="mod">
          <ac:chgData name="hassan MH" userId="84cd2103f36ef0dc" providerId="LiveId" clId="{5FF0AD6C-5277-44B4-BAFE-132DBCF8265D}" dt="2020-06-17T18:12:25.266" v="621" actId="207"/>
          <ac:spMkLst>
            <pc:docMk/>
            <pc:sldMk cId="636544828" sldId="281"/>
            <ac:spMk id="186" creationId="{4E6D4AC9-F01C-4787-9405-F8F0F7A70C73}"/>
          </ac:spMkLst>
        </pc:spChg>
        <pc:grpChg chg="mod">
          <ac:chgData name="hassan MH" userId="84cd2103f36ef0dc" providerId="LiveId" clId="{5FF0AD6C-5277-44B4-BAFE-132DBCF8265D}" dt="2020-06-17T18:12:37.279" v="628" actId="207"/>
          <ac:grpSpMkLst>
            <pc:docMk/>
            <pc:sldMk cId="636544828" sldId="281"/>
            <ac:grpSpMk id="100" creationId="{A7BB8CED-6271-481F-9C0F-ED79C7349F75}"/>
          </ac:grpSpMkLst>
        </pc:grpChg>
        <pc:picChg chg="add del mod">
          <ac:chgData name="hassan MH" userId="84cd2103f36ef0dc" providerId="LiveId" clId="{5FF0AD6C-5277-44B4-BAFE-132DBCF8265D}" dt="2020-06-17T18:15:27.191" v="654" actId="478"/>
          <ac:picMkLst>
            <pc:docMk/>
            <pc:sldMk cId="636544828" sldId="281"/>
            <ac:picMk id="3" creationId="{F5846E58-B8BE-47D2-BC30-504578D22FF4}"/>
          </ac:picMkLst>
        </pc:picChg>
      </pc:sldChg>
    </pc:docChg>
  </pc:docChgLst>
  <pc:docChgLst>
    <pc:chgData name="hassan MH" userId="84cd2103f36ef0dc" providerId="LiveId" clId="{9CBE18C0-B18C-4B9B-B9A9-AE8F7772422A}"/>
    <pc:docChg chg="undo custSel addSld delSld modSld addMainMaster delMainMaster">
      <pc:chgData name="hassan MH" userId="84cd2103f36ef0dc" providerId="LiveId" clId="{9CBE18C0-B18C-4B9B-B9A9-AE8F7772422A}" dt="2020-07-19T16:29:36.925" v="45" actId="47"/>
      <pc:docMkLst>
        <pc:docMk/>
      </pc:docMkLst>
      <pc:sldChg chg="add del">
        <pc:chgData name="hassan MH" userId="84cd2103f36ef0dc" providerId="LiveId" clId="{9CBE18C0-B18C-4B9B-B9A9-AE8F7772422A}" dt="2020-07-19T16:29:36.925" v="45" actId="47"/>
        <pc:sldMkLst>
          <pc:docMk/>
          <pc:sldMk cId="3893368810" sldId="278"/>
        </pc:sldMkLst>
      </pc:sldChg>
      <pc:sldChg chg="addSp delSp modSp add del mod">
        <pc:chgData name="hassan MH" userId="84cd2103f36ef0dc" providerId="LiveId" clId="{9CBE18C0-B18C-4B9B-B9A9-AE8F7772422A}" dt="2020-07-19T16:29:36.915" v="44" actId="22"/>
        <pc:sldMkLst>
          <pc:docMk/>
          <pc:sldMk cId="1156640964" sldId="280"/>
        </pc:sldMkLst>
        <pc:spChg chg="mod">
          <ac:chgData name="hassan MH" userId="84cd2103f36ef0dc" providerId="LiveId" clId="{9CBE18C0-B18C-4B9B-B9A9-AE8F7772422A}" dt="2020-07-19T16:29:36.282" v="43" actId="164"/>
          <ac:spMkLst>
            <pc:docMk/>
            <pc:sldMk cId="1156640964" sldId="280"/>
            <ac:spMk id="92" creationId="{3D33B311-90F8-4F05-92E6-A3CCE997A4B5}"/>
          </ac:spMkLst>
        </pc:spChg>
        <pc:spChg chg="mod">
          <ac:chgData name="hassan MH" userId="84cd2103f36ef0dc" providerId="LiveId" clId="{9CBE18C0-B18C-4B9B-B9A9-AE8F7772422A}" dt="2020-07-19T16:29:36.282" v="43" actId="164"/>
          <ac:spMkLst>
            <pc:docMk/>
            <pc:sldMk cId="1156640964" sldId="280"/>
            <ac:spMk id="93" creationId="{6DA04082-18AB-4B51-87CF-E0F96C0434FF}"/>
          </ac:spMkLst>
        </pc:spChg>
        <pc:spChg chg="mod topLvl">
          <ac:chgData name="hassan MH" userId="84cd2103f36ef0dc" providerId="LiveId" clId="{9CBE18C0-B18C-4B9B-B9A9-AE8F7772422A}" dt="2020-07-19T16:29:36.282" v="43" actId="164"/>
          <ac:spMkLst>
            <pc:docMk/>
            <pc:sldMk cId="1156640964" sldId="280"/>
            <ac:spMk id="94" creationId="{021DA845-4503-4F93-B992-CF9D8B27A3EC}"/>
          </ac:spMkLst>
        </pc:spChg>
        <pc:spChg chg="mod topLvl">
          <ac:chgData name="hassan MH" userId="84cd2103f36ef0dc" providerId="LiveId" clId="{9CBE18C0-B18C-4B9B-B9A9-AE8F7772422A}" dt="2020-07-19T16:29:36.282" v="43" actId="164"/>
          <ac:spMkLst>
            <pc:docMk/>
            <pc:sldMk cId="1156640964" sldId="280"/>
            <ac:spMk id="95" creationId="{0CBE7BCD-30F8-48C5-B6FA-62CD7774FB98}"/>
          </ac:spMkLst>
        </pc:spChg>
        <pc:spChg chg="mod topLvl">
          <ac:chgData name="hassan MH" userId="84cd2103f36ef0dc" providerId="LiveId" clId="{9CBE18C0-B18C-4B9B-B9A9-AE8F7772422A}" dt="2020-07-19T16:29:36.282" v="43" actId="164"/>
          <ac:spMkLst>
            <pc:docMk/>
            <pc:sldMk cId="1156640964" sldId="280"/>
            <ac:spMk id="96" creationId="{7B18D0BA-92A0-45B2-B22C-52A22494EBEF}"/>
          </ac:spMkLst>
        </pc:spChg>
        <pc:spChg chg="mod topLvl">
          <ac:chgData name="hassan MH" userId="84cd2103f36ef0dc" providerId="LiveId" clId="{9CBE18C0-B18C-4B9B-B9A9-AE8F7772422A}" dt="2020-07-19T16:29:36.282" v="43" actId="164"/>
          <ac:spMkLst>
            <pc:docMk/>
            <pc:sldMk cId="1156640964" sldId="280"/>
            <ac:spMk id="97" creationId="{5FB97BB2-31A9-413C-87A7-B3E7228D09EF}"/>
          </ac:spMkLst>
        </pc:spChg>
        <pc:spChg chg="mod topLvl">
          <ac:chgData name="hassan MH" userId="84cd2103f36ef0dc" providerId="LiveId" clId="{9CBE18C0-B18C-4B9B-B9A9-AE8F7772422A}" dt="2020-07-19T16:29:36.282" v="43" actId="164"/>
          <ac:spMkLst>
            <pc:docMk/>
            <pc:sldMk cId="1156640964" sldId="280"/>
            <ac:spMk id="98" creationId="{18F152F0-AE3C-4724-B471-9DA22DE375F5}"/>
          </ac:spMkLst>
        </pc:spChg>
        <pc:spChg chg="mod topLvl">
          <ac:chgData name="hassan MH" userId="84cd2103f36ef0dc" providerId="LiveId" clId="{9CBE18C0-B18C-4B9B-B9A9-AE8F7772422A}" dt="2020-07-19T16:29:36.282" v="43" actId="164"/>
          <ac:spMkLst>
            <pc:docMk/>
            <pc:sldMk cId="1156640964" sldId="280"/>
            <ac:spMk id="99" creationId="{26068282-701D-4F21-ADE5-79872F917576}"/>
          </ac:spMkLst>
        </pc:spChg>
        <pc:spChg chg="mod">
          <ac:chgData name="hassan MH" userId="84cd2103f36ef0dc" providerId="LiveId" clId="{9CBE18C0-B18C-4B9B-B9A9-AE8F7772422A}" dt="2020-07-19T16:29:36.282" v="43" actId="164"/>
          <ac:spMkLst>
            <pc:docMk/>
            <pc:sldMk cId="1156640964" sldId="280"/>
            <ac:spMk id="101" creationId="{05F2FB3F-B7A7-438D-91CA-1B1E87F95A96}"/>
          </ac:spMkLst>
        </pc:spChg>
        <pc:spChg chg="mod">
          <ac:chgData name="hassan MH" userId="84cd2103f36ef0dc" providerId="LiveId" clId="{9CBE18C0-B18C-4B9B-B9A9-AE8F7772422A}" dt="2020-07-19T16:29:36.282" v="43" actId="164"/>
          <ac:spMkLst>
            <pc:docMk/>
            <pc:sldMk cId="1156640964" sldId="280"/>
            <ac:spMk id="102" creationId="{D28B7861-92B4-4D5F-A37E-EA9C2A5ED839}"/>
          </ac:spMkLst>
        </pc:spChg>
        <pc:spChg chg="mod topLvl">
          <ac:chgData name="hassan MH" userId="84cd2103f36ef0dc" providerId="LiveId" clId="{9CBE18C0-B18C-4B9B-B9A9-AE8F7772422A}" dt="2020-07-19T16:29:36.282" v="43" actId="164"/>
          <ac:spMkLst>
            <pc:docMk/>
            <pc:sldMk cId="1156640964" sldId="280"/>
            <ac:spMk id="103" creationId="{A10BA772-967B-419D-9153-7C407767DB93}"/>
          </ac:spMkLst>
        </pc:spChg>
        <pc:spChg chg="mod topLvl">
          <ac:chgData name="hassan MH" userId="84cd2103f36ef0dc" providerId="LiveId" clId="{9CBE18C0-B18C-4B9B-B9A9-AE8F7772422A}" dt="2020-07-19T16:29:36.282" v="43" actId="164"/>
          <ac:spMkLst>
            <pc:docMk/>
            <pc:sldMk cId="1156640964" sldId="280"/>
            <ac:spMk id="104" creationId="{C00D9043-773D-45FC-BDA5-4C073EDDAEA8}"/>
          </ac:spMkLst>
        </pc:spChg>
        <pc:spChg chg="mod topLvl">
          <ac:chgData name="hassan MH" userId="84cd2103f36ef0dc" providerId="LiveId" clId="{9CBE18C0-B18C-4B9B-B9A9-AE8F7772422A}" dt="2020-07-19T16:29:36.282" v="43" actId="164"/>
          <ac:spMkLst>
            <pc:docMk/>
            <pc:sldMk cId="1156640964" sldId="280"/>
            <ac:spMk id="105" creationId="{E8AAB68B-D78D-4287-BA1B-C7BFA38A913A}"/>
          </ac:spMkLst>
        </pc:spChg>
        <pc:spChg chg="mod topLvl">
          <ac:chgData name="hassan MH" userId="84cd2103f36ef0dc" providerId="LiveId" clId="{9CBE18C0-B18C-4B9B-B9A9-AE8F7772422A}" dt="2020-07-19T16:29:36.282" v="43" actId="164"/>
          <ac:spMkLst>
            <pc:docMk/>
            <pc:sldMk cId="1156640964" sldId="280"/>
            <ac:spMk id="106" creationId="{2C5C4D5D-8849-4F9B-85FC-FD9D458AF204}"/>
          </ac:spMkLst>
        </pc:spChg>
        <pc:spChg chg="mod topLvl">
          <ac:chgData name="hassan MH" userId="84cd2103f36ef0dc" providerId="LiveId" clId="{9CBE18C0-B18C-4B9B-B9A9-AE8F7772422A}" dt="2020-07-19T16:29:36.282" v="43" actId="164"/>
          <ac:spMkLst>
            <pc:docMk/>
            <pc:sldMk cId="1156640964" sldId="280"/>
            <ac:spMk id="107" creationId="{39C16288-F99C-4080-81BD-53AEA2878454}"/>
          </ac:spMkLst>
        </pc:spChg>
        <pc:spChg chg="mod topLvl">
          <ac:chgData name="hassan MH" userId="84cd2103f36ef0dc" providerId="LiveId" clId="{9CBE18C0-B18C-4B9B-B9A9-AE8F7772422A}" dt="2020-07-19T16:29:36.282" v="43" actId="164"/>
          <ac:spMkLst>
            <pc:docMk/>
            <pc:sldMk cId="1156640964" sldId="280"/>
            <ac:spMk id="108" creationId="{322FBCF9-6D3A-4770-B247-BB5A4CC4082A}"/>
          </ac:spMkLst>
        </pc:spChg>
        <pc:spChg chg="mod topLvl">
          <ac:chgData name="hassan MH" userId="84cd2103f36ef0dc" providerId="LiveId" clId="{9CBE18C0-B18C-4B9B-B9A9-AE8F7772422A}" dt="2020-07-19T16:29:36.282" v="43" actId="164"/>
          <ac:spMkLst>
            <pc:docMk/>
            <pc:sldMk cId="1156640964" sldId="280"/>
            <ac:spMk id="109" creationId="{CD9F4AB6-FE3C-4B87-B85A-B9DEA113ADAD}"/>
          </ac:spMkLst>
        </pc:spChg>
        <pc:spChg chg="mod topLvl">
          <ac:chgData name="hassan MH" userId="84cd2103f36ef0dc" providerId="LiveId" clId="{9CBE18C0-B18C-4B9B-B9A9-AE8F7772422A}" dt="2020-07-19T16:29:36.282" v="43" actId="164"/>
          <ac:spMkLst>
            <pc:docMk/>
            <pc:sldMk cId="1156640964" sldId="280"/>
            <ac:spMk id="110" creationId="{32612B43-3E30-47F0-830F-B63773CBB9E5}"/>
          </ac:spMkLst>
        </pc:spChg>
        <pc:spChg chg="mod topLvl">
          <ac:chgData name="hassan MH" userId="84cd2103f36ef0dc" providerId="LiveId" clId="{9CBE18C0-B18C-4B9B-B9A9-AE8F7772422A}" dt="2020-07-19T16:29:36.282" v="43" actId="164"/>
          <ac:spMkLst>
            <pc:docMk/>
            <pc:sldMk cId="1156640964" sldId="280"/>
            <ac:spMk id="111" creationId="{2852AF52-DBE3-4335-996B-59B208CAEACB}"/>
          </ac:spMkLst>
        </pc:spChg>
        <pc:spChg chg="mod topLvl">
          <ac:chgData name="hassan MH" userId="84cd2103f36ef0dc" providerId="LiveId" clId="{9CBE18C0-B18C-4B9B-B9A9-AE8F7772422A}" dt="2020-07-19T16:29:36.282" v="43" actId="164"/>
          <ac:spMkLst>
            <pc:docMk/>
            <pc:sldMk cId="1156640964" sldId="280"/>
            <ac:spMk id="112" creationId="{3A49959D-D98F-46E9-AF71-854FD6042464}"/>
          </ac:spMkLst>
        </pc:spChg>
        <pc:spChg chg="mod topLvl">
          <ac:chgData name="hassan MH" userId="84cd2103f36ef0dc" providerId="LiveId" clId="{9CBE18C0-B18C-4B9B-B9A9-AE8F7772422A}" dt="2020-07-19T16:29:36.282" v="43" actId="164"/>
          <ac:spMkLst>
            <pc:docMk/>
            <pc:sldMk cId="1156640964" sldId="280"/>
            <ac:spMk id="113" creationId="{C993C7A7-FCCA-4104-AE79-406DEA4886BF}"/>
          </ac:spMkLst>
        </pc:spChg>
        <pc:spChg chg="mod topLvl">
          <ac:chgData name="hassan MH" userId="84cd2103f36ef0dc" providerId="LiveId" clId="{9CBE18C0-B18C-4B9B-B9A9-AE8F7772422A}" dt="2020-07-19T16:29:36.282" v="43" actId="164"/>
          <ac:spMkLst>
            <pc:docMk/>
            <pc:sldMk cId="1156640964" sldId="280"/>
            <ac:spMk id="114" creationId="{B473500C-1F8C-4F85-899D-A95A092B8CB8}"/>
          </ac:spMkLst>
        </pc:spChg>
        <pc:spChg chg="mod topLvl">
          <ac:chgData name="hassan MH" userId="84cd2103f36ef0dc" providerId="LiveId" clId="{9CBE18C0-B18C-4B9B-B9A9-AE8F7772422A}" dt="2020-07-19T16:29:36.282" v="43" actId="164"/>
          <ac:spMkLst>
            <pc:docMk/>
            <pc:sldMk cId="1156640964" sldId="280"/>
            <ac:spMk id="115" creationId="{0977538B-5A48-4C69-95F6-0FFFD9CB828B}"/>
          </ac:spMkLst>
        </pc:spChg>
        <pc:spChg chg="mod topLvl">
          <ac:chgData name="hassan MH" userId="84cd2103f36ef0dc" providerId="LiveId" clId="{9CBE18C0-B18C-4B9B-B9A9-AE8F7772422A}" dt="2020-07-19T16:29:36.282" v="43" actId="164"/>
          <ac:spMkLst>
            <pc:docMk/>
            <pc:sldMk cId="1156640964" sldId="280"/>
            <ac:spMk id="116" creationId="{13FF6EE4-57FC-44EB-8C39-32FCAB8445FB}"/>
          </ac:spMkLst>
        </pc:spChg>
        <pc:spChg chg="mod topLvl">
          <ac:chgData name="hassan MH" userId="84cd2103f36ef0dc" providerId="LiveId" clId="{9CBE18C0-B18C-4B9B-B9A9-AE8F7772422A}" dt="2020-07-19T16:29:36.282" v="43" actId="164"/>
          <ac:spMkLst>
            <pc:docMk/>
            <pc:sldMk cId="1156640964" sldId="280"/>
            <ac:spMk id="117" creationId="{150F0A92-1058-405C-BF3D-8BF6B6C16011}"/>
          </ac:spMkLst>
        </pc:spChg>
        <pc:spChg chg="mod topLvl">
          <ac:chgData name="hassan MH" userId="84cd2103f36ef0dc" providerId="LiveId" clId="{9CBE18C0-B18C-4B9B-B9A9-AE8F7772422A}" dt="2020-07-19T16:29:36.282" v="43" actId="164"/>
          <ac:spMkLst>
            <pc:docMk/>
            <pc:sldMk cId="1156640964" sldId="280"/>
            <ac:spMk id="118" creationId="{01C56173-7CBE-4A79-AF6F-7826321A2665}"/>
          </ac:spMkLst>
        </pc:spChg>
        <pc:spChg chg="mod topLvl">
          <ac:chgData name="hassan MH" userId="84cd2103f36ef0dc" providerId="LiveId" clId="{9CBE18C0-B18C-4B9B-B9A9-AE8F7772422A}" dt="2020-07-19T16:29:36.282" v="43" actId="164"/>
          <ac:spMkLst>
            <pc:docMk/>
            <pc:sldMk cId="1156640964" sldId="280"/>
            <ac:spMk id="119" creationId="{1EC84B57-7BE5-4EA1-9A8A-9A0D467C262E}"/>
          </ac:spMkLst>
        </pc:spChg>
        <pc:spChg chg="mod topLvl">
          <ac:chgData name="hassan MH" userId="84cd2103f36ef0dc" providerId="LiveId" clId="{9CBE18C0-B18C-4B9B-B9A9-AE8F7772422A}" dt="2020-07-19T16:29:36.282" v="43" actId="164"/>
          <ac:spMkLst>
            <pc:docMk/>
            <pc:sldMk cId="1156640964" sldId="280"/>
            <ac:spMk id="120" creationId="{08792F27-D4A6-404F-A4AE-5459FF0CC2BB}"/>
          </ac:spMkLst>
        </pc:spChg>
        <pc:spChg chg="mod topLvl">
          <ac:chgData name="hassan MH" userId="84cd2103f36ef0dc" providerId="LiveId" clId="{9CBE18C0-B18C-4B9B-B9A9-AE8F7772422A}" dt="2020-07-19T16:29:36.282" v="43" actId="164"/>
          <ac:spMkLst>
            <pc:docMk/>
            <pc:sldMk cId="1156640964" sldId="280"/>
            <ac:spMk id="121" creationId="{272E5010-8F03-45D0-A180-4EE2076691BC}"/>
          </ac:spMkLst>
        </pc:spChg>
        <pc:spChg chg="mod topLvl">
          <ac:chgData name="hassan MH" userId="84cd2103f36ef0dc" providerId="LiveId" clId="{9CBE18C0-B18C-4B9B-B9A9-AE8F7772422A}" dt="2020-07-19T16:29:36.282" v="43" actId="164"/>
          <ac:spMkLst>
            <pc:docMk/>
            <pc:sldMk cId="1156640964" sldId="280"/>
            <ac:spMk id="122" creationId="{F1E28A4D-B32B-4E7C-BE79-E743C0B0B0DE}"/>
          </ac:spMkLst>
        </pc:spChg>
        <pc:spChg chg="mod topLvl">
          <ac:chgData name="hassan MH" userId="84cd2103f36ef0dc" providerId="LiveId" clId="{9CBE18C0-B18C-4B9B-B9A9-AE8F7772422A}" dt="2020-07-19T16:29:36.282" v="43" actId="164"/>
          <ac:spMkLst>
            <pc:docMk/>
            <pc:sldMk cId="1156640964" sldId="280"/>
            <ac:spMk id="123" creationId="{BC17BA7E-0E07-4480-967C-4E099236BA3D}"/>
          </ac:spMkLst>
        </pc:spChg>
        <pc:spChg chg="mod topLvl">
          <ac:chgData name="hassan MH" userId="84cd2103f36ef0dc" providerId="LiveId" clId="{9CBE18C0-B18C-4B9B-B9A9-AE8F7772422A}" dt="2020-07-19T16:29:36.282" v="43" actId="164"/>
          <ac:spMkLst>
            <pc:docMk/>
            <pc:sldMk cId="1156640964" sldId="280"/>
            <ac:spMk id="124" creationId="{ED84BE97-1732-40F6-B87B-D897C5EED54A}"/>
          </ac:spMkLst>
        </pc:spChg>
        <pc:spChg chg="mod topLvl">
          <ac:chgData name="hassan MH" userId="84cd2103f36ef0dc" providerId="LiveId" clId="{9CBE18C0-B18C-4B9B-B9A9-AE8F7772422A}" dt="2020-07-19T16:29:36.282" v="43" actId="164"/>
          <ac:spMkLst>
            <pc:docMk/>
            <pc:sldMk cId="1156640964" sldId="280"/>
            <ac:spMk id="125" creationId="{36266203-50F9-4627-86BE-875E62683593}"/>
          </ac:spMkLst>
        </pc:spChg>
        <pc:spChg chg="mod topLvl">
          <ac:chgData name="hassan MH" userId="84cd2103f36ef0dc" providerId="LiveId" clId="{9CBE18C0-B18C-4B9B-B9A9-AE8F7772422A}" dt="2020-07-19T16:29:36.282" v="43" actId="164"/>
          <ac:spMkLst>
            <pc:docMk/>
            <pc:sldMk cId="1156640964" sldId="280"/>
            <ac:spMk id="126" creationId="{7B4B05CE-A9E5-40C3-8676-66C6F88EBCED}"/>
          </ac:spMkLst>
        </pc:spChg>
        <pc:spChg chg="mod topLvl">
          <ac:chgData name="hassan MH" userId="84cd2103f36ef0dc" providerId="LiveId" clId="{9CBE18C0-B18C-4B9B-B9A9-AE8F7772422A}" dt="2020-07-19T16:29:36.282" v="43" actId="164"/>
          <ac:spMkLst>
            <pc:docMk/>
            <pc:sldMk cId="1156640964" sldId="280"/>
            <ac:spMk id="127" creationId="{FC3F6245-A7B9-47CB-9D5A-C3BB9893DC14}"/>
          </ac:spMkLst>
        </pc:spChg>
        <pc:spChg chg="mod topLvl">
          <ac:chgData name="hassan MH" userId="84cd2103f36ef0dc" providerId="LiveId" clId="{9CBE18C0-B18C-4B9B-B9A9-AE8F7772422A}" dt="2020-07-19T16:29:36.282" v="43" actId="164"/>
          <ac:spMkLst>
            <pc:docMk/>
            <pc:sldMk cId="1156640964" sldId="280"/>
            <ac:spMk id="128" creationId="{E4A2702A-8BB9-450D-9CAA-BAC4D8340A7E}"/>
          </ac:spMkLst>
        </pc:spChg>
        <pc:spChg chg="mod topLvl">
          <ac:chgData name="hassan MH" userId="84cd2103f36ef0dc" providerId="LiveId" clId="{9CBE18C0-B18C-4B9B-B9A9-AE8F7772422A}" dt="2020-07-19T16:29:36.282" v="43" actId="164"/>
          <ac:spMkLst>
            <pc:docMk/>
            <pc:sldMk cId="1156640964" sldId="280"/>
            <ac:spMk id="129" creationId="{8DD562B5-295C-47FB-A406-A5B797D06F50}"/>
          </ac:spMkLst>
        </pc:spChg>
        <pc:spChg chg="mod topLvl">
          <ac:chgData name="hassan MH" userId="84cd2103f36ef0dc" providerId="LiveId" clId="{9CBE18C0-B18C-4B9B-B9A9-AE8F7772422A}" dt="2020-07-19T16:29:36.282" v="43" actId="164"/>
          <ac:spMkLst>
            <pc:docMk/>
            <pc:sldMk cId="1156640964" sldId="280"/>
            <ac:spMk id="130" creationId="{3F423951-7EE6-4829-BDA1-98F985A8F543}"/>
          </ac:spMkLst>
        </pc:spChg>
        <pc:spChg chg="mod topLvl">
          <ac:chgData name="hassan MH" userId="84cd2103f36ef0dc" providerId="LiveId" clId="{9CBE18C0-B18C-4B9B-B9A9-AE8F7772422A}" dt="2020-07-19T16:29:36.282" v="43" actId="164"/>
          <ac:spMkLst>
            <pc:docMk/>
            <pc:sldMk cId="1156640964" sldId="280"/>
            <ac:spMk id="131" creationId="{77008201-5E7D-4673-A6AF-79581A0AD013}"/>
          </ac:spMkLst>
        </pc:spChg>
        <pc:spChg chg="mod topLvl">
          <ac:chgData name="hassan MH" userId="84cd2103f36ef0dc" providerId="LiveId" clId="{9CBE18C0-B18C-4B9B-B9A9-AE8F7772422A}" dt="2020-07-19T16:29:36.282" v="43" actId="164"/>
          <ac:spMkLst>
            <pc:docMk/>
            <pc:sldMk cId="1156640964" sldId="280"/>
            <ac:spMk id="132" creationId="{A2F7B4F8-615D-410E-8B57-823B083B92ED}"/>
          </ac:spMkLst>
        </pc:spChg>
        <pc:spChg chg="mod topLvl">
          <ac:chgData name="hassan MH" userId="84cd2103f36ef0dc" providerId="LiveId" clId="{9CBE18C0-B18C-4B9B-B9A9-AE8F7772422A}" dt="2020-07-19T16:29:36.282" v="43" actId="164"/>
          <ac:spMkLst>
            <pc:docMk/>
            <pc:sldMk cId="1156640964" sldId="280"/>
            <ac:spMk id="136" creationId="{12119A0E-0A18-4054-B438-95F3F0BE0DB2}"/>
          </ac:spMkLst>
        </pc:spChg>
        <pc:spChg chg="mod topLvl">
          <ac:chgData name="hassan MH" userId="84cd2103f36ef0dc" providerId="LiveId" clId="{9CBE18C0-B18C-4B9B-B9A9-AE8F7772422A}" dt="2020-07-19T16:29:36.282" v="43" actId="164"/>
          <ac:spMkLst>
            <pc:docMk/>
            <pc:sldMk cId="1156640964" sldId="280"/>
            <ac:spMk id="137" creationId="{BEF796AA-A53D-4DC2-B4FB-469BCB6D79E2}"/>
          </ac:spMkLst>
        </pc:spChg>
        <pc:spChg chg="mod topLvl">
          <ac:chgData name="hassan MH" userId="84cd2103f36ef0dc" providerId="LiveId" clId="{9CBE18C0-B18C-4B9B-B9A9-AE8F7772422A}" dt="2020-07-19T16:29:36.282" v="43" actId="164"/>
          <ac:spMkLst>
            <pc:docMk/>
            <pc:sldMk cId="1156640964" sldId="280"/>
            <ac:spMk id="138" creationId="{8E226090-8255-4FAC-B4BE-5BEBD295BE51}"/>
          </ac:spMkLst>
        </pc:spChg>
        <pc:spChg chg="mod topLvl">
          <ac:chgData name="hassan MH" userId="84cd2103f36ef0dc" providerId="LiveId" clId="{9CBE18C0-B18C-4B9B-B9A9-AE8F7772422A}" dt="2020-07-19T16:29:36.282" v="43" actId="164"/>
          <ac:spMkLst>
            <pc:docMk/>
            <pc:sldMk cId="1156640964" sldId="280"/>
            <ac:spMk id="139" creationId="{4341ED63-721A-4259-AF01-7D15D01BE11F}"/>
          </ac:spMkLst>
        </pc:spChg>
        <pc:spChg chg="mod topLvl">
          <ac:chgData name="hassan MH" userId="84cd2103f36ef0dc" providerId="LiveId" clId="{9CBE18C0-B18C-4B9B-B9A9-AE8F7772422A}" dt="2020-07-19T16:29:36.282" v="43" actId="164"/>
          <ac:spMkLst>
            <pc:docMk/>
            <pc:sldMk cId="1156640964" sldId="280"/>
            <ac:spMk id="140" creationId="{E2122984-8FCD-4673-97FE-EF05723DF157}"/>
          </ac:spMkLst>
        </pc:spChg>
        <pc:spChg chg="mod topLvl">
          <ac:chgData name="hassan MH" userId="84cd2103f36ef0dc" providerId="LiveId" clId="{9CBE18C0-B18C-4B9B-B9A9-AE8F7772422A}" dt="2020-07-19T16:29:36.282" v="43" actId="164"/>
          <ac:spMkLst>
            <pc:docMk/>
            <pc:sldMk cId="1156640964" sldId="280"/>
            <ac:spMk id="141" creationId="{93E4C4FB-C199-4560-942C-AD720CF8D50A}"/>
          </ac:spMkLst>
        </pc:spChg>
        <pc:spChg chg="mod topLvl">
          <ac:chgData name="hassan MH" userId="84cd2103f36ef0dc" providerId="LiveId" clId="{9CBE18C0-B18C-4B9B-B9A9-AE8F7772422A}" dt="2020-07-19T16:29:36.282" v="43" actId="164"/>
          <ac:spMkLst>
            <pc:docMk/>
            <pc:sldMk cId="1156640964" sldId="280"/>
            <ac:spMk id="142" creationId="{9F467E86-D773-405F-9016-F3D7900FC96D}"/>
          </ac:spMkLst>
        </pc:spChg>
        <pc:spChg chg="mod topLvl">
          <ac:chgData name="hassan MH" userId="84cd2103f36ef0dc" providerId="LiveId" clId="{9CBE18C0-B18C-4B9B-B9A9-AE8F7772422A}" dt="2020-07-19T16:29:36.282" v="43" actId="164"/>
          <ac:spMkLst>
            <pc:docMk/>
            <pc:sldMk cId="1156640964" sldId="280"/>
            <ac:spMk id="143" creationId="{D424097A-243D-4749-86E1-3B2D09B3E6A5}"/>
          </ac:spMkLst>
        </pc:spChg>
        <pc:spChg chg="mod topLvl">
          <ac:chgData name="hassan MH" userId="84cd2103f36ef0dc" providerId="LiveId" clId="{9CBE18C0-B18C-4B9B-B9A9-AE8F7772422A}" dt="2020-07-19T16:29:36.282" v="43" actId="164"/>
          <ac:spMkLst>
            <pc:docMk/>
            <pc:sldMk cId="1156640964" sldId="280"/>
            <ac:spMk id="144" creationId="{F1554E33-A106-4AA1-ACFF-6D04D0217394}"/>
          </ac:spMkLst>
        </pc:spChg>
        <pc:spChg chg="mod topLvl">
          <ac:chgData name="hassan MH" userId="84cd2103f36ef0dc" providerId="LiveId" clId="{9CBE18C0-B18C-4B9B-B9A9-AE8F7772422A}" dt="2020-07-19T16:29:36.282" v="43" actId="164"/>
          <ac:spMkLst>
            <pc:docMk/>
            <pc:sldMk cId="1156640964" sldId="280"/>
            <ac:spMk id="145" creationId="{90CD56BC-F577-4FDC-86DD-5D491CF4EED1}"/>
          </ac:spMkLst>
        </pc:spChg>
        <pc:spChg chg="mod topLvl">
          <ac:chgData name="hassan MH" userId="84cd2103f36ef0dc" providerId="LiveId" clId="{9CBE18C0-B18C-4B9B-B9A9-AE8F7772422A}" dt="2020-07-19T16:29:36.282" v="43" actId="164"/>
          <ac:spMkLst>
            <pc:docMk/>
            <pc:sldMk cId="1156640964" sldId="280"/>
            <ac:spMk id="146" creationId="{38E6499F-80E0-4E98-8511-8C37EBEB36A7}"/>
          </ac:spMkLst>
        </pc:spChg>
        <pc:spChg chg="mod topLvl">
          <ac:chgData name="hassan MH" userId="84cd2103f36ef0dc" providerId="LiveId" clId="{9CBE18C0-B18C-4B9B-B9A9-AE8F7772422A}" dt="2020-07-19T16:29:36.282" v="43" actId="164"/>
          <ac:spMkLst>
            <pc:docMk/>
            <pc:sldMk cId="1156640964" sldId="280"/>
            <ac:spMk id="147" creationId="{70B1196F-D72A-4117-B625-40FFA31142DC}"/>
          </ac:spMkLst>
        </pc:spChg>
        <pc:spChg chg="mod topLvl">
          <ac:chgData name="hassan MH" userId="84cd2103f36ef0dc" providerId="LiveId" clId="{9CBE18C0-B18C-4B9B-B9A9-AE8F7772422A}" dt="2020-07-19T16:29:36.282" v="43" actId="164"/>
          <ac:spMkLst>
            <pc:docMk/>
            <pc:sldMk cId="1156640964" sldId="280"/>
            <ac:spMk id="148" creationId="{FA5B6946-EF1A-43A0-8BFE-A7E6C9582E5E}"/>
          </ac:spMkLst>
        </pc:spChg>
        <pc:spChg chg="mod topLvl">
          <ac:chgData name="hassan MH" userId="84cd2103f36ef0dc" providerId="LiveId" clId="{9CBE18C0-B18C-4B9B-B9A9-AE8F7772422A}" dt="2020-07-19T16:29:36.282" v="43" actId="164"/>
          <ac:spMkLst>
            <pc:docMk/>
            <pc:sldMk cId="1156640964" sldId="280"/>
            <ac:spMk id="149" creationId="{E2D51F67-15FF-49FF-9763-3FE6552AC45C}"/>
          </ac:spMkLst>
        </pc:spChg>
        <pc:spChg chg="mod topLvl">
          <ac:chgData name="hassan MH" userId="84cd2103f36ef0dc" providerId="LiveId" clId="{9CBE18C0-B18C-4B9B-B9A9-AE8F7772422A}" dt="2020-07-19T16:29:36.282" v="43" actId="164"/>
          <ac:spMkLst>
            <pc:docMk/>
            <pc:sldMk cId="1156640964" sldId="280"/>
            <ac:spMk id="150" creationId="{7F467545-4C71-431E-AD87-AECA6D9BABF5}"/>
          </ac:spMkLst>
        </pc:spChg>
        <pc:spChg chg="mod topLvl">
          <ac:chgData name="hassan MH" userId="84cd2103f36ef0dc" providerId="LiveId" clId="{9CBE18C0-B18C-4B9B-B9A9-AE8F7772422A}" dt="2020-07-19T16:29:36.282" v="43" actId="164"/>
          <ac:spMkLst>
            <pc:docMk/>
            <pc:sldMk cId="1156640964" sldId="280"/>
            <ac:spMk id="151" creationId="{2F73DD74-5A4B-431C-A56E-DD046DA32D45}"/>
          </ac:spMkLst>
        </pc:spChg>
        <pc:spChg chg="mod topLvl">
          <ac:chgData name="hassan MH" userId="84cd2103f36ef0dc" providerId="LiveId" clId="{9CBE18C0-B18C-4B9B-B9A9-AE8F7772422A}" dt="2020-07-19T16:29:36.282" v="43" actId="164"/>
          <ac:spMkLst>
            <pc:docMk/>
            <pc:sldMk cId="1156640964" sldId="280"/>
            <ac:spMk id="152" creationId="{EF426C1F-1248-4352-9057-2F2C9E36D52F}"/>
          </ac:spMkLst>
        </pc:spChg>
        <pc:spChg chg="mod topLvl">
          <ac:chgData name="hassan MH" userId="84cd2103f36ef0dc" providerId="LiveId" clId="{9CBE18C0-B18C-4B9B-B9A9-AE8F7772422A}" dt="2020-07-19T16:29:36.282" v="43" actId="164"/>
          <ac:spMkLst>
            <pc:docMk/>
            <pc:sldMk cId="1156640964" sldId="280"/>
            <ac:spMk id="153" creationId="{FF990268-B1F7-400F-963A-4D65B044A9C6}"/>
          </ac:spMkLst>
        </pc:spChg>
        <pc:spChg chg="mod topLvl">
          <ac:chgData name="hassan MH" userId="84cd2103f36ef0dc" providerId="LiveId" clId="{9CBE18C0-B18C-4B9B-B9A9-AE8F7772422A}" dt="2020-07-19T16:29:36.282" v="43" actId="164"/>
          <ac:spMkLst>
            <pc:docMk/>
            <pc:sldMk cId="1156640964" sldId="280"/>
            <ac:spMk id="154" creationId="{BEF57233-4C52-4762-B225-AD5CA4A50F57}"/>
          </ac:spMkLst>
        </pc:spChg>
        <pc:spChg chg="mod topLvl">
          <ac:chgData name="hassan MH" userId="84cd2103f36ef0dc" providerId="LiveId" clId="{9CBE18C0-B18C-4B9B-B9A9-AE8F7772422A}" dt="2020-07-19T16:29:36.282" v="43" actId="164"/>
          <ac:spMkLst>
            <pc:docMk/>
            <pc:sldMk cId="1156640964" sldId="280"/>
            <ac:spMk id="155" creationId="{6DB6887B-818B-4D52-AD5E-FBCADF35DE56}"/>
          </ac:spMkLst>
        </pc:spChg>
        <pc:spChg chg="mod topLvl">
          <ac:chgData name="hassan MH" userId="84cd2103f36ef0dc" providerId="LiveId" clId="{9CBE18C0-B18C-4B9B-B9A9-AE8F7772422A}" dt="2020-07-19T16:29:36.282" v="43" actId="164"/>
          <ac:spMkLst>
            <pc:docMk/>
            <pc:sldMk cId="1156640964" sldId="280"/>
            <ac:spMk id="156" creationId="{0D5D4089-543B-4F78-AE2A-755CC3A0FA46}"/>
          </ac:spMkLst>
        </pc:spChg>
        <pc:spChg chg="mod topLvl">
          <ac:chgData name="hassan MH" userId="84cd2103f36ef0dc" providerId="LiveId" clId="{9CBE18C0-B18C-4B9B-B9A9-AE8F7772422A}" dt="2020-07-19T16:29:36.282" v="43" actId="164"/>
          <ac:spMkLst>
            <pc:docMk/>
            <pc:sldMk cId="1156640964" sldId="280"/>
            <ac:spMk id="157" creationId="{6BC3B2CE-45F3-4932-8766-41B187D80D13}"/>
          </ac:spMkLst>
        </pc:spChg>
        <pc:spChg chg="mod topLvl">
          <ac:chgData name="hassan MH" userId="84cd2103f36ef0dc" providerId="LiveId" clId="{9CBE18C0-B18C-4B9B-B9A9-AE8F7772422A}" dt="2020-07-19T16:29:36.282" v="43" actId="164"/>
          <ac:spMkLst>
            <pc:docMk/>
            <pc:sldMk cId="1156640964" sldId="280"/>
            <ac:spMk id="158" creationId="{1C8500A7-4E34-45FF-B809-66FBF4C3ABB8}"/>
          </ac:spMkLst>
        </pc:spChg>
        <pc:spChg chg="mod topLvl">
          <ac:chgData name="hassan MH" userId="84cd2103f36ef0dc" providerId="LiveId" clId="{9CBE18C0-B18C-4B9B-B9A9-AE8F7772422A}" dt="2020-07-19T16:29:36.282" v="43" actId="164"/>
          <ac:spMkLst>
            <pc:docMk/>
            <pc:sldMk cId="1156640964" sldId="280"/>
            <ac:spMk id="159" creationId="{6B45E158-C7CE-474F-8996-5E79E3675735}"/>
          </ac:spMkLst>
        </pc:spChg>
        <pc:spChg chg="mod topLvl">
          <ac:chgData name="hassan MH" userId="84cd2103f36ef0dc" providerId="LiveId" clId="{9CBE18C0-B18C-4B9B-B9A9-AE8F7772422A}" dt="2020-07-19T16:29:36.282" v="43" actId="164"/>
          <ac:spMkLst>
            <pc:docMk/>
            <pc:sldMk cId="1156640964" sldId="280"/>
            <ac:spMk id="160" creationId="{4516798C-A462-4472-9BC2-8BEE15699C26}"/>
          </ac:spMkLst>
        </pc:spChg>
        <pc:spChg chg="mod topLvl">
          <ac:chgData name="hassan MH" userId="84cd2103f36ef0dc" providerId="LiveId" clId="{9CBE18C0-B18C-4B9B-B9A9-AE8F7772422A}" dt="2020-07-19T16:29:36.282" v="43" actId="164"/>
          <ac:spMkLst>
            <pc:docMk/>
            <pc:sldMk cId="1156640964" sldId="280"/>
            <ac:spMk id="162" creationId="{03D96B24-77F8-4B28-8735-77F4391D0CBB}"/>
          </ac:spMkLst>
        </pc:spChg>
        <pc:spChg chg="mod">
          <ac:chgData name="hassan MH" userId="84cd2103f36ef0dc" providerId="LiveId" clId="{9CBE18C0-B18C-4B9B-B9A9-AE8F7772422A}" dt="2020-07-19T16:29:36.282" v="43" actId="164"/>
          <ac:spMkLst>
            <pc:docMk/>
            <pc:sldMk cId="1156640964" sldId="280"/>
            <ac:spMk id="164" creationId="{1A31C89E-5815-4937-8D78-619664117A18}"/>
          </ac:spMkLst>
        </pc:spChg>
        <pc:spChg chg="mod">
          <ac:chgData name="hassan MH" userId="84cd2103f36ef0dc" providerId="LiveId" clId="{9CBE18C0-B18C-4B9B-B9A9-AE8F7772422A}" dt="2020-07-19T16:29:36.282" v="43" actId="164"/>
          <ac:spMkLst>
            <pc:docMk/>
            <pc:sldMk cId="1156640964" sldId="280"/>
            <ac:spMk id="165" creationId="{9850F865-8C6A-42A3-85E7-5EB80D21174D}"/>
          </ac:spMkLst>
        </pc:spChg>
        <pc:spChg chg="mod">
          <ac:chgData name="hassan MH" userId="84cd2103f36ef0dc" providerId="LiveId" clId="{9CBE18C0-B18C-4B9B-B9A9-AE8F7772422A}" dt="2020-07-19T16:29:36.282" v="43" actId="164"/>
          <ac:spMkLst>
            <pc:docMk/>
            <pc:sldMk cId="1156640964" sldId="280"/>
            <ac:spMk id="167" creationId="{287B3D0E-09E8-4B6C-B249-7B763118F81B}"/>
          </ac:spMkLst>
        </pc:spChg>
        <pc:spChg chg="mod">
          <ac:chgData name="hassan MH" userId="84cd2103f36ef0dc" providerId="LiveId" clId="{9CBE18C0-B18C-4B9B-B9A9-AE8F7772422A}" dt="2020-07-19T16:29:36.282" v="43" actId="164"/>
          <ac:spMkLst>
            <pc:docMk/>
            <pc:sldMk cId="1156640964" sldId="280"/>
            <ac:spMk id="168" creationId="{49E17AF9-D715-4A39-BB77-119C69DF3210}"/>
          </ac:spMkLst>
        </pc:spChg>
        <pc:spChg chg="mod topLvl">
          <ac:chgData name="hassan MH" userId="84cd2103f36ef0dc" providerId="LiveId" clId="{9CBE18C0-B18C-4B9B-B9A9-AE8F7772422A}" dt="2020-07-19T16:29:36.282" v="43" actId="164"/>
          <ac:spMkLst>
            <pc:docMk/>
            <pc:sldMk cId="1156640964" sldId="280"/>
            <ac:spMk id="169" creationId="{FD690EBE-987E-4BA4-8A79-2032BF25FE41}"/>
          </ac:spMkLst>
        </pc:spChg>
        <pc:spChg chg="mod topLvl">
          <ac:chgData name="hassan MH" userId="84cd2103f36ef0dc" providerId="LiveId" clId="{9CBE18C0-B18C-4B9B-B9A9-AE8F7772422A}" dt="2020-07-19T16:29:36.282" v="43" actId="164"/>
          <ac:spMkLst>
            <pc:docMk/>
            <pc:sldMk cId="1156640964" sldId="280"/>
            <ac:spMk id="170" creationId="{66938EE6-0C02-48B5-8DD8-A14E17E08F66}"/>
          </ac:spMkLst>
        </pc:spChg>
        <pc:spChg chg="mod topLvl">
          <ac:chgData name="hassan MH" userId="84cd2103f36ef0dc" providerId="LiveId" clId="{9CBE18C0-B18C-4B9B-B9A9-AE8F7772422A}" dt="2020-07-19T16:29:36.282" v="43" actId="164"/>
          <ac:spMkLst>
            <pc:docMk/>
            <pc:sldMk cId="1156640964" sldId="280"/>
            <ac:spMk id="171" creationId="{7C714D83-7502-44BA-AFFE-170836244FC8}"/>
          </ac:spMkLst>
        </pc:spChg>
        <pc:grpChg chg="add del mod">
          <ac:chgData name="hassan MH" userId="84cd2103f36ef0dc" providerId="LiveId" clId="{9CBE18C0-B18C-4B9B-B9A9-AE8F7772422A}" dt="2020-07-19T16:29:36.282" v="43" actId="164"/>
          <ac:grpSpMkLst>
            <pc:docMk/>
            <pc:sldMk cId="1156640964" sldId="280"/>
            <ac:grpSpMk id="3" creationId="{C324E463-E6B2-4F89-906A-BA25E014D9ED}"/>
          </ac:grpSpMkLst>
        </pc:grpChg>
        <pc:grpChg chg="mod topLvl">
          <ac:chgData name="hassan MH" userId="84cd2103f36ef0dc" providerId="LiveId" clId="{9CBE18C0-B18C-4B9B-B9A9-AE8F7772422A}" dt="2020-07-19T16:29:36.282" v="43" actId="164"/>
          <ac:grpSpMkLst>
            <pc:docMk/>
            <pc:sldMk cId="1156640964" sldId="280"/>
            <ac:grpSpMk id="91" creationId="{0BE3AED0-609A-4880-AF89-2E74C3633C97}"/>
          </ac:grpSpMkLst>
        </pc:grpChg>
        <pc:grpChg chg="mod topLvl">
          <ac:chgData name="hassan MH" userId="84cd2103f36ef0dc" providerId="LiveId" clId="{9CBE18C0-B18C-4B9B-B9A9-AE8F7772422A}" dt="2020-07-19T16:29:36.282" v="43" actId="164"/>
          <ac:grpSpMkLst>
            <pc:docMk/>
            <pc:sldMk cId="1156640964" sldId="280"/>
            <ac:grpSpMk id="100" creationId="{A7BB8CED-6271-481F-9C0F-ED79C7349F75}"/>
          </ac:grpSpMkLst>
        </pc:grpChg>
        <pc:grpChg chg="mod topLvl">
          <ac:chgData name="hassan MH" userId="84cd2103f36ef0dc" providerId="LiveId" clId="{9CBE18C0-B18C-4B9B-B9A9-AE8F7772422A}" dt="2020-07-19T16:29:36.282" v="43" actId="164"/>
          <ac:grpSpMkLst>
            <pc:docMk/>
            <pc:sldMk cId="1156640964" sldId="280"/>
            <ac:grpSpMk id="163" creationId="{DE3B8494-CE95-46AA-AF0B-5CD5AA1CFEE8}"/>
          </ac:grpSpMkLst>
        </pc:grpChg>
        <pc:grpChg chg="mod topLvl">
          <ac:chgData name="hassan MH" userId="84cd2103f36ef0dc" providerId="LiveId" clId="{9CBE18C0-B18C-4B9B-B9A9-AE8F7772422A}" dt="2020-07-19T16:29:36.282" v="43" actId="164"/>
          <ac:grpSpMkLst>
            <pc:docMk/>
            <pc:sldMk cId="1156640964" sldId="280"/>
            <ac:grpSpMk id="166" creationId="{D08613E8-43DC-4424-8FF2-A485537B000B}"/>
          </ac:grpSpMkLst>
        </pc:grpChg>
        <pc:picChg chg="mod topLvl">
          <ac:chgData name="hassan MH" userId="84cd2103f36ef0dc" providerId="LiveId" clId="{9CBE18C0-B18C-4B9B-B9A9-AE8F7772422A}" dt="2020-07-19T16:29:36.282" v="43" actId="164"/>
          <ac:picMkLst>
            <pc:docMk/>
            <pc:sldMk cId="1156640964" sldId="280"/>
            <ac:picMk id="2" creationId="{BCB54B9E-CEEB-4948-8179-E06FFB4867B8}"/>
          </ac:picMkLst>
        </pc:picChg>
      </pc:sldChg>
      <pc:sldMasterChg chg="add del addSldLayout delSldLayout">
        <pc:chgData name="hassan MH" userId="84cd2103f36ef0dc" providerId="LiveId" clId="{9CBE18C0-B18C-4B9B-B9A9-AE8F7772422A}" dt="2020-07-19T16:29:36.925" v="45" actId="47"/>
        <pc:sldMasterMkLst>
          <pc:docMk/>
          <pc:sldMasterMk cId="2565487108" sldId="2147483696"/>
        </pc:sldMasterMkLst>
        <pc:sldLayoutChg chg="add del">
          <pc:chgData name="hassan MH" userId="84cd2103f36ef0dc" providerId="LiveId" clId="{9CBE18C0-B18C-4B9B-B9A9-AE8F7772422A}" dt="2020-07-19T16:29:36.925" v="45" actId="47"/>
          <pc:sldLayoutMkLst>
            <pc:docMk/>
            <pc:sldMasterMk cId="2565487108" sldId="2147483696"/>
            <pc:sldLayoutMk cId="4076371269" sldId="2147483697"/>
          </pc:sldLayoutMkLst>
        </pc:sldLayoutChg>
        <pc:sldLayoutChg chg="add del">
          <pc:chgData name="hassan MH" userId="84cd2103f36ef0dc" providerId="LiveId" clId="{9CBE18C0-B18C-4B9B-B9A9-AE8F7772422A}" dt="2020-07-19T16:29:36.925" v="45" actId="47"/>
          <pc:sldLayoutMkLst>
            <pc:docMk/>
            <pc:sldMasterMk cId="2565487108" sldId="2147483696"/>
            <pc:sldLayoutMk cId="4278253048" sldId="2147483698"/>
          </pc:sldLayoutMkLst>
        </pc:sldLayoutChg>
        <pc:sldLayoutChg chg="add del">
          <pc:chgData name="hassan MH" userId="84cd2103f36ef0dc" providerId="LiveId" clId="{9CBE18C0-B18C-4B9B-B9A9-AE8F7772422A}" dt="2020-07-19T16:29:36.925" v="45" actId="47"/>
          <pc:sldLayoutMkLst>
            <pc:docMk/>
            <pc:sldMasterMk cId="2565487108" sldId="2147483696"/>
            <pc:sldLayoutMk cId="2324645241" sldId="2147483699"/>
          </pc:sldLayoutMkLst>
        </pc:sldLayoutChg>
        <pc:sldLayoutChg chg="add del">
          <pc:chgData name="hassan MH" userId="84cd2103f36ef0dc" providerId="LiveId" clId="{9CBE18C0-B18C-4B9B-B9A9-AE8F7772422A}" dt="2020-07-19T16:29:36.925" v="45" actId="47"/>
          <pc:sldLayoutMkLst>
            <pc:docMk/>
            <pc:sldMasterMk cId="2565487108" sldId="2147483696"/>
            <pc:sldLayoutMk cId="1626236010" sldId="2147483700"/>
          </pc:sldLayoutMkLst>
        </pc:sldLayoutChg>
        <pc:sldLayoutChg chg="add del">
          <pc:chgData name="hassan MH" userId="84cd2103f36ef0dc" providerId="LiveId" clId="{9CBE18C0-B18C-4B9B-B9A9-AE8F7772422A}" dt="2020-07-19T16:29:36.925" v="45" actId="47"/>
          <pc:sldLayoutMkLst>
            <pc:docMk/>
            <pc:sldMasterMk cId="2565487108" sldId="2147483696"/>
            <pc:sldLayoutMk cId="923489187" sldId="2147483701"/>
          </pc:sldLayoutMkLst>
        </pc:sldLayoutChg>
        <pc:sldLayoutChg chg="add del">
          <pc:chgData name="hassan MH" userId="84cd2103f36ef0dc" providerId="LiveId" clId="{9CBE18C0-B18C-4B9B-B9A9-AE8F7772422A}" dt="2020-07-19T16:29:36.925" v="45" actId="47"/>
          <pc:sldLayoutMkLst>
            <pc:docMk/>
            <pc:sldMasterMk cId="2565487108" sldId="2147483696"/>
            <pc:sldLayoutMk cId="1957240253" sldId="2147483702"/>
          </pc:sldLayoutMkLst>
        </pc:sldLayoutChg>
        <pc:sldLayoutChg chg="add del">
          <pc:chgData name="hassan MH" userId="84cd2103f36ef0dc" providerId="LiveId" clId="{9CBE18C0-B18C-4B9B-B9A9-AE8F7772422A}" dt="2020-07-19T16:29:36.925" v="45" actId="47"/>
          <pc:sldLayoutMkLst>
            <pc:docMk/>
            <pc:sldMasterMk cId="2565487108" sldId="2147483696"/>
            <pc:sldLayoutMk cId="651355922" sldId="2147483703"/>
          </pc:sldLayoutMkLst>
        </pc:sldLayoutChg>
        <pc:sldLayoutChg chg="add del">
          <pc:chgData name="hassan MH" userId="84cd2103f36ef0dc" providerId="LiveId" clId="{9CBE18C0-B18C-4B9B-B9A9-AE8F7772422A}" dt="2020-07-19T16:29:36.925" v="45" actId="47"/>
          <pc:sldLayoutMkLst>
            <pc:docMk/>
            <pc:sldMasterMk cId="2565487108" sldId="2147483696"/>
            <pc:sldLayoutMk cId="1721207783" sldId="2147483704"/>
          </pc:sldLayoutMkLst>
        </pc:sldLayoutChg>
        <pc:sldLayoutChg chg="add del">
          <pc:chgData name="hassan MH" userId="84cd2103f36ef0dc" providerId="LiveId" clId="{9CBE18C0-B18C-4B9B-B9A9-AE8F7772422A}" dt="2020-07-19T16:29:36.925" v="45" actId="47"/>
          <pc:sldLayoutMkLst>
            <pc:docMk/>
            <pc:sldMasterMk cId="2565487108" sldId="2147483696"/>
            <pc:sldLayoutMk cId="3345747691" sldId="2147483705"/>
          </pc:sldLayoutMkLst>
        </pc:sldLayoutChg>
        <pc:sldLayoutChg chg="add del">
          <pc:chgData name="hassan MH" userId="84cd2103f36ef0dc" providerId="LiveId" clId="{9CBE18C0-B18C-4B9B-B9A9-AE8F7772422A}" dt="2020-07-19T16:29:36.925" v="45" actId="47"/>
          <pc:sldLayoutMkLst>
            <pc:docMk/>
            <pc:sldMasterMk cId="2565487108" sldId="2147483696"/>
            <pc:sldLayoutMk cId="387999233" sldId="2147483706"/>
          </pc:sldLayoutMkLst>
        </pc:sldLayoutChg>
        <pc:sldLayoutChg chg="add del">
          <pc:chgData name="hassan MH" userId="84cd2103f36ef0dc" providerId="LiveId" clId="{9CBE18C0-B18C-4B9B-B9A9-AE8F7772422A}" dt="2020-07-19T16:29:36.925" v="45" actId="47"/>
          <pc:sldLayoutMkLst>
            <pc:docMk/>
            <pc:sldMasterMk cId="2565487108" sldId="2147483696"/>
            <pc:sldLayoutMk cId="4028123010" sldId="2147483707"/>
          </pc:sldLayoutMkLst>
        </pc:sldLayoutChg>
      </pc:sldMasterChg>
    </pc:docChg>
  </pc:docChgLst>
  <pc:docChgLst>
    <pc:chgData name="hassan MH" userId="84cd2103f36ef0dc" providerId="LiveId" clId="{B1B00482-5928-49E7-95F5-5A3A6E36698A}"/>
    <pc:docChg chg="undo custSel addSld delSld modSld delMainMaster modMainMaster">
      <pc:chgData name="hassan MH" userId="84cd2103f36ef0dc" providerId="LiveId" clId="{B1B00482-5928-49E7-95F5-5A3A6E36698A}" dt="2022-04-21T11:06:29.527" v="50"/>
      <pc:docMkLst>
        <pc:docMk/>
      </pc:docMkLst>
      <pc:sldChg chg="modSp del mod">
        <pc:chgData name="hassan MH" userId="84cd2103f36ef0dc" providerId="LiveId" clId="{B1B00482-5928-49E7-95F5-5A3A6E36698A}" dt="2022-04-21T11:02:55.526" v="40" actId="47"/>
        <pc:sldMkLst>
          <pc:docMk/>
          <pc:sldMk cId="3893368810" sldId="278"/>
        </pc:sldMkLst>
        <pc:spChg chg="mod">
          <ac:chgData name="hassan MH" userId="84cd2103f36ef0dc" providerId="LiveId" clId="{B1B00482-5928-49E7-95F5-5A3A6E36698A}" dt="2022-04-21T11:02:10.114" v="5" actId="21"/>
          <ac:spMkLst>
            <pc:docMk/>
            <pc:sldMk cId="3893368810" sldId="278"/>
            <ac:spMk id="3" creationId="{8197C538-F605-4470-B8E7-E81A57470B0C}"/>
          </ac:spMkLst>
        </pc:spChg>
      </pc:sldChg>
      <pc:sldChg chg="modNotesTx">
        <pc:chgData name="hassan MH" userId="84cd2103f36ef0dc" providerId="LiveId" clId="{B1B00482-5928-49E7-95F5-5A3A6E36698A}" dt="2022-04-21T11:06:29.527" v="50"/>
        <pc:sldMkLst>
          <pc:docMk/>
          <pc:sldMk cId="519035439" sldId="279"/>
        </pc:sldMkLst>
      </pc:sldChg>
      <pc:sldChg chg="addSp delSp modSp add mod setBg">
        <pc:chgData name="hassan MH" userId="84cd2103f36ef0dc" providerId="LiveId" clId="{B1B00482-5928-49E7-95F5-5A3A6E36698A}" dt="2022-04-21T11:05:29.959" v="49" actId="21"/>
        <pc:sldMkLst>
          <pc:docMk/>
          <pc:sldMk cId="1487315265" sldId="316"/>
        </pc:sldMkLst>
        <pc:spChg chg="mod">
          <ac:chgData name="hassan MH" userId="84cd2103f36ef0dc" providerId="LiveId" clId="{B1B00482-5928-49E7-95F5-5A3A6E36698A}" dt="2022-04-21T11:03:18.274" v="47" actId="20577"/>
          <ac:spMkLst>
            <pc:docMk/>
            <pc:sldMk cId="1487315265" sldId="316"/>
            <ac:spMk id="3" creationId="{8197C538-F605-4470-B8E7-E81A57470B0C}"/>
          </ac:spMkLst>
        </pc:spChg>
        <pc:spChg chg="add del">
          <ac:chgData name="hassan MH" userId="84cd2103f36ef0dc" providerId="LiveId" clId="{B1B00482-5928-49E7-95F5-5A3A6E36698A}" dt="2022-04-21T11:02:05.826" v="4" actId="478"/>
          <ac:spMkLst>
            <pc:docMk/>
            <pc:sldMk cId="1487315265" sldId="316"/>
            <ac:spMk id="5" creationId="{F795302A-6729-4AA3-81AA-067917998FC2}"/>
          </ac:spMkLst>
        </pc:spChg>
        <pc:spChg chg="mod">
          <ac:chgData name="hassan MH" userId="84cd2103f36ef0dc" providerId="LiveId" clId="{B1B00482-5928-49E7-95F5-5A3A6E36698A}" dt="2022-04-21T11:03:06.829" v="43" actId="1076"/>
          <ac:spMkLst>
            <pc:docMk/>
            <pc:sldMk cId="1487315265" sldId="316"/>
            <ac:spMk id="7" creationId="{D0DD99C7-B0F2-42C9-8154-DC9D5C52B44D}"/>
          </ac:spMkLst>
        </pc:spChg>
        <pc:spChg chg="mod">
          <ac:chgData name="hassan MH" userId="84cd2103f36ef0dc" providerId="LiveId" clId="{B1B00482-5928-49E7-95F5-5A3A6E36698A}" dt="2022-04-21T11:03:06.829" v="43" actId="1076"/>
          <ac:spMkLst>
            <pc:docMk/>
            <pc:sldMk cId="1487315265" sldId="316"/>
            <ac:spMk id="8" creationId="{E82C14B5-31EE-4DEA-92CF-433615C23E51}"/>
          </ac:spMkLst>
        </pc:spChg>
        <pc:spChg chg="mod">
          <ac:chgData name="hassan MH" userId="84cd2103f36ef0dc" providerId="LiveId" clId="{B1B00482-5928-49E7-95F5-5A3A6E36698A}" dt="2022-04-21T11:03:06.829" v="43" actId="1076"/>
          <ac:spMkLst>
            <pc:docMk/>
            <pc:sldMk cId="1487315265" sldId="316"/>
            <ac:spMk id="9" creationId="{1C4F0F2F-DFC6-49FA-A149-8246FD7A06D5}"/>
          </ac:spMkLst>
        </pc:spChg>
        <pc:spChg chg="del">
          <ac:chgData name="hassan MH" userId="84cd2103f36ef0dc" providerId="LiveId" clId="{B1B00482-5928-49E7-95F5-5A3A6E36698A}" dt="2022-04-21T11:05:29.959" v="49" actId="21"/>
          <ac:spMkLst>
            <pc:docMk/>
            <pc:sldMk cId="1487315265" sldId="316"/>
            <ac:spMk id="11" creationId="{D8212352-86EA-49E0-BFC6-2625B0717BDB}"/>
          </ac:spMkLst>
        </pc:spChg>
      </pc:sldChg>
      <pc:sldMasterChg chg="addSp modSp">
        <pc:chgData name="hassan MH" userId="84cd2103f36ef0dc" providerId="LiveId" clId="{B1B00482-5928-49E7-95F5-5A3A6E36698A}" dt="2022-04-21T11:03:34.951" v="48"/>
        <pc:sldMasterMkLst>
          <pc:docMk/>
          <pc:sldMasterMk cId="1999553112" sldId="2147483684"/>
        </pc:sldMasterMkLst>
        <pc:spChg chg="add mod">
          <ac:chgData name="hassan MH" userId="84cd2103f36ef0dc" providerId="LiveId" clId="{B1B00482-5928-49E7-95F5-5A3A6E36698A}" dt="2022-04-21T11:03:34.951" v="48"/>
          <ac:spMkLst>
            <pc:docMk/>
            <pc:sldMasterMk cId="1999553112" sldId="2147483684"/>
            <ac:spMk id="7" creationId="{BC9F6A21-8C33-400A-AC58-DDA6042EA37E}"/>
          </ac:spMkLst>
        </pc:spChg>
      </pc:sldMasterChg>
      <pc:sldMasterChg chg="del delSldLayout">
        <pc:chgData name="hassan MH" userId="84cd2103f36ef0dc" providerId="LiveId" clId="{B1B00482-5928-49E7-95F5-5A3A6E36698A}" dt="2022-04-21T11:02:55.526" v="40" actId="47"/>
        <pc:sldMasterMkLst>
          <pc:docMk/>
          <pc:sldMasterMk cId="2565487108" sldId="2147483696"/>
        </pc:sldMasterMkLst>
        <pc:sldLayoutChg chg="del">
          <pc:chgData name="hassan MH" userId="84cd2103f36ef0dc" providerId="LiveId" clId="{B1B00482-5928-49E7-95F5-5A3A6E36698A}" dt="2022-04-21T11:02:55.526" v="40" actId="47"/>
          <pc:sldLayoutMkLst>
            <pc:docMk/>
            <pc:sldMasterMk cId="2565487108" sldId="2147483696"/>
            <pc:sldLayoutMk cId="4076371269" sldId="2147483697"/>
          </pc:sldLayoutMkLst>
        </pc:sldLayoutChg>
        <pc:sldLayoutChg chg="del">
          <pc:chgData name="hassan MH" userId="84cd2103f36ef0dc" providerId="LiveId" clId="{B1B00482-5928-49E7-95F5-5A3A6E36698A}" dt="2022-04-21T11:02:55.526" v="40" actId="47"/>
          <pc:sldLayoutMkLst>
            <pc:docMk/>
            <pc:sldMasterMk cId="2565487108" sldId="2147483696"/>
            <pc:sldLayoutMk cId="4278253048" sldId="2147483698"/>
          </pc:sldLayoutMkLst>
        </pc:sldLayoutChg>
        <pc:sldLayoutChg chg="del">
          <pc:chgData name="hassan MH" userId="84cd2103f36ef0dc" providerId="LiveId" clId="{B1B00482-5928-49E7-95F5-5A3A6E36698A}" dt="2022-04-21T11:02:55.526" v="40" actId="47"/>
          <pc:sldLayoutMkLst>
            <pc:docMk/>
            <pc:sldMasterMk cId="2565487108" sldId="2147483696"/>
            <pc:sldLayoutMk cId="2324645241" sldId="2147483699"/>
          </pc:sldLayoutMkLst>
        </pc:sldLayoutChg>
        <pc:sldLayoutChg chg="del">
          <pc:chgData name="hassan MH" userId="84cd2103f36ef0dc" providerId="LiveId" clId="{B1B00482-5928-49E7-95F5-5A3A6E36698A}" dt="2022-04-21T11:02:55.526" v="40" actId="47"/>
          <pc:sldLayoutMkLst>
            <pc:docMk/>
            <pc:sldMasterMk cId="2565487108" sldId="2147483696"/>
            <pc:sldLayoutMk cId="1626236010" sldId="2147483700"/>
          </pc:sldLayoutMkLst>
        </pc:sldLayoutChg>
        <pc:sldLayoutChg chg="del">
          <pc:chgData name="hassan MH" userId="84cd2103f36ef0dc" providerId="LiveId" clId="{B1B00482-5928-49E7-95F5-5A3A6E36698A}" dt="2022-04-21T11:02:55.526" v="40" actId="47"/>
          <pc:sldLayoutMkLst>
            <pc:docMk/>
            <pc:sldMasterMk cId="2565487108" sldId="2147483696"/>
            <pc:sldLayoutMk cId="923489187" sldId="2147483701"/>
          </pc:sldLayoutMkLst>
        </pc:sldLayoutChg>
        <pc:sldLayoutChg chg="del">
          <pc:chgData name="hassan MH" userId="84cd2103f36ef0dc" providerId="LiveId" clId="{B1B00482-5928-49E7-95F5-5A3A6E36698A}" dt="2022-04-21T11:02:55.526" v="40" actId="47"/>
          <pc:sldLayoutMkLst>
            <pc:docMk/>
            <pc:sldMasterMk cId="2565487108" sldId="2147483696"/>
            <pc:sldLayoutMk cId="1957240253" sldId="2147483702"/>
          </pc:sldLayoutMkLst>
        </pc:sldLayoutChg>
        <pc:sldLayoutChg chg="del">
          <pc:chgData name="hassan MH" userId="84cd2103f36ef0dc" providerId="LiveId" clId="{B1B00482-5928-49E7-95F5-5A3A6E36698A}" dt="2022-04-21T11:02:55.526" v="40" actId="47"/>
          <pc:sldLayoutMkLst>
            <pc:docMk/>
            <pc:sldMasterMk cId="2565487108" sldId="2147483696"/>
            <pc:sldLayoutMk cId="651355922" sldId="2147483703"/>
          </pc:sldLayoutMkLst>
        </pc:sldLayoutChg>
        <pc:sldLayoutChg chg="del">
          <pc:chgData name="hassan MH" userId="84cd2103f36ef0dc" providerId="LiveId" clId="{B1B00482-5928-49E7-95F5-5A3A6E36698A}" dt="2022-04-21T11:02:55.526" v="40" actId="47"/>
          <pc:sldLayoutMkLst>
            <pc:docMk/>
            <pc:sldMasterMk cId="2565487108" sldId="2147483696"/>
            <pc:sldLayoutMk cId="1721207783" sldId="2147483704"/>
          </pc:sldLayoutMkLst>
        </pc:sldLayoutChg>
        <pc:sldLayoutChg chg="del">
          <pc:chgData name="hassan MH" userId="84cd2103f36ef0dc" providerId="LiveId" clId="{B1B00482-5928-49E7-95F5-5A3A6E36698A}" dt="2022-04-21T11:02:55.526" v="40" actId="47"/>
          <pc:sldLayoutMkLst>
            <pc:docMk/>
            <pc:sldMasterMk cId="2565487108" sldId="2147483696"/>
            <pc:sldLayoutMk cId="3345747691" sldId="2147483705"/>
          </pc:sldLayoutMkLst>
        </pc:sldLayoutChg>
        <pc:sldLayoutChg chg="del">
          <pc:chgData name="hassan MH" userId="84cd2103f36ef0dc" providerId="LiveId" clId="{B1B00482-5928-49E7-95F5-5A3A6E36698A}" dt="2022-04-21T11:02:55.526" v="40" actId="47"/>
          <pc:sldLayoutMkLst>
            <pc:docMk/>
            <pc:sldMasterMk cId="2565487108" sldId="2147483696"/>
            <pc:sldLayoutMk cId="387999233" sldId="2147483706"/>
          </pc:sldLayoutMkLst>
        </pc:sldLayoutChg>
        <pc:sldLayoutChg chg="del">
          <pc:chgData name="hassan MH" userId="84cd2103f36ef0dc" providerId="LiveId" clId="{B1B00482-5928-49E7-95F5-5A3A6E36698A}" dt="2022-04-21T11:02:55.526" v="40" actId="47"/>
          <pc:sldLayoutMkLst>
            <pc:docMk/>
            <pc:sldMasterMk cId="2565487108" sldId="2147483696"/>
            <pc:sldLayoutMk cId="4028123010" sldId="214748370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19C1C73A-57F9-4E03-A710-820C282EEBF6}"/>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GB"/>
          </a:p>
        </p:txBody>
      </p:sp>
      <p:sp>
        <p:nvSpPr>
          <p:cNvPr id="3" name="عنصر نائب للتاريخ 2">
            <a:extLst>
              <a:ext uri="{FF2B5EF4-FFF2-40B4-BE49-F238E27FC236}">
                <a16:creationId xmlns:a16="http://schemas.microsoft.com/office/drawing/2014/main" id="{D072307C-A6D6-47B7-AFDE-1ECDA78D3FEB}"/>
              </a:ext>
            </a:extLst>
          </p:cNvPr>
          <p:cNvSpPr>
            <a:spLocks noGrp="1"/>
          </p:cNvSpPr>
          <p:nvPr>
            <p:ph type="dt" sz="quarter" idx="1"/>
          </p:nvPr>
        </p:nvSpPr>
        <p:spPr>
          <a:xfrm>
            <a:off x="1588" y="0"/>
            <a:ext cx="2971800" cy="458788"/>
          </a:xfrm>
          <a:prstGeom prst="rect">
            <a:avLst/>
          </a:prstGeom>
        </p:spPr>
        <p:txBody>
          <a:bodyPr vert="horz" lIns="91440" tIns="45720" rIns="91440" bIns="45720" rtlCol="1"/>
          <a:lstStyle>
            <a:lvl1pPr algn="r">
              <a:defRPr sz="1200"/>
            </a:lvl1pPr>
          </a:lstStyle>
          <a:p>
            <a:fld id="{9D2A5808-FF16-4EF3-A9F3-52E958D6BFEE}" type="datetimeFigureOut">
              <a:rPr lang="en-GB" smtClean="0"/>
              <a:t>16/04/2023</a:t>
            </a:fld>
            <a:endParaRPr lang="en-GB"/>
          </a:p>
        </p:txBody>
      </p:sp>
      <p:sp>
        <p:nvSpPr>
          <p:cNvPr id="4" name="عنصر نائب للتذييل 3">
            <a:extLst>
              <a:ext uri="{FF2B5EF4-FFF2-40B4-BE49-F238E27FC236}">
                <a16:creationId xmlns:a16="http://schemas.microsoft.com/office/drawing/2014/main" id="{681424CE-0C32-4C8B-B34D-5C02BCF08936}"/>
              </a:ext>
            </a:extLst>
          </p:cNvPr>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GB"/>
          </a:p>
        </p:txBody>
      </p:sp>
      <p:sp>
        <p:nvSpPr>
          <p:cNvPr id="5" name="عنصر نائب لرقم الشريحة 4">
            <a:extLst>
              <a:ext uri="{FF2B5EF4-FFF2-40B4-BE49-F238E27FC236}">
                <a16:creationId xmlns:a16="http://schemas.microsoft.com/office/drawing/2014/main" id="{5CB4EBB6-522F-4B84-9018-881E5282AA46}"/>
              </a:ext>
            </a:extLst>
          </p:cNvPr>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r">
              <a:defRPr sz="1200"/>
            </a:lvl1pPr>
          </a:lstStyle>
          <a:p>
            <a:fld id="{C125A515-0C1A-408E-9382-FF58CE769286}" type="slidenum">
              <a:rPr lang="en-GB" smtClean="0"/>
              <a:t>‹#›</a:t>
            </a:fld>
            <a:endParaRPr lang="en-GB"/>
          </a:p>
        </p:txBody>
      </p:sp>
    </p:spTree>
    <p:extLst>
      <p:ext uri="{BB962C8B-B14F-4D97-AF65-F5344CB8AC3E}">
        <p14:creationId xmlns:p14="http://schemas.microsoft.com/office/powerpoint/2010/main" val="287772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GB"/>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248788C4-4879-449C-B229-4BC8350AB4B2}" type="datetimeFigureOut">
              <a:rPr lang="en-GB" smtClean="0"/>
              <a:t>16/04/2023</a:t>
            </a:fld>
            <a:endParaRPr lang="en-GB"/>
          </a:p>
        </p:txBody>
      </p:sp>
      <p:sp>
        <p:nvSpPr>
          <p:cNvPr id="4" name="عنصر نائب لصورة الشريحة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1" anchor="ctr"/>
          <a:lstStyle/>
          <a:p>
            <a:endParaRPr lang="en-GB"/>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GB" dirty="0"/>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GB"/>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AC9ED8D1-4334-4964-8D2E-D7A9C856A158}" type="slidenum">
              <a:rPr lang="en-GB" smtClean="0"/>
              <a:t>‹#›</a:t>
            </a:fld>
            <a:endParaRPr lang="en-GB"/>
          </a:p>
        </p:txBody>
      </p:sp>
    </p:spTree>
    <p:extLst>
      <p:ext uri="{BB962C8B-B14F-4D97-AF65-F5344CB8AC3E}">
        <p14:creationId xmlns:p14="http://schemas.microsoft.com/office/powerpoint/2010/main" val="3503807079"/>
      </p:ext>
    </p:extLst>
  </p:cSld>
  <p:clrMap bg1="lt1" tx1="dk1" bg2="lt2" tx2="dk2" accent1="accent1" accent2="accent2" accent3="accent3" accent4="accent4" accent5="accent5" accent6="accent6" hlink="hlink" folHlink="folHlink"/>
  <p:notesStyle>
    <a:lvl1pPr marL="0" algn="r" defTabSz="995507" rtl="1" eaLnBrk="1" latinLnBrk="0" hangingPunct="1">
      <a:defRPr sz="1306" kern="1200">
        <a:solidFill>
          <a:schemeClr val="tx1"/>
        </a:solidFill>
        <a:latin typeface="+mn-lt"/>
        <a:ea typeface="+mn-ea"/>
        <a:cs typeface="+mn-cs"/>
      </a:defRPr>
    </a:lvl1pPr>
    <a:lvl2pPr marL="497754" algn="r" defTabSz="995507" rtl="1" eaLnBrk="1" latinLnBrk="0" hangingPunct="1">
      <a:defRPr sz="1306" kern="1200">
        <a:solidFill>
          <a:schemeClr val="tx1"/>
        </a:solidFill>
        <a:latin typeface="+mn-lt"/>
        <a:ea typeface="+mn-ea"/>
        <a:cs typeface="+mn-cs"/>
      </a:defRPr>
    </a:lvl2pPr>
    <a:lvl3pPr marL="995507" algn="r" defTabSz="995507" rtl="1" eaLnBrk="1" latinLnBrk="0" hangingPunct="1">
      <a:defRPr sz="1306" kern="1200">
        <a:solidFill>
          <a:schemeClr val="tx1"/>
        </a:solidFill>
        <a:latin typeface="+mn-lt"/>
        <a:ea typeface="+mn-ea"/>
        <a:cs typeface="+mn-cs"/>
      </a:defRPr>
    </a:lvl3pPr>
    <a:lvl4pPr marL="1493261" algn="r" defTabSz="995507" rtl="1" eaLnBrk="1" latinLnBrk="0" hangingPunct="1">
      <a:defRPr sz="1306" kern="1200">
        <a:solidFill>
          <a:schemeClr val="tx1"/>
        </a:solidFill>
        <a:latin typeface="+mn-lt"/>
        <a:ea typeface="+mn-ea"/>
        <a:cs typeface="+mn-cs"/>
      </a:defRPr>
    </a:lvl4pPr>
    <a:lvl5pPr marL="1991015" algn="r" defTabSz="995507" rtl="1" eaLnBrk="1" latinLnBrk="0" hangingPunct="1">
      <a:defRPr sz="1306" kern="1200">
        <a:solidFill>
          <a:schemeClr val="tx1"/>
        </a:solidFill>
        <a:latin typeface="+mn-lt"/>
        <a:ea typeface="+mn-ea"/>
        <a:cs typeface="+mn-cs"/>
      </a:defRPr>
    </a:lvl5pPr>
    <a:lvl6pPr marL="2488768" algn="r" defTabSz="995507" rtl="1" eaLnBrk="1" latinLnBrk="0" hangingPunct="1">
      <a:defRPr sz="1306" kern="1200">
        <a:solidFill>
          <a:schemeClr val="tx1"/>
        </a:solidFill>
        <a:latin typeface="+mn-lt"/>
        <a:ea typeface="+mn-ea"/>
        <a:cs typeface="+mn-cs"/>
      </a:defRPr>
    </a:lvl6pPr>
    <a:lvl7pPr marL="2986522" algn="r" defTabSz="995507" rtl="1" eaLnBrk="1" latinLnBrk="0" hangingPunct="1">
      <a:defRPr sz="1306" kern="1200">
        <a:solidFill>
          <a:schemeClr val="tx1"/>
        </a:solidFill>
        <a:latin typeface="+mn-lt"/>
        <a:ea typeface="+mn-ea"/>
        <a:cs typeface="+mn-cs"/>
      </a:defRPr>
    </a:lvl7pPr>
    <a:lvl8pPr marL="3484275" algn="r" defTabSz="995507" rtl="1" eaLnBrk="1" latinLnBrk="0" hangingPunct="1">
      <a:defRPr sz="1306" kern="1200">
        <a:solidFill>
          <a:schemeClr val="tx1"/>
        </a:solidFill>
        <a:latin typeface="+mn-lt"/>
        <a:ea typeface="+mn-ea"/>
        <a:cs typeface="+mn-cs"/>
      </a:defRPr>
    </a:lvl8pPr>
    <a:lvl9pPr marL="3982029" algn="r" defTabSz="995507" rtl="1"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95507"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a:p>
          <a:p>
            <a:endParaRPr lang="ar-SA"/>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1</a:t>
            </a:fld>
            <a:endParaRPr lang="en-GB"/>
          </a:p>
        </p:txBody>
      </p:sp>
    </p:spTree>
    <p:extLst>
      <p:ext uri="{BB962C8B-B14F-4D97-AF65-F5344CB8AC3E}">
        <p14:creationId xmlns:p14="http://schemas.microsoft.com/office/powerpoint/2010/main" val="2145565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3</a:t>
            </a:fld>
            <a:endParaRPr lang="en-GB"/>
          </a:p>
        </p:txBody>
      </p:sp>
    </p:spTree>
    <p:extLst>
      <p:ext uri="{BB962C8B-B14F-4D97-AF65-F5344CB8AC3E}">
        <p14:creationId xmlns:p14="http://schemas.microsoft.com/office/powerpoint/2010/main" val="288751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1346370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1955889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1522751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2961277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1619627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2D86C71D-4A22-4860-A9CA-5D74F4C73986}" type="datetimeFigureOut">
              <a:rPr lang="en-GB" smtClean="0"/>
              <a:t>16/04/2023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3221650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ar-SA"/>
              <a:t>انقر لتحرير أنماط نص الشكل الرئيسي</a:t>
            </a:r>
          </a:p>
        </p:txBody>
      </p:sp>
      <p:sp>
        <p:nvSpPr>
          <p:cNvPr id="4" name="Content Placeholder 3"/>
          <p:cNvSpPr>
            <a:spLocks noGrp="1"/>
          </p:cNvSpPr>
          <p:nvPr>
            <p:ph sz="half" idx="2"/>
          </p:nvPr>
        </p:nvSpPr>
        <p:spPr>
          <a:xfrm>
            <a:off x="520713" y="3905482"/>
            <a:ext cx="3198096" cy="574437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ar-SA"/>
              <a:t>انقر لتحرير أنماط نص الشكل الرئيسي</a:t>
            </a:r>
          </a:p>
        </p:txBody>
      </p:sp>
      <p:sp>
        <p:nvSpPr>
          <p:cNvPr id="6" name="Content Placeholder 5"/>
          <p:cNvSpPr>
            <a:spLocks noGrp="1"/>
          </p:cNvSpPr>
          <p:nvPr>
            <p:ph sz="quarter" idx="4"/>
          </p:nvPr>
        </p:nvSpPr>
        <p:spPr>
          <a:xfrm>
            <a:off x="3827086" y="3905482"/>
            <a:ext cx="3213847" cy="574437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2D86C71D-4A22-4860-A9CA-5D74F4C73986}" type="datetimeFigureOut">
              <a:rPr lang="en-GB" smtClean="0"/>
              <a:t>16/04/2023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3999237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2D86C71D-4A22-4860-A9CA-5D74F4C73986}" type="datetimeFigureOut">
              <a:rPr lang="en-GB" smtClean="0"/>
              <a:t>16/04/2023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1024952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86C71D-4A22-4860-A9CA-5D74F4C73986}" type="datetimeFigureOut">
              <a:rPr lang="en-GB" smtClean="0"/>
              <a:t>16/04/2023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3683640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2D86C71D-4A22-4860-A9CA-5D74F4C73986}" type="datetimeFigureOut">
              <a:rPr lang="en-GB" smtClean="0"/>
              <a:t>16/04/2023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3398203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2D86C71D-4A22-4860-A9CA-5D74F4C73986}" type="datetimeFigureOut">
              <a:rPr lang="en-GB" smtClean="0"/>
              <a:t>16/04/2023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3522351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2D86C71D-4A22-4860-A9CA-5D74F4C73986}" type="datetimeFigureOut">
              <a:rPr lang="en-GB" smtClean="0"/>
              <a:t>16/04/2023</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5E3B397B-8782-42E8-BC26-C7FC8489F853}" type="slidenum">
              <a:rPr lang="en-GB" smtClean="0"/>
              <a:t>‹#›</a:t>
            </a:fld>
            <a:endParaRPr lang="en-GB"/>
          </a:p>
        </p:txBody>
      </p:sp>
      <p:sp>
        <p:nvSpPr>
          <p:cNvPr id="7" name="مربع نص 6">
            <a:extLst>
              <a:ext uri="{FF2B5EF4-FFF2-40B4-BE49-F238E27FC236}">
                <a16:creationId xmlns:a16="http://schemas.microsoft.com/office/drawing/2014/main" id="{BC9F6A21-8C33-400A-AC58-DDA6042EA37E}"/>
              </a:ext>
            </a:extLst>
          </p:cNvPr>
          <p:cNvSpPr txBox="1"/>
          <p:nvPr userDrawn="1"/>
        </p:nvSpPr>
        <p:spPr>
          <a:xfrm>
            <a:off x="247961" y="-229005"/>
            <a:ext cx="7049397" cy="225896"/>
          </a:xfrm>
          <a:prstGeom prst="rect">
            <a:avLst/>
          </a:prstGeom>
          <a:noFill/>
        </p:spPr>
        <p:txBody>
          <a:bodyPr wrap="square">
            <a:spAutoFit/>
          </a:bodyPr>
          <a:lstStyle/>
          <a:p>
            <a:pPr algn="ctr" defTabSz="567019" rtl="1">
              <a:defRPr/>
            </a:pPr>
            <a:r>
              <a:rPr lang="ar-SA" sz="868" dirty="0">
                <a:solidFill>
                  <a:schemeClr val="bg1">
                    <a:lumMod val="75000"/>
                  </a:schemeClr>
                </a:solidFill>
                <a:latin typeface="Arial" panose="020B0604020202020204" pitchFamily="34" charset="0"/>
                <a:cs typeface="Arial" panose="020B0604020202020204" pitchFamily="34" charset="0"/>
              </a:rPr>
              <a:t>هذا القالب من تصميم موقع انجز ( </a:t>
            </a:r>
            <a:r>
              <a:rPr lang="en-US" sz="868" dirty="0">
                <a:solidFill>
                  <a:schemeClr val="bg1">
                    <a:lumMod val="75000"/>
                  </a:schemeClr>
                </a:solidFill>
                <a:latin typeface="Arial" panose="020B0604020202020204" pitchFamily="34" charset="0"/>
                <a:cs typeface="Arial" panose="020B0604020202020204" pitchFamily="34" charset="0"/>
              </a:rPr>
              <a:t>ingez-ppt.com</a:t>
            </a:r>
            <a:r>
              <a:rPr lang="ar-SA" sz="868" dirty="0">
                <a:solidFill>
                  <a:schemeClr val="bg1">
                    <a:lumMod val="75000"/>
                  </a:schemeClr>
                </a:solidFill>
                <a:latin typeface="Arial" panose="020B0604020202020204" pitchFamily="34" charset="0"/>
                <a:cs typeface="Arial" panose="020B0604020202020204" pitchFamily="34" charset="0"/>
              </a:rPr>
              <a:t> ) : موقع عربي متخصص بتصميم قوالب البوربوينت باللغة العربية</a:t>
            </a:r>
            <a:endParaRPr lang="ar-EG" sz="868"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95531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onts.google.com/specimen/Almarai?subset=arabic&amp;sidebar.open&amp;selection.family=Almarai:wght@70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رسم 1">
            <a:extLst>
              <a:ext uri="{FF2B5EF4-FFF2-40B4-BE49-F238E27FC236}">
                <a16:creationId xmlns:a16="http://schemas.microsoft.com/office/drawing/2014/main" id="{BCB54B9E-CEEB-4948-8179-E06FFB4867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2" y="-23191"/>
            <a:ext cx="7559675" cy="10715004"/>
          </a:xfrm>
          <a:prstGeom prst="rect">
            <a:avLst/>
          </a:prstGeom>
        </p:spPr>
      </p:pic>
      <p:grpSp>
        <p:nvGrpSpPr>
          <p:cNvPr id="91" name="رسم 2">
            <a:extLst>
              <a:ext uri="{FF2B5EF4-FFF2-40B4-BE49-F238E27FC236}">
                <a16:creationId xmlns:a16="http://schemas.microsoft.com/office/drawing/2014/main" id="{0BE3AED0-609A-4880-AF89-2E74C3633C97}"/>
              </a:ext>
            </a:extLst>
          </p:cNvPr>
          <p:cNvGrpSpPr/>
          <p:nvPr/>
        </p:nvGrpSpPr>
        <p:grpSpPr>
          <a:xfrm flipH="1">
            <a:off x="1517515" y="2275433"/>
            <a:ext cx="3072864" cy="377798"/>
            <a:chOff x="2945962" y="2232327"/>
            <a:chExt cx="3160415" cy="388562"/>
          </a:xfrm>
          <a:solidFill>
            <a:schemeClr val="accent1"/>
          </a:solidFill>
        </p:grpSpPr>
        <p:sp>
          <p:nvSpPr>
            <p:cNvPr id="92" name="شكل حر: شكل 91">
              <a:extLst>
                <a:ext uri="{FF2B5EF4-FFF2-40B4-BE49-F238E27FC236}">
                  <a16:creationId xmlns:a16="http://schemas.microsoft.com/office/drawing/2014/main" id="{3D33B311-90F8-4F05-92E6-A3CCE997A4B5}"/>
                </a:ext>
              </a:extLst>
            </p:cNvPr>
            <p:cNvSpPr/>
            <p:nvPr/>
          </p:nvSpPr>
          <p:spPr>
            <a:xfrm>
              <a:off x="4767943" y="2232327"/>
              <a:ext cx="1338434" cy="388562"/>
            </a:xfrm>
            <a:custGeom>
              <a:avLst/>
              <a:gdLst>
                <a:gd name="connsiteX0" fmla="*/ 904106 w 1338433"/>
                <a:gd name="connsiteY0" fmla="*/ 388562 h 388562"/>
                <a:gd name="connsiteX1" fmla="*/ 1304097 w 1338433"/>
                <a:gd name="connsiteY1" fmla="*/ 388562 h 388562"/>
                <a:gd name="connsiteX2" fmla="*/ 1323144 w 1338433"/>
                <a:gd name="connsiteY2" fmla="*/ 318723 h 388562"/>
                <a:gd name="connsiteX3" fmla="*/ 399991 w 1338433"/>
                <a:gd name="connsiteY3" fmla="*/ 0 h 388562"/>
                <a:gd name="connsiteX4" fmla="*/ 0 w 1338433"/>
                <a:gd name="connsiteY4" fmla="*/ 0 h 388562"/>
                <a:gd name="connsiteX5" fmla="*/ 923153 w 1338433"/>
                <a:gd name="connsiteY5" fmla="*/ 318723 h 388562"/>
                <a:gd name="connsiteX6" fmla="*/ 904106 w 1338433"/>
                <a:gd name="connsiteY6" fmla="*/ 388562 h 38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8433" h="388562">
                  <a:moveTo>
                    <a:pt x="904106" y="388562"/>
                  </a:moveTo>
                  <a:lnTo>
                    <a:pt x="1304097" y="388562"/>
                  </a:lnTo>
                  <a:cubicBezTo>
                    <a:pt x="1338381" y="388562"/>
                    <a:pt x="1351080" y="340310"/>
                    <a:pt x="1323144" y="318723"/>
                  </a:cubicBezTo>
                  <a:cubicBezTo>
                    <a:pt x="1173306" y="206979"/>
                    <a:pt x="835536" y="0"/>
                    <a:pt x="399991" y="0"/>
                  </a:cubicBezTo>
                  <a:lnTo>
                    <a:pt x="0" y="0"/>
                  </a:lnTo>
                  <a:cubicBezTo>
                    <a:pt x="435545" y="0"/>
                    <a:pt x="772045" y="206979"/>
                    <a:pt x="923153" y="318723"/>
                  </a:cubicBezTo>
                  <a:cubicBezTo>
                    <a:pt x="951089" y="340310"/>
                    <a:pt x="937121" y="388562"/>
                    <a:pt x="904106" y="388562"/>
                  </a:cubicBezTo>
                  <a:close/>
                </a:path>
              </a:pathLst>
            </a:custGeom>
            <a:solidFill>
              <a:srgbClr val="08B1E4"/>
            </a:solidFill>
            <a:ln w="12695" cap="flat">
              <a:noFill/>
              <a:prstDash val="solid"/>
              <a:miter/>
            </a:ln>
          </p:spPr>
          <p:txBody>
            <a:bodyPr rtlCol="1" anchor="ctr"/>
            <a:lstStyle/>
            <a:p>
              <a:endParaRPr lang="ar-SA" dirty="0">
                <a:latin typeface="Almarai" pitchFamily="2" charset="-78"/>
                <a:cs typeface="Almarai" pitchFamily="2" charset="-78"/>
              </a:endParaRPr>
            </a:p>
          </p:txBody>
        </p:sp>
        <p:sp>
          <p:nvSpPr>
            <p:cNvPr id="93" name="شكل حر: شكل 92">
              <a:extLst>
                <a:ext uri="{FF2B5EF4-FFF2-40B4-BE49-F238E27FC236}">
                  <a16:creationId xmlns:a16="http://schemas.microsoft.com/office/drawing/2014/main" id="{6DA04082-18AB-4B51-87CF-E0F96C0434FF}"/>
                </a:ext>
              </a:extLst>
            </p:cNvPr>
            <p:cNvSpPr/>
            <p:nvPr/>
          </p:nvSpPr>
          <p:spPr>
            <a:xfrm>
              <a:off x="2945962" y="2232327"/>
              <a:ext cx="2995538" cy="388562"/>
            </a:xfrm>
            <a:custGeom>
              <a:avLst/>
              <a:gdLst>
                <a:gd name="connsiteX0" fmla="*/ 1545361 w 2995538"/>
                <a:gd name="connsiteY0" fmla="*/ 388562 h 388562"/>
                <a:gd name="connsiteX1" fmla="*/ 1667263 w 2995538"/>
                <a:gd name="connsiteY1" fmla="*/ 388562 h 388562"/>
                <a:gd name="connsiteX2" fmla="*/ 1945352 w 2995538"/>
                <a:gd name="connsiteY2" fmla="*/ 388562 h 388562"/>
                <a:gd name="connsiteX3" fmla="*/ 2067253 w 2995538"/>
                <a:gd name="connsiteY3" fmla="*/ 388562 h 388562"/>
                <a:gd name="connsiteX4" fmla="*/ 2961201 w 2995538"/>
                <a:gd name="connsiteY4" fmla="*/ 388562 h 388562"/>
                <a:gd name="connsiteX5" fmla="*/ 2980248 w 2995538"/>
                <a:gd name="connsiteY5" fmla="*/ 318723 h 388562"/>
                <a:gd name="connsiteX6" fmla="*/ 2057095 w 2995538"/>
                <a:gd name="connsiteY6" fmla="*/ 0 h 388562"/>
                <a:gd name="connsiteX7" fmla="*/ 0 w 2995538"/>
                <a:gd name="connsiteY7" fmla="*/ 0 h 388562"/>
                <a:gd name="connsiteX8" fmla="*/ 0 w 2995538"/>
                <a:gd name="connsiteY8" fmla="*/ 388562 h 388562"/>
                <a:gd name="connsiteX9" fmla="*/ 1545361 w 2995538"/>
                <a:gd name="connsiteY9" fmla="*/ 388562 h 38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5538" h="388562">
                  <a:moveTo>
                    <a:pt x="1545361" y="388562"/>
                  </a:moveTo>
                  <a:lnTo>
                    <a:pt x="1667263" y="388562"/>
                  </a:lnTo>
                  <a:lnTo>
                    <a:pt x="1945352" y="388562"/>
                  </a:lnTo>
                  <a:lnTo>
                    <a:pt x="2067253" y="388562"/>
                  </a:lnTo>
                  <a:lnTo>
                    <a:pt x="2961201" y="388562"/>
                  </a:lnTo>
                  <a:cubicBezTo>
                    <a:pt x="2995486" y="388562"/>
                    <a:pt x="3008184" y="340310"/>
                    <a:pt x="2980248" y="318723"/>
                  </a:cubicBezTo>
                  <a:cubicBezTo>
                    <a:pt x="2830410" y="206979"/>
                    <a:pt x="2492640" y="0"/>
                    <a:pt x="2057095" y="0"/>
                  </a:cubicBezTo>
                  <a:lnTo>
                    <a:pt x="0" y="0"/>
                  </a:lnTo>
                  <a:lnTo>
                    <a:pt x="0" y="388562"/>
                  </a:lnTo>
                  <a:lnTo>
                    <a:pt x="1545361" y="388562"/>
                  </a:lnTo>
                  <a:close/>
                </a:path>
              </a:pathLst>
            </a:custGeom>
            <a:solidFill>
              <a:srgbClr val="284156"/>
            </a:solidFill>
            <a:ln w="12695" cap="flat">
              <a:noFill/>
              <a:prstDash val="solid"/>
              <a:miter/>
            </a:ln>
          </p:spPr>
          <p:txBody>
            <a:bodyPr rtlCol="1" anchor="ctr"/>
            <a:lstStyle/>
            <a:p>
              <a:endParaRPr lang="ar-SA" dirty="0">
                <a:latin typeface="Almarai" pitchFamily="2" charset="-78"/>
                <a:cs typeface="Almarai" pitchFamily="2" charset="-78"/>
              </a:endParaRPr>
            </a:p>
          </p:txBody>
        </p:sp>
      </p:grpSp>
      <p:sp>
        <p:nvSpPr>
          <p:cNvPr id="94" name="شكل حر: شكل 93">
            <a:extLst>
              <a:ext uri="{FF2B5EF4-FFF2-40B4-BE49-F238E27FC236}">
                <a16:creationId xmlns:a16="http://schemas.microsoft.com/office/drawing/2014/main" id="{021DA845-4503-4F93-B992-CF9D8B27A3EC}"/>
              </a:ext>
            </a:extLst>
          </p:cNvPr>
          <p:cNvSpPr/>
          <p:nvPr/>
        </p:nvSpPr>
        <p:spPr>
          <a:xfrm flipH="1">
            <a:off x="4771870" y="2187774"/>
            <a:ext cx="12346" cy="7437445"/>
          </a:xfrm>
          <a:custGeom>
            <a:avLst/>
            <a:gdLst>
              <a:gd name="connsiteX0" fmla="*/ 0 w 12698"/>
              <a:gd name="connsiteY0" fmla="*/ 0 h 7649344"/>
              <a:gd name="connsiteX1" fmla="*/ 0 w 12698"/>
              <a:gd name="connsiteY1" fmla="*/ 7649345 h 7649344"/>
            </a:gdLst>
            <a:ahLst/>
            <a:cxnLst>
              <a:cxn ang="0">
                <a:pos x="connsiteX0" y="connsiteY0"/>
              </a:cxn>
              <a:cxn ang="0">
                <a:pos x="connsiteX1" y="connsiteY1"/>
              </a:cxn>
            </a:cxnLst>
            <a:rect l="l" t="t" r="r" b="b"/>
            <a:pathLst>
              <a:path w="12698" h="7649344">
                <a:moveTo>
                  <a:pt x="0" y="0"/>
                </a:moveTo>
                <a:lnTo>
                  <a:pt x="0" y="7649345"/>
                </a:lnTo>
              </a:path>
            </a:pathLst>
          </a:custGeom>
          <a:ln w="25389" cap="rnd">
            <a:solidFill>
              <a:srgbClr val="BBBCBE"/>
            </a:solidFill>
            <a:prstDash val="solid"/>
            <a:round/>
          </a:ln>
        </p:spPr>
        <p:txBody>
          <a:bodyPr rtlCol="1" anchor="ctr"/>
          <a:lstStyle/>
          <a:p>
            <a:endParaRPr lang="ar-SA"/>
          </a:p>
        </p:txBody>
      </p:sp>
      <p:sp>
        <p:nvSpPr>
          <p:cNvPr id="95" name="شكل حر: شكل 94">
            <a:extLst>
              <a:ext uri="{FF2B5EF4-FFF2-40B4-BE49-F238E27FC236}">
                <a16:creationId xmlns:a16="http://schemas.microsoft.com/office/drawing/2014/main" id="{0CBE7BCD-30F8-48C5-B6FA-62CD7774FB98}"/>
              </a:ext>
            </a:extLst>
          </p:cNvPr>
          <p:cNvSpPr/>
          <p:nvPr/>
        </p:nvSpPr>
        <p:spPr>
          <a:xfrm>
            <a:off x="6898125" y="3042141"/>
            <a:ext cx="303720" cy="303720"/>
          </a:xfrm>
          <a:custGeom>
            <a:avLst/>
            <a:gdLst>
              <a:gd name="connsiteX0" fmla="*/ 312374 w 312373"/>
              <a:gd name="connsiteY0" fmla="*/ 156187 h 312373"/>
              <a:gd name="connsiteX1" fmla="*/ 156187 w 312373"/>
              <a:gd name="connsiteY1" fmla="*/ 312374 h 312373"/>
              <a:gd name="connsiteX2" fmla="*/ 0 w 312373"/>
              <a:gd name="connsiteY2" fmla="*/ 156187 h 312373"/>
              <a:gd name="connsiteX3" fmla="*/ 156187 w 312373"/>
              <a:gd name="connsiteY3" fmla="*/ 0 h 312373"/>
              <a:gd name="connsiteX4" fmla="*/ 312374 w 312373"/>
              <a:gd name="connsiteY4" fmla="*/ 156187 h 312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73" h="312373">
                <a:moveTo>
                  <a:pt x="312374" y="156187"/>
                </a:moveTo>
                <a:cubicBezTo>
                  <a:pt x="312374" y="242446"/>
                  <a:pt x="242446" y="312374"/>
                  <a:pt x="156187" y="312374"/>
                </a:cubicBezTo>
                <a:cubicBezTo>
                  <a:pt x="69927" y="312374"/>
                  <a:pt x="0" y="242446"/>
                  <a:pt x="0" y="156187"/>
                </a:cubicBezTo>
                <a:cubicBezTo>
                  <a:pt x="0" y="69927"/>
                  <a:pt x="69927" y="0"/>
                  <a:pt x="156187" y="0"/>
                </a:cubicBezTo>
                <a:cubicBezTo>
                  <a:pt x="242446" y="0"/>
                  <a:pt x="312374" y="69927"/>
                  <a:pt x="312374" y="156187"/>
                </a:cubicBezTo>
                <a:close/>
              </a:path>
            </a:pathLst>
          </a:custGeom>
          <a:solidFill>
            <a:srgbClr val="08B1E4"/>
          </a:solidFill>
          <a:ln w="12695" cap="flat">
            <a:noFill/>
            <a:prstDash val="solid"/>
            <a:miter/>
          </a:ln>
        </p:spPr>
        <p:txBody>
          <a:bodyPr rtlCol="1" anchor="ctr"/>
          <a:lstStyle/>
          <a:p>
            <a:endParaRPr lang="ar-SA" dirty="0">
              <a:latin typeface="Almarai" pitchFamily="2" charset="-78"/>
              <a:cs typeface="Almarai" pitchFamily="2" charset="-78"/>
            </a:endParaRPr>
          </a:p>
        </p:txBody>
      </p:sp>
      <p:sp>
        <p:nvSpPr>
          <p:cNvPr id="96" name="شكل حر: شكل 95">
            <a:extLst>
              <a:ext uri="{FF2B5EF4-FFF2-40B4-BE49-F238E27FC236}">
                <a16:creationId xmlns:a16="http://schemas.microsoft.com/office/drawing/2014/main" id="{7B18D0BA-92A0-45B2-B22C-52A22494EBEF}"/>
              </a:ext>
            </a:extLst>
          </p:cNvPr>
          <p:cNvSpPr/>
          <p:nvPr/>
        </p:nvSpPr>
        <p:spPr>
          <a:xfrm>
            <a:off x="6956154" y="3129802"/>
            <a:ext cx="187664" cy="125932"/>
          </a:xfrm>
          <a:custGeom>
            <a:avLst/>
            <a:gdLst>
              <a:gd name="connsiteX0" fmla="*/ 171425 w 193011"/>
              <a:gd name="connsiteY0" fmla="*/ 0 h 129520"/>
              <a:gd name="connsiteX1" fmla="*/ 21587 w 193011"/>
              <a:gd name="connsiteY1" fmla="*/ 0 h 129520"/>
              <a:gd name="connsiteX2" fmla="*/ 0 w 193011"/>
              <a:gd name="connsiteY2" fmla="*/ 21587 h 129520"/>
              <a:gd name="connsiteX3" fmla="*/ 0 w 193011"/>
              <a:gd name="connsiteY3" fmla="*/ 107934 h 129520"/>
              <a:gd name="connsiteX4" fmla="*/ 21587 w 193011"/>
              <a:gd name="connsiteY4" fmla="*/ 129521 h 129520"/>
              <a:gd name="connsiteX5" fmla="*/ 171425 w 193011"/>
              <a:gd name="connsiteY5" fmla="*/ 129521 h 129520"/>
              <a:gd name="connsiteX6" fmla="*/ 193011 w 193011"/>
              <a:gd name="connsiteY6" fmla="*/ 107934 h 129520"/>
              <a:gd name="connsiteX7" fmla="*/ 193011 w 193011"/>
              <a:gd name="connsiteY7" fmla="*/ 21587 h 129520"/>
              <a:gd name="connsiteX8" fmla="*/ 171425 w 193011"/>
              <a:gd name="connsiteY8" fmla="*/ 0 h 129520"/>
              <a:gd name="connsiteX9" fmla="*/ 126981 w 193011"/>
              <a:gd name="connsiteY9" fmla="*/ 66030 h 129520"/>
              <a:gd name="connsiteX10" fmla="*/ 181583 w 193011"/>
              <a:gd name="connsiteY10" fmla="*/ 15238 h 129520"/>
              <a:gd name="connsiteX11" fmla="*/ 184123 w 193011"/>
              <a:gd name="connsiteY11" fmla="*/ 22857 h 129520"/>
              <a:gd name="connsiteX12" fmla="*/ 184123 w 193011"/>
              <a:gd name="connsiteY12" fmla="*/ 109204 h 129520"/>
              <a:gd name="connsiteX13" fmla="*/ 181583 w 193011"/>
              <a:gd name="connsiteY13" fmla="*/ 116823 h 129520"/>
              <a:gd name="connsiteX14" fmla="*/ 126981 w 193011"/>
              <a:gd name="connsiteY14" fmla="*/ 66030 h 129520"/>
              <a:gd name="connsiteX15" fmla="*/ 171425 w 193011"/>
              <a:gd name="connsiteY15" fmla="*/ 10159 h 129520"/>
              <a:gd name="connsiteX16" fmla="*/ 173964 w 193011"/>
              <a:gd name="connsiteY16" fmla="*/ 10159 h 129520"/>
              <a:gd name="connsiteX17" fmla="*/ 101585 w 193011"/>
              <a:gd name="connsiteY17" fmla="*/ 76189 h 129520"/>
              <a:gd name="connsiteX18" fmla="*/ 90157 w 193011"/>
              <a:gd name="connsiteY18" fmla="*/ 76189 h 129520"/>
              <a:gd name="connsiteX19" fmla="*/ 17777 w 193011"/>
              <a:gd name="connsiteY19" fmla="*/ 10159 h 129520"/>
              <a:gd name="connsiteX20" fmla="*/ 20317 w 193011"/>
              <a:gd name="connsiteY20" fmla="*/ 10159 h 129520"/>
              <a:gd name="connsiteX21" fmla="*/ 171425 w 193011"/>
              <a:gd name="connsiteY21" fmla="*/ 10159 h 129520"/>
              <a:gd name="connsiteX22" fmla="*/ 11428 w 193011"/>
              <a:gd name="connsiteY22" fmla="*/ 115553 h 129520"/>
              <a:gd name="connsiteX23" fmla="*/ 8889 w 193011"/>
              <a:gd name="connsiteY23" fmla="*/ 107934 h 129520"/>
              <a:gd name="connsiteX24" fmla="*/ 8889 w 193011"/>
              <a:gd name="connsiteY24" fmla="*/ 21587 h 129520"/>
              <a:gd name="connsiteX25" fmla="*/ 11428 w 193011"/>
              <a:gd name="connsiteY25" fmla="*/ 13968 h 129520"/>
              <a:gd name="connsiteX26" fmla="*/ 66030 w 193011"/>
              <a:gd name="connsiteY26" fmla="*/ 64760 h 129520"/>
              <a:gd name="connsiteX27" fmla="*/ 11428 w 193011"/>
              <a:gd name="connsiteY27" fmla="*/ 115553 h 129520"/>
              <a:gd name="connsiteX28" fmla="*/ 21587 w 193011"/>
              <a:gd name="connsiteY28" fmla="*/ 121902 h 129520"/>
              <a:gd name="connsiteX29" fmla="*/ 19047 w 193011"/>
              <a:gd name="connsiteY29" fmla="*/ 121902 h 129520"/>
              <a:gd name="connsiteX30" fmla="*/ 73649 w 193011"/>
              <a:gd name="connsiteY30" fmla="*/ 72379 h 129520"/>
              <a:gd name="connsiteX31" fmla="*/ 85077 w 193011"/>
              <a:gd name="connsiteY31" fmla="*/ 83808 h 129520"/>
              <a:gd name="connsiteX32" fmla="*/ 96506 w 193011"/>
              <a:gd name="connsiteY32" fmla="*/ 88887 h 129520"/>
              <a:gd name="connsiteX33" fmla="*/ 107934 w 193011"/>
              <a:gd name="connsiteY33" fmla="*/ 83808 h 129520"/>
              <a:gd name="connsiteX34" fmla="*/ 119362 w 193011"/>
              <a:gd name="connsiteY34" fmla="*/ 72379 h 129520"/>
              <a:gd name="connsiteX35" fmla="*/ 173964 w 193011"/>
              <a:gd name="connsiteY35" fmla="*/ 121902 h 129520"/>
              <a:gd name="connsiteX36" fmla="*/ 171425 w 193011"/>
              <a:gd name="connsiteY36" fmla="*/ 121902 h 129520"/>
              <a:gd name="connsiteX37" fmla="*/ 21587 w 193011"/>
              <a:gd name="connsiteY37" fmla="*/ 121902 h 12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3011" h="129520">
                <a:moveTo>
                  <a:pt x="171425" y="0"/>
                </a:moveTo>
                <a:lnTo>
                  <a:pt x="21587" y="0"/>
                </a:lnTo>
                <a:cubicBezTo>
                  <a:pt x="8889" y="0"/>
                  <a:pt x="0" y="10159"/>
                  <a:pt x="0" y="21587"/>
                </a:cubicBezTo>
                <a:lnTo>
                  <a:pt x="0" y="107934"/>
                </a:lnTo>
                <a:cubicBezTo>
                  <a:pt x="0" y="120632"/>
                  <a:pt x="10158" y="129521"/>
                  <a:pt x="21587" y="129521"/>
                </a:cubicBezTo>
                <a:lnTo>
                  <a:pt x="171425" y="129521"/>
                </a:lnTo>
                <a:cubicBezTo>
                  <a:pt x="184123" y="129521"/>
                  <a:pt x="193011" y="119362"/>
                  <a:pt x="193011" y="107934"/>
                </a:cubicBezTo>
                <a:lnTo>
                  <a:pt x="193011" y="21587"/>
                </a:lnTo>
                <a:cubicBezTo>
                  <a:pt x="193011" y="10159"/>
                  <a:pt x="184123" y="0"/>
                  <a:pt x="171425" y="0"/>
                </a:cubicBezTo>
                <a:close/>
                <a:moveTo>
                  <a:pt x="126981" y="66030"/>
                </a:moveTo>
                <a:lnTo>
                  <a:pt x="181583" y="15238"/>
                </a:lnTo>
                <a:cubicBezTo>
                  <a:pt x="182853" y="17777"/>
                  <a:pt x="184123" y="20317"/>
                  <a:pt x="184123" y="22857"/>
                </a:cubicBezTo>
                <a:lnTo>
                  <a:pt x="184123" y="109204"/>
                </a:lnTo>
                <a:cubicBezTo>
                  <a:pt x="184123" y="111743"/>
                  <a:pt x="182853" y="114283"/>
                  <a:pt x="181583" y="116823"/>
                </a:cubicBezTo>
                <a:lnTo>
                  <a:pt x="126981" y="66030"/>
                </a:lnTo>
                <a:close/>
                <a:moveTo>
                  <a:pt x="171425" y="10159"/>
                </a:moveTo>
                <a:cubicBezTo>
                  <a:pt x="172694" y="10159"/>
                  <a:pt x="173964" y="10159"/>
                  <a:pt x="173964" y="10159"/>
                </a:cubicBezTo>
                <a:lnTo>
                  <a:pt x="101585" y="76189"/>
                </a:lnTo>
                <a:cubicBezTo>
                  <a:pt x="97776" y="78728"/>
                  <a:pt x="92696" y="78728"/>
                  <a:pt x="90157" y="76189"/>
                </a:cubicBezTo>
                <a:lnTo>
                  <a:pt x="17777" y="10159"/>
                </a:lnTo>
                <a:cubicBezTo>
                  <a:pt x="19047" y="10159"/>
                  <a:pt x="20317" y="10159"/>
                  <a:pt x="20317" y="10159"/>
                </a:cubicBezTo>
                <a:lnTo>
                  <a:pt x="171425" y="10159"/>
                </a:lnTo>
                <a:close/>
                <a:moveTo>
                  <a:pt x="11428" y="115553"/>
                </a:moveTo>
                <a:cubicBezTo>
                  <a:pt x="10158" y="113013"/>
                  <a:pt x="8889" y="110474"/>
                  <a:pt x="8889" y="107934"/>
                </a:cubicBezTo>
                <a:lnTo>
                  <a:pt x="8889" y="21587"/>
                </a:lnTo>
                <a:cubicBezTo>
                  <a:pt x="8889" y="19047"/>
                  <a:pt x="10158" y="16508"/>
                  <a:pt x="11428" y="13968"/>
                </a:cubicBezTo>
                <a:lnTo>
                  <a:pt x="66030" y="64760"/>
                </a:lnTo>
                <a:lnTo>
                  <a:pt x="11428" y="115553"/>
                </a:lnTo>
                <a:close/>
                <a:moveTo>
                  <a:pt x="21587" y="121902"/>
                </a:moveTo>
                <a:cubicBezTo>
                  <a:pt x="20317" y="121902"/>
                  <a:pt x="19047" y="121902"/>
                  <a:pt x="19047" y="121902"/>
                </a:cubicBezTo>
                <a:lnTo>
                  <a:pt x="73649" y="72379"/>
                </a:lnTo>
                <a:lnTo>
                  <a:pt x="85077" y="83808"/>
                </a:lnTo>
                <a:cubicBezTo>
                  <a:pt x="88887" y="86347"/>
                  <a:pt x="92696" y="88887"/>
                  <a:pt x="96506" y="88887"/>
                </a:cubicBezTo>
                <a:cubicBezTo>
                  <a:pt x="100315" y="88887"/>
                  <a:pt x="105394" y="87617"/>
                  <a:pt x="107934" y="83808"/>
                </a:cubicBezTo>
                <a:lnTo>
                  <a:pt x="119362" y="72379"/>
                </a:lnTo>
                <a:lnTo>
                  <a:pt x="173964" y="121902"/>
                </a:lnTo>
                <a:cubicBezTo>
                  <a:pt x="172694" y="121902"/>
                  <a:pt x="171425" y="121902"/>
                  <a:pt x="171425" y="121902"/>
                </a:cubicBezTo>
                <a:lnTo>
                  <a:pt x="21587" y="121902"/>
                </a:lnTo>
                <a:close/>
              </a:path>
            </a:pathLst>
          </a:custGeom>
          <a:solidFill>
            <a:srgbClr val="FFFFFF"/>
          </a:solidFill>
          <a:ln w="12695" cap="flat">
            <a:noFill/>
            <a:prstDash val="solid"/>
            <a:miter/>
          </a:ln>
        </p:spPr>
        <p:txBody>
          <a:bodyPr rtlCol="1" anchor="ctr"/>
          <a:lstStyle/>
          <a:p>
            <a:endParaRPr lang="ar-SA" dirty="0">
              <a:latin typeface="Almarai" pitchFamily="2" charset="-78"/>
              <a:cs typeface="Almarai" pitchFamily="2" charset="-78"/>
            </a:endParaRPr>
          </a:p>
        </p:txBody>
      </p:sp>
      <p:sp>
        <p:nvSpPr>
          <p:cNvPr id="97" name="شكل حر: شكل 96">
            <a:extLst>
              <a:ext uri="{FF2B5EF4-FFF2-40B4-BE49-F238E27FC236}">
                <a16:creationId xmlns:a16="http://schemas.microsoft.com/office/drawing/2014/main" id="{5FB97BB2-31A9-413C-87A7-B3E7228D09EF}"/>
              </a:ext>
            </a:extLst>
          </p:cNvPr>
          <p:cNvSpPr/>
          <p:nvPr/>
        </p:nvSpPr>
        <p:spPr>
          <a:xfrm>
            <a:off x="6898125" y="3386605"/>
            <a:ext cx="303720" cy="303720"/>
          </a:xfrm>
          <a:custGeom>
            <a:avLst/>
            <a:gdLst>
              <a:gd name="connsiteX0" fmla="*/ 312374 w 312373"/>
              <a:gd name="connsiteY0" fmla="*/ 156187 h 312373"/>
              <a:gd name="connsiteX1" fmla="*/ 156187 w 312373"/>
              <a:gd name="connsiteY1" fmla="*/ 312374 h 312373"/>
              <a:gd name="connsiteX2" fmla="*/ 0 w 312373"/>
              <a:gd name="connsiteY2" fmla="*/ 156187 h 312373"/>
              <a:gd name="connsiteX3" fmla="*/ 156187 w 312373"/>
              <a:gd name="connsiteY3" fmla="*/ 0 h 312373"/>
              <a:gd name="connsiteX4" fmla="*/ 312374 w 312373"/>
              <a:gd name="connsiteY4" fmla="*/ 156187 h 312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73" h="312373">
                <a:moveTo>
                  <a:pt x="312374" y="156187"/>
                </a:moveTo>
                <a:cubicBezTo>
                  <a:pt x="312374" y="242446"/>
                  <a:pt x="242446" y="312374"/>
                  <a:pt x="156187" y="312374"/>
                </a:cubicBezTo>
                <a:cubicBezTo>
                  <a:pt x="69927" y="312374"/>
                  <a:pt x="0" y="242446"/>
                  <a:pt x="0" y="156187"/>
                </a:cubicBezTo>
                <a:cubicBezTo>
                  <a:pt x="0" y="69927"/>
                  <a:pt x="69927" y="0"/>
                  <a:pt x="156187" y="0"/>
                </a:cubicBezTo>
                <a:cubicBezTo>
                  <a:pt x="242446" y="0"/>
                  <a:pt x="312374" y="69927"/>
                  <a:pt x="312374" y="156187"/>
                </a:cubicBezTo>
                <a:close/>
              </a:path>
            </a:pathLst>
          </a:custGeom>
          <a:solidFill>
            <a:srgbClr val="08B1E4"/>
          </a:solidFill>
          <a:ln w="12695" cap="flat">
            <a:noFill/>
            <a:prstDash val="solid"/>
            <a:miter/>
          </a:ln>
        </p:spPr>
        <p:txBody>
          <a:bodyPr rtlCol="1" anchor="ctr"/>
          <a:lstStyle/>
          <a:p>
            <a:endParaRPr lang="ar-SA" dirty="0">
              <a:latin typeface="Almarai" pitchFamily="2" charset="-78"/>
              <a:cs typeface="Almarai" pitchFamily="2" charset="-78"/>
            </a:endParaRPr>
          </a:p>
        </p:txBody>
      </p:sp>
      <p:sp>
        <p:nvSpPr>
          <p:cNvPr id="98" name="شكل حر: شكل 97">
            <a:extLst>
              <a:ext uri="{FF2B5EF4-FFF2-40B4-BE49-F238E27FC236}">
                <a16:creationId xmlns:a16="http://schemas.microsoft.com/office/drawing/2014/main" id="{18F152F0-AE3C-4724-B471-9DA22DE375F5}"/>
              </a:ext>
            </a:extLst>
          </p:cNvPr>
          <p:cNvSpPr/>
          <p:nvPr/>
        </p:nvSpPr>
        <p:spPr>
          <a:xfrm>
            <a:off x="6964601" y="3453276"/>
            <a:ext cx="171124" cy="174082"/>
          </a:xfrm>
          <a:custGeom>
            <a:avLst/>
            <a:gdLst>
              <a:gd name="connsiteX0" fmla="*/ 170356 w 175999"/>
              <a:gd name="connsiteY0" fmla="*/ 133330 h 179043"/>
              <a:gd name="connsiteX1" fmla="*/ 139880 w 175999"/>
              <a:gd name="connsiteY1" fmla="*/ 105394 h 179043"/>
              <a:gd name="connsiteX2" fmla="*/ 119563 w 175999"/>
              <a:gd name="connsiteY2" fmla="*/ 105394 h 179043"/>
              <a:gd name="connsiteX3" fmla="*/ 114484 w 175999"/>
              <a:gd name="connsiteY3" fmla="*/ 110473 h 179043"/>
              <a:gd name="connsiteX4" fmla="*/ 108135 w 175999"/>
              <a:gd name="connsiteY4" fmla="*/ 115553 h 179043"/>
              <a:gd name="connsiteX5" fmla="*/ 99246 w 175999"/>
              <a:gd name="connsiteY5" fmla="*/ 111743 h 179043"/>
              <a:gd name="connsiteX6" fmla="*/ 97977 w 175999"/>
              <a:gd name="connsiteY6" fmla="*/ 110473 h 179043"/>
              <a:gd name="connsiteX7" fmla="*/ 61152 w 175999"/>
              <a:gd name="connsiteY7" fmla="*/ 71109 h 179043"/>
              <a:gd name="connsiteX8" fmla="*/ 62422 w 175999"/>
              <a:gd name="connsiteY8" fmla="*/ 62221 h 179043"/>
              <a:gd name="connsiteX9" fmla="*/ 68771 w 175999"/>
              <a:gd name="connsiteY9" fmla="*/ 53332 h 179043"/>
              <a:gd name="connsiteX10" fmla="*/ 67501 w 175999"/>
              <a:gd name="connsiteY10" fmla="*/ 33015 h 179043"/>
              <a:gd name="connsiteX11" fmla="*/ 43375 w 175999"/>
              <a:gd name="connsiteY11" fmla="*/ 10158 h 179043"/>
              <a:gd name="connsiteX12" fmla="*/ 28137 w 175999"/>
              <a:gd name="connsiteY12" fmla="*/ 0 h 179043"/>
              <a:gd name="connsiteX13" fmla="*/ 11629 w 175999"/>
              <a:gd name="connsiteY13" fmla="*/ 11428 h 179043"/>
              <a:gd name="connsiteX14" fmla="*/ 10360 w 175999"/>
              <a:gd name="connsiteY14" fmla="*/ 12698 h 179043"/>
              <a:gd name="connsiteX15" fmla="*/ 1471 w 175999"/>
              <a:gd name="connsiteY15" fmla="*/ 60951 h 179043"/>
              <a:gd name="connsiteX16" fmla="*/ 80199 w 175999"/>
              <a:gd name="connsiteY16" fmla="*/ 159996 h 179043"/>
              <a:gd name="connsiteX17" fmla="*/ 132262 w 175999"/>
              <a:gd name="connsiteY17" fmla="*/ 179043 h 179043"/>
              <a:gd name="connsiteX18" fmla="*/ 146229 w 175999"/>
              <a:gd name="connsiteY18" fmla="*/ 177774 h 179043"/>
              <a:gd name="connsiteX19" fmla="*/ 174165 w 175999"/>
              <a:gd name="connsiteY19" fmla="*/ 156187 h 179043"/>
              <a:gd name="connsiteX20" fmla="*/ 170356 w 175999"/>
              <a:gd name="connsiteY20" fmla="*/ 133330 h 179043"/>
              <a:gd name="connsiteX21" fmla="*/ 165277 w 175999"/>
              <a:gd name="connsiteY21" fmla="*/ 148568 h 179043"/>
              <a:gd name="connsiteX22" fmla="*/ 143690 w 175999"/>
              <a:gd name="connsiteY22" fmla="*/ 165076 h 179043"/>
              <a:gd name="connsiteX23" fmla="*/ 86548 w 175999"/>
              <a:gd name="connsiteY23" fmla="*/ 149838 h 179043"/>
              <a:gd name="connsiteX24" fmla="*/ 12899 w 175999"/>
              <a:gd name="connsiteY24" fmla="*/ 57142 h 179043"/>
              <a:gd name="connsiteX25" fmla="*/ 19248 w 175999"/>
              <a:gd name="connsiteY25" fmla="*/ 16507 h 179043"/>
              <a:gd name="connsiteX26" fmla="*/ 20518 w 175999"/>
              <a:gd name="connsiteY26" fmla="*/ 15238 h 179043"/>
              <a:gd name="connsiteX27" fmla="*/ 26867 w 175999"/>
              <a:gd name="connsiteY27" fmla="*/ 8888 h 179043"/>
              <a:gd name="connsiteX28" fmla="*/ 26867 w 175999"/>
              <a:gd name="connsiteY28" fmla="*/ 8888 h 179043"/>
              <a:gd name="connsiteX29" fmla="*/ 35756 w 175999"/>
              <a:gd name="connsiteY29" fmla="*/ 15238 h 179043"/>
              <a:gd name="connsiteX30" fmla="*/ 61152 w 175999"/>
              <a:gd name="connsiteY30" fmla="*/ 39364 h 179043"/>
              <a:gd name="connsiteX31" fmla="*/ 61152 w 175999"/>
              <a:gd name="connsiteY31" fmla="*/ 45713 h 179043"/>
              <a:gd name="connsiteX32" fmla="*/ 54803 w 175999"/>
              <a:gd name="connsiteY32" fmla="*/ 54602 h 179043"/>
              <a:gd name="connsiteX33" fmla="*/ 54803 w 175999"/>
              <a:gd name="connsiteY33" fmla="*/ 54602 h 179043"/>
              <a:gd name="connsiteX34" fmla="*/ 53533 w 175999"/>
              <a:gd name="connsiteY34" fmla="*/ 74919 h 179043"/>
              <a:gd name="connsiteX35" fmla="*/ 94167 w 175999"/>
              <a:gd name="connsiteY35" fmla="*/ 119362 h 179043"/>
              <a:gd name="connsiteX36" fmla="*/ 95437 w 175999"/>
              <a:gd name="connsiteY36" fmla="*/ 120632 h 179043"/>
              <a:gd name="connsiteX37" fmla="*/ 111945 w 175999"/>
              <a:gd name="connsiteY37" fmla="*/ 125711 h 179043"/>
              <a:gd name="connsiteX38" fmla="*/ 124643 w 175999"/>
              <a:gd name="connsiteY38" fmla="*/ 118092 h 179043"/>
              <a:gd name="connsiteX39" fmla="*/ 129722 w 175999"/>
              <a:gd name="connsiteY39" fmla="*/ 113013 h 179043"/>
              <a:gd name="connsiteX40" fmla="*/ 136071 w 175999"/>
              <a:gd name="connsiteY40" fmla="*/ 113013 h 179043"/>
              <a:gd name="connsiteX41" fmla="*/ 166546 w 175999"/>
              <a:gd name="connsiteY41" fmla="*/ 140949 h 179043"/>
              <a:gd name="connsiteX42" fmla="*/ 165277 w 175999"/>
              <a:gd name="connsiteY42" fmla="*/ 148568 h 17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5999" h="179043">
                <a:moveTo>
                  <a:pt x="170356" y="133330"/>
                </a:moveTo>
                <a:lnTo>
                  <a:pt x="139880" y="105394"/>
                </a:lnTo>
                <a:cubicBezTo>
                  <a:pt x="134801" y="100315"/>
                  <a:pt x="125912" y="100315"/>
                  <a:pt x="119563" y="105394"/>
                </a:cubicBezTo>
                <a:lnTo>
                  <a:pt x="114484" y="110473"/>
                </a:lnTo>
                <a:cubicBezTo>
                  <a:pt x="111945" y="113013"/>
                  <a:pt x="108135" y="114283"/>
                  <a:pt x="108135" y="115553"/>
                </a:cubicBezTo>
                <a:cubicBezTo>
                  <a:pt x="105595" y="115553"/>
                  <a:pt x="103056" y="114283"/>
                  <a:pt x="99246" y="111743"/>
                </a:cubicBezTo>
                <a:lnTo>
                  <a:pt x="97977" y="110473"/>
                </a:lnTo>
                <a:cubicBezTo>
                  <a:pt x="72580" y="93966"/>
                  <a:pt x="61152" y="71109"/>
                  <a:pt x="61152" y="71109"/>
                </a:cubicBezTo>
                <a:cubicBezTo>
                  <a:pt x="59882" y="68570"/>
                  <a:pt x="59882" y="64760"/>
                  <a:pt x="62422" y="62221"/>
                </a:cubicBezTo>
                <a:lnTo>
                  <a:pt x="68771" y="53332"/>
                </a:lnTo>
                <a:cubicBezTo>
                  <a:pt x="73850" y="46983"/>
                  <a:pt x="72580" y="38094"/>
                  <a:pt x="67501" y="33015"/>
                </a:cubicBezTo>
                <a:lnTo>
                  <a:pt x="43375" y="10158"/>
                </a:lnTo>
                <a:cubicBezTo>
                  <a:pt x="39565" y="6349"/>
                  <a:pt x="33216" y="0"/>
                  <a:pt x="28137" y="0"/>
                </a:cubicBezTo>
                <a:cubicBezTo>
                  <a:pt x="19248" y="0"/>
                  <a:pt x="15439" y="6349"/>
                  <a:pt x="11629" y="11428"/>
                </a:cubicBezTo>
                <a:lnTo>
                  <a:pt x="10360" y="12698"/>
                </a:lnTo>
                <a:cubicBezTo>
                  <a:pt x="1471" y="26666"/>
                  <a:pt x="-2339" y="43174"/>
                  <a:pt x="1471" y="60951"/>
                </a:cubicBezTo>
                <a:cubicBezTo>
                  <a:pt x="7820" y="95236"/>
                  <a:pt x="38295" y="133330"/>
                  <a:pt x="80199" y="159996"/>
                </a:cubicBezTo>
                <a:cubicBezTo>
                  <a:pt x="99246" y="172694"/>
                  <a:pt x="117024" y="179043"/>
                  <a:pt x="132262" y="179043"/>
                </a:cubicBezTo>
                <a:cubicBezTo>
                  <a:pt x="137341" y="179043"/>
                  <a:pt x="141150" y="179043"/>
                  <a:pt x="146229" y="177774"/>
                </a:cubicBezTo>
                <a:cubicBezTo>
                  <a:pt x="166546" y="172694"/>
                  <a:pt x="174165" y="156187"/>
                  <a:pt x="174165" y="156187"/>
                </a:cubicBezTo>
                <a:cubicBezTo>
                  <a:pt x="177975" y="147298"/>
                  <a:pt x="175435" y="138409"/>
                  <a:pt x="170356" y="133330"/>
                </a:cubicBezTo>
                <a:close/>
                <a:moveTo>
                  <a:pt x="165277" y="148568"/>
                </a:moveTo>
                <a:cubicBezTo>
                  <a:pt x="165277" y="148568"/>
                  <a:pt x="158928" y="161266"/>
                  <a:pt x="143690" y="165076"/>
                </a:cubicBezTo>
                <a:cubicBezTo>
                  <a:pt x="128452" y="168885"/>
                  <a:pt x="109405" y="163806"/>
                  <a:pt x="86548" y="149838"/>
                </a:cubicBezTo>
                <a:cubicBezTo>
                  <a:pt x="47184" y="124441"/>
                  <a:pt x="19248" y="88887"/>
                  <a:pt x="12899" y="57142"/>
                </a:cubicBezTo>
                <a:cubicBezTo>
                  <a:pt x="10360" y="41904"/>
                  <a:pt x="11629" y="27936"/>
                  <a:pt x="19248" y="16507"/>
                </a:cubicBezTo>
                <a:lnTo>
                  <a:pt x="20518" y="15238"/>
                </a:lnTo>
                <a:cubicBezTo>
                  <a:pt x="23058" y="11428"/>
                  <a:pt x="24328" y="8888"/>
                  <a:pt x="26867" y="8888"/>
                </a:cubicBezTo>
                <a:cubicBezTo>
                  <a:pt x="26867" y="8888"/>
                  <a:pt x="26867" y="8888"/>
                  <a:pt x="26867" y="8888"/>
                </a:cubicBezTo>
                <a:cubicBezTo>
                  <a:pt x="28137" y="8888"/>
                  <a:pt x="31946" y="12698"/>
                  <a:pt x="35756" y="15238"/>
                </a:cubicBezTo>
                <a:lnTo>
                  <a:pt x="61152" y="39364"/>
                </a:lnTo>
                <a:cubicBezTo>
                  <a:pt x="62422" y="40634"/>
                  <a:pt x="62422" y="43174"/>
                  <a:pt x="61152" y="45713"/>
                </a:cubicBezTo>
                <a:lnTo>
                  <a:pt x="54803" y="54602"/>
                </a:lnTo>
                <a:cubicBezTo>
                  <a:pt x="54803" y="54602"/>
                  <a:pt x="54803" y="54602"/>
                  <a:pt x="54803" y="54602"/>
                </a:cubicBezTo>
                <a:cubicBezTo>
                  <a:pt x="50994" y="59681"/>
                  <a:pt x="49724" y="68570"/>
                  <a:pt x="53533" y="74919"/>
                </a:cubicBezTo>
                <a:cubicBezTo>
                  <a:pt x="53533" y="76189"/>
                  <a:pt x="66231" y="100315"/>
                  <a:pt x="94167" y="119362"/>
                </a:cubicBezTo>
                <a:lnTo>
                  <a:pt x="95437" y="120632"/>
                </a:lnTo>
                <a:cubicBezTo>
                  <a:pt x="99246" y="123171"/>
                  <a:pt x="104326" y="126981"/>
                  <a:pt x="111945" y="125711"/>
                </a:cubicBezTo>
                <a:cubicBezTo>
                  <a:pt x="115754" y="125711"/>
                  <a:pt x="122103" y="120632"/>
                  <a:pt x="124643" y="118092"/>
                </a:cubicBezTo>
                <a:lnTo>
                  <a:pt x="129722" y="113013"/>
                </a:lnTo>
                <a:cubicBezTo>
                  <a:pt x="130992" y="111743"/>
                  <a:pt x="133531" y="111743"/>
                  <a:pt x="136071" y="113013"/>
                </a:cubicBezTo>
                <a:lnTo>
                  <a:pt x="166546" y="140949"/>
                </a:lnTo>
                <a:cubicBezTo>
                  <a:pt x="165277" y="143489"/>
                  <a:pt x="166546" y="147298"/>
                  <a:pt x="165277" y="148568"/>
                </a:cubicBezTo>
                <a:close/>
              </a:path>
            </a:pathLst>
          </a:custGeom>
          <a:solidFill>
            <a:srgbClr val="FFFFFF"/>
          </a:solidFill>
          <a:ln w="12695" cap="flat">
            <a:noFill/>
            <a:prstDash val="solid"/>
            <a:miter/>
          </a:ln>
        </p:spPr>
        <p:txBody>
          <a:bodyPr rtlCol="1" anchor="ctr"/>
          <a:lstStyle/>
          <a:p>
            <a:endParaRPr lang="ar-SA" dirty="0">
              <a:latin typeface="Almarai" pitchFamily="2" charset="-78"/>
              <a:cs typeface="Almarai" pitchFamily="2" charset="-78"/>
            </a:endParaRPr>
          </a:p>
        </p:txBody>
      </p:sp>
      <p:sp>
        <p:nvSpPr>
          <p:cNvPr id="99" name="شكل حر: شكل 98">
            <a:extLst>
              <a:ext uri="{FF2B5EF4-FFF2-40B4-BE49-F238E27FC236}">
                <a16:creationId xmlns:a16="http://schemas.microsoft.com/office/drawing/2014/main" id="{26068282-701D-4F21-ADE5-79872F917576}"/>
              </a:ext>
            </a:extLst>
          </p:cNvPr>
          <p:cNvSpPr/>
          <p:nvPr/>
        </p:nvSpPr>
        <p:spPr>
          <a:xfrm>
            <a:off x="6898125" y="3732303"/>
            <a:ext cx="303720" cy="303720"/>
          </a:xfrm>
          <a:custGeom>
            <a:avLst/>
            <a:gdLst>
              <a:gd name="connsiteX0" fmla="*/ 312374 w 312373"/>
              <a:gd name="connsiteY0" fmla="*/ 156187 h 312373"/>
              <a:gd name="connsiteX1" fmla="*/ 156187 w 312373"/>
              <a:gd name="connsiteY1" fmla="*/ 312374 h 312373"/>
              <a:gd name="connsiteX2" fmla="*/ 0 w 312373"/>
              <a:gd name="connsiteY2" fmla="*/ 156187 h 312373"/>
              <a:gd name="connsiteX3" fmla="*/ 156187 w 312373"/>
              <a:gd name="connsiteY3" fmla="*/ 0 h 312373"/>
              <a:gd name="connsiteX4" fmla="*/ 312374 w 312373"/>
              <a:gd name="connsiteY4" fmla="*/ 156187 h 312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73" h="312373">
                <a:moveTo>
                  <a:pt x="312374" y="156187"/>
                </a:moveTo>
                <a:cubicBezTo>
                  <a:pt x="312374" y="242446"/>
                  <a:pt x="242446" y="312374"/>
                  <a:pt x="156187" y="312374"/>
                </a:cubicBezTo>
                <a:cubicBezTo>
                  <a:pt x="69927" y="312374"/>
                  <a:pt x="0" y="242446"/>
                  <a:pt x="0" y="156187"/>
                </a:cubicBezTo>
                <a:cubicBezTo>
                  <a:pt x="0" y="69927"/>
                  <a:pt x="69927" y="0"/>
                  <a:pt x="156187" y="0"/>
                </a:cubicBezTo>
                <a:cubicBezTo>
                  <a:pt x="242446" y="0"/>
                  <a:pt x="312374" y="69927"/>
                  <a:pt x="312374" y="156187"/>
                </a:cubicBezTo>
                <a:close/>
              </a:path>
            </a:pathLst>
          </a:custGeom>
          <a:solidFill>
            <a:srgbClr val="08B1E4"/>
          </a:solidFill>
          <a:ln w="12695" cap="flat">
            <a:noFill/>
            <a:prstDash val="solid"/>
            <a:miter/>
          </a:ln>
        </p:spPr>
        <p:txBody>
          <a:bodyPr rtlCol="1" anchor="ctr"/>
          <a:lstStyle/>
          <a:p>
            <a:endParaRPr lang="ar-SA" dirty="0">
              <a:latin typeface="Almarai" pitchFamily="2" charset="-78"/>
              <a:cs typeface="Almarai" pitchFamily="2" charset="-78"/>
            </a:endParaRPr>
          </a:p>
        </p:txBody>
      </p:sp>
      <p:grpSp>
        <p:nvGrpSpPr>
          <p:cNvPr id="100" name="رسم 2">
            <a:extLst>
              <a:ext uri="{FF2B5EF4-FFF2-40B4-BE49-F238E27FC236}">
                <a16:creationId xmlns:a16="http://schemas.microsoft.com/office/drawing/2014/main" id="{A7BB8CED-6271-481F-9C0F-ED79C7349F75}"/>
              </a:ext>
            </a:extLst>
          </p:cNvPr>
          <p:cNvGrpSpPr/>
          <p:nvPr/>
        </p:nvGrpSpPr>
        <p:grpSpPr>
          <a:xfrm>
            <a:off x="6977143" y="3784159"/>
            <a:ext cx="145719" cy="200011"/>
            <a:chOff x="453322" y="3784037"/>
            <a:chExt cx="149871" cy="205709"/>
          </a:xfrm>
          <a:solidFill>
            <a:srgbClr val="FFFFFF"/>
          </a:solidFill>
        </p:grpSpPr>
        <p:sp>
          <p:nvSpPr>
            <p:cNvPr id="101" name="شكل حر: شكل 100">
              <a:extLst>
                <a:ext uri="{FF2B5EF4-FFF2-40B4-BE49-F238E27FC236}">
                  <a16:creationId xmlns:a16="http://schemas.microsoft.com/office/drawing/2014/main" id="{05F2FB3F-B7A7-438D-91CA-1B1E87F95A96}"/>
                </a:ext>
              </a:extLst>
            </p:cNvPr>
            <p:cNvSpPr/>
            <p:nvPr/>
          </p:nvSpPr>
          <p:spPr>
            <a:xfrm>
              <a:off x="453322" y="3784037"/>
              <a:ext cx="149871" cy="205709"/>
            </a:xfrm>
            <a:custGeom>
              <a:avLst/>
              <a:gdLst>
                <a:gd name="connsiteX0" fmla="*/ 74919 w 149871"/>
                <a:gd name="connsiteY0" fmla="*/ 0 h 205709"/>
                <a:gd name="connsiteX1" fmla="*/ 0 w 149871"/>
                <a:gd name="connsiteY1" fmla="*/ 74919 h 205709"/>
                <a:gd name="connsiteX2" fmla="*/ 59681 w 149871"/>
                <a:gd name="connsiteY2" fmla="*/ 196821 h 205709"/>
                <a:gd name="connsiteX3" fmla="*/ 74919 w 149871"/>
                <a:gd name="connsiteY3" fmla="*/ 205710 h 205709"/>
                <a:gd name="connsiteX4" fmla="*/ 90157 w 149871"/>
                <a:gd name="connsiteY4" fmla="*/ 196821 h 205709"/>
                <a:gd name="connsiteX5" fmla="*/ 149838 w 149871"/>
                <a:gd name="connsiteY5" fmla="*/ 74919 h 205709"/>
                <a:gd name="connsiteX6" fmla="*/ 74919 w 149871"/>
                <a:gd name="connsiteY6" fmla="*/ 0 h 205709"/>
                <a:gd name="connsiteX7" fmla="*/ 82538 w 149871"/>
                <a:gd name="connsiteY7" fmla="*/ 191742 h 205709"/>
                <a:gd name="connsiteX8" fmla="*/ 67300 w 149871"/>
                <a:gd name="connsiteY8" fmla="*/ 191742 h 205709"/>
                <a:gd name="connsiteX9" fmla="*/ 8889 w 149871"/>
                <a:gd name="connsiteY9" fmla="*/ 74919 h 205709"/>
                <a:gd name="connsiteX10" fmla="*/ 74919 w 149871"/>
                <a:gd name="connsiteY10" fmla="*/ 8889 h 205709"/>
                <a:gd name="connsiteX11" fmla="*/ 140949 w 149871"/>
                <a:gd name="connsiteY11" fmla="*/ 74919 h 205709"/>
                <a:gd name="connsiteX12" fmla="*/ 82538 w 149871"/>
                <a:gd name="connsiteY12" fmla="*/ 191742 h 20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871" h="205709">
                  <a:moveTo>
                    <a:pt x="74919" y="0"/>
                  </a:moveTo>
                  <a:cubicBezTo>
                    <a:pt x="33015" y="0"/>
                    <a:pt x="0" y="34285"/>
                    <a:pt x="0" y="74919"/>
                  </a:cubicBezTo>
                  <a:cubicBezTo>
                    <a:pt x="0" y="115553"/>
                    <a:pt x="57142" y="194281"/>
                    <a:pt x="59681" y="196821"/>
                  </a:cubicBezTo>
                  <a:cubicBezTo>
                    <a:pt x="63491" y="201900"/>
                    <a:pt x="69840" y="205710"/>
                    <a:pt x="74919" y="205710"/>
                  </a:cubicBezTo>
                  <a:cubicBezTo>
                    <a:pt x="81268" y="205710"/>
                    <a:pt x="86347" y="203170"/>
                    <a:pt x="90157" y="196821"/>
                  </a:cubicBezTo>
                  <a:cubicBezTo>
                    <a:pt x="92696" y="193012"/>
                    <a:pt x="149838" y="114283"/>
                    <a:pt x="149838" y="74919"/>
                  </a:cubicBezTo>
                  <a:cubicBezTo>
                    <a:pt x="151108" y="34285"/>
                    <a:pt x="116823" y="0"/>
                    <a:pt x="74919" y="0"/>
                  </a:cubicBezTo>
                  <a:close/>
                  <a:moveTo>
                    <a:pt x="82538" y="191742"/>
                  </a:moveTo>
                  <a:cubicBezTo>
                    <a:pt x="78728" y="198091"/>
                    <a:pt x="71109" y="198091"/>
                    <a:pt x="67300" y="191742"/>
                  </a:cubicBezTo>
                  <a:cubicBezTo>
                    <a:pt x="67300" y="190472"/>
                    <a:pt x="8889" y="113013"/>
                    <a:pt x="8889" y="74919"/>
                  </a:cubicBezTo>
                  <a:cubicBezTo>
                    <a:pt x="8889" y="39364"/>
                    <a:pt x="38094" y="8889"/>
                    <a:pt x="74919" y="8889"/>
                  </a:cubicBezTo>
                  <a:cubicBezTo>
                    <a:pt x="110474" y="8889"/>
                    <a:pt x="140949" y="38094"/>
                    <a:pt x="140949" y="74919"/>
                  </a:cubicBezTo>
                  <a:cubicBezTo>
                    <a:pt x="140949" y="113013"/>
                    <a:pt x="83808" y="190472"/>
                    <a:pt x="82538" y="191742"/>
                  </a:cubicBezTo>
                  <a:close/>
                </a:path>
              </a:pathLst>
            </a:custGeom>
            <a:solidFill>
              <a:srgbClr val="FFFFFF"/>
            </a:solidFill>
            <a:ln w="12695" cap="flat">
              <a:noFill/>
              <a:prstDash val="solid"/>
              <a:miter/>
            </a:ln>
          </p:spPr>
          <p:txBody>
            <a:bodyPr rtlCol="1" anchor="ctr"/>
            <a:lstStyle/>
            <a:p>
              <a:endParaRPr lang="ar-SA" dirty="0">
                <a:latin typeface="Almarai" pitchFamily="2" charset="-78"/>
                <a:cs typeface="Almarai" pitchFamily="2" charset="-78"/>
              </a:endParaRPr>
            </a:p>
          </p:txBody>
        </p:sp>
        <p:sp>
          <p:nvSpPr>
            <p:cNvPr id="102" name="شكل حر: شكل 101">
              <a:extLst>
                <a:ext uri="{FF2B5EF4-FFF2-40B4-BE49-F238E27FC236}">
                  <a16:creationId xmlns:a16="http://schemas.microsoft.com/office/drawing/2014/main" id="{D28B7861-92B4-4D5F-A37E-EA9C2A5ED839}"/>
                </a:ext>
              </a:extLst>
            </p:cNvPr>
            <p:cNvSpPr/>
            <p:nvPr/>
          </p:nvSpPr>
          <p:spPr>
            <a:xfrm>
              <a:off x="490147" y="3815782"/>
              <a:ext cx="76188" cy="76188"/>
            </a:xfrm>
            <a:custGeom>
              <a:avLst/>
              <a:gdLst>
                <a:gd name="connsiteX0" fmla="*/ 38094 w 76188"/>
                <a:gd name="connsiteY0" fmla="*/ 0 h 76188"/>
                <a:gd name="connsiteX1" fmla="*/ 0 w 76188"/>
                <a:gd name="connsiteY1" fmla="*/ 38094 h 76188"/>
                <a:gd name="connsiteX2" fmla="*/ 38094 w 76188"/>
                <a:gd name="connsiteY2" fmla="*/ 76189 h 76188"/>
                <a:gd name="connsiteX3" fmla="*/ 76189 w 76188"/>
                <a:gd name="connsiteY3" fmla="*/ 38094 h 76188"/>
                <a:gd name="connsiteX4" fmla="*/ 38094 w 76188"/>
                <a:gd name="connsiteY4" fmla="*/ 0 h 76188"/>
                <a:gd name="connsiteX5" fmla="*/ 38094 w 76188"/>
                <a:gd name="connsiteY5" fmla="*/ 66030 h 76188"/>
                <a:gd name="connsiteX6" fmla="*/ 10159 w 76188"/>
                <a:gd name="connsiteY6" fmla="*/ 38094 h 76188"/>
                <a:gd name="connsiteX7" fmla="*/ 38094 w 76188"/>
                <a:gd name="connsiteY7" fmla="*/ 10158 h 76188"/>
                <a:gd name="connsiteX8" fmla="*/ 66030 w 76188"/>
                <a:gd name="connsiteY8" fmla="*/ 38094 h 76188"/>
                <a:gd name="connsiteX9" fmla="*/ 38094 w 76188"/>
                <a:gd name="connsiteY9" fmla="*/ 66030 h 7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188" h="76188">
                  <a:moveTo>
                    <a:pt x="38094" y="0"/>
                  </a:moveTo>
                  <a:cubicBezTo>
                    <a:pt x="17777" y="0"/>
                    <a:pt x="0" y="16507"/>
                    <a:pt x="0" y="38094"/>
                  </a:cubicBezTo>
                  <a:cubicBezTo>
                    <a:pt x="0" y="58411"/>
                    <a:pt x="16508" y="76189"/>
                    <a:pt x="38094" y="76189"/>
                  </a:cubicBezTo>
                  <a:cubicBezTo>
                    <a:pt x="58411" y="76189"/>
                    <a:pt x="76189" y="59681"/>
                    <a:pt x="76189" y="38094"/>
                  </a:cubicBezTo>
                  <a:cubicBezTo>
                    <a:pt x="76189" y="16507"/>
                    <a:pt x="59681" y="0"/>
                    <a:pt x="38094" y="0"/>
                  </a:cubicBezTo>
                  <a:close/>
                  <a:moveTo>
                    <a:pt x="38094" y="66030"/>
                  </a:moveTo>
                  <a:cubicBezTo>
                    <a:pt x="22857" y="66030"/>
                    <a:pt x="10159" y="53332"/>
                    <a:pt x="10159" y="38094"/>
                  </a:cubicBezTo>
                  <a:cubicBezTo>
                    <a:pt x="10159" y="22856"/>
                    <a:pt x="22857" y="10158"/>
                    <a:pt x="38094" y="10158"/>
                  </a:cubicBezTo>
                  <a:cubicBezTo>
                    <a:pt x="53332" y="10158"/>
                    <a:pt x="66030" y="22856"/>
                    <a:pt x="66030" y="38094"/>
                  </a:cubicBezTo>
                  <a:cubicBezTo>
                    <a:pt x="66030" y="53332"/>
                    <a:pt x="53332" y="66030"/>
                    <a:pt x="38094" y="66030"/>
                  </a:cubicBezTo>
                  <a:close/>
                </a:path>
              </a:pathLst>
            </a:custGeom>
            <a:solidFill>
              <a:srgbClr val="FFFFFF"/>
            </a:solidFill>
            <a:ln w="12695" cap="flat">
              <a:noFill/>
              <a:prstDash val="solid"/>
              <a:miter/>
            </a:ln>
          </p:spPr>
          <p:txBody>
            <a:bodyPr rtlCol="1" anchor="ctr"/>
            <a:lstStyle/>
            <a:p>
              <a:endParaRPr lang="ar-SA" dirty="0">
                <a:latin typeface="Almarai" pitchFamily="2" charset="-78"/>
                <a:cs typeface="Almarai" pitchFamily="2" charset="-78"/>
              </a:endParaRPr>
            </a:p>
          </p:txBody>
        </p:sp>
      </p:grpSp>
      <p:sp>
        <p:nvSpPr>
          <p:cNvPr id="103" name="شكل حر: شكل 102">
            <a:extLst>
              <a:ext uri="{FF2B5EF4-FFF2-40B4-BE49-F238E27FC236}">
                <a16:creationId xmlns:a16="http://schemas.microsoft.com/office/drawing/2014/main" id="{A10BA772-967B-419D-9153-7C407767DB93}"/>
              </a:ext>
            </a:extLst>
          </p:cNvPr>
          <p:cNvSpPr/>
          <p:nvPr/>
        </p:nvSpPr>
        <p:spPr>
          <a:xfrm>
            <a:off x="6898125" y="4078000"/>
            <a:ext cx="303720" cy="303720"/>
          </a:xfrm>
          <a:custGeom>
            <a:avLst/>
            <a:gdLst>
              <a:gd name="connsiteX0" fmla="*/ 312374 w 312373"/>
              <a:gd name="connsiteY0" fmla="*/ 156187 h 312373"/>
              <a:gd name="connsiteX1" fmla="*/ 156187 w 312373"/>
              <a:gd name="connsiteY1" fmla="*/ 312374 h 312373"/>
              <a:gd name="connsiteX2" fmla="*/ 0 w 312373"/>
              <a:gd name="connsiteY2" fmla="*/ 156187 h 312373"/>
              <a:gd name="connsiteX3" fmla="*/ 156187 w 312373"/>
              <a:gd name="connsiteY3" fmla="*/ 0 h 312373"/>
              <a:gd name="connsiteX4" fmla="*/ 312374 w 312373"/>
              <a:gd name="connsiteY4" fmla="*/ 156187 h 312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73" h="312373">
                <a:moveTo>
                  <a:pt x="312374" y="156187"/>
                </a:moveTo>
                <a:cubicBezTo>
                  <a:pt x="312374" y="242446"/>
                  <a:pt x="242446" y="312374"/>
                  <a:pt x="156187" y="312374"/>
                </a:cubicBezTo>
                <a:cubicBezTo>
                  <a:pt x="69927" y="312374"/>
                  <a:pt x="0" y="242446"/>
                  <a:pt x="0" y="156187"/>
                </a:cubicBezTo>
                <a:cubicBezTo>
                  <a:pt x="0" y="69927"/>
                  <a:pt x="69927" y="0"/>
                  <a:pt x="156187" y="0"/>
                </a:cubicBezTo>
                <a:cubicBezTo>
                  <a:pt x="242446" y="0"/>
                  <a:pt x="312374" y="69927"/>
                  <a:pt x="312374" y="156187"/>
                </a:cubicBezTo>
                <a:close/>
              </a:path>
            </a:pathLst>
          </a:custGeom>
          <a:solidFill>
            <a:srgbClr val="08B1E4"/>
          </a:solidFill>
          <a:ln w="12695" cap="flat">
            <a:noFill/>
            <a:prstDash val="solid"/>
            <a:miter/>
          </a:ln>
        </p:spPr>
        <p:txBody>
          <a:bodyPr rtlCol="1" anchor="ctr"/>
          <a:lstStyle/>
          <a:p>
            <a:endParaRPr lang="ar-SA" dirty="0">
              <a:latin typeface="Almarai" pitchFamily="2" charset="-78"/>
              <a:cs typeface="Almarai" pitchFamily="2" charset="-78"/>
            </a:endParaRPr>
          </a:p>
        </p:txBody>
      </p:sp>
      <p:sp>
        <p:nvSpPr>
          <p:cNvPr id="104" name="شكل حر: شكل 103">
            <a:extLst>
              <a:ext uri="{FF2B5EF4-FFF2-40B4-BE49-F238E27FC236}">
                <a16:creationId xmlns:a16="http://schemas.microsoft.com/office/drawing/2014/main" id="{C00D9043-773D-45FC-BDA5-4C073EDDAEA8}"/>
              </a:ext>
            </a:extLst>
          </p:cNvPr>
          <p:cNvSpPr/>
          <p:nvPr/>
        </p:nvSpPr>
        <p:spPr>
          <a:xfrm>
            <a:off x="6947511" y="4126152"/>
            <a:ext cx="207419" cy="207419"/>
          </a:xfrm>
          <a:custGeom>
            <a:avLst/>
            <a:gdLst>
              <a:gd name="connsiteX0" fmla="*/ 213328 w 213328"/>
              <a:gd name="connsiteY0" fmla="*/ 106664 h 213328"/>
              <a:gd name="connsiteX1" fmla="*/ 106664 w 213328"/>
              <a:gd name="connsiteY1" fmla="*/ 0 h 213328"/>
              <a:gd name="connsiteX2" fmla="*/ 106664 w 213328"/>
              <a:gd name="connsiteY2" fmla="*/ 0 h 213328"/>
              <a:gd name="connsiteX3" fmla="*/ 106664 w 213328"/>
              <a:gd name="connsiteY3" fmla="*/ 0 h 213328"/>
              <a:gd name="connsiteX4" fmla="*/ 106664 w 213328"/>
              <a:gd name="connsiteY4" fmla="*/ 0 h 213328"/>
              <a:gd name="connsiteX5" fmla="*/ 0 w 213328"/>
              <a:gd name="connsiteY5" fmla="*/ 106664 h 213328"/>
              <a:gd name="connsiteX6" fmla="*/ 106664 w 213328"/>
              <a:gd name="connsiteY6" fmla="*/ 213328 h 213328"/>
              <a:gd name="connsiteX7" fmla="*/ 106664 w 213328"/>
              <a:gd name="connsiteY7" fmla="*/ 213328 h 213328"/>
              <a:gd name="connsiteX8" fmla="*/ 106664 w 213328"/>
              <a:gd name="connsiteY8" fmla="*/ 213328 h 213328"/>
              <a:gd name="connsiteX9" fmla="*/ 106664 w 213328"/>
              <a:gd name="connsiteY9" fmla="*/ 213328 h 213328"/>
              <a:gd name="connsiteX10" fmla="*/ 213328 w 213328"/>
              <a:gd name="connsiteY10" fmla="*/ 106664 h 213328"/>
              <a:gd name="connsiteX11" fmla="*/ 105394 w 213328"/>
              <a:gd name="connsiteY11" fmla="*/ 201900 h 213328"/>
              <a:gd name="connsiteX12" fmla="*/ 105394 w 213328"/>
              <a:gd name="connsiteY12" fmla="*/ 201900 h 213328"/>
              <a:gd name="connsiteX13" fmla="*/ 74919 w 213328"/>
              <a:gd name="connsiteY13" fmla="*/ 151108 h 213328"/>
              <a:gd name="connsiteX14" fmla="*/ 105394 w 213328"/>
              <a:gd name="connsiteY14" fmla="*/ 152377 h 213328"/>
              <a:gd name="connsiteX15" fmla="*/ 135870 w 213328"/>
              <a:gd name="connsiteY15" fmla="*/ 151108 h 213328"/>
              <a:gd name="connsiteX16" fmla="*/ 105394 w 213328"/>
              <a:gd name="connsiteY16" fmla="*/ 201900 h 213328"/>
              <a:gd name="connsiteX17" fmla="*/ 105394 w 213328"/>
              <a:gd name="connsiteY17" fmla="*/ 140949 h 213328"/>
              <a:gd name="connsiteX18" fmla="*/ 72379 w 213328"/>
              <a:gd name="connsiteY18" fmla="*/ 138409 h 213328"/>
              <a:gd name="connsiteX19" fmla="*/ 69840 w 213328"/>
              <a:gd name="connsiteY19" fmla="*/ 105394 h 213328"/>
              <a:gd name="connsiteX20" fmla="*/ 72379 w 213328"/>
              <a:gd name="connsiteY20" fmla="*/ 72379 h 213328"/>
              <a:gd name="connsiteX21" fmla="*/ 105394 w 213328"/>
              <a:gd name="connsiteY21" fmla="*/ 69840 h 213328"/>
              <a:gd name="connsiteX22" fmla="*/ 138409 w 213328"/>
              <a:gd name="connsiteY22" fmla="*/ 72379 h 213328"/>
              <a:gd name="connsiteX23" fmla="*/ 140949 w 213328"/>
              <a:gd name="connsiteY23" fmla="*/ 105394 h 213328"/>
              <a:gd name="connsiteX24" fmla="*/ 138409 w 213328"/>
              <a:gd name="connsiteY24" fmla="*/ 138409 h 213328"/>
              <a:gd name="connsiteX25" fmla="*/ 105394 w 213328"/>
              <a:gd name="connsiteY25" fmla="*/ 140949 h 213328"/>
              <a:gd name="connsiteX26" fmla="*/ 60951 w 213328"/>
              <a:gd name="connsiteY26" fmla="*/ 137139 h 213328"/>
              <a:gd name="connsiteX27" fmla="*/ 10158 w 213328"/>
              <a:gd name="connsiteY27" fmla="*/ 106664 h 213328"/>
              <a:gd name="connsiteX28" fmla="*/ 60951 w 213328"/>
              <a:gd name="connsiteY28" fmla="*/ 76189 h 213328"/>
              <a:gd name="connsiteX29" fmla="*/ 59681 w 213328"/>
              <a:gd name="connsiteY29" fmla="*/ 106664 h 213328"/>
              <a:gd name="connsiteX30" fmla="*/ 60951 w 213328"/>
              <a:gd name="connsiteY30" fmla="*/ 137139 h 213328"/>
              <a:gd name="connsiteX31" fmla="*/ 105394 w 213328"/>
              <a:gd name="connsiteY31" fmla="*/ 11428 h 213328"/>
              <a:gd name="connsiteX32" fmla="*/ 105394 w 213328"/>
              <a:gd name="connsiteY32" fmla="*/ 11428 h 213328"/>
              <a:gd name="connsiteX33" fmla="*/ 135870 w 213328"/>
              <a:gd name="connsiteY33" fmla="*/ 62221 h 213328"/>
              <a:gd name="connsiteX34" fmla="*/ 105394 w 213328"/>
              <a:gd name="connsiteY34" fmla="*/ 60951 h 213328"/>
              <a:gd name="connsiteX35" fmla="*/ 74919 w 213328"/>
              <a:gd name="connsiteY35" fmla="*/ 62221 h 213328"/>
              <a:gd name="connsiteX36" fmla="*/ 105394 w 213328"/>
              <a:gd name="connsiteY36" fmla="*/ 11428 h 213328"/>
              <a:gd name="connsiteX37" fmla="*/ 149838 w 213328"/>
              <a:gd name="connsiteY37" fmla="*/ 76189 h 213328"/>
              <a:gd name="connsiteX38" fmla="*/ 200630 w 213328"/>
              <a:gd name="connsiteY38" fmla="*/ 106664 h 213328"/>
              <a:gd name="connsiteX39" fmla="*/ 149838 w 213328"/>
              <a:gd name="connsiteY39" fmla="*/ 137139 h 213328"/>
              <a:gd name="connsiteX40" fmla="*/ 151108 w 213328"/>
              <a:gd name="connsiteY40" fmla="*/ 106664 h 213328"/>
              <a:gd name="connsiteX41" fmla="*/ 149838 w 213328"/>
              <a:gd name="connsiteY41" fmla="*/ 76189 h 213328"/>
              <a:gd name="connsiteX42" fmla="*/ 198091 w 213328"/>
              <a:gd name="connsiteY42" fmla="*/ 82538 h 213328"/>
              <a:gd name="connsiteX43" fmla="*/ 148568 w 213328"/>
              <a:gd name="connsiteY43" fmla="*/ 63491 h 213328"/>
              <a:gd name="connsiteX44" fmla="*/ 129521 w 213328"/>
              <a:gd name="connsiteY44" fmla="*/ 13968 h 213328"/>
              <a:gd name="connsiteX45" fmla="*/ 198091 w 213328"/>
              <a:gd name="connsiteY45" fmla="*/ 82538 h 213328"/>
              <a:gd name="connsiteX46" fmla="*/ 81268 w 213328"/>
              <a:gd name="connsiteY46" fmla="*/ 13968 h 213328"/>
              <a:gd name="connsiteX47" fmla="*/ 62221 w 213328"/>
              <a:gd name="connsiteY47" fmla="*/ 63491 h 213328"/>
              <a:gd name="connsiteX48" fmla="*/ 12698 w 213328"/>
              <a:gd name="connsiteY48" fmla="*/ 82538 h 213328"/>
              <a:gd name="connsiteX49" fmla="*/ 81268 w 213328"/>
              <a:gd name="connsiteY49" fmla="*/ 13968 h 213328"/>
              <a:gd name="connsiteX50" fmla="*/ 13968 w 213328"/>
              <a:gd name="connsiteY50" fmla="*/ 130790 h 213328"/>
              <a:gd name="connsiteX51" fmla="*/ 63491 w 213328"/>
              <a:gd name="connsiteY51" fmla="*/ 149838 h 213328"/>
              <a:gd name="connsiteX52" fmla="*/ 82538 w 213328"/>
              <a:gd name="connsiteY52" fmla="*/ 199360 h 213328"/>
              <a:gd name="connsiteX53" fmla="*/ 13968 w 213328"/>
              <a:gd name="connsiteY53" fmla="*/ 130790 h 213328"/>
              <a:gd name="connsiteX54" fmla="*/ 129521 w 213328"/>
              <a:gd name="connsiteY54" fmla="*/ 199360 h 213328"/>
              <a:gd name="connsiteX55" fmla="*/ 148568 w 213328"/>
              <a:gd name="connsiteY55" fmla="*/ 149838 h 213328"/>
              <a:gd name="connsiteX56" fmla="*/ 198091 w 213328"/>
              <a:gd name="connsiteY56" fmla="*/ 130790 h 213328"/>
              <a:gd name="connsiteX57" fmla="*/ 129521 w 213328"/>
              <a:gd name="connsiteY57" fmla="*/ 199360 h 21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13328" h="213328">
                <a:moveTo>
                  <a:pt x="213328" y="106664"/>
                </a:moveTo>
                <a:cubicBezTo>
                  <a:pt x="213328" y="46983"/>
                  <a:pt x="165076" y="0"/>
                  <a:pt x="106664" y="0"/>
                </a:cubicBezTo>
                <a:lnTo>
                  <a:pt x="106664" y="0"/>
                </a:lnTo>
                <a:lnTo>
                  <a:pt x="106664" y="0"/>
                </a:lnTo>
                <a:lnTo>
                  <a:pt x="106664" y="0"/>
                </a:lnTo>
                <a:cubicBezTo>
                  <a:pt x="46983" y="0"/>
                  <a:pt x="0" y="48253"/>
                  <a:pt x="0" y="106664"/>
                </a:cubicBezTo>
                <a:cubicBezTo>
                  <a:pt x="0" y="166345"/>
                  <a:pt x="48253" y="213328"/>
                  <a:pt x="106664" y="213328"/>
                </a:cubicBezTo>
                <a:lnTo>
                  <a:pt x="106664" y="213328"/>
                </a:lnTo>
                <a:lnTo>
                  <a:pt x="106664" y="213328"/>
                </a:lnTo>
                <a:lnTo>
                  <a:pt x="106664" y="213328"/>
                </a:lnTo>
                <a:cubicBezTo>
                  <a:pt x="165076" y="213328"/>
                  <a:pt x="213328" y="166345"/>
                  <a:pt x="213328" y="106664"/>
                </a:cubicBezTo>
                <a:close/>
                <a:moveTo>
                  <a:pt x="105394" y="201900"/>
                </a:moveTo>
                <a:lnTo>
                  <a:pt x="105394" y="201900"/>
                </a:lnTo>
                <a:cubicBezTo>
                  <a:pt x="93966" y="201900"/>
                  <a:pt x="81268" y="182853"/>
                  <a:pt x="74919" y="151108"/>
                </a:cubicBezTo>
                <a:cubicBezTo>
                  <a:pt x="85077" y="152377"/>
                  <a:pt x="95236" y="152377"/>
                  <a:pt x="105394" y="152377"/>
                </a:cubicBezTo>
                <a:cubicBezTo>
                  <a:pt x="115553" y="152377"/>
                  <a:pt x="125711" y="151108"/>
                  <a:pt x="135870" y="151108"/>
                </a:cubicBezTo>
                <a:cubicBezTo>
                  <a:pt x="129521" y="182853"/>
                  <a:pt x="116823" y="201900"/>
                  <a:pt x="105394" y="201900"/>
                </a:cubicBezTo>
                <a:close/>
                <a:moveTo>
                  <a:pt x="105394" y="140949"/>
                </a:moveTo>
                <a:cubicBezTo>
                  <a:pt x="93966" y="140949"/>
                  <a:pt x="82538" y="139679"/>
                  <a:pt x="72379" y="138409"/>
                </a:cubicBezTo>
                <a:cubicBezTo>
                  <a:pt x="71109" y="128251"/>
                  <a:pt x="69840" y="118092"/>
                  <a:pt x="69840" y="105394"/>
                </a:cubicBezTo>
                <a:cubicBezTo>
                  <a:pt x="69840" y="93966"/>
                  <a:pt x="71109" y="82538"/>
                  <a:pt x="72379" y="72379"/>
                </a:cubicBezTo>
                <a:cubicBezTo>
                  <a:pt x="82538" y="71109"/>
                  <a:pt x="92696" y="69840"/>
                  <a:pt x="105394" y="69840"/>
                </a:cubicBezTo>
                <a:cubicBezTo>
                  <a:pt x="116823" y="69840"/>
                  <a:pt x="128251" y="71109"/>
                  <a:pt x="138409" y="72379"/>
                </a:cubicBezTo>
                <a:cubicBezTo>
                  <a:pt x="139679" y="82538"/>
                  <a:pt x="140949" y="92696"/>
                  <a:pt x="140949" y="105394"/>
                </a:cubicBezTo>
                <a:cubicBezTo>
                  <a:pt x="140949" y="116822"/>
                  <a:pt x="139679" y="128251"/>
                  <a:pt x="138409" y="138409"/>
                </a:cubicBezTo>
                <a:cubicBezTo>
                  <a:pt x="128251" y="140949"/>
                  <a:pt x="116823" y="140949"/>
                  <a:pt x="105394" y="140949"/>
                </a:cubicBezTo>
                <a:close/>
                <a:moveTo>
                  <a:pt x="60951" y="137139"/>
                </a:moveTo>
                <a:cubicBezTo>
                  <a:pt x="29206" y="130790"/>
                  <a:pt x="10158" y="118092"/>
                  <a:pt x="10158" y="106664"/>
                </a:cubicBezTo>
                <a:cubicBezTo>
                  <a:pt x="10158" y="95236"/>
                  <a:pt x="29206" y="82538"/>
                  <a:pt x="60951" y="76189"/>
                </a:cubicBezTo>
                <a:cubicBezTo>
                  <a:pt x="59681" y="86347"/>
                  <a:pt x="59681" y="96505"/>
                  <a:pt x="59681" y="106664"/>
                </a:cubicBezTo>
                <a:cubicBezTo>
                  <a:pt x="59681" y="116822"/>
                  <a:pt x="59681" y="126981"/>
                  <a:pt x="60951" y="137139"/>
                </a:cubicBezTo>
                <a:close/>
                <a:moveTo>
                  <a:pt x="105394" y="11428"/>
                </a:moveTo>
                <a:lnTo>
                  <a:pt x="105394" y="11428"/>
                </a:lnTo>
                <a:cubicBezTo>
                  <a:pt x="116823" y="11428"/>
                  <a:pt x="129521" y="30475"/>
                  <a:pt x="135870" y="62221"/>
                </a:cubicBezTo>
                <a:cubicBezTo>
                  <a:pt x="125711" y="60951"/>
                  <a:pt x="115553" y="60951"/>
                  <a:pt x="105394" y="60951"/>
                </a:cubicBezTo>
                <a:cubicBezTo>
                  <a:pt x="95236" y="60951"/>
                  <a:pt x="85077" y="62221"/>
                  <a:pt x="74919" y="62221"/>
                </a:cubicBezTo>
                <a:cubicBezTo>
                  <a:pt x="81268" y="30475"/>
                  <a:pt x="93966" y="11428"/>
                  <a:pt x="105394" y="11428"/>
                </a:cubicBezTo>
                <a:close/>
                <a:moveTo>
                  <a:pt x="149838" y="76189"/>
                </a:moveTo>
                <a:cubicBezTo>
                  <a:pt x="181583" y="82538"/>
                  <a:pt x="200630" y="95236"/>
                  <a:pt x="200630" y="106664"/>
                </a:cubicBezTo>
                <a:cubicBezTo>
                  <a:pt x="200630" y="118092"/>
                  <a:pt x="181583" y="130790"/>
                  <a:pt x="149838" y="137139"/>
                </a:cubicBezTo>
                <a:cubicBezTo>
                  <a:pt x="151108" y="126981"/>
                  <a:pt x="151108" y="116822"/>
                  <a:pt x="151108" y="106664"/>
                </a:cubicBezTo>
                <a:cubicBezTo>
                  <a:pt x="152377" y="96505"/>
                  <a:pt x="151108" y="86347"/>
                  <a:pt x="149838" y="76189"/>
                </a:cubicBezTo>
                <a:close/>
                <a:moveTo>
                  <a:pt x="198091" y="82538"/>
                </a:moveTo>
                <a:cubicBezTo>
                  <a:pt x="186662" y="73649"/>
                  <a:pt x="170155" y="67300"/>
                  <a:pt x="148568" y="63491"/>
                </a:cubicBezTo>
                <a:cubicBezTo>
                  <a:pt x="144759" y="43174"/>
                  <a:pt x="138409" y="25396"/>
                  <a:pt x="129521" y="13968"/>
                </a:cubicBezTo>
                <a:cubicBezTo>
                  <a:pt x="162536" y="22856"/>
                  <a:pt x="189202" y="49523"/>
                  <a:pt x="198091" y="82538"/>
                </a:cubicBezTo>
                <a:close/>
                <a:moveTo>
                  <a:pt x="81268" y="13968"/>
                </a:moveTo>
                <a:cubicBezTo>
                  <a:pt x="72379" y="25396"/>
                  <a:pt x="66030" y="41904"/>
                  <a:pt x="62221" y="63491"/>
                </a:cubicBezTo>
                <a:cubicBezTo>
                  <a:pt x="41904" y="67300"/>
                  <a:pt x="24126" y="73649"/>
                  <a:pt x="12698" y="82538"/>
                </a:cubicBezTo>
                <a:cubicBezTo>
                  <a:pt x="21587" y="49523"/>
                  <a:pt x="48253" y="22856"/>
                  <a:pt x="81268" y="13968"/>
                </a:cubicBezTo>
                <a:close/>
                <a:moveTo>
                  <a:pt x="13968" y="130790"/>
                </a:moveTo>
                <a:cubicBezTo>
                  <a:pt x="25396" y="139679"/>
                  <a:pt x="41904" y="146028"/>
                  <a:pt x="63491" y="149838"/>
                </a:cubicBezTo>
                <a:cubicBezTo>
                  <a:pt x="67300" y="170155"/>
                  <a:pt x="73649" y="187932"/>
                  <a:pt x="82538" y="199360"/>
                </a:cubicBezTo>
                <a:cubicBezTo>
                  <a:pt x="48253" y="190472"/>
                  <a:pt x="21587" y="163806"/>
                  <a:pt x="13968" y="130790"/>
                </a:cubicBezTo>
                <a:close/>
                <a:moveTo>
                  <a:pt x="129521" y="199360"/>
                </a:moveTo>
                <a:cubicBezTo>
                  <a:pt x="138409" y="187932"/>
                  <a:pt x="144759" y="171425"/>
                  <a:pt x="148568" y="149838"/>
                </a:cubicBezTo>
                <a:cubicBezTo>
                  <a:pt x="168885" y="146028"/>
                  <a:pt x="186662" y="139679"/>
                  <a:pt x="198091" y="130790"/>
                </a:cubicBezTo>
                <a:cubicBezTo>
                  <a:pt x="189202" y="163806"/>
                  <a:pt x="162536" y="190472"/>
                  <a:pt x="129521" y="199360"/>
                </a:cubicBezTo>
                <a:close/>
              </a:path>
            </a:pathLst>
          </a:custGeom>
          <a:solidFill>
            <a:srgbClr val="FFFFFF"/>
          </a:solidFill>
          <a:ln w="12695" cap="flat">
            <a:noFill/>
            <a:prstDash val="solid"/>
            <a:miter/>
          </a:ln>
        </p:spPr>
        <p:txBody>
          <a:bodyPr rtlCol="1" anchor="ctr"/>
          <a:lstStyle/>
          <a:p>
            <a:endParaRPr lang="ar-SA" dirty="0">
              <a:latin typeface="Almarai" pitchFamily="2" charset="-78"/>
              <a:cs typeface="Almarai" pitchFamily="2" charset="-78"/>
            </a:endParaRPr>
          </a:p>
        </p:txBody>
      </p:sp>
      <p:sp>
        <p:nvSpPr>
          <p:cNvPr id="105" name="شكل حر: شكل 104">
            <a:extLst>
              <a:ext uri="{FF2B5EF4-FFF2-40B4-BE49-F238E27FC236}">
                <a16:creationId xmlns:a16="http://schemas.microsoft.com/office/drawing/2014/main" id="{E8AAB68B-D78D-4287-BA1B-C7BFA38A913A}"/>
              </a:ext>
            </a:extLst>
          </p:cNvPr>
          <p:cNvSpPr/>
          <p:nvPr/>
        </p:nvSpPr>
        <p:spPr>
          <a:xfrm flipH="1">
            <a:off x="5302297" y="5048424"/>
            <a:ext cx="849894" cy="81485"/>
          </a:xfrm>
          <a:custGeom>
            <a:avLst/>
            <a:gdLst>
              <a:gd name="connsiteX0" fmla="*/ 0 w 874108"/>
              <a:gd name="connsiteY0" fmla="*/ 41904 h 83807"/>
              <a:gd name="connsiteX1" fmla="*/ 0 w 874108"/>
              <a:gd name="connsiteY1" fmla="*/ 41904 h 83807"/>
              <a:gd name="connsiteX2" fmla="*/ 41904 w 874108"/>
              <a:gd name="connsiteY2" fmla="*/ 83808 h 83807"/>
              <a:gd name="connsiteX3" fmla="*/ 831727 w 874108"/>
              <a:gd name="connsiteY3" fmla="*/ 83808 h 83807"/>
              <a:gd name="connsiteX4" fmla="*/ 866012 w 874108"/>
              <a:gd name="connsiteY4" fmla="*/ 66030 h 83807"/>
              <a:gd name="connsiteX5" fmla="*/ 866012 w 874108"/>
              <a:gd name="connsiteY5" fmla="*/ 66030 h 83807"/>
              <a:gd name="connsiteX6" fmla="*/ 831727 w 874108"/>
              <a:gd name="connsiteY6" fmla="*/ 0 h 83807"/>
              <a:gd name="connsiteX7" fmla="*/ 41904 w 874108"/>
              <a:gd name="connsiteY7" fmla="*/ 0 h 83807"/>
              <a:gd name="connsiteX8" fmla="*/ 0 w 874108"/>
              <a:gd name="connsiteY8" fmla="*/ 41904 h 8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4108" h="83807">
                <a:moveTo>
                  <a:pt x="0" y="41904"/>
                </a:moveTo>
                <a:lnTo>
                  <a:pt x="0" y="41904"/>
                </a:lnTo>
                <a:cubicBezTo>
                  <a:pt x="0" y="64760"/>
                  <a:pt x="19047" y="83808"/>
                  <a:pt x="41904" y="83808"/>
                </a:cubicBezTo>
                <a:lnTo>
                  <a:pt x="831727" y="83808"/>
                </a:lnTo>
                <a:cubicBezTo>
                  <a:pt x="845695" y="83808"/>
                  <a:pt x="857123" y="77459"/>
                  <a:pt x="866012" y="66030"/>
                </a:cubicBezTo>
                <a:lnTo>
                  <a:pt x="866012" y="66030"/>
                </a:lnTo>
                <a:cubicBezTo>
                  <a:pt x="886329" y="38094"/>
                  <a:pt x="866012" y="0"/>
                  <a:pt x="831727" y="0"/>
                </a:cubicBezTo>
                <a:lnTo>
                  <a:pt x="41904" y="0"/>
                </a:lnTo>
                <a:cubicBezTo>
                  <a:pt x="19047" y="1270"/>
                  <a:pt x="0" y="19047"/>
                  <a:pt x="0" y="41904"/>
                </a:cubicBezTo>
                <a:close/>
              </a:path>
            </a:pathLst>
          </a:custGeom>
          <a:solidFill>
            <a:srgbClr val="08B1E4"/>
          </a:solidFill>
          <a:ln w="12695" cap="flat">
            <a:noFill/>
            <a:prstDash val="solid"/>
            <a:miter/>
          </a:ln>
        </p:spPr>
        <p:txBody>
          <a:bodyPr rtlCol="1" anchor="ctr"/>
          <a:lstStyle/>
          <a:p>
            <a:endParaRPr lang="ar-SA"/>
          </a:p>
        </p:txBody>
      </p:sp>
      <p:sp>
        <p:nvSpPr>
          <p:cNvPr id="106" name="شكل حر: شكل 105">
            <a:extLst>
              <a:ext uri="{FF2B5EF4-FFF2-40B4-BE49-F238E27FC236}">
                <a16:creationId xmlns:a16="http://schemas.microsoft.com/office/drawing/2014/main" id="{2C5C4D5D-8849-4F9B-85FC-FD9D458AF204}"/>
              </a:ext>
            </a:extLst>
          </p:cNvPr>
          <p:cNvSpPr/>
          <p:nvPr/>
        </p:nvSpPr>
        <p:spPr>
          <a:xfrm flipH="1">
            <a:off x="4990419" y="5341033"/>
            <a:ext cx="1161773" cy="81485"/>
          </a:xfrm>
          <a:custGeom>
            <a:avLst/>
            <a:gdLst>
              <a:gd name="connsiteX0" fmla="*/ 0 w 1194873"/>
              <a:gd name="connsiteY0" fmla="*/ 41904 h 83807"/>
              <a:gd name="connsiteX1" fmla="*/ 0 w 1194873"/>
              <a:gd name="connsiteY1" fmla="*/ 41904 h 83807"/>
              <a:gd name="connsiteX2" fmla="*/ 39364 w 1194873"/>
              <a:gd name="connsiteY2" fmla="*/ 83808 h 83807"/>
              <a:gd name="connsiteX3" fmla="*/ 1155529 w 1194873"/>
              <a:gd name="connsiteY3" fmla="*/ 83808 h 83807"/>
              <a:gd name="connsiteX4" fmla="*/ 1187274 w 1194873"/>
              <a:gd name="connsiteY4" fmla="*/ 66030 h 83807"/>
              <a:gd name="connsiteX5" fmla="*/ 1187274 w 1194873"/>
              <a:gd name="connsiteY5" fmla="*/ 66030 h 83807"/>
              <a:gd name="connsiteX6" fmla="*/ 1155529 w 1194873"/>
              <a:gd name="connsiteY6" fmla="*/ 0 h 83807"/>
              <a:gd name="connsiteX7" fmla="*/ 39364 w 1194873"/>
              <a:gd name="connsiteY7" fmla="*/ 0 h 83807"/>
              <a:gd name="connsiteX8" fmla="*/ 0 w 1194873"/>
              <a:gd name="connsiteY8" fmla="*/ 41904 h 8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873" h="83807">
                <a:moveTo>
                  <a:pt x="0" y="41904"/>
                </a:moveTo>
                <a:lnTo>
                  <a:pt x="0" y="41904"/>
                </a:lnTo>
                <a:cubicBezTo>
                  <a:pt x="0" y="64760"/>
                  <a:pt x="17777" y="83808"/>
                  <a:pt x="39364" y="83808"/>
                </a:cubicBezTo>
                <a:lnTo>
                  <a:pt x="1155529" y="83808"/>
                </a:lnTo>
                <a:cubicBezTo>
                  <a:pt x="1168227" y="83808"/>
                  <a:pt x="1180925" y="77459"/>
                  <a:pt x="1187274" y="66030"/>
                </a:cubicBezTo>
                <a:lnTo>
                  <a:pt x="1187274" y="66030"/>
                </a:lnTo>
                <a:cubicBezTo>
                  <a:pt x="1206321" y="38094"/>
                  <a:pt x="1187274" y="0"/>
                  <a:pt x="1155529" y="0"/>
                </a:cubicBezTo>
                <a:lnTo>
                  <a:pt x="39364" y="0"/>
                </a:lnTo>
                <a:cubicBezTo>
                  <a:pt x="17777" y="1270"/>
                  <a:pt x="0" y="19047"/>
                  <a:pt x="0" y="41904"/>
                </a:cubicBezTo>
                <a:close/>
              </a:path>
            </a:pathLst>
          </a:custGeom>
          <a:solidFill>
            <a:srgbClr val="08B1E4"/>
          </a:solidFill>
          <a:ln w="12695" cap="flat">
            <a:noFill/>
            <a:prstDash val="solid"/>
            <a:miter/>
          </a:ln>
        </p:spPr>
        <p:txBody>
          <a:bodyPr rtlCol="1" anchor="ctr"/>
          <a:lstStyle/>
          <a:p>
            <a:endParaRPr lang="ar-SA"/>
          </a:p>
        </p:txBody>
      </p:sp>
      <p:sp>
        <p:nvSpPr>
          <p:cNvPr id="107" name="شكل حر: شكل 106">
            <a:extLst>
              <a:ext uri="{FF2B5EF4-FFF2-40B4-BE49-F238E27FC236}">
                <a16:creationId xmlns:a16="http://schemas.microsoft.com/office/drawing/2014/main" id="{39C16288-F99C-4080-81BD-53AEA2878454}"/>
              </a:ext>
            </a:extLst>
          </p:cNvPr>
          <p:cNvSpPr/>
          <p:nvPr/>
        </p:nvSpPr>
        <p:spPr>
          <a:xfrm flipH="1">
            <a:off x="5534408" y="5633642"/>
            <a:ext cx="617783" cy="81485"/>
          </a:xfrm>
          <a:custGeom>
            <a:avLst/>
            <a:gdLst>
              <a:gd name="connsiteX0" fmla="*/ 0 w 635384"/>
              <a:gd name="connsiteY0" fmla="*/ 41904 h 83807"/>
              <a:gd name="connsiteX1" fmla="*/ 0 w 635384"/>
              <a:gd name="connsiteY1" fmla="*/ 41904 h 83807"/>
              <a:gd name="connsiteX2" fmla="*/ 41904 w 635384"/>
              <a:gd name="connsiteY2" fmla="*/ 83808 h 83807"/>
              <a:gd name="connsiteX3" fmla="*/ 593002 w 635384"/>
              <a:gd name="connsiteY3" fmla="*/ 83808 h 83807"/>
              <a:gd name="connsiteX4" fmla="*/ 627287 w 635384"/>
              <a:gd name="connsiteY4" fmla="*/ 66030 h 83807"/>
              <a:gd name="connsiteX5" fmla="*/ 627287 w 635384"/>
              <a:gd name="connsiteY5" fmla="*/ 66030 h 83807"/>
              <a:gd name="connsiteX6" fmla="*/ 593002 w 635384"/>
              <a:gd name="connsiteY6" fmla="*/ 0 h 83807"/>
              <a:gd name="connsiteX7" fmla="*/ 41904 w 635384"/>
              <a:gd name="connsiteY7" fmla="*/ 0 h 83807"/>
              <a:gd name="connsiteX8" fmla="*/ 0 w 635384"/>
              <a:gd name="connsiteY8" fmla="*/ 41904 h 8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384" h="83807">
                <a:moveTo>
                  <a:pt x="0" y="41904"/>
                </a:moveTo>
                <a:lnTo>
                  <a:pt x="0" y="41904"/>
                </a:lnTo>
                <a:cubicBezTo>
                  <a:pt x="0" y="64760"/>
                  <a:pt x="19047" y="83808"/>
                  <a:pt x="41904" y="83808"/>
                </a:cubicBezTo>
                <a:lnTo>
                  <a:pt x="593002" y="83808"/>
                </a:lnTo>
                <a:cubicBezTo>
                  <a:pt x="606970" y="83808"/>
                  <a:pt x="618398" y="77459"/>
                  <a:pt x="627287" y="66030"/>
                </a:cubicBezTo>
                <a:lnTo>
                  <a:pt x="627287" y="66030"/>
                </a:lnTo>
                <a:cubicBezTo>
                  <a:pt x="647604" y="38094"/>
                  <a:pt x="627287" y="0"/>
                  <a:pt x="593002" y="0"/>
                </a:cubicBezTo>
                <a:lnTo>
                  <a:pt x="41904" y="0"/>
                </a:lnTo>
                <a:cubicBezTo>
                  <a:pt x="19047" y="1270"/>
                  <a:pt x="0" y="19047"/>
                  <a:pt x="0" y="41904"/>
                </a:cubicBezTo>
                <a:close/>
              </a:path>
            </a:pathLst>
          </a:custGeom>
          <a:solidFill>
            <a:srgbClr val="08B1E4"/>
          </a:solidFill>
          <a:ln w="12695" cap="flat">
            <a:noFill/>
            <a:prstDash val="solid"/>
            <a:miter/>
          </a:ln>
        </p:spPr>
        <p:txBody>
          <a:bodyPr rtlCol="1" anchor="ctr"/>
          <a:lstStyle/>
          <a:p>
            <a:endParaRPr lang="ar-SA" sz="1600"/>
          </a:p>
        </p:txBody>
      </p:sp>
      <p:sp>
        <p:nvSpPr>
          <p:cNvPr id="108" name="شكل حر: شكل 107">
            <a:extLst>
              <a:ext uri="{FF2B5EF4-FFF2-40B4-BE49-F238E27FC236}">
                <a16:creationId xmlns:a16="http://schemas.microsoft.com/office/drawing/2014/main" id="{322FBCF9-6D3A-4770-B247-BB5A4CC4082A}"/>
              </a:ext>
            </a:extLst>
          </p:cNvPr>
          <p:cNvSpPr/>
          <p:nvPr/>
        </p:nvSpPr>
        <p:spPr>
          <a:xfrm flipH="1">
            <a:off x="5107709" y="5926250"/>
            <a:ext cx="1044483" cy="81485"/>
          </a:xfrm>
          <a:custGeom>
            <a:avLst/>
            <a:gdLst>
              <a:gd name="connsiteX0" fmla="*/ 0 w 1074241"/>
              <a:gd name="connsiteY0" fmla="*/ 41904 h 83807"/>
              <a:gd name="connsiteX1" fmla="*/ 0 w 1074241"/>
              <a:gd name="connsiteY1" fmla="*/ 41904 h 83807"/>
              <a:gd name="connsiteX2" fmla="*/ 39364 w 1074241"/>
              <a:gd name="connsiteY2" fmla="*/ 83808 h 83807"/>
              <a:gd name="connsiteX3" fmla="*/ 1034896 w 1074241"/>
              <a:gd name="connsiteY3" fmla="*/ 83808 h 83807"/>
              <a:gd name="connsiteX4" fmla="*/ 1066642 w 1074241"/>
              <a:gd name="connsiteY4" fmla="*/ 66030 h 83807"/>
              <a:gd name="connsiteX5" fmla="*/ 1066642 w 1074241"/>
              <a:gd name="connsiteY5" fmla="*/ 66030 h 83807"/>
              <a:gd name="connsiteX6" fmla="*/ 1034896 w 1074241"/>
              <a:gd name="connsiteY6" fmla="*/ 0 h 83807"/>
              <a:gd name="connsiteX7" fmla="*/ 39364 w 1074241"/>
              <a:gd name="connsiteY7" fmla="*/ 0 h 83807"/>
              <a:gd name="connsiteX8" fmla="*/ 0 w 1074241"/>
              <a:gd name="connsiteY8" fmla="*/ 41904 h 8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4241" h="83807">
                <a:moveTo>
                  <a:pt x="0" y="41904"/>
                </a:moveTo>
                <a:lnTo>
                  <a:pt x="0" y="41904"/>
                </a:lnTo>
                <a:cubicBezTo>
                  <a:pt x="0" y="64760"/>
                  <a:pt x="17777" y="83808"/>
                  <a:pt x="39364" y="83808"/>
                </a:cubicBezTo>
                <a:lnTo>
                  <a:pt x="1034896" y="83808"/>
                </a:lnTo>
                <a:cubicBezTo>
                  <a:pt x="1047595" y="83808"/>
                  <a:pt x="1060293" y="77459"/>
                  <a:pt x="1066642" y="66030"/>
                </a:cubicBezTo>
                <a:lnTo>
                  <a:pt x="1066642" y="66030"/>
                </a:lnTo>
                <a:cubicBezTo>
                  <a:pt x="1085689" y="38094"/>
                  <a:pt x="1066642" y="0"/>
                  <a:pt x="1034896" y="0"/>
                </a:cubicBezTo>
                <a:lnTo>
                  <a:pt x="39364" y="0"/>
                </a:lnTo>
                <a:cubicBezTo>
                  <a:pt x="17777" y="1270"/>
                  <a:pt x="0" y="19047"/>
                  <a:pt x="0" y="41904"/>
                </a:cubicBezTo>
                <a:close/>
              </a:path>
            </a:pathLst>
          </a:custGeom>
          <a:solidFill>
            <a:srgbClr val="08B1E4"/>
          </a:solidFill>
          <a:ln w="12695" cap="flat">
            <a:noFill/>
            <a:prstDash val="solid"/>
            <a:miter/>
          </a:ln>
        </p:spPr>
        <p:txBody>
          <a:bodyPr rtlCol="1" anchor="ctr"/>
          <a:lstStyle/>
          <a:p>
            <a:endParaRPr lang="ar-SA"/>
          </a:p>
        </p:txBody>
      </p:sp>
      <p:sp>
        <p:nvSpPr>
          <p:cNvPr id="109" name="شكل حر: شكل 108">
            <a:extLst>
              <a:ext uri="{FF2B5EF4-FFF2-40B4-BE49-F238E27FC236}">
                <a16:creationId xmlns:a16="http://schemas.microsoft.com/office/drawing/2014/main" id="{CD9F4AB6-FE3C-4B87-B85A-B9DEA113ADAD}"/>
              </a:ext>
            </a:extLst>
          </p:cNvPr>
          <p:cNvSpPr/>
          <p:nvPr/>
        </p:nvSpPr>
        <p:spPr>
          <a:xfrm flipH="1">
            <a:off x="4990419" y="6218859"/>
            <a:ext cx="1161773" cy="81485"/>
          </a:xfrm>
          <a:custGeom>
            <a:avLst/>
            <a:gdLst>
              <a:gd name="connsiteX0" fmla="*/ 0 w 1194873"/>
              <a:gd name="connsiteY0" fmla="*/ 41904 h 83807"/>
              <a:gd name="connsiteX1" fmla="*/ 0 w 1194873"/>
              <a:gd name="connsiteY1" fmla="*/ 41904 h 83807"/>
              <a:gd name="connsiteX2" fmla="*/ 39364 w 1194873"/>
              <a:gd name="connsiteY2" fmla="*/ 83807 h 83807"/>
              <a:gd name="connsiteX3" fmla="*/ 1155529 w 1194873"/>
              <a:gd name="connsiteY3" fmla="*/ 83807 h 83807"/>
              <a:gd name="connsiteX4" fmla="*/ 1187274 w 1194873"/>
              <a:gd name="connsiteY4" fmla="*/ 66030 h 83807"/>
              <a:gd name="connsiteX5" fmla="*/ 1187274 w 1194873"/>
              <a:gd name="connsiteY5" fmla="*/ 66030 h 83807"/>
              <a:gd name="connsiteX6" fmla="*/ 1155529 w 1194873"/>
              <a:gd name="connsiteY6" fmla="*/ 0 h 83807"/>
              <a:gd name="connsiteX7" fmla="*/ 39364 w 1194873"/>
              <a:gd name="connsiteY7" fmla="*/ 0 h 83807"/>
              <a:gd name="connsiteX8" fmla="*/ 0 w 1194873"/>
              <a:gd name="connsiteY8" fmla="*/ 41904 h 8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873" h="83807">
                <a:moveTo>
                  <a:pt x="0" y="41904"/>
                </a:moveTo>
                <a:lnTo>
                  <a:pt x="0" y="41904"/>
                </a:lnTo>
                <a:cubicBezTo>
                  <a:pt x="0" y="64760"/>
                  <a:pt x="17777" y="83807"/>
                  <a:pt x="39364" y="83807"/>
                </a:cubicBezTo>
                <a:lnTo>
                  <a:pt x="1155529" y="83807"/>
                </a:lnTo>
                <a:cubicBezTo>
                  <a:pt x="1168227" y="83807"/>
                  <a:pt x="1180925" y="77458"/>
                  <a:pt x="1187274" y="66030"/>
                </a:cubicBezTo>
                <a:lnTo>
                  <a:pt x="1187274" y="66030"/>
                </a:lnTo>
                <a:cubicBezTo>
                  <a:pt x="1206321" y="38094"/>
                  <a:pt x="1187274" y="0"/>
                  <a:pt x="1155529" y="0"/>
                </a:cubicBezTo>
                <a:lnTo>
                  <a:pt x="39364" y="0"/>
                </a:lnTo>
                <a:cubicBezTo>
                  <a:pt x="17777" y="1270"/>
                  <a:pt x="0" y="19047"/>
                  <a:pt x="0" y="41904"/>
                </a:cubicBezTo>
                <a:close/>
              </a:path>
            </a:pathLst>
          </a:custGeom>
          <a:solidFill>
            <a:srgbClr val="08B1E4"/>
          </a:solidFill>
          <a:ln w="12695" cap="flat">
            <a:noFill/>
            <a:prstDash val="solid"/>
            <a:miter/>
          </a:ln>
        </p:spPr>
        <p:txBody>
          <a:bodyPr rtlCol="1" anchor="ctr"/>
          <a:lstStyle/>
          <a:p>
            <a:endParaRPr lang="ar-SA"/>
          </a:p>
        </p:txBody>
      </p:sp>
      <p:sp>
        <p:nvSpPr>
          <p:cNvPr id="110" name="شكل حر: شكل 109">
            <a:extLst>
              <a:ext uri="{FF2B5EF4-FFF2-40B4-BE49-F238E27FC236}">
                <a16:creationId xmlns:a16="http://schemas.microsoft.com/office/drawing/2014/main" id="{32612B43-3E30-47F0-830F-B63773CBB9E5}"/>
              </a:ext>
            </a:extLst>
          </p:cNvPr>
          <p:cNvSpPr/>
          <p:nvPr/>
        </p:nvSpPr>
        <p:spPr>
          <a:xfrm flipH="1">
            <a:off x="5302297" y="7000384"/>
            <a:ext cx="849894" cy="81485"/>
          </a:xfrm>
          <a:custGeom>
            <a:avLst/>
            <a:gdLst>
              <a:gd name="connsiteX0" fmla="*/ 0 w 874108"/>
              <a:gd name="connsiteY0" fmla="*/ 41904 h 83807"/>
              <a:gd name="connsiteX1" fmla="*/ 0 w 874108"/>
              <a:gd name="connsiteY1" fmla="*/ 41904 h 83807"/>
              <a:gd name="connsiteX2" fmla="*/ 41904 w 874108"/>
              <a:gd name="connsiteY2" fmla="*/ 83807 h 83807"/>
              <a:gd name="connsiteX3" fmla="*/ 831727 w 874108"/>
              <a:gd name="connsiteY3" fmla="*/ 83807 h 83807"/>
              <a:gd name="connsiteX4" fmla="*/ 866012 w 874108"/>
              <a:gd name="connsiteY4" fmla="*/ 66030 h 83807"/>
              <a:gd name="connsiteX5" fmla="*/ 866012 w 874108"/>
              <a:gd name="connsiteY5" fmla="*/ 66030 h 83807"/>
              <a:gd name="connsiteX6" fmla="*/ 831727 w 874108"/>
              <a:gd name="connsiteY6" fmla="*/ 0 h 83807"/>
              <a:gd name="connsiteX7" fmla="*/ 41904 w 874108"/>
              <a:gd name="connsiteY7" fmla="*/ 0 h 83807"/>
              <a:gd name="connsiteX8" fmla="*/ 0 w 874108"/>
              <a:gd name="connsiteY8" fmla="*/ 41904 h 8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4108" h="83807">
                <a:moveTo>
                  <a:pt x="0" y="41904"/>
                </a:moveTo>
                <a:lnTo>
                  <a:pt x="0" y="41904"/>
                </a:lnTo>
                <a:cubicBezTo>
                  <a:pt x="0" y="64760"/>
                  <a:pt x="19047" y="83807"/>
                  <a:pt x="41904" y="83807"/>
                </a:cubicBezTo>
                <a:lnTo>
                  <a:pt x="831727" y="83807"/>
                </a:lnTo>
                <a:cubicBezTo>
                  <a:pt x="845695" y="83807"/>
                  <a:pt x="857123" y="77458"/>
                  <a:pt x="866012" y="66030"/>
                </a:cubicBezTo>
                <a:lnTo>
                  <a:pt x="866012" y="66030"/>
                </a:lnTo>
                <a:cubicBezTo>
                  <a:pt x="886329" y="38094"/>
                  <a:pt x="866012" y="0"/>
                  <a:pt x="831727" y="0"/>
                </a:cubicBezTo>
                <a:lnTo>
                  <a:pt x="41904" y="0"/>
                </a:lnTo>
                <a:cubicBezTo>
                  <a:pt x="19047" y="1270"/>
                  <a:pt x="0" y="19047"/>
                  <a:pt x="0" y="41904"/>
                </a:cubicBezTo>
                <a:close/>
              </a:path>
            </a:pathLst>
          </a:custGeom>
          <a:solidFill>
            <a:srgbClr val="08B1E4"/>
          </a:solidFill>
          <a:ln w="12695" cap="flat">
            <a:noFill/>
            <a:prstDash val="solid"/>
            <a:miter/>
          </a:ln>
        </p:spPr>
        <p:txBody>
          <a:bodyPr rtlCol="1" anchor="ctr"/>
          <a:lstStyle/>
          <a:p>
            <a:endParaRPr lang="ar-SA"/>
          </a:p>
        </p:txBody>
      </p:sp>
      <p:sp>
        <p:nvSpPr>
          <p:cNvPr id="111" name="شكل حر: شكل 110">
            <a:extLst>
              <a:ext uri="{FF2B5EF4-FFF2-40B4-BE49-F238E27FC236}">
                <a16:creationId xmlns:a16="http://schemas.microsoft.com/office/drawing/2014/main" id="{2852AF52-DBE3-4335-996B-59B208CAEACB}"/>
              </a:ext>
            </a:extLst>
          </p:cNvPr>
          <p:cNvSpPr/>
          <p:nvPr/>
        </p:nvSpPr>
        <p:spPr>
          <a:xfrm flipH="1">
            <a:off x="4990419" y="7294227"/>
            <a:ext cx="1161773" cy="81486"/>
          </a:xfrm>
          <a:custGeom>
            <a:avLst/>
            <a:gdLst>
              <a:gd name="connsiteX0" fmla="*/ 0 w 1194873"/>
              <a:gd name="connsiteY0" fmla="*/ 41904 h 83808"/>
              <a:gd name="connsiteX1" fmla="*/ 0 w 1194873"/>
              <a:gd name="connsiteY1" fmla="*/ 41904 h 83808"/>
              <a:gd name="connsiteX2" fmla="*/ 39364 w 1194873"/>
              <a:gd name="connsiteY2" fmla="*/ 83808 h 83808"/>
              <a:gd name="connsiteX3" fmla="*/ 1155529 w 1194873"/>
              <a:gd name="connsiteY3" fmla="*/ 83808 h 83808"/>
              <a:gd name="connsiteX4" fmla="*/ 1187274 w 1194873"/>
              <a:gd name="connsiteY4" fmla="*/ 66030 h 83808"/>
              <a:gd name="connsiteX5" fmla="*/ 1187274 w 1194873"/>
              <a:gd name="connsiteY5" fmla="*/ 66030 h 83808"/>
              <a:gd name="connsiteX6" fmla="*/ 1155529 w 1194873"/>
              <a:gd name="connsiteY6" fmla="*/ 0 h 83808"/>
              <a:gd name="connsiteX7" fmla="*/ 39364 w 1194873"/>
              <a:gd name="connsiteY7" fmla="*/ 0 h 83808"/>
              <a:gd name="connsiteX8" fmla="*/ 0 w 1194873"/>
              <a:gd name="connsiteY8" fmla="*/ 41904 h 8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873" h="83808">
                <a:moveTo>
                  <a:pt x="0" y="41904"/>
                </a:moveTo>
                <a:lnTo>
                  <a:pt x="0" y="41904"/>
                </a:lnTo>
                <a:cubicBezTo>
                  <a:pt x="0" y="64761"/>
                  <a:pt x="17777" y="83808"/>
                  <a:pt x="39364" y="83808"/>
                </a:cubicBezTo>
                <a:lnTo>
                  <a:pt x="1155529" y="83808"/>
                </a:lnTo>
                <a:cubicBezTo>
                  <a:pt x="1168227" y="83808"/>
                  <a:pt x="1180925" y="77459"/>
                  <a:pt x="1187274" y="66030"/>
                </a:cubicBezTo>
                <a:lnTo>
                  <a:pt x="1187274" y="66030"/>
                </a:lnTo>
                <a:cubicBezTo>
                  <a:pt x="1206321" y="38094"/>
                  <a:pt x="1187274" y="0"/>
                  <a:pt x="1155529" y="0"/>
                </a:cubicBezTo>
                <a:lnTo>
                  <a:pt x="39364" y="0"/>
                </a:lnTo>
                <a:cubicBezTo>
                  <a:pt x="17777" y="0"/>
                  <a:pt x="0" y="19047"/>
                  <a:pt x="0" y="41904"/>
                </a:cubicBezTo>
                <a:close/>
              </a:path>
            </a:pathLst>
          </a:custGeom>
          <a:solidFill>
            <a:srgbClr val="08B1E4"/>
          </a:solidFill>
          <a:ln w="12695" cap="flat">
            <a:noFill/>
            <a:prstDash val="solid"/>
            <a:miter/>
          </a:ln>
        </p:spPr>
        <p:txBody>
          <a:bodyPr rtlCol="1" anchor="ctr"/>
          <a:lstStyle/>
          <a:p>
            <a:endParaRPr lang="ar-SA"/>
          </a:p>
        </p:txBody>
      </p:sp>
      <p:sp>
        <p:nvSpPr>
          <p:cNvPr id="112" name="شكل حر: شكل 111">
            <a:extLst>
              <a:ext uri="{FF2B5EF4-FFF2-40B4-BE49-F238E27FC236}">
                <a16:creationId xmlns:a16="http://schemas.microsoft.com/office/drawing/2014/main" id="{3A49959D-D98F-46E9-AF71-854FD6042464}"/>
              </a:ext>
            </a:extLst>
          </p:cNvPr>
          <p:cNvSpPr/>
          <p:nvPr/>
        </p:nvSpPr>
        <p:spPr>
          <a:xfrm flipH="1">
            <a:off x="5534408" y="7586835"/>
            <a:ext cx="617783" cy="81485"/>
          </a:xfrm>
          <a:custGeom>
            <a:avLst/>
            <a:gdLst>
              <a:gd name="connsiteX0" fmla="*/ 0 w 635384"/>
              <a:gd name="connsiteY0" fmla="*/ 41904 h 83807"/>
              <a:gd name="connsiteX1" fmla="*/ 0 w 635384"/>
              <a:gd name="connsiteY1" fmla="*/ 41904 h 83807"/>
              <a:gd name="connsiteX2" fmla="*/ 41904 w 635384"/>
              <a:gd name="connsiteY2" fmla="*/ 83807 h 83807"/>
              <a:gd name="connsiteX3" fmla="*/ 593002 w 635384"/>
              <a:gd name="connsiteY3" fmla="*/ 83807 h 83807"/>
              <a:gd name="connsiteX4" fmla="*/ 627287 w 635384"/>
              <a:gd name="connsiteY4" fmla="*/ 66030 h 83807"/>
              <a:gd name="connsiteX5" fmla="*/ 627287 w 635384"/>
              <a:gd name="connsiteY5" fmla="*/ 66030 h 83807"/>
              <a:gd name="connsiteX6" fmla="*/ 593002 w 635384"/>
              <a:gd name="connsiteY6" fmla="*/ 0 h 83807"/>
              <a:gd name="connsiteX7" fmla="*/ 41904 w 635384"/>
              <a:gd name="connsiteY7" fmla="*/ 0 h 83807"/>
              <a:gd name="connsiteX8" fmla="*/ 0 w 635384"/>
              <a:gd name="connsiteY8" fmla="*/ 41904 h 8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384" h="83807">
                <a:moveTo>
                  <a:pt x="0" y="41904"/>
                </a:moveTo>
                <a:lnTo>
                  <a:pt x="0" y="41904"/>
                </a:lnTo>
                <a:cubicBezTo>
                  <a:pt x="0" y="64760"/>
                  <a:pt x="19047" y="83807"/>
                  <a:pt x="41904" y="83807"/>
                </a:cubicBezTo>
                <a:lnTo>
                  <a:pt x="593002" y="83807"/>
                </a:lnTo>
                <a:cubicBezTo>
                  <a:pt x="606970" y="83807"/>
                  <a:pt x="618398" y="77458"/>
                  <a:pt x="627287" y="66030"/>
                </a:cubicBezTo>
                <a:lnTo>
                  <a:pt x="627287" y="66030"/>
                </a:lnTo>
                <a:cubicBezTo>
                  <a:pt x="647604" y="38094"/>
                  <a:pt x="627287" y="0"/>
                  <a:pt x="593002" y="0"/>
                </a:cubicBezTo>
                <a:lnTo>
                  <a:pt x="41904" y="0"/>
                </a:lnTo>
                <a:cubicBezTo>
                  <a:pt x="19047" y="0"/>
                  <a:pt x="0" y="19047"/>
                  <a:pt x="0" y="41904"/>
                </a:cubicBezTo>
                <a:close/>
              </a:path>
            </a:pathLst>
          </a:custGeom>
          <a:solidFill>
            <a:srgbClr val="08B1E4"/>
          </a:solidFill>
          <a:ln w="12695" cap="flat">
            <a:noFill/>
            <a:prstDash val="solid"/>
            <a:miter/>
          </a:ln>
        </p:spPr>
        <p:txBody>
          <a:bodyPr rtlCol="1" anchor="ctr"/>
          <a:lstStyle/>
          <a:p>
            <a:endParaRPr lang="ar-SA" sz="1600"/>
          </a:p>
        </p:txBody>
      </p:sp>
      <p:sp>
        <p:nvSpPr>
          <p:cNvPr id="113" name="شكل حر: شكل 112">
            <a:extLst>
              <a:ext uri="{FF2B5EF4-FFF2-40B4-BE49-F238E27FC236}">
                <a16:creationId xmlns:a16="http://schemas.microsoft.com/office/drawing/2014/main" id="{C993C7A7-FCCA-4104-AE79-406DEA4886BF}"/>
              </a:ext>
            </a:extLst>
          </p:cNvPr>
          <p:cNvSpPr/>
          <p:nvPr/>
        </p:nvSpPr>
        <p:spPr>
          <a:xfrm flipH="1">
            <a:off x="5107709" y="7880679"/>
            <a:ext cx="1044483" cy="81486"/>
          </a:xfrm>
          <a:custGeom>
            <a:avLst/>
            <a:gdLst>
              <a:gd name="connsiteX0" fmla="*/ 0 w 1074241"/>
              <a:gd name="connsiteY0" fmla="*/ 41904 h 83808"/>
              <a:gd name="connsiteX1" fmla="*/ 0 w 1074241"/>
              <a:gd name="connsiteY1" fmla="*/ 41904 h 83808"/>
              <a:gd name="connsiteX2" fmla="*/ 39364 w 1074241"/>
              <a:gd name="connsiteY2" fmla="*/ 83808 h 83808"/>
              <a:gd name="connsiteX3" fmla="*/ 1034896 w 1074241"/>
              <a:gd name="connsiteY3" fmla="*/ 83808 h 83808"/>
              <a:gd name="connsiteX4" fmla="*/ 1066642 w 1074241"/>
              <a:gd name="connsiteY4" fmla="*/ 66030 h 83808"/>
              <a:gd name="connsiteX5" fmla="*/ 1066642 w 1074241"/>
              <a:gd name="connsiteY5" fmla="*/ 66030 h 83808"/>
              <a:gd name="connsiteX6" fmla="*/ 1034896 w 1074241"/>
              <a:gd name="connsiteY6" fmla="*/ 0 h 83808"/>
              <a:gd name="connsiteX7" fmla="*/ 39364 w 1074241"/>
              <a:gd name="connsiteY7" fmla="*/ 0 h 83808"/>
              <a:gd name="connsiteX8" fmla="*/ 0 w 1074241"/>
              <a:gd name="connsiteY8" fmla="*/ 41904 h 8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4241" h="83808">
                <a:moveTo>
                  <a:pt x="0" y="41904"/>
                </a:moveTo>
                <a:lnTo>
                  <a:pt x="0" y="41904"/>
                </a:lnTo>
                <a:cubicBezTo>
                  <a:pt x="0" y="64761"/>
                  <a:pt x="17777" y="83808"/>
                  <a:pt x="39364" y="83808"/>
                </a:cubicBezTo>
                <a:lnTo>
                  <a:pt x="1034896" y="83808"/>
                </a:lnTo>
                <a:cubicBezTo>
                  <a:pt x="1047595" y="83808"/>
                  <a:pt x="1060293" y="77459"/>
                  <a:pt x="1066642" y="66030"/>
                </a:cubicBezTo>
                <a:lnTo>
                  <a:pt x="1066642" y="66030"/>
                </a:lnTo>
                <a:cubicBezTo>
                  <a:pt x="1085689" y="38094"/>
                  <a:pt x="1066642" y="0"/>
                  <a:pt x="1034896" y="0"/>
                </a:cubicBezTo>
                <a:lnTo>
                  <a:pt x="39364" y="0"/>
                </a:lnTo>
                <a:cubicBezTo>
                  <a:pt x="17777" y="0"/>
                  <a:pt x="0" y="17778"/>
                  <a:pt x="0" y="41904"/>
                </a:cubicBezTo>
                <a:close/>
              </a:path>
            </a:pathLst>
          </a:custGeom>
          <a:solidFill>
            <a:srgbClr val="08B1E4"/>
          </a:solidFill>
          <a:ln w="12695" cap="flat">
            <a:noFill/>
            <a:prstDash val="solid"/>
            <a:miter/>
          </a:ln>
        </p:spPr>
        <p:txBody>
          <a:bodyPr rtlCol="1" anchor="ctr"/>
          <a:lstStyle/>
          <a:p>
            <a:endParaRPr lang="ar-SA"/>
          </a:p>
        </p:txBody>
      </p:sp>
      <p:sp>
        <p:nvSpPr>
          <p:cNvPr id="114" name="شكل حر: شكل 113">
            <a:extLst>
              <a:ext uri="{FF2B5EF4-FFF2-40B4-BE49-F238E27FC236}">
                <a16:creationId xmlns:a16="http://schemas.microsoft.com/office/drawing/2014/main" id="{B473500C-1F8C-4F85-899D-A95A092B8CB8}"/>
              </a:ext>
            </a:extLst>
          </p:cNvPr>
          <p:cNvSpPr/>
          <p:nvPr/>
        </p:nvSpPr>
        <p:spPr>
          <a:xfrm>
            <a:off x="6706545" y="8710354"/>
            <a:ext cx="385206" cy="385206"/>
          </a:xfrm>
          <a:custGeom>
            <a:avLst/>
            <a:gdLst>
              <a:gd name="connsiteX0" fmla="*/ 396181 w 396181"/>
              <a:gd name="connsiteY0" fmla="*/ 198090 h 396181"/>
              <a:gd name="connsiteX1" fmla="*/ 198091 w 396181"/>
              <a:gd name="connsiteY1" fmla="*/ 396181 h 396181"/>
              <a:gd name="connsiteX2" fmla="*/ 0 w 396181"/>
              <a:gd name="connsiteY2" fmla="*/ 198090 h 396181"/>
              <a:gd name="connsiteX3" fmla="*/ 198091 w 396181"/>
              <a:gd name="connsiteY3" fmla="*/ 0 h 396181"/>
              <a:gd name="connsiteX4" fmla="*/ 396181 w 396181"/>
              <a:gd name="connsiteY4" fmla="*/ 198090 h 39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81" h="396181">
                <a:moveTo>
                  <a:pt x="396181" y="198090"/>
                </a:moveTo>
                <a:cubicBezTo>
                  <a:pt x="396181" y="307493"/>
                  <a:pt x="307493" y="396181"/>
                  <a:pt x="198091" y="396181"/>
                </a:cubicBezTo>
                <a:cubicBezTo>
                  <a:pt x="88688" y="396181"/>
                  <a:pt x="0" y="307492"/>
                  <a:pt x="0" y="198090"/>
                </a:cubicBezTo>
                <a:cubicBezTo>
                  <a:pt x="0" y="88688"/>
                  <a:pt x="88688" y="0"/>
                  <a:pt x="198091" y="0"/>
                </a:cubicBezTo>
                <a:cubicBezTo>
                  <a:pt x="307493" y="0"/>
                  <a:pt x="396181" y="88688"/>
                  <a:pt x="396181" y="198090"/>
                </a:cubicBezTo>
                <a:close/>
              </a:path>
            </a:pathLst>
          </a:custGeom>
          <a:solidFill>
            <a:srgbClr val="08B1E4"/>
          </a:solidFill>
          <a:ln w="12695" cap="flat">
            <a:noFill/>
            <a:prstDash val="solid"/>
            <a:miter/>
          </a:ln>
        </p:spPr>
        <p:txBody>
          <a:bodyPr rtlCol="1" anchor="ctr"/>
          <a:lstStyle/>
          <a:p>
            <a:endParaRPr lang="ar-SA" dirty="0">
              <a:latin typeface="Almarai" pitchFamily="2" charset="-78"/>
              <a:cs typeface="Almarai" pitchFamily="2" charset="-78"/>
            </a:endParaRPr>
          </a:p>
        </p:txBody>
      </p:sp>
      <p:sp>
        <p:nvSpPr>
          <p:cNvPr id="115" name="شكل حر: شكل 114">
            <a:extLst>
              <a:ext uri="{FF2B5EF4-FFF2-40B4-BE49-F238E27FC236}">
                <a16:creationId xmlns:a16="http://schemas.microsoft.com/office/drawing/2014/main" id="{0977538B-5A48-4C69-95F6-0FFFD9CB828B}"/>
              </a:ext>
            </a:extLst>
          </p:cNvPr>
          <p:cNvSpPr/>
          <p:nvPr/>
        </p:nvSpPr>
        <p:spPr>
          <a:xfrm>
            <a:off x="6755931" y="8823941"/>
            <a:ext cx="291373" cy="158032"/>
          </a:xfrm>
          <a:custGeom>
            <a:avLst/>
            <a:gdLst>
              <a:gd name="connsiteX0" fmla="*/ 298406 w 299675"/>
              <a:gd name="connsiteY0" fmla="*/ 128251 h 162535"/>
              <a:gd name="connsiteX1" fmla="*/ 298406 w 299675"/>
              <a:gd name="connsiteY1" fmla="*/ 128251 h 162535"/>
              <a:gd name="connsiteX2" fmla="*/ 260311 w 299675"/>
              <a:gd name="connsiteY2" fmla="*/ 5079 h 162535"/>
              <a:gd name="connsiteX3" fmla="*/ 257772 w 299675"/>
              <a:gd name="connsiteY3" fmla="*/ 2540 h 162535"/>
              <a:gd name="connsiteX4" fmla="*/ 224757 w 299675"/>
              <a:gd name="connsiteY4" fmla="*/ 0 h 162535"/>
              <a:gd name="connsiteX5" fmla="*/ 153647 w 299675"/>
              <a:gd name="connsiteY5" fmla="*/ 27936 h 162535"/>
              <a:gd name="connsiteX6" fmla="*/ 153647 w 299675"/>
              <a:gd name="connsiteY6" fmla="*/ 30475 h 162535"/>
              <a:gd name="connsiteX7" fmla="*/ 153647 w 299675"/>
              <a:gd name="connsiteY7" fmla="*/ 144758 h 162535"/>
              <a:gd name="connsiteX8" fmla="*/ 154917 w 299675"/>
              <a:gd name="connsiteY8" fmla="*/ 147298 h 162535"/>
              <a:gd name="connsiteX9" fmla="*/ 156187 w 299675"/>
              <a:gd name="connsiteY9" fmla="*/ 147298 h 162535"/>
              <a:gd name="connsiteX10" fmla="*/ 157457 w 299675"/>
              <a:gd name="connsiteY10" fmla="*/ 147298 h 162535"/>
              <a:gd name="connsiteX11" fmla="*/ 261581 w 299675"/>
              <a:gd name="connsiteY11" fmla="*/ 128251 h 162535"/>
              <a:gd name="connsiteX12" fmla="*/ 292057 w 299675"/>
              <a:gd name="connsiteY12" fmla="*/ 132060 h 162535"/>
              <a:gd name="connsiteX13" fmla="*/ 288247 w 299675"/>
              <a:gd name="connsiteY13" fmla="*/ 139679 h 162535"/>
              <a:gd name="connsiteX14" fmla="*/ 149838 w 299675"/>
              <a:gd name="connsiteY14" fmla="*/ 153647 h 162535"/>
              <a:gd name="connsiteX15" fmla="*/ 11428 w 299675"/>
              <a:gd name="connsiteY15" fmla="*/ 139679 h 162535"/>
              <a:gd name="connsiteX16" fmla="*/ 7619 w 299675"/>
              <a:gd name="connsiteY16" fmla="*/ 132060 h 162535"/>
              <a:gd name="connsiteX17" fmla="*/ 39364 w 299675"/>
              <a:gd name="connsiteY17" fmla="*/ 128251 h 162535"/>
              <a:gd name="connsiteX18" fmla="*/ 146028 w 299675"/>
              <a:gd name="connsiteY18" fmla="*/ 147298 h 162535"/>
              <a:gd name="connsiteX19" fmla="*/ 147298 w 299675"/>
              <a:gd name="connsiteY19" fmla="*/ 147298 h 162535"/>
              <a:gd name="connsiteX20" fmla="*/ 148568 w 299675"/>
              <a:gd name="connsiteY20" fmla="*/ 147298 h 162535"/>
              <a:gd name="connsiteX21" fmla="*/ 149838 w 299675"/>
              <a:gd name="connsiteY21" fmla="*/ 144758 h 162535"/>
              <a:gd name="connsiteX22" fmla="*/ 149838 w 299675"/>
              <a:gd name="connsiteY22" fmla="*/ 30475 h 162535"/>
              <a:gd name="connsiteX23" fmla="*/ 149838 w 299675"/>
              <a:gd name="connsiteY23" fmla="*/ 27936 h 162535"/>
              <a:gd name="connsiteX24" fmla="*/ 76189 w 299675"/>
              <a:gd name="connsiteY24" fmla="*/ 0 h 162535"/>
              <a:gd name="connsiteX25" fmla="*/ 41904 w 299675"/>
              <a:gd name="connsiteY25" fmla="*/ 2540 h 162535"/>
              <a:gd name="connsiteX26" fmla="*/ 39364 w 299675"/>
              <a:gd name="connsiteY26" fmla="*/ 5079 h 162535"/>
              <a:gd name="connsiteX27" fmla="*/ 0 w 299675"/>
              <a:gd name="connsiteY27" fmla="*/ 129521 h 162535"/>
              <a:gd name="connsiteX28" fmla="*/ 0 w 299675"/>
              <a:gd name="connsiteY28" fmla="*/ 132060 h 162535"/>
              <a:gd name="connsiteX29" fmla="*/ 0 w 299675"/>
              <a:gd name="connsiteY29" fmla="*/ 132060 h 162535"/>
              <a:gd name="connsiteX30" fmla="*/ 6349 w 299675"/>
              <a:gd name="connsiteY30" fmla="*/ 146028 h 162535"/>
              <a:gd name="connsiteX31" fmla="*/ 10159 w 299675"/>
              <a:gd name="connsiteY31" fmla="*/ 148568 h 162535"/>
              <a:gd name="connsiteX32" fmla="*/ 147298 w 299675"/>
              <a:gd name="connsiteY32" fmla="*/ 162536 h 162535"/>
              <a:gd name="connsiteX33" fmla="*/ 148568 w 299675"/>
              <a:gd name="connsiteY33" fmla="*/ 162536 h 162535"/>
              <a:gd name="connsiteX34" fmla="*/ 149838 w 299675"/>
              <a:gd name="connsiteY34" fmla="*/ 162536 h 162535"/>
              <a:gd name="connsiteX35" fmla="*/ 149838 w 299675"/>
              <a:gd name="connsiteY35" fmla="*/ 162536 h 162535"/>
              <a:gd name="connsiteX36" fmla="*/ 149838 w 299675"/>
              <a:gd name="connsiteY36" fmla="*/ 162536 h 162535"/>
              <a:gd name="connsiteX37" fmla="*/ 151108 w 299675"/>
              <a:gd name="connsiteY37" fmla="*/ 162536 h 162535"/>
              <a:gd name="connsiteX38" fmla="*/ 152377 w 299675"/>
              <a:gd name="connsiteY38" fmla="*/ 162536 h 162535"/>
              <a:gd name="connsiteX39" fmla="*/ 289517 w 299675"/>
              <a:gd name="connsiteY39" fmla="*/ 148568 h 162535"/>
              <a:gd name="connsiteX40" fmla="*/ 293327 w 299675"/>
              <a:gd name="connsiteY40" fmla="*/ 146028 h 162535"/>
              <a:gd name="connsiteX41" fmla="*/ 299676 w 299675"/>
              <a:gd name="connsiteY41" fmla="*/ 132060 h 162535"/>
              <a:gd name="connsiteX42" fmla="*/ 298406 w 299675"/>
              <a:gd name="connsiteY42" fmla="*/ 128251 h 16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9675" h="162535">
                <a:moveTo>
                  <a:pt x="298406" y="128251"/>
                </a:moveTo>
                <a:cubicBezTo>
                  <a:pt x="298406" y="128251"/>
                  <a:pt x="298406" y="128251"/>
                  <a:pt x="298406" y="128251"/>
                </a:cubicBezTo>
                <a:lnTo>
                  <a:pt x="260311" y="5079"/>
                </a:lnTo>
                <a:cubicBezTo>
                  <a:pt x="260311" y="3809"/>
                  <a:pt x="259041" y="2540"/>
                  <a:pt x="257772" y="2540"/>
                </a:cubicBezTo>
                <a:cubicBezTo>
                  <a:pt x="257772" y="2540"/>
                  <a:pt x="242534" y="0"/>
                  <a:pt x="224757" y="0"/>
                </a:cubicBezTo>
                <a:cubicBezTo>
                  <a:pt x="200630" y="0"/>
                  <a:pt x="168885" y="5079"/>
                  <a:pt x="153647" y="27936"/>
                </a:cubicBezTo>
                <a:cubicBezTo>
                  <a:pt x="153647" y="27936"/>
                  <a:pt x="153647" y="29206"/>
                  <a:pt x="153647" y="30475"/>
                </a:cubicBezTo>
                <a:lnTo>
                  <a:pt x="153647" y="144758"/>
                </a:lnTo>
                <a:cubicBezTo>
                  <a:pt x="153647" y="146028"/>
                  <a:pt x="153647" y="147298"/>
                  <a:pt x="154917" y="147298"/>
                </a:cubicBezTo>
                <a:cubicBezTo>
                  <a:pt x="154917" y="147298"/>
                  <a:pt x="156187" y="147298"/>
                  <a:pt x="156187" y="147298"/>
                </a:cubicBezTo>
                <a:cubicBezTo>
                  <a:pt x="156187" y="147298"/>
                  <a:pt x="157457" y="147298"/>
                  <a:pt x="157457" y="147298"/>
                </a:cubicBezTo>
                <a:cubicBezTo>
                  <a:pt x="157457" y="147298"/>
                  <a:pt x="214598" y="128251"/>
                  <a:pt x="261581" y="128251"/>
                </a:cubicBezTo>
                <a:cubicBezTo>
                  <a:pt x="273010" y="128251"/>
                  <a:pt x="283168" y="129521"/>
                  <a:pt x="292057" y="132060"/>
                </a:cubicBezTo>
                <a:lnTo>
                  <a:pt x="288247" y="139679"/>
                </a:lnTo>
                <a:cubicBezTo>
                  <a:pt x="274279" y="138409"/>
                  <a:pt x="201900" y="133330"/>
                  <a:pt x="149838" y="153647"/>
                </a:cubicBezTo>
                <a:cubicBezTo>
                  <a:pt x="97775" y="132060"/>
                  <a:pt x="26666" y="137139"/>
                  <a:pt x="11428" y="139679"/>
                </a:cubicBezTo>
                <a:lnTo>
                  <a:pt x="7619" y="132060"/>
                </a:lnTo>
                <a:cubicBezTo>
                  <a:pt x="16508" y="129521"/>
                  <a:pt x="26666" y="128251"/>
                  <a:pt x="39364" y="128251"/>
                </a:cubicBezTo>
                <a:cubicBezTo>
                  <a:pt x="86347" y="128251"/>
                  <a:pt x="144758" y="147298"/>
                  <a:pt x="146028" y="147298"/>
                </a:cubicBezTo>
                <a:cubicBezTo>
                  <a:pt x="146028" y="147298"/>
                  <a:pt x="147298" y="147298"/>
                  <a:pt x="147298" y="147298"/>
                </a:cubicBezTo>
                <a:cubicBezTo>
                  <a:pt x="148568" y="147298"/>
                  <a:pt x="148568" y="147298"/>
                  <a:pt x="148568" y="147298"/>
                </a:cubicBezTo>
                <a:cubicBezTo>
                  <a:pt x="149838" y="147298"/>
                  <a:pt x="149838" y="146028"/>
                  <a:pt x="149838" y="144758"/>
                </a:cubicBezTo>
                <a:lnTo>
                  <a:pt x="149838" y="30475"/>
                </a:lnTo>
                <a:cubicBezTo>
                  <a:pt x="149838" y="29206"/>
                  <a:pt x="149838" y="29206"/>
                  <a:pt x="149838" y="27936"/>
                </a:cubicBezTo>
                <a:cubicBezTo>
                  <a:pt x="133330" y="5079"/>
                  <a:pt x="100315" y="0"/>
                  <a:pt x="76189" y="0"/>
                </a:cubicBezTo>
                <a:cubicBezTo>
                  <a:pt x="57142" y="0"/>
                  <a:pt x="43174" y="2540"/>
                  <a:pt x="41904" y="2540"/>
                </a:cubicBezTo>
                <a:cubicBezTo>
                  <a:pt x="40634" y="2540"/>
                  <a:pt x="39364" y="3809"/>
                  <a:pt x="39364" y="5079"/>
                </a:cubicBezTo>
                <a:lnTo>
                  <a:pt x="0" y="129521"/>
                </a:lnTo>
                <a:cubicBezTo>
                  <a:pt x="0" y="130790"/>
                  <a:pt x="0" y="130790"/>
                  <a:pt x="0" y="132060"/>
                </a:cubicBezTo>
                <a:lnTo>
                  <a:pt x="0" y="132060"/>
                </a:lnTo>
                <a:lnTo>
                  <a:pt x="6349" y="146028"/>
                </a:lnTo>
                <a:cubicBezTo>
                  <a:pt x="6349" y="147298"/>
                  <a:pt x="7619" y="148568"/>
                  <a:pt x="10159" y="148568"/>
                </a:cubicBezTo>
                <a:cubicBezTo>
                  <a:pt x="11428" y="148568"/>
                  <a:pt x="92696" y="139679"/>
                  <a:pt x="147298" y="162536"/>
                </a:cubicBezTo>
                <a:cubicBezTo>
                  <a:pt x="147298" y="162536"/>
                  <a:pt x="147298" y="162536"/>
                  <a:pt x="148568" y="162536"/>
                </a:cubicBezTo>
                <a:cubicBezTo>
                  <a:pt x="148568" y="162536"/>
                  <a:pt x="148568" y="162536"/>
                  <a:pt x="149838" y="162536"/>
                </a:cubicBezTo>
                <a:cubicBezTo>
                  <a:pt x="149838" y="162536"/>
                  <a:pt x="149838" y="162536"/>
                  <a:pt x="149838" y="162536"/>
                </a:cubicBezTo>
                <a:lnTo>
                  <a:pt x="149838" y="162536"/>
                </a:lnTo>
                <a:cubicBezTo>
                  <a:pt x="149838" y="162536"/>
                  <a:pt x="151108" y="162536"/>
                  <a:pt x="151108" y="162536"/>
                </a:cubicBezTo>
                <a:cubicBezTo>
                  <a:pt x="151108" y="162536"/>
                  <a:pt x="151108" y="162536"/>
                  <a:pt x="152377" y="162536"/>
                </a:cubicBezTo>
                <a:cubicBezTo>
                  <a:pt x="206979" y="139679"/>
                  <a:pt x="289517" y="148568"/>
                  <a:pt x="289517" y="148568"/>
                </a:cubicBezTo>
                <a:cubicBezTo>
                  <a:pt x="290787" y="148568"/>
                  <a:pt x="292057" y="148568"/>
                  <a:pt x="293327" y="146028"/>
                </a:cubicBezTo>
                <a:lnTo>
                  <a:pt x="299676" y="132060"/>
                </a:lnTo>
                <a:cubicBezTo>
                  <a:pt x="298406" y="130790"/>
                  <a:pt x="298406" y="129521"/>
                  <a:pt x="298406" y="128251"/>
                </a:cubicBezTo>
                <a:close/>
              </a:path>
            </a:pathLst>
          </a:custGeom>
          <a:solidFill>
            <a:srgbClr val="FFFFFF"/>
          </a:solidFill>
          <a:ln w="12695" cap="flat">
            <a:noFill/>
            <a:prstDash val="solid"/>
            <a:miter/>
          </a:ln>
        </p:spPr>
        <p:txBody>
          <a:bodyPr rtlCol="1" anchor="ctr"/>
          <a:lstStyle/>
          <a:p>
            <a:endParaRPr lang="ar-SA" dirty="0">
              <a:latin typeface="Almarai" pitchFamily="2" charset="-78"/>
              <a:cs typeface="Almarai" pitchFamily="2" charset="-78"/>
            </a:endParaRPr>
          </a:p>
        </p:txBody>
      </p:sp>
      <p:sp>
        <p:nvSpPr>
          <p:cNvPr id="116" name="شكل حر: شكل 115">
            <a:extLst>
              <a:ext uri="{FF2B5EF4-FFF2-40B4-BE49-F238E27FC236}">
                <a16:creationId xmlns:a16="http://schemas.microsoft.com/office/drawing/2014/main" id="{13FF6EE4-57FC-44EB-8C39-32FCAB8445FB}"/>
              </a:ext>
            </a:extLst>
          </p:cNvPr>
          <p:cNvSpPr/>
          <p:nvPr/>
        </p:nvSpPr>
        <p:spPr>
          <a:xfrm>
            <a:off x="5562037" y="8710354"/>
            <a:ext cx="385206" cy="385206"/>
          </a:xfrm>
          <a:custGeom>
            <a:avLst/>
            <a:gdLst>
              <a:gd name="connsiteX0" fmla="*/ 396181 w 396181"/>
              <a:gd name="connsiteY0" fmla="*/ 198090 h 396181"/>
              <a:gd name="connsiteX1" fmla="*/ 198091 w 396181"/>
              <a:gd name="connsiteY1" fmla="*/ 396181 h 396181"/>
              <a:gd name="connsiteX2" fmla="*/ 0 w 396181"/>
              <a:gd name="connsiteY2" fmla="*/ 198090 h 396181"/>
              <a:gd name="connsiteX3" fmla="*/ 198091 w 396181"/>
              <a:gd name="connsiteY3" fmla="*/ 0 h 396181"/>
              <a:gd name="connsiteX4" fmla="*/ 396181 w 396181"/>
              <a:gd name="connsiteY4" fmla="*/ 198090 h 39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81" h="396181">
                <a:moveTo>
                  <a:pt x="396181" y="198090"/>
                </a:moveTo>
                <a:cubicBezTo>
                  <a:pt x="396181" y="307493"/>
                  <a:pt x="307493" y="396181"/>
                  <a:pt x="198091" y="396181"/>
                </a:cubicBezTo>
                <a:cubicBezTo>
                  <a:pt x="88688" y="396181"/>
                  <a:pt x="0" y="307492"/>
                  <a:pt x="0" y="198090"/>
                </a:cubicBezTo>
                <a:cubicBezTo>
                  <a:pt x="0" y="88688"/>
                  <a:pt x="88688" y="0"/>
                  <a:pt x="198091" y="0"/>
                </a:cubicBezTo>
                <a:cubicBezTo>
                  <a:pt x="307493" y="0"/>
                  <a:pt x="396181" y="88688"/>
                  <a:pt x="396181" y="198090"/>
                </a:cubicBezTo>
                <a:close/>
              </a:path>
            </a:pathLst>
          </a:custGeom>
          <a:solidFill>
            <a:srgbClr val="08B1E4"/>
          </a:solidFill>
          <a:ln w="12695" cap="flat">
            <a:noFill/>
            <a:prstDash val="solid"/>
            <a:miter/>
          </a:ln>
        </p:spPr>
        <p:txBody>
          <a:bodyPr rtlCol="1" anchor="ctr"/>
          <a:lstStyle/>
          <a:p>
            <a:endParaRPr lang="ar-SA" dirty="0">
              <a:latin typeface="Almarai" pitchFamily="2" charset="-78"/>
              <a:cs typeface="Almarai" pitchFamily="2" charset="-78"/>
            </a:endParaRPr>
          </a:p>
        </p:txBody>
      </p:sp>
      <p:sp>
        <p:nvSpPr>
          <p:cNvPr id="117" name="شكل حر: شكل 116">
            <a:extLst>
              <a:ext uri="{FF2B5EF4-FFF2-40B4-BE49-F238E27FC236}">
                <a16:creationId xmlns:a16="http://schemas.microsoft.com/office/drawing/2014/main" id="{150F0A92-1058-405C-BF3D-8BF6B6C16011}"/>
              </a:ext>
            </a:extLst>
          </p:cNvPr>
          <p:cNvSpPr/>
          <p:nvPr/>
        </p:nvSpPr>
        <p:spPr>
          <a:xfrm>
            <a:off x="5697848" y="8848634"/>
            <a:ext cx="108691" cy="108647"/>
          </a:xfrm>
          <a:custGeom>
            <a:avLst/>
            <a:gdLst>
              <a:gd name="connsiteX0" fmla="*/ 55872 w 111788"/>
              <a:gd name="connsiteY0" fmla="*/ 0 h 111743"/>
              <a:gd name="connsiteX1" fmla="*/ 0 w 111788"/>
              <a:gd name="connsiteY1" fmla="*/ 55871 h 111743"/>
              <a:gd name="connsiteX2" fmla="*/ 55872 w 111788"/>
              <a:gd name="connsiteY2" fmla="*/ 111743 h 111743"/>
              <a:gd name="connsiteX3" fmla="*/ 111743 w 111788"/>
              <a:gd name="connsiteY3" fmla="*/ 55871 h 111743"/>
              <a:gd name="connsiteX4" fmla="*/ 55872 w 111788"/>
              <a:gd name="connsiteY4" fmla="*/ 0 h 111743"/>
              <a:gd name="connsiteX5" fmla="*/ 57142 w 111788"/>
              <a:gd name="connsiteY5" fmla="*/ 105394 h 111743"/>
              <a:gd name="connsiteX6" fmla="*/ 7619 w 111788"/>
              <a:gd name="connsiteY6" fmla="*/ 55871 h 111743"/>
              <a:gd name="connsiteX7" fmla="*/ 57142 w 111788"/>
              <a:gd name="connsiteY7" fmla="*/ 6349 h 111743"/>
              <a:gd name="connsiteX8" fmla="*/ 106664 w 111788"/>
              <a:gd name="connsiteY8" fmla="*/ 55871 h 111743"/>
              <a:gd name="connsiteX9" fmla="*/ 57142 w 111788"/>
              <a:gd name="connsiteY9" fmla="*/ 105394 h 11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88" h="111743">
                <a:moveTo>
                  <a:pt x="55872" y="0"/>
                </a:moveTo>
                <a:cubicBezTo>
                  <a:pt x="25396" y="0"/>
                  <a:pt x="0" y="25396"/>
                  <a:pt x="0" y="55871"/>
                </a:cubicBezTo>
                <a:cubicBezTo>
                  <a:pt x="0" y="86347"/>
                  <a:pt x="25396" y="111743"/>
                  <a:pt x="55872" y="111743"/>
                </a:cubicBezTo>
                <a:cubicBezTo>
                  <a:pt x="86347" y="111743"/>
                  <a:pt x="111743" y="86347"/>
                  <a:pt x="111743" y="55871"/>
                </a:cubicBezTo>
                <a:cubicBezTo>
                  <a:pt x="113013" y="24126"/>
                  <a:pt x="87617" y="0"/>
                  <a:pt x="55872" y="0"/>
                </a:cubicBezTo>
                <a:close/>
                <a:moveTo>
                  <a:pt x="57142" y="105394"/>
                </a:moveTo>
                <a:cubicBezTo>
                  <a:pt x="29206" y="105394"/>
                  <a:pt x="7619" y="82538"/>
                  <a:pt x="7619" y="55871"/>
                </a:cubicBezTo>
                <a:cubicBezTo>
                  <a:pt x="7619" y="27936"/>
                  <a:pt x="30475" y="6349"/>
                  <a:pt x="57142" y="6349"/>
                </a:cubicBezTo>
                <a:cubicBezTo>
                  <a:pt x="85077" y="6349"/>
                  <a:pt x="106664" y="29206"/>
                  <a:pt x="106664" y="55871"/>
                </a:cubicBezTo>
                <a:cubicBezTo>
                  <a:pt x="106664" y="83807"/>
                  <a:pt x="83808" y="105394"/>
                  <a:pt x="57142" y="105394"/>
                </a:cubicBezTo>
                <a:close/>
              </a:path>
            </a:pathLst>
          </a:custGeom>
          <a:solidFill>
            <a:srgbClr val="FFFFFF"/>
          </a:solidFill>
          <a:ln w="12695" cap="flat">
            <a:noFill/>
            <a:prstDash val="solid"/>
            <a:miter/>
          </a:ln>
        </p:spPr>
        <p:txBody>
          <a:bodyPr rtlCol="1" anchor="ctr"/>
          <a:lstStyle/>
          <a:p>
            <a:endParaRPr lang="ar-SA" dirty="0">
              <a:latin typeface="Almarai" pitchFamily="2" charset="-78"/>
              <a:cs typeface="Almarai" pitchFamily="2" charset="-78"/>
            </a:endParaRPr>
          </a:p>
        </p:txBody>
      </p:sp>
      <p:sp>
        <p:nvSpPr>
          <p:cNvPr id="118" name="شكل حر: شكل 117">
            <a:extLst>
              <a:ext uri="{FF2B5EF4-FFF2-40B4-BE49-F238E27FC236}">
                <a16:creationId xmlns:a16="http://schemas.microsoft.com/office/drawing/2014/main" id="{01C56173-7CBE-4A79-AF6F-7826321A2665}"/>
              </a:ext>
            </a:extLst>
          </p:cNvPr>
          <p:cNvSpPr/>
          <p:nvPr/>
        </p:nvSpPr>
        <p:spPr>
          <a:xfrm>
            <a:off x="5645993" y="8802952"/>
            <a:ext cx="213975" cy="176552"/>
          </a:xfrm>
          <a:custGeom>
            <a:avLst/>
            <a:gdLst>
              <a:gd name="connsiteX0" fmla="*/ 201900 w 220072"/>
              <a:gd name="connsiteY0" fmla="*/ 25396 h 181582"/>
              <a:gd name="connsiteX1" fmla="*/ 201900 w 220072"/>
              <a:gd name="connsiteY1" fmla="*/ 25396 h 181582"/>
              <a:gd name="connsiteX2" fmla="*/ 190472 w 220072"/>
              <a:gd name="connsiteY2" fmla="*/ 19047 h 181582"/>
              <a:gd name="connsiteX3" fmla="*/ 176504 w 220072"/>
              <a:gd name="connsiteY3" fmla="*/ 19047 h 181582"/>
              <a:gd name="connsiteX4" fmla="*/ 166345 w 220072"/>
              <a:gd name="connsiteY4" fmla="*/ 25396 h 181582"/>
              <a:gd name="connsiteX5" fmla="*/ 154917 w 220072"/>
              <a:gd name="connsiteY5" fmla="*/ 25396 h 181582"/>
              <a:gd name="connsiteX6" fmla="*/ 143489 w 220072"/>
              <a:gd name="connsiteY6" fmla="*/ 3809 h 181582"/>
              <a:gd name="connsiteX7" fmla="*/ 135870 w 220072"/>
              <a:gd name="connsiteY7" fmla="*/ 0 h 181582"/>
              <a:gd name="connsiteX8" fmla="*/ 90157 w 220072"/>
              <a:gd name="connsiteY8" fmla="*/ 0 h 181582"/>
              <a:gd name="connsiteX9" fmla="*/ 82538 w 220072"/>
              <a:gd name="connsiteY9" fmla="*/ 3809 h 181582"/>
              <a:gd name="connsiteX10" fmla="*/ 68570 w 220072"/>
              <a:gd name="connsiteY10" fmla="*/ 25396 h 181582"/>
              <a:gd name="connsiteX11" fmla="*/ 64760 w 220072"/>
              <a:gd name="connsiteY11" fmla="*/ 25396 h 181582"/>
              <a:gd name="connsiteX12" fmla="*/ 55872 w 220072"/>
              <a:gd name="connsiteY12" fmla="*/ 19047 h 181582"/>
              <a:gd name="connsiteX13" fmla="*/ 30475 w 220072"/>
              <a:gd name="connsiteY13" fmla="*/ 19047 h 181582"/>
              <a:gd name="connsiteX14" fmla="*/ 21587 w 220072"/>
              <a:gd name="connsiteY14" fmla="*/ 25396 h 181582"/>
              <a:gd name="connsiteX15" fmla="*/ 20317 w 220072"/>
              <a:gd name="connsiteY15" fmla="*/ 25396 h 181582"/>
              <a:gd name="connsiteX16" fmla="*/ 0 w 220072"/>
              <a:gd name="connsiteY16" fmla="*/ 45713 h 181582"/>
              <a:gd name="connsiteX17" fmla="*/ 0 w 220072"/>
              <a:gd name="connsiteY17" fmla="*/ 161266 h 181582"/>
              <a:gd name="connsiteX18" fmla="*/ 20317 w 220072"/>
              <a:gd name="connsiteY18" fmla="*/ 181583 h 181582"/>
              <a:gd name="connsiteX19" fmla="*/ 199360 w 220072"/>
              <a:gd name="connsiteY19" fmla="*/ 181583 h 181582"/>
              <a:gd name="connsiteX20" fmla="*/ 219677 w 220072"/>
              <a:gd name="connsiteY20" fmla="*/ 161266 h 181582"/>
              <a:gd name="connsiteX21" fmla="*/ 219677 w 220072"/>
              <a:gd name="connsiteY21" fmla="*/ 45713 h 181582"/>
              <a:gd name="connsiteX22" fmla="*/ 201900 w 220072"/>
              <a:gd name="connsiteY22" fmla="*/ 25396 h 181582"/>
              <a:gd name="connsiteX23" fmla="*/ 173964 w 220072"/>
              <a:gd name="connsiteY23" fmla="*/ 102854 h 181582"/>
              <a:gd name="connsiteX24" fmla="*/ 107934 w 220072"/>
              <a:gd name="connsiteY24" fmla="*/ 168885 h 181582"/>
              <a:gd name="connsiteX25" fmla="*/ 41904 w 220072"/>
              <a:gd name="connsiteY25" fmla="*/ 102854 h 181582"/>
              <a:gd name="connsiteX26" fmla="*/ 107934 w 220072"/>
              <a:gd name="connsiteY26" fmla="*/ 36825 h 181582"/>
              <a:gd name="connsiteX27" fmla="*/ 173964 w 220072"/>
              <a:gd name="connsiteY27" fmla="*/ 102854 h 181582"/>
              <a:gd name="connsiteX28" fmla="*/ 43174 w 220072"/>
              <a:gd name="connsiteY28" fmla="*/ 52062 h 181582"/>
              <a:gd name="connsiteX29" fmla="*/ 35555 w 220072"/>
              <a:gd name="connsiteY29" fmla="*/ 59681 h 181582"/>
              <a:gd name="connsiteX30" fmla="*/ 27936 w 220072"/>
              <a:gd name="connsiteY30" fmla="*/ 52062 h 181582"/>
              <a:gd name="connsiteX31" fmla="*/ 35555 w 220072"/>
              <a:gd name="connsiteY31" fmla="*/ 44443 h 181582"/>
              <a:gd name="connsiteX32" fmla="*/ 43174 w 220072"/>
              <a:gd name="connsiteY32" fmla="*/ 52062 h 181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0072" h="181582">
                <a:moveTo>
                  <a:pt x="201900" y="25396"/>
                </a:moveTo>
                <a:lnTo>
                  <a:pt x="201900" y="25396"/>
                </a:lnTo>
                <a:cubicBezTo>
                  <a:pt x="199360" y="21587"/>
                  <a:pt x="194281" y="19047"/>
                  <a:pt x="190472" y="19047"/>
                </a:cubicBezTo>
                <a:lnTo>
                  <a:pt x="176504" y="19047"/>
                </a:lnTo>
                <a:cubicBezTo>
                  <a:pt x="171425" y="19047"/>
                  <a:pt x="167615" y="21587"/>
                  <a:pt x="166345" y="25396"/>
                </a:cubicBezTo>
                <a:lnTo>
                  <a:pt x="154917" y="25396"/>
                </a:lnTo>
                <a:lnTo>
                  <a:pt x="143489" y="3809"/>
                </a:lnTo>
                <a:cubicBezTo>
                  <a:pt x="142219" y="1270"/>
                  <a:pt x="139679" y="0"/>
                  <a:pt x="135870" y="0"/>
                </a:cubicBezTo>
                <a:lnTo>
                  <a:pt x="90157" y="0"/>
                </a:lnTo>
                <a:cubicBezTo>
                  <a:pt x="87617" y="0"/>
                  <a:pt x="85077" y="1270"/>
                  <a:pt x="82538" y="3809"/>
                </a:cubicBezTo>
                <a:lnTo>
                  <a:pt x="68570" y="25396"/>
                </a:lnTo>
                <a:lnTo>
                  <a:pt x="64760" y="25396"/>
                </a:lnTo>
                <a:cubicBezTo>
                  <a:pt x="63491" y="21587"/>
                  <a:pt x="59681" y="19047"/>
                  <a:pt x="55872" y="19047"/>
                </a:cubicBezTo>
                <a:lnTo>
                  <a:pt x="30475" y="19047"/>
                </a:lnTo>
                <a:cubicBezTo>
                  <a:pt x="26666" y="19047"/>
                  <a:pt x="22857" y="21587"/>
                  <a:pt x="21587" y="25396"/>
                </a:cubicBezTo>
                <a:lnTo>
                  <a:pt x="20317" y="25396"/>
                </a:lnTo>
                <a:cubicBezTo>
                  <a:pt x="8889" y="25396"/>
                  <a:pt x="0" y="34285"/>
                  <a:pt x="0" y="45713"/>
                </a:cubicBezTo>
                <a:lnTo>
                  <a:pt x="0" y="161266"/>
                </a:lnTo>
                <a:cubicBezTo>
                  <a:pt x="0" y="172694"/>
                  <a:pt x="8889" y="181583"/>
                  <a:pt x="20317" y="181583"/>
                </a:cubicBezTo>
                <a:lnTo>
                  <a:pt x="199360" y="181583"/>
                </a:lnTo>
                <a:cubicBezTo>
                  <a:pt x="210789" y="181583"/>
                  <a:pt x="219677" y="172694"/>
                  <a:pt x="219677" y="161266"/>
                </a:cubicBezTo>
                <a:lnTo>
                  <a:pt x="219677" y="45713"/>
                </a:lnTo>
                <a:cubicBezTo>
                  <a:pt x="222217" y="34285"/>
                  <a:pt x="212059" y="25396"/>
                  <a:pt x="201900" y="25396"/>
                </a:cubicBezTo>
                <a:close/>
                <a:moveTo>
                  <a:pt x="173964" y="102854"/>
                </a:moveTo>
                <a:cubicBezTo>
                  <a:pt x="173964" y="139679"/>
                  <a:pt x="144759" y="168885"/>
                  <a:pt x="107934" y="168885"/>
                </a:cubicBezTo>
                <a:cubicBezTo>
                  <a:pt x="71109" y="168885"/>
                  <a:pt x="41904" y="139679"/>
                  <a:pt x="41904" y="102854"/>
                </a:cubicBezTo>
                <a:cubicBezTo>
                  <a:pt x="41904" y="66030"/>
                  <a:pt x="71109" y="36825"/>
                  <a:pt x="107934" y="36825"/>
                </a:cubicBezTo>
                <a:cubicBezTo>
                  <a:pt x="144759" y="35555"/>
                  <a:pt x="173964" y="66030"/>
                  <a:pt x="173964" y="102854"/>
                </a:cubicBezTo>
                <a:close/>
                <a:moveTo>
                  <a:pt x="43174" y="52062"/>
                </a:moveTo>
                <a:cubicBezTo>
                  <a:pt x="43174" y="55872"/>
                  <a:pt x="39364" y="59681"/>
                  <a:pt x="35555" y="59681"/>
                </a:cubicBezTo>
                <a:cubicBezTo>
                  <a:pt x="31745" y="59681"/>
                  <a:pt x="27936" y="55872"/>
                  <a:pt x="27936" y="52062"/>
                </a:cubicBezTo>
                <a:cubicBezTo>
                  <a:pt x="27936" y="48253"/>
                  <a:pt x="31745" y="44443"/>
                  <a:pt x="35555" y="44443"/>
                </a:cubicBezTo>
                <a:cubicBezTo>
                  <a:pt x="39364" y="44443"/>
                  <a:pt x="43174" y="48253"/>
                  <a:pt x="43174" y="52062"/>
                </a:cubicBezTo>
                <a:close/>
              </a:path>
            </a:pathLst>
          </a:custGeom>
          <a:solidFill>
            <a:srgbClr val="FFFFFF"/>
          </a:solidFill>
          <a:ln w="12695" cap="flat">
            <a:noFill/>
            <a:prstDash val="solid"/>
            <a:miter/>
          </a:ln>
        </p:spPr>
        <p:txBody>
          <a:bodyPr rtlCol="1" anchor="ctr"/>
          <a:lstStyle/>
          <a:p>
            <a:endParaRPr lang="ar-SA" dirty="0">
              <a:latin typeface="Almarai" pitchFamily="2" charset="-78"/>
              <a:cs typeface="Almarai" pitchFamily="2" charset="-78"/>
            </a:endParaRPr>
          </a:p>
        </p:txBody>
      </p:sp>
      <p:sp>
        <p:nvSpPr>
          <p:cNvPr id="119" name="شكل حر: شكل 118">
            <a:extLst>
              <a:ext uri="{FF2B5EF4-FFF2-40B4-BE49-F238E27FC236}">
                <a16:creationId xmlns:a16="http://schemas.microsoft.com/office/drawing/2014/main" id="{1EC84B57-7BE5-4EA1-9A8A-9A0D467C262E}"/>
              </a:ext>
            </a:extLst>
          </p:cNvPr>
          <p:cNvSpPr/>
          <p:nvPr/>
        </p:nvSpPr>
        <p:spPr>
          <a:xfrm>
            <a:off x="6133673" y="8710354"/>
            <a:ext cx="385206" cy="385206"/>
          </a:xfrm>
          <a:custGeom>
            <a:avLst/>
            <a:gdLst>
              <a:gd name="connsiteX0" fmla="*/ 396181 w 396181"/>
              <a:gd name="connsiteY0" fmla="*/ 198090 h 396181"/>
              <a:gd name="connsiteX1" fmla="*/ 198091 w 396181"/>
              <a:gd name="connsiteY1" fmla="*/ 396181 h 396181"/>
              <a:gd name="connsiteX2" fmla="*/ 0 w 396181"/>
              <a:gd name="connsiteY2" fmla="*/ 198090 h 396181"/>
              <a:gd name="connsiteX3" fmla="*/ 198091 w 396181"/>
              <a:gd name="connsiteY3" fmla="*/ 0 h 396181"/>
              <a:gd name="connsiteX4" fmla="*/ 396181 w 396181"/>
              <a:gd name="connsiteY4" fmla="*/ 198090 h 39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81" h="396181">
                <a:moveTo>
                  <a:pt x="396181" y="198090"/>
                </a:moveTo>
                <a:cubicBezTo>
                  <a:pt x="396181" y="307493"/>
                  <a:pt x="307493" y="396181"/>
                  <a:pt x="198091" y="396181"/>
                </a:cubicBezTo>
                <a:cubicBezTo>
                  <a:pt x="88688" y="396181"/>
                  <a:pt x="0" y="307492"/>
                  <a:pt x="0" y="198090"/>
                </a:cubicBezTo>
                <a:cubicBezTo>
                  <a:pt x="0" y="88688"/>
                  <a:pt x="88688" y="0"/>
                  <a:pt x="198091" y="0"/>
                </a:cubicBezTo>
                <a:cubicBezTo>
                  <a:pt x="307493" y="0"/>
                  <a:pt x="396181" y="88688"/>
                  <a:pt x="396181" y="198090"/>
                </a:cubicBezTo>
                <a:close/>
              </a:path>
            </a:pathLst>
          </a:custGeom>
          <a:solidFill>
            <a:srgbClr val="08B1E4"/>
          </a:solidFill>
          <a:ln w="12695" cap="flat">
            <a:noFill/>
            <a:prstDash val="solid"/>
            <a:miter/>
          </a:ln>
        </p:spPr>
        <p:txBody>
          <a:bodyPr rtlCol="1" anchor="ctr"/>
          <a:lstStyle/>
          <a:p>
            <a:endParaRPr lang="ar-SA" dirty="0">
              <a:latin typeface="Almarai" pitchFamily="2" charset="-78"/>
              <a:cs typeface="Almarai" pitchFamily="2" charset="-78"/>
            </a:endParaRPr>
          </a:p>
        </p:txBody>
      </p:sp>
      <p:sp>
        <p:nvSpPr>
          <p:cNvPr id="120" name="شكل حر: شكل 119">
            <a:extLst>
              <a:ext uri="{FF2B5EF4-FFF2-40B4-BE49-F238E27FC236}">
                <a16:creationId xmlns:a16="http://schemas.microsoft.com/office/drawing/2014/main" id="{08792F27-D4A6-404F-A4AE-5459FF0CC2BB}"/>
              </a:ext>
            </a:extLst>
          </p:cNvPr>
          <p:cNvSpPr/>
          <p:nvPr/>
        </p:nvSpPr>
        <p:spPr>
          <a:xfrm>
            <a:off x="6248494" y="8791262"/>
            <a:ext cx="159751" cy="200588"/>
          </a:xfrm>
          <a:custGeom>
            <a:avLst/>
            <a:gdLst>
              <a:gd name="connsiteX0" fmla="*/ 158726 w 164303"/>
              <a:gd name="connsiteY0" fmla="*/ 15832 h 206303"/>
              <a:gd name="connsiteX1" fmla="*/ 142219 w 164303"/>
              <a:gd name="connsiteY1" fmla="*/ 3134 h 206303"/>
              <a:gd name="connsiteX2" fmla="*/ 119362 w 164303"/>
              <a:gd name="connsiteY2" fmla="*/ 5674 h 206303"/>
              <a:gd name="connsiteX3" fmla="*/ 10159 w 164303"/>
              <a:gd name="connsiteY3" fmla="*/ 149162 h 206303"/>
              <a:gd name="connsiteX4" fmla="*/ 0 w 164303"/>
              <a:gd name="connsiteY4" fmla="*/ 206304 h 206303"/>
              <a:gd name="connsiteX5" fmla="*/ 52062 w 164303"/>
              <a:gd name="connsiteY5" fmla="*/ 182178 h 206303"/>
              <a:gd name="connsiteX6" fmla="*/ 152377 w 164303"/>
              <a:gd name="connsiteY6" fmla="*/ 50117 h 206303"/>
              <a:gd name="connsiteX7" fmla="*/ 161266 w 164303"/>
              <a:gd name="connsiteY7" fmla="*/ 38688 h 206303"/>
              <a:gd name="connsiteX8" fmla="*/ 163806 w 164303"/>
              <a:gd name="connsiteY8" fmla="*/ 25990 h 206303"/>
              <a:gd name="connsiteX9" fmla="*/ 158726 w 164303"/>
              <a:gd name="connsiteY9" fmla="*/ 15832 h 206303"/>
              <a:gd name="connsiteX10" fmla="*/ 27936 w 164303"/>
              <a:gd name="connsiteY10" fmla="*/ 155511 h 206303"/>
              <a:gd name="connsiteX11" fmla="*/ 22857 w 164303"/>
              <a:gd name="connsiteY11" fmla="*/ 151702 h 206303"/>
              <a:gd name="connsiteX12" fmla="*/ 116823 w 164303"/>
              <a:gd name="connsiteY12" fmla="*/ 28530 h 206303"/>
              <a:gd name="connsiteX13" fmla="*/ 123172 w 164303"/>
              <a:gd name="connsiteY13" fmla="*/ 32339 h 206303"/>
              <a:gd name="connsiteX14" fmla="*/ 27936 w 164303"/>
              <a:gd name="connsiteY14" fmla="*/ 155511 h 206303"/>
              <a:gd name="connsiteX15" fmla="*/ 17777 w 164303"/>
              <a:gd name="connsiteY15" fmla="*/ 161860 h 206303"/>
              <a:gd name="connsiteX16" fmla="*/ 39364 w 164303"/>
              <a:gd name="connsiteY16" fmla="*/ 178368 h 206303"/>
              <a:gd name="connsiteX17" fmla="*/ 12698 w 164303"/>
              <a:gd name="connsiteY17" fmla="*/ 191066 h 206303"/>
              <a:gd name="connsiteX18" fmla="*/ 17777 w 164303"/>
              <a:gd name="connsiteY18" fmla="*/ 161860 h 206303"/>
              <a:gd name="connsiteX19" fmla="*/ 153647 w 164303"/>
              <a:gd name="connsiteY19" fmla="*/ 33610 h 206303"/>
              <a:gd name="connsiteX20" fmla="*/ 148568 w 164303"/>
              <a:gd name="connsiteY20" fmla="*/ 41228 h 206303"/>
              <a:gd name="connsiteX21" fmla="*/ 121902 w 164303"/>
              <a:gd name="connsiteY21" fmla="*/ 20912 h 206303"/>
              <a:gd name="connsiteX22" fmla="*/ 128251 w 164303"/>
              <a:gd name="connsiteY22" fmla="*/ 13292 h 206303"/>
              <a:gd name="connsiteX23" fmla="*/ 137140 w 164303"/>
              <a:gd name="connsiteY23" fmla="*/ 12023 h 206303"/>
              <a:gd name="connsiteX24" fmla="*/ 153647 w 164303"/>
              <a:gd name="connsiteY24" fmla="*/ 24721 h 206303"/>
              <a:gd name="connsiteX25" fmla="*/ 156187 w 164303"/>
              <a:gd name="connsiteY25" fmla="*/ 28530 h 206303"/>
              <a:gd name="connsiteX26" fmla="*/ 153647 w 164303"/>
              <a:gd name="connsiteY26" fmla="*/ 33610 h 20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4303" h="206303">
                <a:moveTo>
                  <a:pt x="158726" y="15832"/>
                </a:moveTo>
                <a:lnTo>
                  <a:pt x="142219" y="3134"/>
                </a:lnTo>
                <a:cubicBezTo>
                  <a:pt x="134600" y="-1945"/>
                  <a:pt x="124442" y="-675"/>
                  <a:pt x="119362" y="5674"/>
                </a:cubicBezTo>
                <a:lnTo>
                  <a:pt x="10159" y="149162"/>
                </a:lnTo>
                <a:lnTo>
                  <a:pt x="0" y="206304"/>
                </a:lnTo>
                <a:lnTo>
                  <a:pt x="52062" y="182178"/>
                </a:lnTo>
                <a:lnTo>
                  <a:pt x="152377" y="50117"/>
                </a:lnTo>
                <a:lnTo>
                  <a:pt x="161266" y="38688"/>
                </a:lnTo>
                <a:cubicBezTo>
                  <a:pt x="163806" y="34879"/>
                  <a:pt x="165076" y="31070"/>
                  <a:pt x="163806" y="25990"/>
                </a:cubicBezTo>
                <a:cubicBezTo>
                  <a:pt x="163806" y="22181"/>
                  <a:pt x="162536" y="18372"/>
                  <a:pt x="158726" y="15832"/>
                </a:cubicBezTo>
                <a:close/>
                <a:moveTo>
                  <a:pt x="27936" y="155511"/>
                </a:moveTo>
                <a:lnTo>
                  <a:pt x="22857" y="151702"/>
                </a:lnTo>
                <a:lnTo>
                  <a:pt x="116823" y="28530"/>
                </a:lnTo>
                <a:lnTo>
                  <a:pt x="123172" y="32339"/>
                </a:lnTo>
                <a:lnTo>
                  <a:pt x="27936" y="155511"/>
                </a:lnTo>
                <a:close/>
                <a:moveTo>
                  <a:pt x="17777" y="161860"/>
                </a:moveTo>
                <a:lnTo>
                  <a:pt x="39364" y="178368"/>
                </a:lnTo>
                <a:lnTo>
                  <a:pt x="12698" y="191066"/>
                </a:lnTo>
                <a:lnTo>
                  <a:pt x="17777" y="161860"/>
                </a:lnTo>
                <a:close/>
                <a:moveTo>
                  <a:pt x="153647" y="33610"/>
                </a:moveTo>
                <a:lnTo>
                  <a:pt x="148568" y="41228"/>
                </a:lnTo>
                <a:lnTo>
                  <a:pt x="121902" y="20912"/>
                </a:lnTo>
                <a:lnTo>
                  <a:pt x="128251" y="13292"/>
                </a:lnTo>
                <a:cubicBezTo>
                  <a:pt x="130791" y="10753"/>
                  <a:pt x="134600" y="9483"/>
                  <a:pt x="137140" y="12023"/>
                </a:cubicBezTo>
                <a:lnTo>
                  <a:pt x="153647" y="24721"/>
                </a:lnTo>
                <a:cubicBezTo>
                  <a:pt x="154917" y="25990"/>
                  <a:pt x="156187" y="27261"/>
                  <a:pt x="156187" y="28530"/>
                </a:cubicBezTo>
                <a:cubicBezTo>
                  <a:pt x="156187" y="29800"/>
                  <a:pt x="154917" y="31070"/>
                  <a:pt x="153647" y="33610"/>
                </a:cubicBezTo>
                <a:close/>
              </a:path>
            </a:pathLst>
          </a:custGeom>
          <a:solidFill>
            <a:srgbClr val="FFFFFF"/>
          </a:solidFill>
          <a:ln w="12695" cap="flat">
            <a:noFill/>
            <a:prstDash val="solid"/>
            <a:miter/>
          </a:ln>
        </p:spPr>
        <p:txBody>
          <a:bodyPr rtlCol="1" anchor="ctr"/>
          <a:lstStyle/>
          <a:p>
            <a:endParaRPr lang="ar-SA" dirty="0">
              <a:latin typeface="Almarai" pitchFamily="2" charset="-78"/>
              <a:cs typeface="Almarai" pitchFamily="2" charset="-78"/>
            </a:endParaRPr>
          </a:p>
        </p:txBody>
      </p:sp>
      <p:sp>
        <p:nvSpPr>
          <p:cNvPr id="121" name="شكل حر: شكل 120">
            <a:extLst>
              <a:ext uri="{FF2B5EF4-FFF2-40B4-BE49-F238E27FC236}">
                <a16:creationId xmlns:a16="http://schemas.microsoft.com/office/drawing/2014/main" id="{272E5010-8F03-45D0-A180-4EE2076691BC}"/>
              </a:ext>
            </a:extLst>
          </p:cNvPr>
          <p:cNvSpPr/>
          <p:nvPr/>
        </p:nvSpPr>
        <p:spPr>
          <a:xfrm>
            <a:off x="4989165" y="8710354"/>
            <a:ext cx="385206" cy="385206"/>
          </a:xfrm>
          <a:custGeom>
            <a:avLst/>
            <a:gdLst>
              <a:gd name="connsiteX0" fmla="*/ 396181 w 396181"/>
              <a:gd name="connsiteY0" fmla="*/ 198090 h 396181"/>
              <a:gd name="connsiteX1" fmla="*/ 198091 w 396181"/>
              <a:gd name="connsiteY1" fmla="*/ 396181 h 396181"/>
              <a:gd name="connsiteX2" fmla="*/ 0 w 396181"/>
              <a:gd name="connsiteY2" fmla="*/ 198090 h 396181"/>
              <a:gd name="connsiteX3" fmla="*/ 198091 w 396181"/>
              <a:gd name="connsiteY3" fmla="*/ 0 h 396181"/>
              <a:gd name="connsiteX4" fmla="*/ 396181 w 396181"/>
              <a:gd name="connsiteY4" fmla="*/ 198090 h 39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81" h="396181">
                <a:moveTo>
                  <a:pt x="396181" y="198090"/>
                </a:moveTo>
                <a:cubicBezTo>
                  <a:pt x="396181" y="307493"/>
                  <a:pt x="307493" y="396181"/>
                  <a:pt x="198091" y="396181"/>
                </a:cubicBezTo>
                <a:cubicBezTo>
                  <a:pt x="88688" y="396181"/>
                  <a:pt x="0" y="307492"/>
                  <a:pt x="0" y="198090"/>
                </a:cubicBezTo>
                <a:cubicBezTo>
                  <a:pt x="0" y="88688"/>
                  <a:pt x="88688" y="0"/>
                  <a:pt x="198091" y="0"/>
                </a:cubicBezTo>
                <a:cubicBezTo>
                  <a:pt x="307493" y="0"/>
                  <a:pt x="396181" y="88688"/>
                  <a:pt x="396181" y="198090"/>
                </a:cubicBezTo>
                <a:close/>
              </a:path>
            </a:pathLst>
          </a:custGeom>
          <a:solidFill>
            <a:srgbClr val="08B1E4"/>
          </a:solidFill>
          <a:ln w="12695" cap="flat">
            <a:noFill/>
            <a:prstDash val="solid"/>
            <a:miter/>
          </a:ln>
        </p:spPr>
        <p:txBody>
          <a:bodyPr rtlCol="1" anchor="ctr"/>
          <a:lstStyle/>
          <a:p>
            <a:endParaRPr lang="ar-SA" dirty="0">
              <a:latin typeface="Almarai" pitchFamily="2" charset="-78"/>
              <a:cs typeface="Almarai" pitchFamily="2" charset="-78"/>
            </a:endParaRPr>
          </a:p>
        </p:txBody>
      </p:sp>
      <p:sp>
        <p:nvSpPr>
          <p:cNvPr id="122" name="شكل حر: شكل 121">
            <a:extLst>
              <a:ext uri="{FF2B5EF4-FFF2-40B4-BE49-F238E27FC236}">
                <a16:creationId xmlns:a16="http://schemas.microsoft.com/office/drawing/2014/main" id="{F1E28A4D-B32B-4E7C-BE79-E743C0B0B0DE}"/>
              </a:ext>
            </a:extLst>
          </p:cNvPr>
          <p:cNvSpPr/>
          <p:nvPr/>
        </p:nvSpPr>
        <p:spPr>
          <a:xfrm>
            <a:off x="5058305" y="8800482"/>
            <a:ext cx="203714" cy="206184"/>
          </a:xfrm>
          <a:custGeom>
            <a:avLst/>
            <a:gdLst>
              <a:gd name="connsiteX0" fmla="*/ 63491 w 209518"/>
              <a:gd name="connsiteY0" fmla="*/ 148568 h 212058"/>
              <a:gd name="connsiteX1" fmla="*/ 38094 w 209518"/>
              <a:gd name="connsiteY1" fmla="*/ 138410 h 212058"/>
              <a:gd name="connsiteX2" fmla="*/ 35555 w 209518"/>
              <a:gd name="connsiteY2" fmla="*/ 138410 h 212058"/>
              <a:gd name="connsiteX3" fmla="*/ 0 w 209518"/>
              <a:gd name="connsiteY3" fmla="*/ 173964 h 212058"/>
              <a:gd name="connsiteX4" fmla="*/ 0 w 209518"/>
              <a:gd name="connsiteY4" fmla="*/ 176504 h 212058"/>
              <a:gd name="connsiteX5" fmla="*/ 35555 w 209518"/>
              <a:gd name="connsiteY5" fmla="*/ 212059 h 212058"/>
              <a:gd name="connsiteX6" fmla="*/ 38094 w 209518"/>
              <a:gd name="connsiteY6" fmla="*/ 212059 h 212058"/>
              <a:gd name="connsiteX7" fmla="*/ 73649 w 209518"/>
              <a:gd name="connsiteY7" fmla="*/ 176504 h 212058"/>
              <a:gd name="connsiteX8" fmla="*/ 73649 w 209518"/>
              <a:gd name="connsiteY8" fmla="*/ 173964 h 212058"/>
              <a:gd name="connsiteX9" fmla="*/ 68570 w 209518"/>
              <a:gd name="connsiteY9" fmla="*/ 173964 h 212058"/>
              <a:gd name="connsiteX10" fmla="*/ 68570 w 209518"/>
              <a:gd name="connsiteY10" fmla="*/ 173964 h 212058"/>
              <a:gd name="connsiteX11" fmla="*/ 73649 w 209518"/>
              <a:gd name="connsiteY11" fmla="*/ 173964 h 212058"/>
              <a:gd name="connsiteX12" fmla="*/ 73649 w 209518"/>
              <a:gd name="connsiteY12" fmla="*/ 81268 h 212058"/>
              <a:gd name="connsiteX13" fmla="*/ 199360 w 209518"/>
              <a:gd name="connsiteY13" fmla="*/ 43174 h 212058"/>
              <a:gd name="connsiteX14" fmla="*/ 199360 w 209518"/>
              <a:gd name="connsiteY14" fmla="*/ 130790 h 212058"/>
              <a:gd name="connsiteX15" fmla="*/ 173964 w 209518"/>
              <a:gd name="connsiteY15" fmla="*/ 120632 h 212058"/>
              <a:gd name="connsiteX16" fmla="*/ 171425 w 209518"/>
              <a:gd name="connsiteY16" fmla="*/ 120632 h 212058"/>
              <a:gd name="connsiteX17" fmla="*/ 135870 w 209518"/>
              <a:gd name="connsiteY17" fmla="*/ 156187 h 212058"/>
              <a:gd name="connsiteX18" fmla="*/ 135870 w 209518"/>
              <a:gd name="connsiteY18" fmla="*/ 158726 h 212058"/>
              <a:gd name="connsiteX19" fmla="*/ 171425 w 209518"/>
              <a:gd name="connsiteY19" fmla="*/ 194281 h 212058"/>
              <a:gd name="connsiteX20" fmla="*/ 173964 w 209518"/>
              <a:gd name="connsiteY20" fmla="*/ 194281 h 212058"/>
              <a:gd name="connsiteX21" fmla="*/ 209519 w 209518"/>
              <a:gd name="connsiteY21" fmla="*/ 158726 h 212058"/>
              <a:gd name="connsiteX22" fmla="*/ 209519 w 209518"/>
              <a:gd name="connsiteY22" fmla="*/ 154917 h 212058"/>
              <a:gd name="connsiteX23" fmla="*/ 209519 w 209518"/>
              <a:gd name="connsiteY23" fmla="*/ 154917 h 212058"/>
              <a:gd name="connsiteX24" fmla="*/ 209519 w 209518"/>
              <a:gd name="connsiteY24" fmla="*/ 0 h 212058"/>
              <a:gd name="connsiteX25" fmla="*/ 63491 w 209518"/>
              <a:gd name="connsiteY25" fmla="*/ 46983 h 212058"/>
              <a:gd name="connsiteX26" fmla="*/ 63491 w 209518"/>
              <a:gd name="connsiteY26" fmla="*/ 148568 h 21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9518" h="212058">
                <a:moveTo>
                  <a:pt x="63491" y="148568"/>
                </a:moveTo>
                <a:cubicBezTo>
                  <a:pt x="57142" y="142219"/>
                  <a:pt x="48253" y="138410"/>
                  <a:pt x="38094" y="138410"/>
                </a:cubicBezTo>
                <a:lnTo>
                  <a:pt x="35555" y="138410"/>
                </a:lnTo>
                <a:cubicBezTo>
                  <a:pt x="16508" y="138410"/>
                  <a:pt x="0" y="153648"/>
                  <a:pt x="0" y="173964"/>
                </a:cubicBezTo>
                <a:lnTo>
                  <a:pt x="0" y="176504"/>
                </a:lnTo>
                <a:cubicBezTo>
                  <a:pt x="0" y="195551"/>
                  <a:pt x="15238" y="212059"/>
                  <a:pt x="35555" y="212059"/>
                </a:cubicBezTo>
                <a:lnTo>
                  <a:pt x="38094" y="212059"/>
                </a:lnTo>
                <a:cubicBezTo>
                  <a:pt x="57142" y="212059"/>
                  <a:pt x="73649" y="196821"/>
                  <a:pt x="73649" y="176504"/>
                </a:cubicBezTo>
                <a:lnTo>
                  <a:pt x="73649" y="173964"/>
                </a:lnTo>
                <a:lnTo>
                  <a:pt x="68570" y="173964"/>
                </a:lnTo>
                <a:lnTo>
                  <a:pt x="68570" y="173964"/>
                </a:lnTo>
                <a:lnTo>
                  <a:pt x="73649" y="173964"/>
                </a:lnTo>
                <a:lnTo>
                  <a:pt x="73649" y="81268"/>
                </a:lnTo>
                <a:lnTo>
                  <a:pt x="199360" y="43174"/>
                </a:lnTo>
                <a:lnTo>
                  <a:pt x="199360" y="130790"/>
                </a:lnTo>
                <a:cubicBezTo>
                  <a:pt x="193011" y="124441"/>
                  <a:pt x="184123" y="120632"/>
                  <a:pt x="173964" y="120632"/>
                </a:cubicBezTo>
                <a:lnTo>
                  <a:pt x="171425" y="120632"/>
                </a:lnTo>
                <a:cubicBezTo>
                  <a:pt x="152377" y="120632"/>
                  <a:pt x="135870" y="135870"/>
                  <a:pt x="135870" y="156187"/>
                </a:cubicBezTo>
                <a:lnTo>
                  <a:pt x="135870" y="158726"/>
                </a:lnTo>
                <a:cubicBezTo>
                  <a:pt x="135870" y="177774"/>
                  <a:pt x="151108" y="194281"/>
                  <a:pt x="171425" y="194281"/>
                </a:cubicBezTo>
                <a:lnTo>
                  <a:pt x="173964" y="194281"/>
                </a:lnTo>
                <a:cubicBezTo>
                  <a:pt x="193011" y="194281"/>
                  <a:pt x="209519" y="179044"/>
                  <a:pt x="209519" y="158726"/>
                </a:cubicBezTo>
                <a:lnTo>
                  <a:pt x="209519" y="154917"/>
                </a:lnTo>
                <a:lnTo>
                  <a:pt x="209519" y="154917"/>
                </a:lnTo>
                <a:lnTo>
                  <a:pt x="209519" y="0"/>
                </a:lnTo>
                <a:lnTo>
                  <a:pt x="63491" y="46983"/>
                </a:lnTo>
                <a:lnTo>
                  <a:pt x="63491" y="148568"/>
                </a:lnTo>
                <a:close/>
              </a:path>
            </a:pathLst>
          </a:custGeom>
          <a:solidFill>
            <a:srgbClr val="FFFFFF"/>
          </a:solidFill>
          <a:ln w="12695" cap="flat">
            <a:noFill/>
            <a:prstDash val="solid"/>
            <a:miter/>
          </a:ln>
        </p:spPr>
        <p:txBody>
          <a:bodyPr rtlCol="1" anchor="ctr"/>
          <a:lstStyle/>
          <a:p>
            <a:endParaRPr lang="ar-SA" dirty="0">
              <a:latin typeface="Almarai" pitchFamily="2" charset="-78"/>
              <a:cs typeface="Almarai" pitchFamily="2" charset="-78"/>
            </a:endParaRPr>
          </a:p>
        </p:txBody>
      </p:sp>
      <p:sp>
        <p:nvSpPr>
          <p:cNvPr id="123" name="مربع نص 122">
            <a:extLst>
              <a:ext uri="{FF2B5EF4-FFF2-40B4-BE49-F238E27FC236}">
                <a16:creationId xmlns:a16="http://schemas.microsoft.com/office/drawing/2014/main" id="{BC17BA7E-0E07-4480-967C-4E099236BA3D}"/>
              </a:ext>
            </a:extLst>
          </p:cNvPr>
          <p:cNvSpPr txBox="1"/>
          <p:nvPr/>
        </p:nvSpPr>
        <p:spPr>
          <a:xfrm>
            <a:off x="4922782" y="2641600"/>
            <a:ext cx="2235942" cy="400110"/>
          </a:xfrm>
          <a:prstGeom prst="rect">
            <a:avLst/>
          </a:prstGeom>
          <a:noFill/>
        </p:spPr>
        <p:txBody>
          <a:bodyPr wrap="square" rtlCol="1">
            <a:spAutoFit/>
          </a:bodyPr>
          <a:lstStyle/>
          <a:p>
            <a:pPr algn="ctr" rtl="1"/>
            <a:r>
              <a:rPr lang="ar-SA" sz="2000" dirty="0">
                <a:solidFill>
                  <a:srgbClr val="284156"/>
                </a:solidFill>
                <a:latin typeface="Almarai" pitchFamily="2" charset="-78"/>
                <a:cs typeface="Almarai" pitchFamily="2" charset="-78"/>
              </a:rPr>
              <a:t>معلومات التواصل</a:t>
            </a:r>
          </a:p>
        </p:txBody>
      </p:sp>
      <p:sp>
        <p:nvSpPr>
          <p:cNvPr id="124" name="مربع نص 123">
            <a:extLst>
              <a:ext uri="{FF2B5EF4-FFF2-40B4-BE49-F238E27FC236}">
                <a16:creationId xmlns:a16="http://schemas.microsoft.com/office/drawing/2014/main" id="{ED84BE97-1732-40F6-B87B-D897C5EED54A}"/>
              </a:ext>
            </a:extLst>
          </p:cNvPr>
          <p:cNvSpPr txBox="1"/>
          <p:nvPr/>
        </p:nvSpPr>
        <p:spPr>
          <a:xfrm>
            <a:off x="311127" y="2803353"/>
            <a:ext cx="4299622" cy="1169551"/>
          </a:xfrm>
          <a:prstGeom prst="rect">
            <a:avLst/>
          </a:prstGeom>
          <a:noFill/>
        </p:spPr>
        <p:txBody>
          <a:bodyPr wrap="square" rtlCol="1" anchor="ctr">
            <a:spAutoFit/>
          </a:bodyPr>
          <a:lstStyle/>
          <a:p>
            <a:pPr algn="justLow" rtl="1"/>
            <a:r>
              <a:rPr lang="ar-SA" sz="14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 لقد تم توليد هذا النص من مولد النص العربى، إذا كنت المزيد من المساحة يمكنك الكتابة هنا أو استبدال النص. يمكنك إضافة نص زائد إن كنت في حاجة إلى المزيد من النصوص.</a:t>
            </a:r>
          </a:p>
        </p:txBody>
      </p:sp>
      <p:sp>
        <p:nvSpPr>
          <p:cNvPr id="125" name="مربع نص 124">
            <a:extLst>
              <a:ext uri="{FF2B5EF4-FFF2-40B4-BE49-F238E27FC236}">
                <a16:creationId xmlns:a16="http://schemas.microsoft.com/office/drawing/2014/main" id="{36266203-50F9-4627-86BE-875E62683593}"/>
              </a:ext>
            </a:extLst>
          </p:cNvPr>
          <p:cNvSpPr txBox="1"/>
          <p:nvPr/>
        </p:nvSpPr>
        <p:spPr>
          <a:xfrm>
            <a:off x="1315078" y="390755"/>
            <a:ext cx="3275300" cy="584775"/>
          </a:xfrm>
          <a:prstGeom prst="rect">
            <a:avLst/>
          </a:prstGeom>
          <a:noFill/>
        </p:spPr>
        <p:txBody>
          <a:bodyPr wrap="square" rtlCol="1">
            <a:spAutoFit/>
          </a:bodyPr>
          <a:lstStyle/>
          <a:p>
            <a:pPr algn="justLow" rtl="1"/>
            <a:r>
              <a:rPr lang="ar-EG" sz="3200" b="1" dirty="0">
                <a:solidFill>
                  <a:srgbClr val="00B2E5"/>
                </a:solidFill>
                <a:latin typeface="Almarai" pitchFamily="2" charset="-78"/>
                <a:cs typeface="Almarai" pitchFamily="2" charset="-78"/>
              </a:rPr>
              <a:t>نزار</a:t>
            </a:r>
            <a:r>
              <a:rPr lang="ar-EG" sz="3200" b="1" dirty="0">
                <a:solidFill>
                  <a:schemeClr val="bg1"/>
                </a:solidFill>
                <a:latin typeface="Almarai" pitchFamily="2" charset="-78"/>
                <a:cs typeface="Almarai" pitchFamily="2" charset="-78"/>
              </a:rPr>
              <a:t> محمد</a:t>
            </a:r>
            <a:endParaRPr lang="ar-SA" sz="3200" b="1" dirty="0">
              <a:solidFill>
                <a:schemeClr val="bg1"/>
              </a:solidFill>
              <a:latin typeface="Almarai" pitchFamily="2" charset="-78"/>
              <a:cs typeface="Almarai" pitchFamily="2" charset="-78"/>
            </a:endParaRPr>
          </a:p>
        </p:txBody>
      </p:sp>
      <p:sp>
        <p:nvSpPr>
          <p:cNvPr id="126" name="مربع نص 125">
            <a:extLst>
              <a:ext uri="{FF2B5EF4-FFF2-40B4-BE49-F238E27FC236}">
                <a16:creationId xmlns:a16="http://schemas.microsoft.com/office/drawing/2014/main" id="{7B4B05CE-A9E5-40C3-8676-66C6F88EBCED}"/>
              </a:ext>
            </a:extLst>
          </p:cNvPr>
          <p:cNvSpPr txBox="1"/>
          <p:nvPr/>
        </p:nvSpPr>
        <p:spPr>
          <a:xfrm>
            <a:off x="1288911" y="912730"/>
            <a:ext cx="3275300" cy="369332"/>
          </a:xfrm>
          <a:prstGeom prst="rect">
            <a:avLst/>
          </a:prstGeom>
          <a:noFill/>
        </p:spPr>
        <p:txBody>
          <a:bodyPr wrap="square" rtlCol="1">
            <a:spAutoFit/>
          </a:bodyPr>
          <a:lstStyle/>
          <a:p>
            <a:pPr algn="justLow" rtl="1"/>
            <a:r>
              <a:rPr lang="ar-EG" dirty="0">
                <a:solidFill>
                  <a:schemeClr val="bg1"/>
                </a:solidFill>
                <a:latin typeface="Almarai" pitchFamily="2" charset="-78"/>
                <a:cs typeface="Almarai" pitchFamily="2" charset="-78"/>
              </a:rPr>
              <a:t>مصمم جرافيك</a:t>
            </a:r>
            <a:endParaRPr lang="ar-SA" dirty="0">
              <a:solidFill>
                <a:schemeClr val="bg1"/>
              </a:solidFill>
              <a:latin typeface="Almarai" pitchFamily="2" charset="-78"/>
              <a:cs typeface="Almarai" pitchFamily="2" charset="-78"/>
            </a:endParaRPr>
          </a:p>
        </p:txBody>
      </p:sp>
      <p:sp>
        <p:nvSpPr>
          <p:cNvPr id="127" name="مربع نص 126">
            <a:extLst>
              <a:ext uri="{FF2B5EF4-FFF2-40B4-BE49-F238E27FC236}">
                <a16:creationId xmlns:a16="http://schemas.microsoft.com/office/drawing/2014/main" id="{FC3F6245-A7B9-47CB-9D5A-C3BB9893DC14}"/>
              </a:ext>
            </a:extLst>
          </p:cNvPr>
          <p:cNvSpPr txBox="1"/>
          <p:nvPr/>
        </p:nvSpPr>
        <p:spPr>
          <a:xfrm>
            <a:off x="311127" y="4959505"/>
            <a:ext cx="3111285" cy="461665"/>
          </a:xfrm>
          <a:prstGeom prst="rect">
            <a:avLst/>
          </a:prstGeom>
          <a:noFill/>
        </p:spPr>
        <p:txBody>
          <a:bodyPr wrap="square" rtlCol="1" anchor="ctr">
            <a:spAutoFit/>
          </a:bodyPr>
          <a:lstStyle/>
          <a:p>
            <a:pPr algn="justLow" rtl="1"/>
            <a:r>
              <a:rPr lang="ar-SA" sz="12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a:t>
            </a:r>
          </a:p>
        </p:txBody>
      </p:sp>
      <p:sp>
        <p:nvSpPr>
          <p:cNvPr id="128" name="مربع نص 127">
            <a:extLst>
              <a:ext uri="{FF2B5EF4-FFF2-40B4-BE49-F238E27FC236}">
                <a16:creationId xmlns:a16="http://schemas.microsoft.com/office/drawing/2014/main" id="{E4A2702A-8BB9-450D-9CAA-BAC4D8340A7E}"/>
              </a:ext>
            </a:extLst>
          </p:cNvPr>
          <p:cNvSpPr txBox="1"/>
          <p:nvPr/>
        </p:nvSpPr>
        <p:spPr>
          <a:xfrm>
            <a:off x="3293940" y="4686637"/>
            <a:ext cx="1316809" cy="338554"/>
          </a:xfrm>
          <a:prstGeom prst="rect">
            <a:avLst/>
          </a:prstGeom>
          <a:noFill/>
        </p:spPr>
        <p:txBody>
          <a:bodyPr wrap="square" rtlCol="1" anchor="ctr">
            <a:spAutoFit/>
          </a:bodyPr>
          <a:lstStyle/>
          <a:p>
            <a:pPr algn="r" rtl="1"/>
            <a:r>
              <a:rPr lang="en-US" sz="1600" dirty="0">
                <a:solidFill>
                  <a:srgbClr val="284156"/>
                </a:solidFill>
                <a:latin typeface="Almarai" pitchFamily="2" charset="-78"/>
                <a:cs typeface="Almarai" pitchFamily="2" charset="-78"/>
              </a:rPr>
              <a:t>2005-2010</a:t>
            </a:r>
            <a:endParaRPr lang="ar-SA" sz="1600" dirty="0">
              <a:solidFill>
                <a:srgbClr val="284156"/>
              </a:solidFill>
              <a:latin typeface="Almarai" pitchFamily="2" charset="-78"/>
              <a:cs typeface="Almarai" pitchFamily="2" charset="-78"/>
            </a:endParaRPr>
          </a:p>
        </p:txBody>
      </p:sp>
      <p:sp>
        <p:nvSpPr>
          <p:cNvPr id="129" name="مربع نص 128">
            <a:extLst>
              <a:ext uri="{FF2B5EF4-FFF2-40B4-BE49-F238E27FC236}">
                <a16:creationId xmlns:a16="http://schemas.microsoft.com/office/drawing/2014/main" id="{8DD562B5-295C-47FB-A406-A5B797D06F50}"/>
              </a:ext>
            </a:extLst>
          </p:cNvPr>
          <p:cNvSpPr txBox="1"/>
          <p:nvPr/>
        </p:nvSpPr>
        <p:spPr>
          <a:xfrm>
            <a:off x="311127" y="4687511"/>
            <a:ext cx="3115864" cy="307777"/>
          </a:xfrm>
          <a:prstGeom prst="rect">
            <a:avLst/>
          </a:prstGeom>
          <a:noFill/>
        </p:spPr>
        <p:txBody>
          <a:bodyPr wrap="square" rtlCol="1" anchor="ctr">
            <a:spAutoFit/>
          </a:bodyPr>
          <a:lstStyle/>
          <a:p>
            <a:pPr algn="r" rtl="1"/>
            <a:r>
              <a:rPr lang="ar-SA" sz="1400" dirty="0">
                <a:solidFill>
                  <a:srgbClr val="284156"/>
                </a:solidFill>
                <a:latin typeface="Almarai" pitchFamily="2" charset="-78"/>
                <a:cs typeface="Almarai" pitchFamily="2" charset="-78"/>
              </a:rPr>
              <a:t>اكتب عنــوان هنــا</a:t>
            </a:r>
          </a:p>
        </p:txBody>
      </p:sp>
      <p:sp>
        <p:nvSpPr>
          <p:cNvPr id="130" name="مربع نص 129">
            <a:extLst>
              <a:ext uri="{FF2B5EF4-FFF2-40B4-BE49-F238E27FC236}">
                <a16:creationId xmlns:a16="http://schemas.microsoft.com/office/drawing/2014/main" id="{3F423951-7EE6-4829-BDA1-98F985A8F543}"/>
              </a:ext>
            </a:extLst>
          </p:cNvPr>
          <p:cNvSpPr txBox="1"/>
          <p:nvPr/>
        </p:nvSpPr>
        <p:spPr>
          <a:xfrm>
            <a:off x="311127" y="5814201"/>
            <a:ext cx="3111285" cy="461665"/>
          </a:xfrm>
          <a:prstGeom prst="rect">
            <a:avLst/>
          </a:prstGeom>
          <a:noFill/>
        </p:spPr>
        <p:txBody>
          <a:bodyPr wrap="square" rtlCol="1" anchor="ctr">
            <a:spAutoFit/>
          </a:bodyPr>
          <a:lstStyle/>
          <a:p>
            <a:pPr algn="justLow" rtl="1"/>
            <a:r>
              <a:rPr lang="ar-SA" sz="12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a:t>
            </a:r>
          </a:p>
        </p:txBody>
      </p:sp>
      <p:sp>
        <p:nvSpPr>
          <p:cNvPr id="131" name="مربع نص 130">
            <a:extLst>
              <a:ext uri="{FF2B5EF4-FFF2-40B4-BE49-F238E27FC236}">
                <a16:creationId xmlns:a16="http://schemas.microsoft.com/office/drawing/2014/main" id="{77008201-5E7D-4673-A6AF-79581A0AD013}"/>
              </a:ext>
            </a:extLst>
          </p:cNvPr>
          <p:cNvSpPr txBox="1"/>
          <p:nvPr/>
        </p:nvSpPr>
        <p:spPr>
          <a:xfrm>
            <a:off x="3293940" y="5541333"/>
            <a:ext cx="1316809" cy="338554"/>
          </a:xfrm>
          <a:prstGeom prst="rect">
            <a:avLst/>
          </a:prstGeom>
          <a:noFill/>
        </p:spPr>
        <p:txBody>
          <a:bodyPr wrap="square" rtlCol="1" anchor="ctr">
            <a:spAutoFit/>
          </a:bodyPr>
          <a:lstStyle/>
          <a:p>
            <a:pPr algn="r" rtl="1"/>
            <a:r>
              <a:rPr lang="en-US" sz="1600" dirty="0">
                <a:solidFill>
                  <a:srgbClr val="284156"/>
                </a:solidFill>
                <a:latin typeface="Almarai" pitchFamily="2" charset="-78"/>
                <a:cs typeface="Almarai" pitchFamily="2" charset="-78"/>
              </a:rPr>
              <a:t>2004-2005</a:t>
            </a:r>
            <a:endParaRPr lang="ar-SA" sz="1600" dirty="0">
              <a:solidFill>
                <a:srgbClr val="284156"/>
              </a:solidFill>
              <a:latin typeface="Almarai" pitchFamily="2" charset="-78"/>
              <a:cs typeface="Almarai" pitchFamily="2" charset="-78"/>
            </a:endParaRPr>
          </a:p>
        </p:txBody>
      </p:sp>
      <p:sp>
        <p:nvSpPr>
          <p:cNvPr id="132" name="مربع نص 131">
            <a:extLst>
              <a:ext uri="{FF2B5EF4-FFF2-40B4-BE49-F238E27FC236}">
                <a16:creationId xmlns:a16="http://schemas.microsoft.com/office/drawing/2014/main" id="{A2F7B4F8-615D-410E-8B57-823B083B92ED}"/>
              </a:ext>
            </a:extLst>
          </p:cNvPr>
          <p:cNvSpPr txBox="1"/>
          <p:nvPr/>
        </p:nvSpPr>
        <p:spPr>
          <a:xfrm>
            <a:off x="311127" y="5542207"/>
            <a:ext cx="3115864" cy="307777"/>
          </a:xfrm>
          <a:prstGeom prst="rect">
            <a:avLst/>
          </a:prstGeom>
          <a:noFill/>
        </p:spPr>
        <p:txBody>
          <a:bodyPr wrap="square" rtlCol="1" anchor="ctr">
            <a:spAutoFit/>
          </a:bodyPr>
          <a:lstStyle/>
          <a:p>
            <a:pPr algn="r" rtl="1"/>
            <a:r>
              <a:rPr lang="ar-SA" sz="1400" dirty="0">
                <a:solidFill>
                  <a:srgbClr val="284156"/>
                </a:solidFill>
                <a:latin typeface="Almarai" pitchFamily="2" charset="-78"/>
                <a:cs typeface="Almarai" pitchFamily="2" charset="-78"/>
              </a:rPr>
              <a:t>اكتب عنــوان هنــا</a:t>
            </a:r>
          </a:p>
        </p:txBody>
      </p:sp>
      <p:sp>
        <p:nvSpPr>
          <p:cNvPr id="136" name="مربع نص 135">
            <a:extLst>
              <a:ext uri="{FF2B5EF4-FFF2-40B4-BE49-F238E27FC236}">
                <a16:creationId xmlns:a16="http://schemas.microsoft.com/office/drawing/2014/main" id="{12119A0E-0A18-4054-B438-95F3F0BE0DB2}"/>
              </a:ext>
            </a:extLst>
          </p:cNvPr>
          <p:cNvSpPr txBox="1"/>
          <p:nvPr/>
        </p:nvSpPr>
        <p:spPr>
          <a:xfrm>
            <a:off x="4915631" y="3058197"/>
            <a:ext cx="2019190" cy="307777"/>
          </a:xfrm>
          <a:prstGeom prst="rect">
            <a:avLst/>
          </a:prstGeom>
          <a:noFill/>
        </p:spPr>
        <p:txBody>
          <a:bodyPr wrap="square" rtlCol="1" anchor="ctr">
            <a:spAutoFit/>
          </a:bodyPr>
          <a:lstStyle/>
          <a:p>
            <a:pPr algn="justLow" rtl="1"/>
            <a:r>
              <a:rPr lang="en-US" sz="1400" dirty="0">
                <a:solidFill>
                  <a:schemeClr val="tx1">
                    <a:lumMod val="65000"/>
                    <a:lumOff val="35000"/>
                  </a:schemeClr>
                </a:solidFill>
                <a:latin typeface="Almarai" pitchFamily="2" charset="-78"/>
                <a:cs typeface="Almarai" pitchFamily="2" charset="-78"/>
              </a:rPr>
              <a:t>email@el.com</a:t>
            </a:r>
            <a:endParaRPr lang="ar-SA" sz="1400" dirty="0">
              <a:solidFill>
                <a:schemeClr val="tx1">
                  <a:lumMod val="65000"/>
                  <a:lumOff val="35000"/>
                </a:schemeClr>
              </a:solidFill>
              <a:latin typeface="Almarai" pitchFamily="2" charset="-78"/>
              <a:cs typeface="Almarai" pitchFamily="2" charset="-78"/>
            </a:endParaRPr>
          </a:p>
        </p:txBody>
      </p:sp>
      <p:sp>
        <p:nvSpPr>
          <p:cNvPr id="137" name="مربع نص 136">
            <a:extLst>
              <a:ext uri="{FF2B5EF4-FFF2-40B4-BE49-F238E27FC236}">
                <a16:creationId xmlns:a16="http://schemas.microsoft.com/office/drawing/2014/main" id="{BEF796AA-A53D-4DC2-B4FB-469BCB6D79E2}"/>
              </a:ext>
            </a:extLst>
          </p:cNvPr>
          <p:cNvSpPr txBox="1"/>
          <p:nvPr/>
        </p:nvSpPr>
        <p:spPr>
          <a:xfrm>
            <a:off x="4915631" y="3394331"/>
            <a:ext cx="2019190" cy="307777"/>
          </a:xfrm>
          <a:prstGeom prst="rect">
            <a:avLst/>
          </a:prstGeom>
          <a:noFill/>
        </p:spPr>
        <p:txBody>
          <a:bodyPr wrap="square" rtlCol="1" anchor="ctr">
            <a:spAutoFit/>
          </a:bodyPr>
          <a:lstStyle/>
          <a:p>
            <a:pPr algn="justLow" rtl="1"/>
            <a:r>
              <a:rPr lang="en-US" sz="1400" dirty="0">
                <a:solidFill>
                  <a:schemeClr val="tx1">
                    <a:lumMod val="65000"/>
                    <a:lumOff val="35000"/>
                  </a:schemeClr>
                </a:solidFill>
                <a:latin typeface="Almarai" pitchFamily="2" charset="-78"/>
                <a:cs typeface="Almarai" pitchFamily="2" charset="-78"/>
              </a:rPr>
              <a:t>5600000000</a:t>
            </a:r>
            <a:endParaRPr lang="ar-SA" sz="1400" dirty="0">
              <a:solidFill>
                <a:schemeClr val="tx1">
                  <a:lumMod val="65000"/>
                  <a:lumOff val="35000"/>
                </a:schemeClr>
              </a:solidFill>
              <a:latin typeface="Almarai" pitchFamily="2" charset="-78"/>
              <a:cs typeface="Almarai" pitchFamily="2" charset="-78"/>
            </a:endParaRPr>
          </a:p>
        </p:txBody>
      </p:sp>
      <p:sp>
        <p:nvSpPr>
          <p:cNvPr id="138" name="مربع نص 137">
            <a:extLst>
              <a:ext uri="{FF2B5EF4-FFF2-40B4-BE49-F238E27FC236}">
                <a16:creationId xmlns:a16="http://schemas.microsoft.com/office/drawing/2014/main" id="{8E226090-8255-4FAC-B4BE-5BEBD295BE51}"/>
              </a:ext>
            </a:extLst>
          </p:cNvPr>
          <p:cNvSpPr txBox="1"/>
          <p:nvPr/>
        </p:nvSpPr>
        <p:spPr>
          <a:xfrm>
            <a:off x="4915631" y="3742546"/>
            <a:ext cx="2019190" cy="307777"/>
          </a:xfrm>
          <a:prstGeom prst="rect">
            <a:avLst/>
          </a:prstGeom>
          <a:noFill/>
        </p:spPr>
        <p:txBody>
          <a:bodyPr wrap="square" rtlCol="1" anchor="ctr">
            <a:spAutoFit/>
          </a:bodyPr>
          <a:lstStyle/>
          <a:p>
            <a:pPr algn="justLow" rtl="1"/>
            <a:r>
              <a:rPr lang="ar-EG" sz="1400" dirty="0">
                <a:solidFill>
                  <a:schemeClr val="tx1">
                    <a:lumMod val="65000"/>
                    <a:lumOff val="35000"/>
                  </a:schemeClr>
                </a:solidFill>
                <a:latin typeface="Almarai" pitchFamily="2" charset="-78"/>
                <a:cs typeface="Almarai" pitchFamily="2" charset="-78"/>
              </a:rPr>
              <a:t>جدة , السعودية</a:t>
            </a:r>
            <a:endParaRPr lang="ar-SA" sz="1400" dirty="0">
              <a:solidFill>
                <a:schemeClr val="tx1">
                  <a:lumMod val="65000"/>
                  <a:lumOff val="35000"/>
                </a:schemeClr>
              </a:solidFill>
              <a:latin typeface="Almarai" pitchFamily="2" charset="-78"/>
              <a:cs typeface="Almarai" pitchFamily="2" charset="-78"/>
            </a:endParaRPr>
          </a:p>
        </p:txBody>
      </p:sp>
      <p:sp>
        <p:nvSpPr>
          <p:cNvPr id="139" name="مربع نص 138">
            <a:extLst>
              <a:ext uri="{FF2B5EF4-FFF2-40B4-BE49-F238E27FC236}">
                <a16:creationId xmlns:a16="http://schemas.microsoft.com/office/drawing/2014/main" id="{4341ED63-721A-4259-AF01-7D15D01BE11F}"/>
              </a:ext>
            </a:extLst>
          </p:cNvPr>
          <p:cNvSpPr txBox="1"/>
          <p:nvPr/>
        </p:nvSpPr>
        <p:spPr>
          <a:xfrm>
            <a:off x="4915631" y="4090486"/>
            <a:ext cx="2019190" cy="307777"/>
          </a:xfrm>
          <a:prstGeom prst="rect">
            <a:avLst/>
          </a:prstGeom>
          <a:noFill/>
        </p:spPr>
        <p:txBody>
          <a:bodyPr wrap="square" rtlCol="1" anchor="ctr">
            <a:spAutoFit/>
          </a:bodyPr>
          <a:lstStyle/>
          <a:p>
            <a:pPr algn="justLow" rtl="1"/>
            <a:r>
              <a:rPr lang="en-GB" sz="1400" dirty="0">
                <a:solidFill>
                  <a:schemeClr val="tx1">
                    <a:lumMod val="65000"/>
                    <a:lumOff val="35000"/>
                  </a:schemeClr>
                </a:solidFill>
                <a:latin typeface="Almarai" pitchFamily="2" charset="-78"/>
                <a:cs typeface="Almarai" pitchFamily="2" charset="-78"/>
              </a:rPr>
              <a:t>Ingez-ppt.blogspot.com</a:t>
            </a:r>
            <a:endParaRPr lang="ar-SA" sz="1400" dirty="0">
              <a:solidFill>
                <a:schemeClr val="tx1">
                  <a:lumMod val="65000"/>
                  <a:lumOff val="35000"/>
                </a:schemeClr>
              </a:solidFill>
              <a:latin typeface="Almarai" pitchFamily="2" charset="-78"/>
              <a:cs typeface="Almarai" pitchFamily="2" charset="-78"/>
            </a:endParaRPr>
          </a:p>
        </p:txBody>
      </p:sp>
      <p:sp>
        <p:nvSpPr>
          <p:cNvPr id="140" name="مربع نص 139">
            <a:extLst>
              <a:ext uri="{FF2B5EF4-FFF2-40B4-BE49-F238E27FC236}">
                <a16:creationId xmlns:a16="http://schemas.microsoft.com/office/drawing/2014/main" id="{E2122984-8FCD-4673-97FE-EF05723DF157}"/>
              </a:ext>
            </a:extLst>
          </p:cNvPr>
          <p:cNvSpPr txBox="1"/>
          <p:nvPr/>
        </p:nvSpPr>
        <p:spPr>
          <a:xfrm>
            <a:off x="6318862" y="4947758"/>
            <a:ext cx="922904" cy="276999"/>
          </a:xfrm>
          <a:prstGeom prst="rect">
            <a:avLst/>
          </a:prstGeom>
          <a:noFill/>
        </p:spPr>
        <p:txBody>
          <a:bodyPr wrap="square" rtlCol="1" anchor="ctr">
            <a:spAutoFit/>
          </a:bodyPr>
          <a:lstStyle/>
          <a:p>
            <a:pPr algn="justLow" rtl="1"/>
            <a:r>
              <a:rPr lang="ar-SA" sz="1200" dirty="0">
                <a:solidFill>
                  <a:schemeClr val="tx1">
                    <a:lumMod val="65000"/>
                    <a:lumOff val="35000"/>
                  </a:schemeClr>
                </a:solidFill>
                <a:latin typeface="Almarai" pitchFamily="2" charset="-78"/>
                <a:cs typeface="Almarai" pitchFamily="2" charset="-78"/>
              </a:rPr>
              <a:t>التصميم</a:t>
            </a:r>
          </a:p>
        </p:txBody>
      </p:sp>
      <p:sp>
        <p:nvSpPr>
          <p:cNvPr id="141" name="مربع نص 140">
            <a:extLst>
              <a:ext uri="{FF2B5EF4-FFF2-40B4-BE49-F238E27FC236}">
                <a16:creationId xmlns:a16="http://schemas.microsoft.com/office/drawing/2014/main" id="{93E4C4FB-C199-4560-942C-AD720CF8D50A}"/>
              </a:ext>
            </a:extLst>
          </p:cNvPr>
          <p:cNvSpPr txBox="1"/>
          <p:nvPr/>
        </p:nvSpPr>
        <p:spPr>
          <a:xfrm>
            <a:off x="6043847" y="5214353"/>
            <a:ext cx="1173535" cy="276999"/>
          </a:xfrm>
          <a:prstGeom prst="rect">
            <a:avLst/>
          </a:prstGeom>
          <a:noFill/>
        </p:spPr>
        <p:txBody>
          <a:bodyPr wrap="square" rtlCol="1" anchor="ctr">
            <a:spAutoFit/>
          </a:bodyPr>
          <a:lstStyle/>
          <a:p>
            <a:pPr algn="justLow" rtl="1"/>
            <a:r>
              <a:rPr lang="ar-SA" sz="1200" dirty="0">
                <a:solidFill>
                  <a:schemeClr val="tx1">
                    <a:lumMod val="65000"/>
                    <a:lumOff val="35000"/>
                  </a:schemeClr>
                </a:solidFill>
                <a:latin typeface="Almarai" pitchFamily="2" charset="-78"/>
                <a:cs typeface="Almarai" pitchFamily="2" charset="-78"/>
              </a:rPr>
              <a:t>جرافيك ديزاين</a:t>
            </a:r>
          </a:p>
        </p:txBody>
      </p:sp>
      <p:sp>
        <p:nvSpPr>
          <p:cNvPr id="142" name="مربع نص 141">
            <a:extLst>
              <a:ext uri="{FF2B5EF4-FFF2-40B4-BE49-F238E27FC236}">
                <a16:creationId xmlns:a16="http://schemas.microsoft.com/office/drawing/2014/main" id="{9F467E86-D773-405F-9016-F3D7900FC96D}"/>
              </a:ext>
            </a:extLst>
          </p:cNvPr>
          <p:cNvSpPr txBox="1"/>
          <p:nvPr/>
        </p:nvSpPr>
        <p:spPr>
          <a:xfrm>
            <a:off x="6272878" y="5513818"/>
            <a:ext cx="968888" cy="276999"/>
          </a:xfrm>
          <a:prstGeom prst="rect">
            <a:avLst/>
          </a:prstGeom>
          <a:noFill/>
        </p:spPr>
        <p:txBody>
          <a:bodyPr wrap="square" rtlCol="1" anchor="ctr">
            <a:spAutoFit/>
          </a:bodyPr>
          <a:lstStyle/>
          <a:p>
            <a:pPr algn="justLow" rtl="1"/>
            <a:r>
              <a:rPr lang="ar-EG" sz="1200" dirty="0">
                <a:solidFill>
                  <a:schemeClr val="tx1">
                    <a:lumMod val="65000"/>
                    <a:lumOff val="35000"/>
                  </a:schemeClr>
                </a:solidFill>
                <a:latin typeface="Almarai" pitchFamily="2" charset="-78"/>
                <a:cs typeface="Almarai" pitchFamily="2" charset="-78"/>
              </a:rPr>
              <a:t>الافترايفيكت</a:t>
            </a:r>
            <a:endParaRPr lang="ar-SA" sz="1200" dirty="0">
              <a:solidFill>
                <a:schemeClr val="tx1">
                  <a:lumMod val="65000"/>
                  <a:lumOff val="35000"/>
                </a:schemeClr>
              </a:solidFill>
              <a:latin typeface="Almarai" pitchFamily="2" charset="-78"/>
              <a:cs typeface="Almarai" pitchFamily="2" charset="-78"/>
            </a:endParaRPr>
          </a:p>
        </p:txBody>
      </p:sp>
      <p:sp>
        <p:nvSpPr>
          <p:cNvPr id="143" name="مربع نص 142">
            <a:extLst>
              <a:ext uri="{FF2B5EF4-FFF2-40B4-BE49-F238E27FC236}">
                <a16:creationId xmlns:a16="http://schemas.microsoft.com/office/drawing/2014/main" id="{D424097A-243D-4749-86E1-3B2D09B3E6A5}"/>
              </a:ext>
            </a:extLst>
          </p:cNvPr>
          <p:cNvSpPr txBox="1"/>
          <p:nvPr/>
        </p:nvSpPr>
        <p:spPr>
          <a:xfrm>
            <a:off x="6043847" y="5792604"/>
            <a:ext cx="1173535" cy="276999"/>
          </a:xfrm>
          <a:prstGeom prst="rect">
            <a:avLst/>
          </a:prstGeom>
          <a:noFill/>
        </p:spPr>
        <p:txBody>
          <a:bodyPr wrap="square" rtlCol="1" anchor="ctr">
            <a:spAutoFit/>
          </a:bodyPr>
          <a:lstStyle/>
          <a:p>
            <a:pPr algn="justLow" rtl="1"/>
            <a:r>
              <a:rPr lang="ar-SA" sz="1200" dirty="0">
                <a:solidFill>
                  <a:schemeClr val="tx1">
                    <a:lumMod val="65000"/>
                    <a:lumOff val="35000"/>
                  </a:schemeClr>
                </a:solidFill>
                <a:latin typeface="Almarai" pitchFamily="2" charset="-78"/>
                <a:cs typeface="Almarai" pitchFamily="2" charset="-78"/>
              </a:rPr>
              <a:t>اليستريتور</a:t>
            </a:r>
          </a:p>
        </p:txBody>
      </p:sp>
      <p:sp>
        <p:nvSpPr>
          <p:cNvPr id="144" name="مربع نص 143">
            <a:extLst>
              <a:ext uri="{FF2B5EF4-FFF2-40B4-BE49-F238E27FC236}">
                <a16:creationId xmlns:a16="http://schemas.microsoft.com/office/drawing/2014/main" id="{F1554E33-A106-4AA1-ACFF-6D04D0217394}"/>
              </a:ext>
            </a:extLst>
          </p:cNvPr>
          <p:cNvSpPr txBox="1"/>
          <p:nvPr/>
        </p:nvSpPr>
        <p:spPr>
          <a:xfrm>
            <a:off x="6043847" y="6104033"/>
            <a:ext cx="1173535" cy="276999"/>
          </a:xfrm>
          <a:prstGeom prst="rect">
            <a:avLst/>
          </a:prstGeom>
          <a:noFill/>
        </p:spPr>
        <p:txBody>
          <a:bodyPr wrap="square" rtlCol="1" anchor="ctr">
            <a:spAutoFit/>
          </a:bodyPr>
          <a:lstStyle/>
          <a:p>
            <a:pPr algn="justLow" rtl="1"/>
            <a:r>
              <a:rPr lang="ar-SA" sz="1200" dirty="0">
                <a:solidFill>
                  <a:schemeClr val="tx1">
                    <a:lumMod val="65000"/>
                    <a:lumOff val="35000"/>
                  </a:schemeClr>
                </a:solidFill>
                <a:latin typeface="Almarai" pitchFamily="2" charset="-78"/>
                <a:cs typeface="Almarai" pitchFamily="2" charset="-78"/>
              </a:rPr>
              <a:t>الفـوتـوشـوب</a:t>
            </a:r>
          </a:p>
        </p:txBody>
      </p:sp>
      <p:sp>
        <p:nvSpPr>
          <p:cNvPr id="145" name="مربع نص 144">
            <a:extLst>
              <a:ext uri="{FF2B5EF4-FFF2-40B4-BE49-F238E27FC236}">
                <a16:creationId xmlns:a16="http://schemas.microsoft.com/office/drawing/2014/main" id="{90CD56BC-F577-4FDC-86DD-5D491CF4EED1}"/>
              </a:ext>
            </a:extLst>
          </p:cNvPr>
          <p:cNvSpPr txBox="1"/>
          <p:nvPr/>
        </p:nvSpPr>
        <p:spPr>
          <a:xfrm>
            <a:off x="6043847" y="6881374"/>
            <a:ext cx="1173535" cy="276999"/>
          </a:xfrm>
          <a:prstGeom prst="rect">
            <a:avLst/>
          </a:prstGeom>
          <a:noFill/>
        </p:spPr>
        <p:txBody>
          <a:bodyPr wrap="square" rtlCol="1" anchor="ctr">
            <a:spAutoFit/>
          </a:bodyPr>
          <a:lstStyle/>
          <a:p>
            <a:pPr algn="justLow" rtl="1"/>
            <a:r>
              <a:rPr lang="ar-SA" sz="1200" dirty="0">
                <a:solidFill>
                  <a:schemeClr val="tx1">
                    <a:lumMod val="65000"/>
                    <a:lumOff val="35000"/>
                  </a:schemeClr>
                </a:solidFill>
                <a:latin typeface="Almarai" pitchFamily="2" charset="-78"/>
                <a:cs typeface="Almarai" pitchFamily="2" charset="-78"/>
              </a:rPr>
              <a:t>الإنجليزيـة</a:t>
            </a:r>
          </a:p>
        </p:txBody>
      </p:sp>
      <p:sp>
        <p:nvSpPr>
          <p:cNvPr id="146" name="مربع نص 145">
            <a:extLst>
              <a:ext uri="{FF2B5EF4-FFF2-40B4-BE49-F238E27FC236}">
                <a16:creationId xmlns:a16="http://schemas.microsoft.com/office/drawing/2014/main" id="{38E6499F-80E0-4E98-8511-8C37EBEB36A7}"/>
              </a:ext>
            </a:extLst>
          </p:cNvPr>
          <p:cNvSpPr txBox="1"/>
          <p:nvPr/>
        </p:nvSpPr>
        <p:spPr>
          <a:xfrm>
            <a:off x="6294478" y="7193032"/>
            <a:ext cx="922904" cy="276999"/>
          </a:xfrm>
          <a:prstGeom prst="rect">
            <a:avLst/>
          </a:prstGeom>
          <a:noFill/>
        </p:spPr>
        <p:txBody>
          <a:bodyPr wrap="square" rtlCol="1" anchor="ctr">
            <a:spAutoFit/>
          </a:bodyPr>
          <a:lstStyle/>
          <a:p>
            <a:pPr algn="justLow" rtl="1"/>
            <a:r>
              <a:rPr lang="ar-SA" sz="1200" dirty="0">
                <a:solidFill>
                  <a:schemeClr val="tx1">
                    <a:lumMod val="65000"/>
                    <a:lumOff val="35000"/>
                  </a:schemeClr>
                </a:solidFill>
                <a:latin typeface="Almarai" pitchFamily="2" charset="-78"/>
                <a:cs typeface="Almarai" pitchFamily="2" charset="-78"/>
              </a:rPr>
              <a:t>الألمـانــية</a:t>
            </a:r>
          </a:p>
        </p:txBody>
      </p:sp>
      <p:sp>
        <p:nvSpPr>
          <p:cNvPr id="147" name="مربع نص 146">
            <a:extLst>
              <a:ext uri="{FF2B5EF4-FFF2-40B4-BE49-F238E27FC236}">
                <a16:creationId xmlns:a16="http://schemas.microsoft.com/office/drawing/2014/main" id="{70B1196F-D72A-4117-B625-40FFA31142DC}"/>
              </a:ext>
            </a:extLst>
          </p:cNvPr>
          <p:cNvSpPr txBox="1"/>
          <p:nvPr/>
        </p:nvSpPr>
        <p:spPr>
          <a:xfrm>
            <a:off x="6043847" y="7459626"/>
            <a:ext cx="1173535" cy="276999"/>
          </a:xfrm>
          <a:prstGeom prst="rect">
            <a:avLst/>
          </a:prstGeom>
          <a:noFill/>
        </p:spPr>
        <p:txBody>
          <a:bodyPr wrap="square" rtlCol="1" anchor="ctr">
            <a:spAutoFit/>
          </a:bodyPr>
          <a:lstStyle/>
          <a:p>
            <a:pPr algn="justLow" rtl="1"/>
            <a:r>
              <a:rPr lang="ar-SA" sz="1200" dirty="0">
                <a:solidFill>
                  <a:schemeClr val="tx1">
                    <a:lumMod val="65000"/>
                    <a:lumOff val="35000"/>
                  </a:schemeClr>
                </a:solidFill>
                <a:latin typeface="Almarai" pitchFamily="2" charset="-78"/>
                <a:cs typeface="Almarai" pitchFamily="2" charset="-78"/>
              </a:rPr>
              <a:t>العربــية</a:t>
            </a:r>
          </a:p>
        </p:txBody>
      </p:sp>
      <p:sp>
        <p:nvSpPr>
          <p:cNvPr id="148" name="مربع نص 147">
            <a:extLst>
              <a:ext uri="{FF2B5EF4-FFF2-40B4-BE49-F238E27FC236}">
                <a16:creationId xmlns:a16="http://schemas.microsoft.com/office/drawing/2014/main" id="{FA5B6946-EF1A-43A0-8BFE-A7E6C9582E5E}"/>
              </a:ext>
            </a:extLst>
          </p:cNvPr>
          <p:cNvSpPr txBox="1"/>
          <p:nvPr/>
        </p:nvSpPr>
        <p:spPr>
          <a:xfrm>
            <a:off x="6043847" y="7771055"/>
            <a:ext cx="1173535" cy="276999"/>
          </a:xfrm>
          <a:prstGeom prst="rect">
            <a:avLst/>
          </a:prstGeom>
          <a:noFill/>
        </p:spPr>
        <p:txBody>
          <a:bodyPr wrap="square" rtlCol="1" anchor="ctr">
            <a:spAutoFit/>
          </a:bodyPr>
          <a:lstStyle/>
          <a:p>
            <a:pPr algn="justLow" rtl="1"/>
            <a:r>
              <a:rPr lang="ar-SA" sz="1200" dirty="0">
                <a:solidFill>
                  <a:schemeClr val="tx1">
                    <a:lumMod val="65000"/>
                    <a:lumOff val="35000"/>
                  </a:schemeClr>
                </a:solidFill>
                <a:latin typeface="Almarai" pitchFamily="2" charset="-78"/>
                <a:cs typeface="Almarai" pitchFamily="2" charset="-78"/>
              </a:rPr>
              <a:t>الفـرنسية</a:t>
            </a:r>
          </a:p>
        </p:txBody>
      </p:sp>
      <p:sp>
        <p:nvSpPr>
          <p:cNvPr id="149" name="مربع نص 148">
            <a:extLst>
              <a:ext uri="{FF2B5EF4-FFF2-40B4-BE49-F238E27FC236}">
                <a16:creationId xmlns:a16="http://schemas.microsoft.com/office/drawing/2014/main" id="{E2D51F67-15FF-49FF-9763-3FE6552AC45C}"/>
              </a:ext>
            </a:extLst>
          </p:cNvPr>
          <p:cNvSpPr txBox="1"/>
          <p:nvPr/>
        </p:nvSpPr>
        <p:spPr>
          <a:xfrm>
            <a:off x="4922782" y="4552051"/>
            <a:ext cx="2235942" cy="400110"/>
          </a:xfrm>
          <a:prstGeom prst="rect">
            <a:avLst/>
          </a:prstGeom>
          <a:noFill/>
        </p:spPr>
        <p:txBody>
          <a:bodyPr wrap="square" rtlCol="1">
            <a:spAutoFit/>
          </a:bodyPr>
          <a:lstStyle/>
          <a:p>
            <a:pPr algn="ctr" rtl="1"/>
            <a:r>
              <a:rPr lang="ar-SA" sz="2000" dirty="0">
                <a:solidFill>
                  <a:srgbClr val="284156"/>
                </a:solidFill>
                <a:latin typeface="Almarai" pitchFamily="2" charset="-78"/>
                <a:cs typeface="Almarai" pitchFamily="2" charset="-78"/>
              </a:rPr>
              <a:t>المهــارات</a:t>
            </a:r>
          </a:p>
        </p:txBody>
      </p:sp>
      <p:sp>
        <p:nvSpPr>
          <p:cNvPr id="150" name="مربع نص 149">
            <a:extLst>
              <a:ext uri="{FF2B5EF4-FFF2-40B4-BE49-F238E27FC236}">
                <a16:creationId xmlns:a16="http://schemas.microsoft.com/office/drawing/2014/main" id="{7F467545-4C71-431E-AD87-AECA6D9BABF5}"/>
              </a:ext>
            </a:extLst>
          </p:cNvPr>
          <p:cNvSpPr txBox="1"/>
          <p:nvPr/>
        </p:nvSpPr>
        <p:spPr>
          <a:xfrm>
            <a:off x="4922782" y="6508380"/>
            <a:ext cx="2235942" cy="400110"/>
          </a:xfrm>
          <a:prstGeom prst="rect">
            <a:avLst/>
          </a:prstGeom>
          <a:noFill/>
        </p:spPr>
        <p:txBody>
          <a:bodyPr wrap="square" rtlCol="1">
            <a:spAutoFit/>
          </a:bodyPr>
          <a:lstStyle/>
          <a:p>
            <a:pPr algn="ctr" rtl="1"/>
            <a:r>
              <a:rPr lang="ar-SA" sz="2000" dirty="0">
                <a:solidFill>
                  <a:srgbClr val="284156"/>
                </a:solidFill>
                <a:latin typeface="Almarai" pitchFamily="2" charset="-78"/>
                <a:cs typeface="Almarai" pitchFamily="2" charset="-78"/>
              </a:rPr>
              <a:t>اللغـــات</a:t>
            </a:r>
          </a:p>
        </p:txBody>
      </p:sp>
      <p:sp>
        <p:nvSpPr>
          <p:cNvPr id="151" name="مربع نص 150">
            <a:extLst>
              <a:ext uri="{FF2B5EF4-FFF2-40B4-BE49-F238E27FC236}">
                <a16:creationId xmlns:a16="http://schemas.microsoft.com/office/drawing/2014/main" id="{2F73DD74-5A4B-431C-A56E-DD046DA32D45}"/>
              </a:ext>
            </a:extLst>
          </p:cNvPr>
          <p:cNvSpPr txBox="1"/>
          <p:nvPr/>
        </p:nvSpPr>
        <p:spPr>
          <a:xfrm>
            <a:off x="4922782" y="8256767"/>
            <a:ext cx="2235942" cy="400110"/>
          </a:xfrm>
          <a:prstGeom prst="rect">
            <a:avLst/>
          </a:prstGeom>
          <a:noFill/>
        </p:spPr>
        <p:txBody>
          <a:bodyPr wrap="square" rtlCol="1">
            <a:spAutoFit/>
          </a:bodyPr>
          <a:lstStyle/>
          <a:p>
            <a:pPr algn="ctr" rtl="1"/>
            <a:r>
              <a:rPr lang="ar-SA" sz="2000" dirty="0">
                <a:solidFill>
                  <a:srgbClr val="284156"/>
                </a:solidFill>
                <a:latin typeface="Almarai" pitchFamily="2" charset="-78"/>
                <a:cs typeface="Almarai" pitchFamily="2" charset="-78"/>
              </a:rPr>
              <a:t>الهــوايات</a:t>
            </a:r>
          </a:p>
        </p:txBody>
      </p:sp>
      <p:sp>
        <p:nvSpPr>
          <p:cNvPr id="152" name="مربع نص 151">
            <a:extLst>
              <a:ext uri="{FF2B5EF4-FFF2-40B4-BE49-F238E27FC236}">
                <a16:creationId xmlns:a16="http://schemas.microsoft.com/office/drawing/2014/main" id="{EF426C1F-1248-4352-9057-2F2C9E36D52F}"/>
              </a:ext>
            </a:extLst>
          </p:cNvPr>
          <p:cNvSpPr txBox="1"/>
          <p:nvPr/>
        </p:nvSpPr>
        <p:spPr>
          <a:xfrm>
            <a:off x="311127" y="7317984"/>
            <a:ext cx="3111285" cy="461665"/>
          </a:xfrm>
          <a:prstGeom prst="rect">
            <a:avLst/>
          </a:prstGeom>
          <a:noFill/>
        </p:spPr>
        <p:txBody>
          <a:bodyPr wrap="square" rtlCol="1" anchor="ctr">
            <a:spAutoFit/>
          </a:bodyPr>
          <a:lstStyle/>
          <a:p>
            <a:pPr algn="justLow" rtl="1"/>
            <a:r>
              <a:rPr lang="ar-SA" sz="12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a:t>
            </a:r>
          </a:p>
        </p:txBody>
      </p:sp>
      <p:sp>
        <p:nvSpPr>
          <p:cNvPr id="153" name="مربع نص 152">
            <a:extLst>
              <a:ext uri="{FF2B5EF4-FFF2-40B4-BE49-F238E27FC236}">
                <a16:creationId xmlns:a16="http://schemas.microsoft.com/office/drawing/2014/main" id="{FF990268-B1F7-400F-963A-4D65B044A9C6}"/>
              </a:ext>
            </a:extLst>
          </p:cNvPr>
          <p:cNvSpPr txBox="1"/>
          <p:nvPr/>
        </p:nvSpPr>
        <p:spPr>
          <a:xfrm>
            <a:off x="3293940" y="7045116"/>
            <a:ext cx="1316809" cy="338554"/>
          </a:xfrm>
          <a:prstGeom prst="rect">
            <a:avLst/>
          </a:prstGeom>
          <a:noFill/>
        </p:spPr>
        <p:txBody>
          <a:bodyPr wrap="square" rtlCol="1" anchor="ctr">
            <a:spAutoFit/>
          </a:bodyPr>
          <a:lstStyle/>
          <a:p>
            <a:pPr algn="r" rtl="1"/>
            <a:r>
              <a:rPr lang="en-US" sz="1600" dirty="0">
                <a:solidFill>
                  <a:srgbClr val="284156"/>
                </a:solidFill>
                <a:latin typeface="Almarai" pitchFamily="2" charset="-78"/>
                <a:cs typeface="Almarai" pitchFamily="2" charset="-78"/>
              </a:rPr>
              <a:t>2019-2020</a:t>
            </a:r>
            <a:endParaRPr lang="ar-SA" sz="1600" dirty="0">
              <a:solidFill>
                <a:srgbClr val="284156"/>
              </a:solidFill>
              <a:latin typeface="Almarai" pitchFamily="2" charset="-78"/>
              <a:cs typeface="Almarai" pitchFamily="2" charset="-78"/>
            </a:endParaRPr>
          </a:p>
        </p:txBody>
      </p:sp>
      <p:sp>
        <p:nvSpPr>
          <p:cNvPr id="154" name="مربع نص 153">
            <a:extLst>
              <a:ext uri="{FF2B5EF4-FFF2-40B4-BE49-F238E27FC236}">
                <a16:creationId xmlns:a16="http://schemas.microsoft.com/office/drawing/2014/main" id="{BEF57233-4C52-4762-B225-AD5CA4A50F57}"/>
              </a:ext>
            </a:extLst>
          </p:cNvPr>
          <p:cNvSpPr txBox="1"/>
          <p:nvPr/>
        </p:nvSpPr>
        <p:spPr>
          <a:xfrm>
            <a:off x="311127" y="7045990"/>
            <a:ext cx="3115864" cy="307777"/>
          </a:xfrm>
          <a:prstGeom prst="rect">
            <a:avLst/>
          </a:prstGeom>
          <a:noFill/>
        </p:spPr>
        <p:txBody>
          <a:bodyPr wrap="square" rtlCol="1" anchor="ctr">
            <a:spAutoFit/>
          </a:bodyPr>
          <a:lstStyle/>
          <a:p>
            <a:pPr algn="r" rtl="1"/>
            <a:r>
              <a:rPr lang="ar-SA" sz="1400" dirty="0">
                <a:solidFill>
                  <a:srgbClr val="284156"/>
                </a:solidFill>
                <a:latin typeface="Almarai" pitchFamily="2" charset="-78"/>
                <a:cs typeface="Almarai" pitchFamily="2" charset="-78"/>
              </a:rPr>
              <a:t>اكتب عنــوان هنــا</a:t>
            </a:r>
          </a:p>
        </p:txBody>
      </p:sp>
      <p:sp>
        <p:nvSpPr>
          <p:cNvPr id="155" name="مربع نص 154">
            <a:extLst>
              <a:ext uri="{FF2B5EF4-FFF2-40B4-BE49-F238E27FC236}">
                <a16:creationId xmlns:a16="http://schemas.microsoft.com/office/drawing/2014/main" id="{6DB6887B-818B-4D52-AD5E-FBCADF35DE56}"/>
              </a:ext>
            </a:extLst>
          </p:cNvPr>
          <p:cNvSpPr txBox="1"/>
          <p:nvPr/>
        </p:nvSpPr>
        <p:spPr>
          <a:xfrm>
            <a:off x="311127" y="8177207"/>
            <a:ext cx="3111285" cy="646331"/>
          </a:xfrm>
          <a:prstGeom prst="rect">
            <a:avLst/>
          </a:prstGeom>
          <a:noFill/>
        </p:spPr>
        <p:txBody>
          <a:bodyPr wrap="square" rtlCol="1" anchor="ctr">
            <a:spAutoFit/>
          </a:bodyPr>
          <a:lstStyle/>
          <a:p>
            <a:pPr algn="justLow" rtl="1"/>
            <a:r>
              <a:rPr lang="ar-SA" sz="12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 لقد تم توليد هذا النص من مولد النص العربى</a:t>
            </a:r>
          </a:p>
        </p:txBody>
      </p:sp>
      <p:sp>
        <p:nvSpPr>
          <p:cNvPr id="156" name="مربع نص 155">
            <a:extLst>
              <a:ext uri="{FF2B5EF4-FFF2-40B4-BE49-F238E27FC236}">
                <a16:creationId xmlns:a16="http://schemas.microsoft.com/office/drawing/2014/main" id="{0D5D4089-543B-4F78-AE2A-755CC3A0FA46}"/>
              </a:ext>
            </a:extLst>
          </p:cNvPr>
          <p:cNvSpPr txBox="1"/>
          <p:nvPr/>
        </p:nvSpPr>
        <p:spPr>
          <a:xfrm>
            <a:off x="3293940" y="7871422"/>
            <a:ext cx="1316809" cy="338554"/>
          </a:xfrm>
          <a:prstGeom prst="rect">
            <a:avLst/>
          </a:prstGeom>
          <a:noFill/>
        </p:spPr>
        <p:txBody>
          <a:bodyPr wrap="square" rtlCol="1" anchor="ctr">
            <a:spAutoFit/>
          </a:bodyPr>
          <a:lstStyle/>
          <a:p>
            <a:pPr algn="r" rtl="1"/>
            <a:r>
              <a:rPr lang="en-US" sz="1600" dirty="0">
                <a:solidFill>
                  <a:srgbClr val="284156"/>
                </a:solidFill>
                <a:latin typeface="Almarai" pitchFamily="2" charset="-78"/>
                <a:cs typeface="Almarai" pitchFamily="2" charset="-78"/>
              </a:rPr>
              <a:t>2012-2019</a:t>
            </a:r>
            <a:endParaRPr lang="ar-SA" sz="1600" dirty="0">
              <a:solidFill>
                <a:srgbClr val="284156"/>
              </a:solidFill>
              <a:latin typeface="Almarai" pitchFamily="2" charset="-78"/>
              <a:cs typeface="Almarai" pitchFamily="2" charset="-78"/>
            </a:endParaRPr>
          </a:p>
        </p:txBody>
      </p:sp>
      <p:sp>
        <p:nvSpPr>
          <p:cNvPr id="157" name="مربع نص 156">
            <a:extLst>
              <a:ext uri="{FF2B5EF4-FFF2-40B4-BE49-F238E27FC236}">
                <a16:creationId xmlns:a16="http://schemas.microsoft.com/office/drawing/2014/main" id="{6BC3B2CE-45F3-4932-8766-41B187D80D13}"/>
              </a:ext>
            </a:extLst>
          </p:cNvPr>
          <p:cNvSpPr txBox="1"/>
          <p:nvPr/>
        </p:nvSpPr>
        <p:spPr>
          <a:xfrm>
            <a:off x="311127" y="7872296"/>
            <a:ext cx="3115864" cy="307777"/>
          </a:xfrm>
          <a:prstGeom prst="rect">
            <a:avLst/>
          </a:prstGeom>
          <a:noFill/>
        </p:spPr>
        <p:txBody>
          <a:bodyPr wrap="square" rtlCol="1" anchor="ctr">
            <a:spAutoFit/>
          </a:bodyPr>
          <a:lstStyle/>
          <a:p>
            <a:pPr algn="r" rtl="1"/>
            <a:r>
              <a:rPr lang="ar-SA" sz="1400" dirty="0">
                <a:solidFill>
                  <a:srgbClr val="284156"/>
                </a:solidFill>
                <a:latin typeface="Almarai" pitchFamily="2" charset="-78"/>
                <a:cs typeface="Almarai" pitchFamily="2" charset="-78"/>
              </a:rPr>
              <a:t>اكتب عنــوان هنــا</a:t>
            </a:r>
          </a:p>
        </p:txBody>
      </p:sp>
      <p:sp>
        <p:nvSpPr>
          <p:cNvPr id="159" name="مربع نص 158">
            <a:extLst>
              <a:ext uri="{FF2B5EF4-FFF2-40B4-BE49-F238E27FC236}">
                <a16:creationId xmlns:a16="http://schemas.microsoft.com/office/drawing/2014/main" id="{6B45E158-C7CE-474F-8996-5E79E3675735}"/>
              </a:ext>
            </a:extLst>
          </p:cNvPr>
          <p:cNvSpPr txBox="1"/>
          <p:nvPr/>
        </p:nvSpPr>
        <p:spPr>
          <a:xfrm>
            <a:off x="2657960" y="2280136"/>
            <a:ext cx="1903581" cy="338554"/>
          </a:xfrm>
          <a:prstGeom prst="rect">
            <a:avLst/>
          </a:prstGeom>
          <a:noFill/>
        </p:spPr>
        <p:txBody>
          <a:bodyPr wrap="square" rtlCol="1" anchor="ctr">
            <a:spAutoFit/>
          </a:bodyPr>
          <a:lstStyle/>
          <a:p>
            <a:pPr algn="r" rtl="1"/>
            <a:r>
              <a:rPr lang="ar-SA" sz="1600" dirty="0">
                <a:solidFill>
                  <a:schemeClr val="bg1"/>
                </a:solidFill>
                <a:latin typeface="Almarai" pitchFamily="2" charset="-78"/>
                <a:cs typeface="Almarai" pitchFamily="2" charset="-78"/>
              </a:rPr>
              <a:t>نبــذة تعريفية</a:t>
            </a:r>
          </a:p>
        </p:txBody>
      </p:sp>
      <p:sp>
        <p:nvSpPr>
          <p:cNvPr id="162" name="شكل بيضاوي 161">
            <a:extLst>
              <a:ext uri="{FF2B5EF4-FFF2-40B4-BE49-F238E27FC236}">
                <a16:creationId xmlns:a16="http://schemas.microsoft.com/office/drawing/2014/main" id="{03D96B24-77F8-4B28-8735-77F4391D0CBB}"/>
              </a:ext>
            </a:extLst>
          </p:cNvPr>
          <p:cNvSpPr/>
          <p:nvPr/>
        </p:nvSpPr>
        <p:spPr>
          <a:xfrm>
            <a:off x="4796561" y="143268"/>
            <a:ext cx="2359598" cy="2404586"/>
          </a:xfrm>
          <a:prstGeom prst="ellipse">
            <a:avLst/>
          </a:prstGeom>
          <a:blipFill dpi="0" rotWithShape="0">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rcRect/>
            <a:stretch>
              <a:fillRect/>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3" name="رسم 2">
            <a:extLst>
              <a:ext uri="{FF2B5EF4-FFF2-40B4-BE49-F238E27FC236}">
                <a16:creationId xmlns:a16="http://schemas.microsoft.com/office/drawing/2014/main" id="{DE3B8494-CE95-46AA-AF0B-5CD5AA1CFEE8}"/>
              </a:ext>
            </a:extLst>
          </p:cNvPr>
          <p:cNvGrpSpPr/>
          <p:nvPr/>
        </p:nvGrpSpPr>
        <p:grpSpPr>
          <a:xfrm flipH="1">
            <a:off x="1517515" y="4093535"/>
            <a:ext cx="3072864" cy="377798"/>
            <a:chOff x="2945962" y="2232327"/>
            <a:chExt cx="3160415" cy="388562"/>
          </a:xfrm>
          <a:solidFill>
            <a:schemeClr val="accent1"/>
          </a:solidFill>
        </p:grpSpPr>
        <p:sp>
          <p:nvSpPr>
            <p:cNvPr id="164" name="شكل حر: شكل 163">
              <a:extLst>
                <a:ext uri="{FF2B5EF4-FFF2-40B4-BE49-F238E27FC236}">
                  <a16:creationId xmlns:a16="http://schemas.microsoft.com/office/drawing/2014/main" id="{1A31C89E-5815-4937-8D78-619664117A18}"/>
                </a:ext>
              </a:extLst>
            </p:cNvPr>
            <p:cNvSpPr/>
            <p:nvPr/>
          </p:nvSpPr>
          <p:spPr>
            <a:xfrm>
              <a:off x="4767943" y="2232327"/>
              <a:ext cx="1338434" cy="388562"/>
            </a:xfrm>
            <a:custGeom>
              <a:avLst/>
              <a:gdLst>
                <a:gd name="connsiteX0" fmla="*/ 904106 w 1338433"/>
                <a:gd name="connsiteY0" fmla="*/ 388562 h 388562"/>
                <a:gd name="connsiteX1" fmla="*/ 1304097 w 1338433"/>
                <a:gd name="connsiteY1" fmla="*/ 388562 h 388562"/>
                <a:gd name="connsiteX2" fmla="*/ 1323144 w 1338433"/>
                <a:gd name="connsiteY2" fmla="*/ 318723 h 388562"/>
                <a:gd name="connsiteX3" fmla="*/ 399991 w 1338433"/>
                <a:gd name="connsiteY3" fmla="*/ 0 h 388562"/>
                <a:gd name="connsiteX4" fmla="*/ 0 w 1338433"/>
                <a:gd name="connsiteY4" fmla="*/ 0 h 388562"/>
                <a:gd name="connsiteX5" fmla="*/ 923153 w 1338433"/>
                <a:gd name="connsiteY5" fmla="*/ 318723 h 388562"/>
                <a:gd name="connsiteX6" fmla="*/ 904106 w 1338433"/>
                <a:gd name="connsiteY6" fmla="*/ 388562 h 38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8433" h="388562">
                  <a:moveTo>
                    <a:pt x="904106" y="388562"/>
                  </a:moveTo>
                  <a:lnTo>
                    <a:pt x="1304097" y="388562"/>
                  </a:lnTo>
                  <a:cubicBezTo>
                    <a:pt x="1338381" y="388562"/>
                    <a:pt x="1351080" y="340310"/>
                    <a:pt x="1323144" y="318723"/>
                  </a:cubicBezTo>
                  <a:cubicBezTo>
                    <a:pt x="1173306" y="206979"/>
                    <a:pt x="835536" y="0"/>
                    <a:pt x="399991" y="0"/>
                  </a:cubicBezTo>
                  <a:lnTo>
                    <a:pt x="0" y="0"/>
                  </a:lnTo>
                  <a:cubicBezTo>
                    <a:pt x="435545" y="0"/>
                    <a:pt x="772045" y="206979"/>
                    <a:pt x="923153" y="318723"/>
                  </a:cubicBezTo>
                  <a:cubicBezTo>
                    <a:pt x="951089" y="340310"/>
                    <a:pt x="937121" y="388562"/>
                    <a:pt x="904106" y="388562"/>
                  </a:cubicBezTo>
                  <a:close/>
                </a:path>
              </a:pathLst>
            </a:custGeom>
            <a:solidFill>
              <a:srgbClr val="08B1E4"/>
            </a:solidFill>
            <a:ln w="12695" cap="flat">
              <a:noFill/>
              <a:prstDash val="solid"/>
              <a:miter/>
            </a:ln>
          </p:spPr>
          <p:txBody>
            <a:bodyPr rtlCol="1" anchor="ctr"/>
            <a:lstStyle/>
            <a:p>
              <a:endParaRPr lang="ar-SA" dirty="0">
                <a:latin typeface="Almarai" pitchFamily="2" charset="-78"/>
                <a:cs typeface="Almarai" pitchFamily="2" charset="-78"/>
              </a:endParaRPr>
            </a:p>
          </p:txBody>
        </p:sp>
        <p:sp>
          <p:nvSpPr>
            <p:cNvPr id="165" name="شكل حر: شكل 164">
              <a:extLst>
                <a:ext uri="{FF2B5EF4-FFF2-40B4-BE49-F238E27FC236}">
                  <a16:creationId xmlns:a16="http://schemas.microsoft.com/office/drawing/2014/main" id="{9850F865-8C6A-42A3-85E7-5EB80D21174D}"/>
                </a:ext>
              </a:extLst>
            </p:cNvPr>
            <p:cNvSpPr/>
            <p:nvPr/>
          </p:nvSpPr>
          <p:spPr>
            <a:xfrm>
              <a:off x="2945962" y="2232327"/>
              <a:ext cx="2995538" cy="388562"/>
            </a:xfrm>
            <a:custGeom>
              <a:avLst/>
              <a:gdLst>
                <a:gd name="connsiteX0" fmla="*/ 1545361 w 2995538"/>
                <a:gd name="connsiteY0" fmla="*/ 388562 h 388562"/>
                <a:gd name="connsiteX1" fmla="*/ 1667263 w 2995538"/>
                <a:gd name="connsiteY1" fmla="*/ 388562 h 388562"/>
                <a:gd name="connsiteX2" fmla="*/ 1945352 w 2995538"/>
                <a:gd name="connsiteY2" fmla="*/ 388562 h 388562"/>
                <a:gd name="connsiteX3" fmla="*/ 2067253 w 2995538"/>
                <a:gd name="connsiteY3" fmla="*/ 388562 h 388562"/>
                <a:gd name="connsiteX4" fmla="*/ 2961201 w 2995538"/>
                <a:gd name="connsiteY4" fmla="*/ 388562 h 388562"/>
                <a:gd name="connsiteX5" fmla="*/ 2980248 w 2995538"/>
                <a:gd name="connsiteY5" fmla="*/ 318723 h 388562"/>
                <a:gd name="connsiteX6" fmla="*/ 2057095 w 2995538"/>
                <a:gd name="connsiteY6" fmla="*/ 0 h 388562"/>
                <a:gd name="connsiteX7" fmla="*/ 0 w 2995538"/>
                <a:gd name="connsiteY7" fmla="*/ 0 h 388562"/>
                <a:gd name="connsiteX8" fmla="*/ 0 w 2995538"/>
                <a:gd name="connsiteY8" fmla="*/ 388562 h 388562"/>
                <a:gd name="connsiteX9" fmla="*/ 1545361 w 2995538"/>
                <a:gd name="connsiteY9" fmla="*/ 388562 h 38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5538" h="388562">
                  <a:moveTo>
                    <a:pt x="1545361" y="388562"/>
                  </a:moveTo>
                  <a:lnTo>
                    <a:pt x="1667263" y="388562"/>
                  </a:lnTo>
                  <a:lnTo>
                    <a:pt x="1945352" y="388562"/>
                  </a:lnTo>
                  <a:lnTo>
                    <a:pt x="2067253" y="388562"/>
                  </a:lnTo>
                  <a:lnTo>
                    <a:pt x="2961201" y="388562"/>
                  </a:lnTo>
                  <a:cubicBezTo>
                    <a:pt x="2995486" y="388562"/>
                    <a:pt x="3008184" y="340310"/>
                    <a:pt x="2980248" y="318723"/>
                  </a:cubicBezTo>
                  <a:cubicBezTo>
                    <a:pt x="2830410" y="206979"/>
                    <a:pt x="2492640" y="0"/>
                    <a:pt x="2057095" y="0"/>
                  </a:cubicBezTo>
                  <a:lnTo>
                    <a:pt x="0" y="0"/>
                  </a:lnTo>
                  <a:lnTo>
                    <a:pt x="0" y="388562"/>
                  </a:lnTo>
                  <a:lnTo>
                    <a:pt x="1545361" y="388562"/>
                  </a:lnTo>
                  <a:close/>
                </a:path>
              </a:pathLst>
            </a:custGeom>
            <a:solidFill>
              <a:srgbClr val="284156"/>
            </a:solidFill>
            <a:ln w="12695" cap="flat">
              <a:noFill/>
              <a:prstDash val="solid"/>
              <a:miter/>
            </a:ln>
          </p:spPr>
          <p:txBody>
            <a:bodyPr rtlCol="1" anchor="ctr"/>
            <a:lstStyle/>
            <a:p>
              <a:endParaRPr lang="ar-SA" dirty="0">
                <a:latin typeface="Almarai" pitchFamily="2" charset="-78"/>
                <a:cs typeface="Almarai" pitchFamily="2" charset="-78"/>
              </a:endParaRPr>
            </a:p>
          </p:txBody>
        </p:sp>
      </p:grpSp>
      <p:grpSp>
        <p:nvGrpSpPr>
          <p:cNvPr id="166" name="رسم 2">
            <a:extLst>
              <a:ext uri="{FF2B5EF4-FFF2-40B4-BE49-F238E27FC236}">
                <a16:creationId xmlns:a16="http://schemas.microsoft.com/office/drawing/2014/main" id="{D08613E8-43DC-4424-8FF2-A485537B000B}"/>
              </a:ext>
            </a:extLst>
          </p:cNvPr>
          <p:cNvGrpSpPr/>
          <p:nvPr/>
        </p:nvGrpSpPr>
        <p:grpSpPr>
          <a:xfrm flipH="1">
            <a:off x="1517515" y="6480558"/>
            <a:ext cx="3072864" cy="377798"/>
            <a:chOff x="2945962" y="2232327"/>
            <a:chExt cx="3160415" cy="388562"/>
          </a:xfrm>
          <a:solidFill>
            <a:schemeClr val="accent1"/>
          </a:solidFill>
        </p:grpSpPr>
        <p:sp>
          <p:nvSpPr>
            <p:cNvPr id="167" name="شكل حر: شكل 166">
              <a:extLst>
                <a:ext uri="{FF2B5EF4-FFF2-40B4-BE49-F238E27FC236}">
                  <a16:creationId xmlns:a16="http://schemas.microsoft.com/office/drawing/2014/main" id="{287B3D0E-09E8-4B6C-B249-7B763118F81B}"/>
                </a:ext>
              </a:extLst>
            </p:cNvPr>
            <p:cNvSpPr/>
            <p:nvPr/>
          </p:nvSpPr>
          <p:spPr>
            <a:xfrm>
              <a:off x="4767943" y="2232327"/>
              <a:ext cx="1338434" cy="388562"/>
            </a:xfrm>
            <a:custGeom>
              <a:avLst/>
              <a:gdLst>
                <a:gd name="connsiteX0" fmla="*/ 904106 w 1338433"/>
                <a:gd name="connsiteY0" fmla="*/ 388562 h 388562"/>
                <a:gd name="connsiteX1" fmla="*/ 1304097 w 1338433"/>
                <a:gd name="connsiteY1" fmla="*/ 388562 h 388562"/>
                <a:gd name="connsiteX2" fmla="*/ 1323144 w 1338433"/>
                <a:gd name="connsiteY2" fmla="*/ 318723 h 388562"/>
                <a:gd name="connsiteX3" fmla="*/ 399991 w 1338433"/>
                <a:gd name="connsiteY3" fmla="*/ 0 h 388562"/>
                <a:gd name="connsiteX4" fmla="*/ 0 w 1338433"/>
                <a:gd name="connsiteY4" fmla="*/ 0 h 388562"/>
                <a:gd name="connsiteX5" fmla="*/ 923153 w 1338433"/>
                <a:gd name="connsiteY5" fmla="*/ 318723 h 388562"/>
                <a:gd name="connsiteX6" fmla="*/ 904106 w 1338433"/>
                <a:gd name="connsiteY6" fmla="*/ 388562 h 38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8433" h="388562">
                  <a:moveTo>
                    <a:pt x="904106" y="388562"/>
                  </a:moveTo>
                  <a:lnTo>
                    <a:pt x="1304097" y="388562"/>
                  </a:lnTo>
                  <a:cubicBezTo>
                    <a:pt x="1338381" y="388562"/>
                    <a:pt x="1351080" y="340310"/>
                    <a:pt x="1323144" y="318723"/>
                  </a:cubicBezTo>
                  <a:cubicBezTo>
                    <a:pt x="1173306" y="206979"/>
                    <a:pt x="835536" y="0"/>
                    <a:pt x="399991" y="0"/>
                  </a:cubicBezTo>
                  <a:lnTo>
                    <a:pt x="0" y="0"/>
                  </a:lnTo>
                  <a:cubicBezTo>
                    <a:pt x="435545" y="0"/>
                    <a:pt x="772045" y="206979"/>
                    <a:pt x="923153" y="318723"/>
                  </a:cubicBezTo>
                  <a:cubicBezTo>
                    <a:pt x="951089" y="340310"/>
                    <a:pt x="937121" y="388562"/>
                    <a:pt x="904106" y="388562"/>
                  </a:cubicBezTo>
                  <a:close/>
                </a:path>
              </a:pathLst>
            </a:custGeom>
            <a:solidFill>
              <a:srgbClr val="08B1E4"/>
            </a:solidFill>
            <a:ln w="12695" cap="flat">
              <a:noFill/>
              <a:prstDash val="solid"/>
              <a:miter/>
            </a:ln>
          </p:spPr>
          <p:txBody>
            <a:bodyPr rtlCol="1" anchor="ctr"/>
            <a:lstStyle/>
            <a:p>
              <a:endParaRPr lang="ar-SA" dirty="0">
                <a:latin typeface="Almarai" pitchFamily="2" charset="-78"/>
                <a:cs typeface="Almarai" pitchFamily="2" charset="-78"/>
              </a:endParaRPr>
            </a:p>
          </p:txBody>
        </p:sp>
        <p:sp>
          <p:nvSpPr>
            <p:cNvPr id="168" name="شكل حر: شكل 167">
              <a:extLst>
                <a:ext uri="{FF2B5EF4-FFF2-40B4-BE49-F238E27FC236}">
                  <a16:creationId xmlns:a16="http://schemas.microsoft.com/office/drawing/2014/main" id="{49E17AF9-D715-4A39-BB77-119C69DF3210}"/>
                </a:ext>
              </a:extLst>
            </p:cNvPr>
            <p:cNvSpPr/>
            <p:nvPr/>
          </p:nvSpPr>
          <p:spPr>
            <a:xfrm>
              <a:off x="2945962" y="2232327"/>
              <a:ext cx="2995538" cy="388562"/>
            </a:xfrm>
            <a:custGeom>
              <a:avLst/>
              <a:gdLst>
                <a:gd name="connsiteX0" fmla="*/ 1545361 w 2995538"/>
                <a:gd name="connsiteY0" fmla="*/ 388562 h 388562"/>
                <a:gd name="connsiteX1" fmla="*/ 1667263 w 2995538"/>
                <a:gd name="connsiteY1" fmla="*/ 388562 h 388562"/>
                <a:gd name="connsiteX2" fmla="*/ 1945352 w 2995538"/>
                <a:gd name="connsiteY2" fmla="*/ 388562 h 388562"/>
                <a:gd name="connsiteX3" fmla="*/ 2067253 w 2995538"/>
                <a:gd name="connsiteY3" fmla="*/ 388562 h 388562"/>
                <a:gd name="connsiteX4" fmla="*/ 2961201 w 2995538"/>
                <a:gd name="connsiteY4" fmla="*/ 388562 h 388562"/>
                <a:gd name="connsiteX5" fmla="*/ 2980248 w 2995538"/>
                <a:gd name="connsiteY5" fmla="*/ 318723 h 388562"/>
                <a:gd name="connsiteX6" fmla="*/ 2057095 w 2995538"/>
                <a:gd name="connsiteY6" fmla="*/ 0 h 388562"/>
                <a:gd name="connsiteX7" fmla="*/ 0 w 2995538"/>
                <a:gd name="connsiteY7" fmla="*/ 0 h 388562"/>
                <a:gd name="connsiteX8" fmla="*/ 0 w 2995538"/>
                <a:gd name="connsiteY8" fmla="*/ 388562 h 388562"/>
                <a:gd name="connsiteX9" fmla="*/ 1545361 w 2995538"/>
                <a:gd name="connsiteY9" fmla="*/ 388562 h 38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5538" h="388562">
                  <a:moveTo>
                    <a:pt x="1545361" y="388562"/>
                  </a:moveTo>
                  <a:lnTo>
                    <a:pt x="1667263" y="388562"/>
                  </a:lnTo>
                  <a:lnTo>
                    <a:pt x="1945352" y="388562"/>
                  </a:lnTo>
                  <a:lnTo>
                    <a:pt x="2067253" y="388562"/>
                  </a:lnTo>
                  <a:lnTo>
                    <a:pt x="2961201" y="388562"/>
                  </a:lnTo>
                  <a:cubicBezTo>
                    <a:pt x="2995486" y="388562"/>
                    <a:pt x="3008184" y="340310"/>
                    <a:pt x="2980248" y="318723"/>
                  </a:cubicBezTo>
                  <a:cubicBezTo>
                    <a:pt x="2830410" y="206979"/>
                    <a:pt x="2492640" y="0"/>
                    <a:pt x="2057095" y="0"/>
                  </a:cubicBezTo>
                  <a:lnTo>
                    <a:pt x="0" y="0"/>
                  </a:lnTo>
                  <a:lnTo>
                    <a:pt x="0" y="388562"/>
                  </a:lnTo>
                  <a:lnTo>
                    <a:pt x="1545361" y="388562"/>
                  </a:lnTo>
                  <a:close/>
                </a:path>
              </a:pathLst>
            </a:custGeom>
            <a:solidFill>
              <a:srgbClr val="284156"/>
            </a:solidFill>
            <a:ln w="12695" cap="flat">
              <a:noFill/>
              <a:prstDash val="solid"/>
              <a:miter/>
            </a:ln>
          </p:spPr>
          <p:txBody>
            <a:bodyPr rtlCol="1" anchor="ctr"/>
            <a:lstStyle/>
            <a:p>
              <a:endParaRPr lang="ar-SA" dirty="0">
                <a:latin typeface="Almarai" pitchFamily="2" charset="-78"/>
                <a:cs typeface="Almarai" pitchFamily="2" charset="-78"/>
              </a:endParaRPr>
            </a:p>
          </p:txBody>
        </p:sp>
      </p:grpSp>
      <p:sp>
        <p:nvSpPr>
          <p:cNvPr id="158" name="مربع نص 157">
            <a:extLst>
              <a:ext uri="{FF2B5EF4-FFF2-40B4-BE49-F238E27FC236}">
                <a16:creationId xmlns:a16="http://schemas.microsoft.com/office/drawing/2014/main" id="{1C8500A7-4E34-45FF-B809-66FBF4C3ABB8}"/>
              </a:ext>
            </a:extLst>
          </p:cNvPr>
          <p:cNvSpPr txBox="1"/>
          <p:nvPr/>
        </p:nvSpPr>
        <p:spPr>
          <a:xfrm>
            <a:off x="1465087" y="4102958"/>
            <a:ext cx="3115864" cy="338554"/>
          </a:xfrm>
          <a:prstGeom prst="rect">
            <a:avLst/>
          </a:prstGeom>
          <a:noFill/>
        </p:spPr>
        <p:txBody>
          <a:bodyPr wrap="square" rtlCol="1" anchor="ctr">
            <a:spAutoFit/>
          </a:bodyPr>
          <a:lstStyle/>
          <a:p>
            <a:pPr algn="r" rtl="1"/>
            <a:r>
              <a:rPr lang="ar-EG" sz="1600" dirty="0">
                <a:solidFill>
                  <a:schemeClr val="bg1"/>
                </a:solidFill>
                <a:latin typeface="Almarai" pitchFamily="2" charset="-78"/>
                <a:cs typeface="Almarai" pitchFamily="2" charset="-78"/>
              </a:rPr>
              <a:t>الشهادات</a:t>
            </a:r>
            <a:r>
              <a:rPr lang="ar-SA" sz="1600" dirty="0">
                <a:solidFill>
                  <a:schemeClr val="bg1"/>
                </a:solidFill>
                <a:latin typeface="Almarai" pitchFamily="2" charset="-78"/>
                <a:cs typeface="Almarai" pitchFamily="2" charset="-78"/>
              </a:rPr>
              <a:t> التعليمي</a:t>
            </a:r>
            <a:r>
              <a:rPr lang="ar-EG" sz="1600" dirty="0">
                <a:solidFill>
                  <a:schemeClr val="bg1"/>
                </a:solidFill>
                <a:latin typeface="Almarai" pitchFamily="2" charset="-78"/>
                <a:cs typeface="Almarai" pitchFamily="2" charset="-78"/>
              </a:rPr>
              <a:t>ة</a:t>
            </a:r>
            <a:endParaRPr lang="ar-SA" sz="1600" dirty="0">
              <a:solidFill>
                <a:schemeClr val="bg1"/>
              </a:solidFill>
              <a:latin typeface="Almarai" pitchFamily="2" charset="-78"/>
              <a:cs typeface="Almarai" pitchFamily="2" charset="-78"/>
            </a:endParaRPr>
          </a:p>
        </p:txBody>
      </p:sp>
      <p:sp>
        <p:nvSpPr>
          <p:cNvPr id="160" name="مربع نص 159">
            <a:extLst>
              <a:ext uri="{FF2B5EF4-FFF2-40B4-BE49-F238E27FC236}">
                <a16:creationId xmlns:a16="http://schemas.microsoft.com/office/drawing/2014/main" id="{4516798C-A462-4472-9BC2-8BEE15699C26}"/>
              </a:ext>
            </a:extLst>
          </p:cNvPr>
          <p:cNvSpPr txBox="1"/>
          <p:nvPr/>
        </p:nvSpPr>
        <p:spPr>
          <a:xfrm>
            <a:off x="1450729" y="6489823"/>
            <a:ext cx="3115864" cy="338554"/>
          </a:xfrm>
          <a:prstGeom prst="rect">
            <a:avLst/>
          </a:prstGeom>
          <a:noFill/>
        </p:spPr>
        <p:txBody>
          <a:bodyPr wrap="square" rtlCol="1" anchor="ctr">
            <a:spAutoFit/>
          </a:bodyPr>
          <a:lstStyle/>
          <a:p>
            <a:pPr algn="r" rtl="1"/>
            <a:r>
              <a:rPr lang="ar-SA" sz="1600" dirty="0">
                <a:solidFill>
                  <a:schemeClr val="bg1"/>
                </a:solidFill>
                <a:latin typeface="Almarai" pitchFamily="2" charset="-78"/>
                <a:cs typeface="Almarai" pitchFamily="2" charset="-78"/>
              </a:rPr>
              <a:t>الخبــر</a:t>
            </a:r>
            <a:r>
              <a:rPr lang="ar-EG" sz="1600" dirty="0">
                <a:solidFill>
                  <a:schemeClr val="bg1"/>
                </a:solidFill>
                <a:latin typeface="Almarai" pitchFamily="2" charset="-78"/>
                <a:cs typeface="Almarai" pitchFamily="2" charset="-78"/>
              </a:rPr>
              <a:t>ات</a:t>
            </a:r>
            <a:r>
              <a:rPr lang="ar-SA" sz="1600" dirty="0">
                <a:solidFill>
                  <a:schemeClr val="bg1"/>
                </a:solidFill>
                <a:latin typeface="Almarai" pitchFamily="2" charset="-78"/>
                <a:cs typeface="Almarai" pitchFamily="2" charset="-78"/>
              </a:rPr>
              <a:t> العمليــة</a:t>
            </a:r>
          </a:p>
        </p:txBody>
      </p:sp>
      <p:sp>
        <p:nvSpPr>
          <p:cNvPr id="169" name="مربع نص 168">
            <a:extLst>
              <a:ext uri="{FF2B5EF4-FFF2-40B4-BE49-F238E27FC236}">
                <a16:creationId xmlns:a16="http://schemas.microsoft.com/office/drawing/2014/main" id="{FD690EBE-987E-4BA4-8A79-2032BF25FE41}"/>
              </a:ext>
            </a:extLst>
          </p:cNvPr>
          <p:cNvSpPr txBox="1"/>
          <p:nvPr/>
        </p:nvSpPr>
        <p:spPr>
          <a:xfrm>
            <a:off x="311127" y="9129821"/>
            <a:ext cx="3111285" cy="646331"/>
          </a:xfrm>
          <a:prstGeom prst="rect">
            <a:avLst/>
          </a:prstGeom>
          <a:noFill/>
        </p:spPr>
        <p:txBody>
          <a:bodyPr wrap="square" rtlCol="1" anchor="ctr">
            <a:spAutoFit/>
          </a:bodyPr>
          <a:lstStyle/>
          <a:p>
            <a:pPr algn="r"/>
            <a:r>
              <a:rPr lang="ar-SA" sz="12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 لقد تم توليد هذا النص من مولد النص العربى</a:t>
            </a:r>
          </a:p>
        </p:txBody>
      </p:sp>
      <p:sp>
        <p:nvSpPr>
          <p:cNvPr id="170" name="مربع نص 169">
            <a:extLst>
              <a:ext uri="{FF2B5EF4-FFF2-40B4-BE49-F238E27FC236}">
                <a16:creationId xmlns:a16="http://schemas.microsoft.com/office/drawing/2014/main" id="{66938EE6-0C02-48B5-8DD8-A14E17E08F66}"/>
              </a:ext>
            </a:extLst>
          </p:cNvPr>
          <p:cNvSpPr txBox="1"/>
          <p:nvPr/>
        </p:nvSpPr>
        <p:spPr>
          <a:xfrm>
            <a:off x="3293940" y="8824036"/>
            <a:ext cx="1316809" cy="338554"/>
          </a:xfrm>
          <a:prstGeom prst="rect">
            <a:avLst/>
          </a:prstGeom>
          <a:noFill/>
        </p:spPr>
        <p:txBody>
          <a:bodyPr wrap="square" rtlCol="1" anchor="ctr">
            <a:spAutoFit/>
          </a:bodyPr>
          <a:lstStyle/>
          <a:p>
            <a:pPr algn="r"/>
            <a:r>
              <a:rPr lang="en-US" sz="1600" dirty="0">
                <a:solidFill>
                  <a:srgbClr val="284156"/>
                </a:solidFill>
                <a:latin typeface="Almarai" pitchFamily="2" charset="-78"/>
                <a:cs typeface="Almarai" pitchFamily="2" charset="-78"/>
              </a:rPr>
              <a:t>2010-2012</a:t>
            </a:r>
            <a:endParaRPr lang="ar-SA" sz="1600" dirty="0">
              <a:solidFill>
                <a:srgbClr val="284156"/>
              </a:solidFill>
              <a:latin typeface="Almarai" pitchFamily="2" charset="-78"/>
              <a:cs typeface="Almarai" pitchFamily="2" charset="-78"/>
            </a:endParaRPr>
          </a:p>
        </p:txBody>
      </p:sp>
      <p:sp>
        <p:nvSpPr>
          <p:cNvPr id="171" name="مربع نص 170">
            <a:extLst>
              <a:ext uri="{FF2B5EF4-FFF2-40B4-BE49-F238E27FC236}">
                <a16:creationId xmlns:a16="http://schemas.microsoft.com/office/drawing/2014/main" id="{7C714D83-7502-44BA-AFFE-170836244FC8}"/>
              </a:ext>
            </a:extLst>
          </p:cNvPr>
          <p:cNvSpPr txBox="1"/>
          <p:nvPr/>
        </p:nvSpPr>
        <p:spPr>
          <a:xfrm>
            <a:off x="311127" y="8824910"/>
            <a:ext cx="3115864" cy="307777"/>
          </a:xfrm>
          <a:prstGeom prst="rect">
            <a:avLst/>
          </a:prstGeom>
          <a:noFill/>
        </p:spPr>
        <p:txBody>
          <a:bodyPr wrap="square" rtlCol="1" anchor="ctr">
            <a:spAutoFit/>
          </a:bodyPr>
          <a:lstStyle/>
          <a:p>
            <a:pPr algn="r"/>
            <a:r>
              <a:rPr lang="ar-SA" sz="1400" dirty="0">
                <a:solidFill>
                  <a:srgbClr val="284156"/>
                </a:solidFill>
                <a:latin typeface="Almarai" pitchFamily="2" charset="-78"/>
                <a:cs typeface="Almarai" pitchFamily="2" charset="-78"/>
              </a:rPr>
              <a:t>اكتب عنــوان هنــا</a:t>
            </a:r>
          </a:p>
        </p:txBody>
      </p:sp>
    </p:spTree>
    <p:extLst>
      <p:ext uri="{BB962C8B-B14F-4D97-AF65-F5344CB8AC3E}">
        <p14:creationId xmlns:p14="http://schemas.microsoft.com/office/powerpoint/2010/main" val="519035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BB28E8A2-2D1C-3F63-2C71-DE106C22F9B9}"/>
              </a:ext>
            </a:extLst>
          </p:cNvPr>
          <p:cNvPicPr>
            <a:picLocks noChangeAspect="1"/>
          </p:cNvPicPr>
          <p:nvPr/>
        </p:nvPicPr>
        <p:blipFill>
          <a:blip r:embed="rId2"/>
          <a:stretch>
            <a:fillRect/>
          </a:stretch>
        </p:blipFill>
        <p:spPr>
          <a:xfrm>
            <a:off x="0" y="3219748"/>
            <a:ext cx="7559675" cy="4252317"/>
          </a:xfrm>
          <a:prstGeom prst="rect">
            <a:avLst/>
          </a:prstGeom>
        </p:spPr>
      </p:pic>
    </p:spTree>
    <p:extLst>
      <p:ext uri="{BB962C8B-B14F-4D97-AF65-F5344CB8AC3E}">
        <p14:creationId xmlns:p14="http://schemas.microsoft.com/office/powerpoint/2010/main" val="3714783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rgbClr val="DC5223"/>
        </a:soli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8197C538-F605-4470-B8E7-E81A57470B0C}"/>
              </a:ext>
            </a:extLst>
          </p:cNvPr>
          <p:cNvSpPr txBox="1"/>
          <p:nvPr/>
        </p:nvSpPr>
        <p:spPr>
          <a:xfrm>
            <a:off x="1377607" y="4080885"/>
            <a:ext cx="4804461" cy="1446550"/>
          </a:xfrm>
          <a:prstGeom prst="rect">
            <a:avLst/>
          </a:prstGeom>
          <a:noFill/>
        </p:spPr>
        <p:txBody>
          <a:bodyPr wrap="square" rtlCol="0">
            <a:spAutoFit/>
          </a:bodyPr>
          <a:lstStyle/>
          <a:p>
            <a:pPr algn="ctr" defTabSz="567019" rtl="1"/>
            <a:r>
              <a:rPr lang="ar-EG" sz="3200" b="1" dirty="0">
                <a:solidFill>
                  <a:srgbClr val="222222"/>
                </a:solidFill>
                <a:latin typeface="Arial" panose="020B0604020202020204" pitchFamily="34" charset="0"/>
                <a:cs typeface="Arial" panose="020B0604020202020204" pitchFamily="34" charset="0"/>
              </a:rPr>
              <a:t>الخط  المستخدم</a:t>
            </a:r>
            <a:r>
              <a:rPr lang="en-GB" sz="3200" b="1" dirty="0">
                <a:solidFill>
                  <a:srgbClr val="222222"/>
                </a:solidFill>
                <a:latin typeface="Arial" panose="020B0604020202020204" pitchFamily="34" charset="0"/>
                <a:cs typeface="Arial" panose="020B0604020202020204" pitchFamily="34" charset="0"/>
              </a:rPr>
              <a:t> </a:t>
            </a:r>
            <a:r>
              <a:rPr lang="en-US" sz="3200" b="1" dirty="0">
                <a:solidFill>
                  <a:srgbClr val="222222"/>
                </a:solidFill>
                <a:latin typeface="Arial" panose="020B0604020202020204" pitchFamily="34" charset="0"/>
                <a:cs typeface="Arial" panose="020B0604020202020204" pitchFamily="34" charset="0"/>
              </a:rPr>
              <a:t> </a:t>
            </a:r>
            <a:r>
              <a:rPr lang="ar-EG" sz="3200" b="1" dirty="0">
                <a:solidFill>
                  <a:srgbClr val="222222"/>
                </a:solidFill>
                <a:latin typeface="Arial" panose="020B0604020202020204" pitchFamily="34" charset="0"/>
                <a:cs typeface="Arial" panose="020B0604020202020204" pitchFamily="34" charset="0"/>
              </a:rPr>
              <a:t> في القالب  </a:t>
            </a:r>
            <a:r>
              <a:rPr lang="en-US" sz="3200" b="1" dirty="0">
                <a:solidFill>
                  <a:srgbClr val="222222"/>
                </a:solidFill>
                <a:latin typeface="Arial" panose="020B0604020202020204" pitchFamily="34" charset="0"/>
                <a:cs typeface="Arial" panose="020B0604020202020204" pitchFamily="34" charset="0"/>
              </a:rPr>
              <a:t>    </a:t>
            </a:r>
            <a:r>
              <a:rPr lang="ar-SA" sz="3200" b="1" dirty="0">
                <a:solidFill>
                  <a:srgbClr val="222222"/>
                </a:solidFill>
                <a:latin typeface="Arial" panose="020B0604020202020204" pitchFamily="34" charset="0"/>
                <a:cs typeface="Arial" panose="020B0604020202020204" pitchFamily="34" charset="0"/>
              </a:rPr>
              <a:t> </a:t>
            </a:r>
          </a:p>
          <a:p>
            <a:pPr algn="ctr" defTabSz="567019" rtl="1"/>
            <a:r>
              <a:rPr lang="en-GB" sz="2400" b="1" dirty="0">
                <a:solidFill>
                  <a:prstClr val="white"/>
                </a:solidFill>
                <a:latin typeface="Arial" panose="020B0604020202020204" pitchFamily="34" charset="0"/>
                <a:cs typeface="Arial" panose="020B0604020202020204" pitchFamily="34" charset="0"/>
              </a:rPr>
              <a:t>Almarai</a:t>
            </a:r>
            <a:r>
              <a:rPr lang="en-GB" b="1" dirty="0">
                <a:solidFill>
                  <a:prstClr val="white"/>
                </a:solidFill>
                <a:latin typeface="Arial" panose="020B0604020202020204" pitchFamily="34" charset="0"/>
                <a:cs typeface="Arial" panose="020B0604020202020204" pitchFamily="34" charset="0"/>
              </a:rPr>
              <a:t> </a:t>
            </a:r>
            <a:endParaRPr lang="ar-SA" b="1" dirty="0">
              <a:solidFill>
                <a:prstClr val="white"/>
              </a:solidFill>
              <a:latin typeface="Arial" panose="020B0604020202020204" pitchFamily="34" charset="0"/>
              <a:cs typeface="Arial" panose="020B0604020202020204" pitchFamily="34" charset="0"/>
            </a:endParaRPr>
          </a:p>
          <a:p>
            <a:pPr algn="ctr" defTabSz="567019" rtl="1"/>
            <a:r>
              <a:rPr lang="ar-EG" sz="3200" b="1" dirty="0">
                <a:solidFill>
                  <a:schemeClr val="accent1">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الرابط</a:t>
            </a:r>
            <a:endParaRPr lang="ar-EG" sz="3200" b="1" dirty="0">
              <a:solidFill>
                <a:srgbClr val="4472C4">
                  <a:lumMod val="50000"/>
                </a:srgbClr>
              </a:solidFill>
              <a:latin typeface="Arial" panose="020B0604020202020204" pitchFamily="34" charset="0"/>
              <a:cs typeface="Arial" panose="020B0604020202020204" pitchFamily="34" charset="0"/>
            </a:endParaRPr>
          </a:p>
        </p:txBody>
      </p:sp>
      <p:sp>
        <p:nvSpPr>
          <p:cNvPr id="8" name="Rectangle 4">
            <a:extLst>
              <a:ext uri="{FF2B5EF4-FFF2-40B4-BE49-F238E27FC236}">
                <a16:creationId xmlns:a16="http://schemas.microsoft.com/office/drawing/2014/main" id="{E82C14B5-31EE-4DEA-92CF-433615C23E51}"/>
              </a:ext>
            </a:extLst>
          </p:cNvPr>
          <p:cNvSpPr>
            <a:spLocks noChangeArrowheads="1"/>
          </p:cNvSpPr>
          <p:nvPr/>
        </p:nvSpPr>
        <p:spPr bwMode="auto">
          <a:xfrm>
            <a:off x="7559610" y="2775583"/>
            <a:ext cx="65" cy="15581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872" rIns="0" bIns="-7872" numCol="1" anchor="ctr" anchorCtr="0" compatLnSpc="1">
            <a:prstTxWarp prst="textNoShape">
              <a:avLst/>
            </a:prstTxWarp>
            <a:spAutoFit/>
          </a:bodyPr>
          <a:lstStyle/>
          <a:p>
            <a:pPr algn="r" defTabSz="567019" eaLnBrk="0" fontAlgn="base" hangingPunct="0">
              <a:spcBef>
                <a:spcPct val="0"/>
              </a:spcBef>
              <a:spcAft>
                <a:spcPct val="0"/>
              </a:spcAft>
            </a:pPr>
            <a:endParaRPr lang="en-US" altLang="en-US" sz="1116" dirty="0">
              <a:latin typeface="Arial" panose="020B0604020202020204" pitchFamily="34" charset="0"/>
              <a:cs typeface="Cairo" panose="00000500000000000000" pitchFamily="2" charset="-78"/>
            </a:endParaRPr>
          </a:p>
        </p:txBody>
      </p:sp>
      <p:sp>
        <p:nvSpPr>
          <p:cNvPr id="9" name="مربع نص 8">
            <a:extLst>
              <a:ext uri="{FF2B5EF4-FFF2-40B4-BE49-F238E27FC236}">
                <a16:creationId xmlns:a16="http://schemas.microsoft.com/office/drawing/2014/main" id="{1C4F0F2F-DFC6-49FA-A149-8246FD7A06D5}"/>
              </a:ext>
            </a:extLst>
          </p:cNvPr>
          <p:cNvSpPr txBox="1"/>
          <p:nvPr/>
        </p:nvSpPr>
        <p:spPr>
          <a:xfrm>
            <a:off x="20" y="1970530"/>
            <a:ext cx="7559635" cy="1877437"/>
          </a:xfrm>
          <a:prstGeom prst="rect">
            <a:avLst/>
          </a:prstGeom>
          <a:noFill/>
        </p:spPr>
        <p:txBody>
          <a:bodyPr wrap="square" rtlCol="0">
            <a:spAutoFit/>
          </a:bodyPr>
          <a:lstStyle/>
          <a:p>
            <a:pPr algn="ctr"/>
            <a:r>
              <a:rPr lang="ar-EG" sz="4400" b="1" dirty="0">
                <a:solidFill>
                  <a:schemeClr val="bg1"/>
                </a:solidFill>
                <a:latin typeface="Arial" panose="020B0604020202020204" pitchFamily="34" charset="0"/>
                <a:cs typeface="Arial" panose="020B0604020202020204" pitchFamily="34" charset="0"/>
              </a:rPr>
              <a:t>تم تصميم هذا القالب بواسط</a:t>
            </a:r>
            <a:r>
              <a:rPr lang="ar-SA" sz="4400" b="1" dirty="0">
                <a:solidFill>
                  <a:schemeClr val="bg1"/>
                </a:solidFill>
                <a:latin typeface="Arial" panose="020B0604020202020204" pitchFamily="34" charset="0"/>
                <a:cs typeface="Arial" panose="020B0604020202020204" pitchFamily="34" charset="0"/>
              </a:rPr>
              <a:t>ة</a:t>
            </a:r>
          </a:p>
          <a:p>
            <a:pPr algn="ctr"/>
            <a:r>
              <a:rPr lang="en-GB" sz="4400" b="1" dirty="0">
                <a:solidFill>
                  <a:schemeClr val="bg1"/>
                </a:solidFill>
                <a:latin typeface="Arial" panose="020B0604020202020204" pitchFamily="34" charset="0"/>
                <a:cs typeface="Arial" panose="020B0604020202020204" pitchFamily="34" charset="0"/>
              </a:rPr>
              <a:t> </a:t>
            </a:r>
            <a:r>
              <a:rPr lang="ar-EG" sz="4400" b="1" dirty="0">
                <a:solidFill>
                  <a:schemeClr val="bg1"/>
                </a:solidFill>
                <a:latin typeface="Arial" panose="020B0604020202020204" pitchFamily="34" charset="0"/>
                <a:cs typeface="Arial" panose="020B0604020202020204" pitchFamily="34" charset="0"/>
              </a:rPr>
              <a:t> </a:t>
            </a:r>
            <a:r>
              <a:rPr lang="en-US" sz="7200" b="1" dirty="0">
                <a:solidFill>
                  <a:schemeClr val="bg1"/>
                </a:solidFill>
                <a:latin typeface="Arial" panose="020B0604020202020204" pitchFamily="34" charset="0"/>
                <a:cs typeface="Arial" panose="020B0604020202020204" pitchFamily="34" charset="0"/>
              </a:rPr>
              <a:t>ingez-ppt.com</a:t>
            </a:r>
            <a:endParaRPr lang="en-GB" sz="4400" b="1" dirty="0">
              <a:solidFill>
                <a:schemeClr val="bg1"/>
              </a:solidFill>
              <a:latin typeface="Arial" panose="020B0604020202020204" pitchFamily="34" charset="0"/>
              <a:cs typeface="Arial" panose="020B0604020202020204" pitchFamily="34" charset="0"/>
            </a:endParaRPr>
          </a:p>
        </p:txBody>
      </p:sp>
      <p:sp>
        <p:nvSpPr>
          <p:cNvPr id="7" name="مربع نص 6">
            <a:extLst>
              <a:ext uri="{FF2B5EF4-FFF2-40B4-BE49-F238E27FC236}">
                <a16:creationId xmlns:a16="http://schemas.microsoft.com/office/drawing/2014/main" id="{D0DD99C7-B0F2-42C9-8154-DC9D5C52B44D}"/>
              </a:ext>
            </a:extLst>
          </p:cNvPr>
          <p:cNvSpPr txBox="1"/>
          <p:nvPr/>
        </p:nvSpPr>
        <p:spPr>
          <a:xfrm>
            <a:off x="-1" y="7296928"/>
            <a:ext cx="7559675" cy="1569660"/>
          </a:xfrm>
          <a:prstGeom prst="rect">
            <a:avLst/>
          </a:prstGeom>
          <a:noFill/>
        </p:spPr>
        <p:txBody>
          <a:bodyPr wrap="square">
            <a:spAutoFit/>
          </a:bodyPr>
          <a:lstStyle/>
          <a:p>
            <a:pPr algn="ctr" rtl="1"/>
            <a:br>
              <a:rPr lang="ar-SA" sz="2400" b="1" i="1" dirty="0">
                <a:solidFill>
                  <a:srgbClr val="FFC94D"/>
                </a:solidFill>
                <a:latin typeface="Times New Roman" panose="02020603050405020304" pitchFamily="18" charset="0"/>
              </a:rPr>
            </a:br>
            <a:r>
              <a:rPr lang="ar-SA" sz="2400" b="1" i="1" dirty="0">
                <a:solidFill>
                  <a:srgbClr val="FFC94D"/>
                </a:solidFill>
                <a:latin typeface="Times New Roman" panose="02020603050405020304" pitchFamily="18" charset="0"/>
              </a:rPr>
              <a:t>*تم تصميم هذا القالب بواسطة موقع انجز </a:t>
            </a:r>
            <a:r>
              <a:rPr lang="en-US" sz="2400" b="1" i="1" dirty="0">
                <a:solidFill>
                  <a:srgbClr val="FFC94D"/>
                </a:solidFill>
                <a:latin typeface="Times New Roman" panose="02020603050405020304" pitchFamily="18" charset="0"/>
              </a:rPr>
              <a:t>ingez-ppt </a:t>
            </a:r>
            <a:r>
              <a:rPr lang="ar-SA" sz="2400" b="1" i="1" dirty="0">
                <a:solidFill>
                  <a:srgbClr val="FFC94D"/>
                </a:solidFill>
                <a:latin typeface="Times New Roman" panose="02020603050405020304" pitchFamily="18" charset="0"/>
              </a:rPr>
              <a:t>ولا يحق لأي شخص إعادة نشر أو توزيع ملفات القوالب أو إصدارات معدلة في مواقع أخرى بدون إذن خطي من انجز</a:t>
            </a:r>
            <a:endParaRPr lang="ar-SA" sz="2400" dirty="0">
              <a:solidFill>
                <a:srgbClr val="FFC94D"/>
              </a:solidFill>
            </a:endParaRPr>
          </a:p>
        </p:txBody>
      </p:sp>
    </p:spTree>
    <p:extLst>
      <p:ext uri="{BB962C8B-B14F-4D97-AF65-F5344CB8AC3E}">
        <p14:creationId xmlns:p14="http://schemas.microsoft.com/office/powerpoint/2010/main" val="1487315265"/>
      </p:ext>
    </p:extLst>
  </p:cSld>
  <p:clrMapOvr>
    <a:masterClrMapping/>
  </p:clrMapOvr>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275</Words>
  <Application>Microsoft Office PowerPoint</Application>
  <PresentationFormat>مخصص</PresentationFormat>
  <Paragraphs>48</Paragraphs>
  <Slides>3</Slides>
  <Notes>2</Notes>
  <HiddenSlides>1</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3</vt:i4>
      </vt:variant>
    </vt:vector>
  </HeadingPairs>
  <TitlesOfParts>
    <vt:vector size="9" baseType="lpstr">
      <vt:lpstr>Calibri</vt:lpstr>
      <vt:lpstr>Almarai</vt:lpstr>
      <vt:lpstr>Arial</vt:lpstr>
      <vt:lpstr>Calibri Light</vt:lpstr>
      <vt:lpstr>Times New Roman</vt:lpstr>
      <vt:lpstr>نسق Office</vt:lpstr>
      <vt:lpstr>عرض تقديمي في PowerPoint</vt:lpstr>
      <vt:lpstr>عرض تقديمي في PowerPoint</vt:lpstr>
      <vt:lpstr>عرض تقديمي في PowerPoint</vt:lpstr>
    </vt:vector>
  </TitlesOfParts>
  <Manager>انجز ingez-ppt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https://ingez-ppt.blogspot.com/</dc:title>
  <dc:creator>https://ingez-ppt.blogspot.com/;https://ingez-ppt.blogspot.com/</dc:creator>
  <cp:lastModifiedBy>ingez-ppt.com</cp:lastModifiedBy>
  <cp:revision>1</cp:revision>
  <dcterms:created xsi:type="dcterms:W3CDTF">2020-06-12T12:56:01Z</dcterms:created>
  <dcterms:modified xsi:type="dcterms:W3CDTF">2023-04-16T01:42:51Z</dcterms:modified>
</cp:coreProperties>
</file>