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Lst>
  <p:notesMasterIdLst>
    <p:notesMasterId r:id="rId5"/>
  </p:notesMasterIdLst>
  <p:handoutMasterIdLst>
    <p:handoutMasterId r:id="rId6"/>
  </p:handoutMasterIdLst>
  <p:sldIdLst>
    <p:sldId id="469" r:id="rId2"/>
    <p:sldId id="468" r:id="rId3"/>
    <p:sldId id="316" r:id="rId4"/>
  </p:sldIdLst>
  <p:sldSz cx="7559675" cy="10691813"/>
  <p:notesSz cx="6858000" cy="9144000"/>
  <p:embeddedFontLst>
    <p:embeddedFont>
      <p:font typeface="Almarai" panose="020B0604020202020204" charset="-78"/>
      <p:regular r:id="rId7"/>
    </p:embeddedFont>
    <p:embeddedFont>
      <p:font typeface="Almarai Bold" panose="020B0604020202020204" charset="-78"/>
      <p:bold r:id="rId8"/>
    </p:embeddedFont>
    <p:embeddedFont>
      <p:font typeface="Almarai ExtraBold" charset="-78"/>
      <p:bold r:id="rId9"/>
    </p:embeddedFont>
    <p:embeddedFont>
      <p:font typeface="Cairo"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1" userDrawn="1">
          <p15:clr>
            <a:srgbClr val="A4A3A4"/>
          </p15:clr>
        </p15:guide>
        <p15:guide id="3" pos="4377" userDrawn="1">
          <p15:clr>
            <a:srgbClr val="A4A3A4"/>
          </p15:clr>
        </p15:guide>
        <p15:guide id="4" pos="2585" userDrawn="1">
          <p15:clr>
            <a:srgbClr val="A4A3A4"/>
          </p15:clr>
        </p15:guide>
        <p15:guide id="5" pos="32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881C"/>
    <a:srgbClr val="FBA668"/>
    <a:srgbClr val="212836"/>
    <a:srgbClr val="383839"/>
    <a:srgbClr val="414143"/>
    <a:srgbClr val="EFAF14"/>
    <a:srgbClr val="424242"/>
    <a:srgbClr val="595959"/>
    <a:srgbClr val="3BC3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8AAF0D-B563-4A86-B7A5-2FA693EAF1D8}" v="1" dt="2023-04-16T01:43:16.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5291" autoAdjust="0"/>
  </p:normalViewPr>
  <p:slideViewPr>
    <p:cSldViewPr snapToGrid="0" showGuides="1">
      <p:cViewPr varScale="1">
        <p:scale>
          <a:sx n="53" d="100"/>
          <a:sy n="53" d="100"/>
        </p:scale>
        <p:origin x="2578" y="106"/>
      </p:cViewPr>
      <p:guideLst>
        <p:guide orient="horz" pos="1961"/>
        <p:guide pos="4377"/>
        <p:guide pos="2585"/>
        <p:guide pos="3266"/>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6620A145-9720-44D9-A040-B0CB2D390024}"/>
    <pc:docChg chg="undo custSel addSld delSld modSld sldOrd delMainMaster">
      <pc:chgData name="hassan MH" userId="84cd2103f36ef0dc" providerId="LiveId" clId="{6620A145-9720-44D9-A040-B0CB2D390024}" dt="2020-07-27T11:09:38.307" v="144" actId="478"/>
      <pc:docMkLst>
        <pc:docMk/>
      </pc:docMkLst>
      <pc:sldChg chg="del">
        <pc:chgData name="hassan MH" userId="84cd2103f36ef0dc" providerId="LiveId" clId="{6620A145-9720-44D9-A040-B0CB2D390024}" dt="2020-07-27T10:56:24.959" v="0" actId="47"/>
        <pc:sldMkLst>
          <pc:docMk/>
          <pc:sldMk cId="3893368810" sldId="278"/>
        </pc:sldMkLst>
      </pc:sldChg>
      <pc:sldChg chg="addSp modSp del mod">
        <pc:chgData name="hassan MH" userId="84cd2103f36ef0dc" providerId="LiveId" clId="{6620A145-9720-44D9-A040-B0CB2D390024}" dt="2020-07-27T11:07:03.874" v="119" actId="47"/>
        <pc:sldMkLst>
          <pc:docMk/>
          <pc:sldMk cId="1055563182" sldId="280"/>
        </pc:sldMkLst>
        <pc:spChg chg="add mod">
          <ac:chgData name="hassan MH" userId="84cd2103f36ef0dc" providerId="LiveId" clId="{6620A145-9720-44D9-A040-B0CB2D390024}" dt="2020-07-27T10:58:52.220" v="37" actId="2085"/>
          <ac:spMkLst>
            <pc:docMk/>
            <pc:sldMk cId="1055563182" sldId="280"/>
            <ac:spMk id="6" creationId="{34A54C08-7E53-41E3-9A62-3A2A26032F09}"/>
          </ac:spMkLst>
        </pc:spChg>
        <pc:spChg chg="mod">
          <ac:chgData name="hassan MH" userId="84cd2103f36ef0dc" providerId="LiveId" clId="{6620A145-9720-44D9-A040-B0CB2D390024}" dt="2020-07-27T10:57:15.072" v="13" actId="1582"/>
          <ac:spMkLst>
            <pc:docMk/>
            <pc:sldMk cId="1055563182" sldId="280"/>
            <ac:spMk id="81" creationId="{A911AC0B-C61B-4D4E-BD2F-FC3665C8312B}"/>
          </ac:spMkLst>
        </pc:spChg>
        <pc:spChg chg="mod">
          <ac:chgData name="hassan MH" userId="84cd2103f36ef0dc" providerId="LiveId" clId="{6620A145-9720-44D9-A040-B0CB2D390024}" dt="2020-07-27T10:56:51.981" v="11" actId="207"/>
          <ac:spMkLst>
            <pc:docMk/>
            <pc:sldMk cId="1055563182" sldId="280"/>
            <ac:spMk id="82" creationId="{028D4CB9-0BE6-456E-9E13-F50DD75DDD25}"/>
          </ac:spMkLst>
        </pc:spChg>
        <pc:spChg chg="add mod">
          <ac:chgData name="hassan MH" userId="84cd2103f36ef0dc" providerId="LiveId" clId="{6620A145-9720-44D9-A040-B0CB2D390024}" dt="2020-07-27T10:58:54.890" v="38" actId="571"/>
          <ac:spMkLst>
            <pc:docMk/>
            <pc:sldMk cId="1055563182" sldId="280"/>
            <ac:spMk id="90" creationId="{E87AD7FB-24E5-4205-95C6-34CFC12DBA4A}"/>
          </ac:spMkLst>
        </pc:spChg>
        <pc:spChg chg="add mod">
          <ac:chgData name="hassan MH" userId="84cd2103f36ef0dc" providerId="LiveId" clId="{6620A145-9720-44D9-A040-B0CB2D390024}" dt="2020-07-27T10:58:58.721" v="39" actId="571"/>
          <ac:spMkLst>
            <pc:docMk/>
            <pc:sldMk cId="1055563182" sldId="280"/>
            <ac:spMk id="91" creationId="{A923FFEC-57C4-4EAE-8CD8-7493A178087C}"/>
          </ac:spMkLst>
        </pc:spChg>
        <pc:spChg chg="add mod">
          <ac:chgData name="hassan MH" userId="84cd2103f36ef0dc" providerId="LiveId" clId="{6620A145-9720-44D9-A040-B0CB2D390024}" dt="2020-07-27T10:59:01.759" v="41" actId="948"/>
          <ac:spMkLst>
            <pc:docMk/>
            <pc:sldMk cId="1055563182" sldId="280"/>
            <ac:spMk id="92" creationId="{F7847843-C97B-4298-941B-61697DD6A465}"/>
          </ac:spMkLst>
        </pc:spChg>
        <pc:spChg chg="add mod">
          <ac:chgData name="hassan MH" userId="84cd2103f36ef0dc" providerId="LiveId" clId="{6620A145-9720-44D9-A040-B0CB2D390024}" dt="2020-07-27T10:59:38.002" v="50" actId="571"/>
          <ac:spMkLst>
            <pc:docMk/>
            <pc:sldMk cId="1055563182" sldId="280"/>
            <ac:spMk id="96" creationId="{FCD72AD6-24EE-483E-8626-2552F2591042}"/>
          </ac:spMkLst>
        </pc:spChg>
        <pc:spChg chg="add mod">
          <ac:chgData name="hassan MH" userId="84cd2103f36ef0dc" providerId="LiveId" clId="{6620A145-9720-44D9-A040-B0CB2D390024}" dt="2020-07-27T10:59:40.011" v="51" actId="571"/>
          <ac:spMkLst>
            <pc:docMk/>
            <pc:sldMk cId="1055563182" sldId="280"/>
            <ac:spMk id="97" creationId="{4449DB6A-997A-493B-8419-1563114FEC15}"/>
          </ac:spMkLst>
        </pc:spChg>
        <pc:spChg chg="add mod">
          <ac:chgData name="hassan MH" userId="84cd2103f36ef0dc" providerId="LiveId" clId="{6620A145-9720-44D9-A040-B0CB2D390024}" dt="2020-07-27T10:59:41.723" v="52" actId="571"/>
          <ac:spMkLst>
            <pc:docMk/>
            <pc:sldMk cId="1055563182" sldId="280"/>
            <ac:spMk id="98" creationId="{E48C4915-FE14-4B67-B6EC-F9A7091E00D3}"/>
          </ac:spMkLst>
        </pc:spChg>
        <pc:spChg chg="mod">
          <ac:chgData name="hassan MH" userId="84cd2103f36ef0dc" providerId="LiveId" clId="{6620A145-9720-44D9-A040-B0CB2D390024}" dt="2020-07-27T10:57:33.027" v="17" actId="207"/>
          <ac:spMkLst>
            <pc:docMk/>
            <pc:sldMk cId="1055563182" sldId="280"/>
            <ac:spMk id="172" creationId="{6F499F90-B930-4512-A1ED-B95D36F121F9}"/>
          </ac:spMkLst>
        </pc:spChg>
        <pc:spChg chg="mod">
          <ac:chgData name="hassan MH" userId="84cd2103f36ef0dc" providerId="LiveId" clId="{6620A145-9720-44D9-A040-B0CB2D390024}" dt="2020-07-27T11:00:16.914" v="55" actId="14100"/>
          <ac:spMkLst>
            <pc:docMk/>
            <pc:sldMk cId="1055563182" sldId="280"/>
            <ac:spMk id="174" creationId="{953A159A-CDE6-421B-B1C8-B26E611A51D0}"/>
          </ac:spMkLst>
        </pc:spChg>
        <pc:spChg chg="mod">
          <ac:chgData name="hassan MH" userId="84cd2103f36ef0dc" providerId="LiveId" clId="{6620A145-9720-44D9-A040-B0CB2D390024}" dt="2020-07-27T10:57:38.060" v="19" actId="207"/>
          <ac:spMkLst>
            <pc:docMk/>
            <pc:sldMk cId="1055563182" sldId="280"/>
            <ac:spMk id="176" creationId="{D71A3A16-D3C2-4B1F-AFF9-B4970BB355A8}"/>
          </ac:spMkLst>
        </pc:spChg>
        <pc:spChg chg="mod">
          <ac:chgData name="hassan MH" userId="84cd2103f36ef0dc" providerId="LiveId" clId="{6620A145-9720-44D9-A040-B0CB2D390024}" dt="2020-07-27T11:00:20.082" v="56" actId="14100"/>
          <ac:spMkLst>
            <pc:docMk/>
            <pc:sldMk cId="1055563182" sldId="280"/>
            <ac:spMk id="178" creationId="{57136B04-5EDD-4C9F-AC76-BF85234CAFB9}"/>
          </ac:spMkLst>
        </pc:spChg>
        <pc:spChg chg="mod">
          <ac:chgData name="hassan MH" userId="84cd2103f36ef0dc" providerId="LiveId" clId="{6620A145-9720-44D9-A040-B0CB2D390024}" dt="2020-07-27T10:57:49.425" v="23" actId="14100"/>
          <ac:spMkLst>
            <pc:docMk/>
            <pc:sldMk cId="1055563182" sldId="280"/>
            <ac:spMk id="180" creationId="{C1B2734D-96EB-4C46-A5E5-84C3A8763E42}"/>
          </ac:spMkLst>
        </pc:spChg>
        <pc:spChg chg="mod">
          <ac:chgData name="hassan MH" userId="84cd2103f36ef0dc" providerId="LiveId" clId="{6620A145-9720-44D9-A040-B0CB2D390024}" dt="2020-07-27T10:57:21.627" v="14" actId="207"/>
          <ac:spMkLst>
            <pc:docMk/>
            <pc:sldMk cId="1055563182" sldId="280"/>
            <ac:spMk id="182" creationId="{72CAD109-8BC1-4180-8D8F-C308A02F43C9}"/>
          </ac:spMkLst>
        </pc:spChg>
        <pc:spChg chg="mod">
          <ac:chgData name="hassan MH" userId="84cd2103f36ef0dc" providerId="LiveId" clId="{6620A145-9720-44D9-A040-B0CB2D390024}" dt="2020-07-27T10:57:25.318" v="15" actId="207"/>
          <ac:spMkLst>
            <pc:docMk/>
            <pc:sldMk cId="1055563182" sldId="280"/>
            <ac:spMk id="184" creationId="{8D6DDA29-C4F4-4F51-B03D-B221CC4DA273}"/>
          </ac:spMkLst>
        </pc:spChg>
        <pc:spChg chg="mod">
          <ac:chgData name="hassan MH" userId="84cd2103f36ef0dc" providerId="LiveId" clId="{6620A145-9720-44D9-A040-B0CB2D390024}" dt="2020-07-27T10:57:27.610" v="16" actId="207"/>
          <ac:spMkLst>
            <pc:docMk/>
            <pc:sldMk cId="1055563182" sldId="280"/>
            <ac:spMk id="186" creationId="{7BB42456-EFDD-4A03-8AA1-6E74B1249174}"/>
          </ac:spMkLst>
        </pc:spChg>
        <pc:spChg chg="mod">
          <ac:chgData name="hassan MH" userId="84cd2103f36ef0dc" providerId="LiveId" clId="{6620A145-9720-44D9-A040-B0CB2D390024}" dt="2020-07-27T11:03:31.129" v="76" actId="2711"/>
          <ac:spMkLst>
            <pc:docMk/>
            <pc:sldMk cId="1055563182" sldId="280"/>
            <ac:spMk id="188" creationId="{4D801318-B0C0-4E0D-82EB-8BE4137A9FC7}"/>
          </ac:spMkLst>
        </pc:spChg>
        <pc:spChg chg="mod">
          <ac:chgData name="hassan MH" userId="84cd2103f36ef0dc" providerId="LiveId" clId="{6620A145-9720-44D9-A040-B0CB2D390024}" dt="2020-07-27T11:03:33.761" v="77" actId="2711"/>
          <ac:spMkLst>
            <pc:docMk/>
            <pc:sldMk cId="1055563182" sldId="280"/>
            <ac:spMk id="189" creationId="{D23B33C7-D66E-4927-843D-8CBDE6B43627}"/>
          </ac:spMkLst>
        </pc:spChg>
        <pc:spChg chg="mod">
          <ac:chgData name="hassan MH" userId="84cd2103f36ef0dc" providerId="LiveId" clId="{6620A145-9720-44D9-A040-B0CB2D390024}" dt="2020-07-27T10:57:52.682" v="24" actId="207"/>
          <ac:spMkLst>
            <pc:docMk/>
            <pc:sldMk cId="1055563182" sldId="280"/>
            <ac:spMk id="197" creationId="{BF54A96E-D1F0-46F2-B768-367EAEAC01B7}"/>
          </ac:spMkLst>
        </pc:spChg>
        <pc:spChg chg="mod">
          <ac:chgData name="hassan MH" userId="84cd2103f36ef0dc" providerId="LiveId" clId="{6620A145-9720-44D9-A040-B0CB2D390024}" dt="2020-07-27T10:57:55.273" v="25" actId="207"/>
          <ac:spMkLst>
            <pc:docMk/>
            <pc:sldMk cId="1055563182" sldId="280"/>
            <ac:spMk id="199" creationId="{FCBB230C-8699-44AC-A8C2-F7BAB9AEC268}"/>
          </ac:spMkLst>
        </pc:spChg>
        <pc:spChg chg="mod">
          <ac:chgData name="hassan MH" userId="84cd2103f36ef0dc" providerId="LiveId" clId="{6620A145-9720-44D9-A040-B0CB2D390024}" dt="2020-07-27T11:00:25.602" v="57" actId="14100"/>
          <ac:spMkLst>
            <pc:docMk/>
            <pc:sldMk cId="1055563182" sldId="280"/>
            <ac:spMk id="201" creationId="{50575C4F-D31B-4252-B838-7769D8710FEB}"/>
          </ac:spMkLst>
        </pc:spChg>
        <pc:spChg chg="mod">
          <ac:chgData name="hassan MH" userId="84cd2103f36ef0dc" providerId="LiveId" clId="{6620A145-9720-44D9-A040-B0CB2D390024}" dt="2020-07-27T11:03:36.897" v="78" actId="2711"/>
          <ac:spMkLst>
            <pc:docMk/>
            <pc:sldMk cId="1055563182" sldId="280"/>
            <ac:spMk id="205" creationId="{8BA240C7-27AF-44EF-926F-90E852595478}"/>
          </ac:spMkLst>
        </pc:spChg>
        <pc:spChg chg="mod">
          <ac:chgData name="hassan MH" userId="84cd2103f36ef0dc" providerId="LiveId" clId="{6620A145-9720-44D9-A040-B0CB2D390024}" dt="2020-07-27T11:03:38.462" v="79" actId="2711"/>
          <ac:spMkLst>
            <pc:docMk/>
            <pc:sldMk cId="1055563182" sldId="280"/>
            <ac:spMk id="218" creationId="{339EADA3-5864-4A49-9FDF-0C9CDCCE4161}"/>
          </ac:spMkLst>
        </pc:spChg>
        <pc:spChg chg="mod">
          <ac:chgData name="hassan MH" userId="84cd2103f36ef0dc" providerId="LiveId" clId="{6620A145-9720-44D9-A040-B0CB2D390024}" dt="2020-07-27T11:03:46.489" v="80" actId="2711"/>
          <ac:spMkLst>
            <pc:docMk/>
            <pc:sldMk cId="1055563182" sldId="280"/>
            <ac:spMk id="229" creationId="{2B5AFF78-A040-420A-8F8C-B6113B280E77}"/>
          </ac:spMkLst>
        </pc:spChg>
        <pc:picChg chg="add mod">
          <ac:chgData name="hassan MH" userId="84cd2103f36ef0dc" providerId="LiveId" clId="{6620A145-9720-44D9-A040-B0CB2D390024}" dt="2020-07-27T11:00:41.378" v="58" actId="1076"/>
          <ac:picMkLst>
            <pc:docMk/>
            <pc:sldMk cId="1055563182" sldId="280"/>
            <ac:picMk id="3" creationId="{8DCCAC5D-3213-43A9-918D-913A8230944B}"/>
          </ac:picMkLst>
        </pc:picChg>
        <pc:cxnChg chg="add mod">
          <ac:chgData name="hassan MH" userId="84cd2103f36ef0dc" providerId="LiveId" clId="{6620A145-9720-44D9-A040-B0CB2D390024}" dt="2020-07-27T10:59:18.816" v="47" actId="1037"/>
          <ac:cxnSpMkLst>
            <pc:docMk/>
            <pc:sldMk cId="1055563182" sldId="280"/>
            <ac:cxnSpMk id="89" creationId="{8A0A57CD-8EF3-46BF-99F7-3AF8C7513771}"/>
          </ac:cxnSpMkLst>
        </pc:cxnChg>
        <pc:cxnChg chg="add mod">
          <ac:chgData name="hassan MH" userId="84cd2103f36ef0dc" providerId="LiveId" clId="{6620A145-9720-44D9-A040-B0CB2D390024}" dt="2020-07-27T10:59:53.097" v="53" actId="14100"/>
          <ac:cxnSpMkLst>
            <pc:docMk/>
            <pc:sldMk cId="1055563182" sldId="280"/>
            <ac:cxnSpMk id="94" creationId="{E137602A-374B-4408-B255-3075ADCA81CA}"/>
          </ac:cxnSpMkLst>
        </pc:cxnChg>
      </pc:sldChg>
      <pc:sldChg chg="delSp modSp add mod ord">
        <pc:chgData name="hassan MH" userId="84cd2103f36ef0dc" providerId="LiveId" clId="{6620A145-9720-44D9-A040-B0CB2D390024}" dt="2020-07-27T11:09:38.307" v="144" actId="478"/>
        <pc:sldMkLst>
          <pc:docMk/>
          <pc:sldMk cId="1906547679" sldId="281"/>
        </pc:sldMkLst>
        <pc:spChg chg="mod">
          <ac:chgData name="hassan MH" userId="84cd2103f36ef0dc" providerId="LiveId" clId="{6620A145-9720-44D9-A040-B0CB2D390024}" dt="2020-07-27T11:08:07.419" v="125" actId="1076"/>
          <ac:spMkLst>
            <pc:docMk/>
            <pc:sldMk cId="1906547679" sldId="281"/>
            <ac:spMk id="6" creationId="{34A54C08-7E53-41E3-9A62-3A2A26032F09}"/>
          </ac:spMkLst>
        </pc:spChg>
        <pc:spChg chg="mod">
          <ac:chgData name="hassan MH" userId="84cd2103f36ef0dc" providerId="LiveId" clId="{6620A145-9720-44D9-A040-B0CB2D390024}" dt="2020-07-27T11:08:51.754" v="141" actId="1076"/>
          <ac:spMkLst>
            <pc:docMk/>
            <pc:sldMk cId="1906547679" sldId="281"/>
            <ac:spMk id="81" creationId="{A911AC0B-C61B-4D4E-BD2F-FC3665C8312B}"/>
          </ac:spMkLst>
        </pc:spChg>
        <pc:spChg chg="mod">
          <ac:chgData name="hassan MH" userId="84cd2103f36ef0dc" providerId="LiveId" clId="{6620A145-9720-44D9-A040-B0CB2D390024}" dt="2020-07-27T11:09:01.585" v="143" actId="1076"/>
          <ac:spMkLst>
            <pc:docMk/>
            <pc:sldMk cId="1906547679" sldId="281"/>
            <ac:spMk id="82" creationId="{028D4CB9-0BE6-456E-9E13-F50DD75DDD25}"/>
          </ac:spMkLst>
        </pc:spChg>
        <pc:spChg chg="mod">
          <ac:chgData name="hassan MH" userId="84cd2103f36ef0dc" providerId="LiveId" clId="{6620A145-9720-44D9-A040-B0CB2D390024}" dt="2020-07-27T11:09:01.585" v="143" actId="1076"/>
          <ac:spMkLst>
            <pc:docMk/>
            <pc:sldMk cId="1906547679" sldId="281"/>
            <ac:spMk id="83" creationId="{5A76AA9B-2C93-4201-9E75-16A9592C5E98}"/>
          </ac:spMkLst>
        </pc:spChg>
        <pc:spChg chg="mod">
          <ac:chgData name="hassan MH" userId="84cd2103f36ef0dc" providerId="LiveId" clId="{6620A145-9720-44D9-A040-B0CB2D390024}" dt="2020-07-27T11:08:07.419" v="125" actId="1076"/>
          <ac:spMkLst>
            <pc:docMk/>
            <pc:sldMk cId="1906547679" sldId="281"/>
            <ac:spMk id="90" creationId="{E87AD7FB-24E5-4205-95C6-34CFC12DBA4A}"/>
          </ac:spMkLst>
        </pc:spChg>
        <pc:spChg chg="mod">
          <ac:chgData name="hassan MH" userId="84cd2103f36ef0dc" providerId="LiveId" clId="{6620A145-9720-44D9-A040-B0CB2D390024}" dt="2020-07-27T11:08:07.419" v="125" actId="1076"/>
          <ac:spMkLst>
            <pc:docMk/>
            <pc:sldMk cId="1906547679" sldId="281"/>
            <ac:spMk id="91" creationId="{A923FFEC-57C4-4EAE-8CD8-7493A178087C}"/>
          </ac:spMkLst>
        </pc:spChg>
        <pc:spChg chg="mod">
          <ac:chgData name="hassan MH" userId="84cd2103f36ef0dc" providerId="LiveId" clId="{6620A145-9720-44D9-A040-B0CB2D390024}" dt="2020-07-27T11:08:07.419" v="125" actId="1076"/>
          <ac:spMkLst>
            <pc:docMk/>
            <pc:sldMk cId="1906547679" sldId="281"/>
            <ac:spMk id="92" creationId="{F7847843-C97B-4298-941B-61697DD6A465}"/>
          </ac:spMkLst>
        </pc:spChg>
        <pc:spChg chg="mod">
          <ac:chgData name="hassan MH" userId="84cd2103f36ef0dc" providerId="LiveId" clId="{6620A145-9720-44D9-A040-B0CB2D390024}" dt="2020-07-27T11:08:02.371" v="124" actId="1076"/>
          <ac:spMkLst>
            <pc:docMk/>
            <pc:sldMk cId="1906547679" sldId="281"/>
            <ac:spMk id="96" creationId="{FCD72AD6-24EE-483E-8626-2552F2591042}"/>
          </ac:spMkLst>
        </pc:spChg>
        <pc:spChg chg="mod">
          <ac:chgData name="hassan MH" userId="84cd2103f36ef0dc" providerId="LiveId" clId="{6620A145-9720-44D9-A040-B0CB2D390024}" dt="2020-07-27T11:08:02.371" v="124" actId="1076"/>
          <ac:spMkLst>
            <pc:docMk/>
            <pc:sldMk cId="1906547679" sldId="281"/>
            <ac:spMk id="97" creationId="{4449DB6A-997A-493B-8419-1563114FEC15}"/>
          </ac:spMkLst>
        </pc:spChg>
        <pc:spChg chg="mod">
          <ac:chgData name="hassan MH" userId="84cd2103f36ef0dc" providerId="LiveId" clId="{6620A145-9720-44D9-A040-B0CB2D390024}" dt="2020-07-27T11:08:02.371" v="124" actId="1076"/>
          <ac:spMkLst>
            <pc:docMk/>
            <pc:sldMk cId="1906547679" sldId="281"/>
            <ac:spMk id="98" creationId="{E48C4915-FE14-4B67-B6EC-F9A7091E00D3}"/>
          </ac:spMkLst>
        </pc:spChg>
        <pc:spChg chg="mod">
          <ac:chgData name="hassan MH" userId="84cd2103f36ef0dc" providerId="LiveId" clId="{6620A145-9720-44D9-A040-B0CB2D390024}" dt="2020-07-27T11:08:48.613" v="140" actId="1036"/>
          <ac:spMkLst>
            <pc:docMk/>
            <pc:sldMk cId="1906547679" sldId="281"/>
            <ac:spMk id="181" creationId="{8271E8F5-01DC-406B-980E-F1AFBB961C10}"/>
          </ac:spMkLst>
        </pc:spChg>
        <pc:spChg chg="mod">
          <ac:chgData name="hassan MH" userId="84cd2103f36ef0dc" providerId="LiveId" clId="{6620A145-9720-44D9-A040-B0CB2D390024}" dt="2020-07-27T11:08:48.613" v="140" actId="1036"/>
          <ac:spMkLst>
            <pc:docMk/>
            <pc:sldMk cId="1906547679" sldId="281"/>
            <ac:spMk id="182" creationId="{72CAD109-8BC1-4180-8D8F-C308A02F43C9}"/>
          </ac:spMkLst>
        </pc:spChg>
        <pc:spChg chg="mod">
          <ac:chgData name="hassan MH" userId="84cd2103f36ef0dc" providerId="LiveId" clId="{6620A145-9720-44D9-A040-B0CB2D390024}" dt="2020-07-27T11:08:48.613" v="140" actId="1036"/>
          <ac:spMkLst>
            <pc:docMk/>
            <pc:sldMk cId="1906547679" sldId="281"/>
            <ac:spMk id="183" creationId="{EDF17627-8CF9-43CD-A0BE-02E3C833BCB8}"/>
          </ac:spMkLst>
        </pc:spChg>
        <pc:spChg chg="mod">
          <ac:chgData name="hassan MH" userId="84cd2103f36ef0dc" providerId="LiveId" clId="{6620A145-9720-44D9-A040-B0CB2D390024}" dt="2020-07-27T11:08:48.613" v="140" actId="1036"/>
          <ac:spMkLst>
            <pc:docMk/>
            <pc:sldMk cId="1906547679" sldId="281"/>
            <ac:spMk id="184" creationId="{8D6DDA29-C4F4-4F51-B03D-B221CC4DA273}"/>
          </ac:spMkLst>
        </pc:spChg>
        <pc:spChg chg="mod">
          <ac:chgData name="hassan MH" userId="84cd2103f36ef0dc" providerId="LiveId" clId="{6620A145-9720-44D9-A040-B0CB2D390024}" dt="2020-07-27T11:08:48.613" v="140" actId="1036"/>
          <ac:spMkLst>
            <pc:docMk/>
            <pc:sldMk cId="1906547679" sldId="281"/>
            <ac:spMk id="185" creationId="{0DA2716E-5493-4A7C-8ECA-9F306C5159F3}"/>
          </ac:spMkLst>
        </pc:spChg>
        <pc:spChg chg="mod">
          <ac:chgData name="hassan MH" userId="84cd2103f36ef0dc" providerId="LiveId" clId="{6620A145-9720-44D9-A040-B0CB2D390024}" dt="2020-07-27T11:08:48.613" v="140" actId="1036"/>
          <ac:spMkLst>
            <pc:docMk/>
            <pc:sldMk cId="1906547679" sldId="281"/>
            <ac:spMk id="186" creationId="{7BB42456-EFDD-4A03-8AA1-6E74B1249174}"/>
          </ac:spMkLst>
        </pc:spChg>
        <pc:spChg chg="mod">
          <ac:chgData name="hassan MH" userId="84cd2103f36ef0dc" providerId="LiveId" clId="{6620A145-9720-44D9-A040-B0CB2D390024}" dt="2020-07-27T11:08:48.613" v="140" actId="1036"/>
          <ac:spMkLst>
            <pc:docMk/>
            <pc:sldMk cId="1906547679" sldId="281"/>
            <ac:spMk id="187" creationId="{19515179-7333-479D-8B8B-16D397A8BC95}"/>
          </ac:spMkLst>
        </pc:spChg>
        <pc:spChg chg="mod">
          <ac:chgData name="hassan MH" userId="84cd2103f36ef0dc" providerId="LiveId" clId="{6620A145-9720-44D9-A040-B0CB2D390024}" dt="2020-07-27T11:04:17.975" v="91" actId="2711"/>
          <ac:spMkLst>
            <pc:docMk/>
            <pc:sldMk cId="1906547679" sldId="281"/>
            <ac:spMk id="188" creationId="{4D801318-B0C0-4E0D-82EB-8BE4137A9FC7}"/>
          </ac:spMkLst>
        </pc:spChg>
        <pc:spChg chg="mod">
          <ac:chgData name="hassan MH" userId="84cd2103f36ef0dc" providerId="LiveId" clId="{6620A145-9720-44D9-A040-B0CB2D390024}" dt="2020-07-27T11:04:19.933" v="92" actId="2711"/>
          <ac:spMkLst>
            <pc:docMk/>
            <pc:sldMk cId="1906547679" sldId="281"/>
            <ac:spMk id="189" creationId="{D23B33C7-D66E-4927-843D-8CBDE6B43627}"/>
          </ac:spMkLst>
        </pc:spChg>
        <pc:spChg chg="mod">
          <ac:chgData name="hassan MH" userId="84cd2103f36ef0dc" providerId="LiveId" clId="{6620A145-9720-44D9-A040-B0CB2D390024}" dt="2020-07-27T11:08:07.419" v="125" actId="1076"/>
          <ac:spMkLst>
            <pc:docMk/>
            <pc:sldMk cId="1906547679" sldId="281"/>
            <ac:spMk id="205" creationId="{8BA240C7-27AF-44EF-926F-90E852595478}"/>
          </ac:spMkLst>
        </pc:spChg>
        <pc:spChg chg="mod">
          <ac:chgData name="hassan MH" userId="84cd2103f36ef0dc" providerId="LiveId" clId="{6620A145-9720-44D9-A040-B0CB2D390024}" dt="2020-07-27T11:08:07.419" v="125" actId="1076"/>
          <ac:spMkLst>
            <pc:docMk/>
            <pc:sldMk cId="1906547679" sldId="281"/>
            <ac:spMk id="206" creationId="{BC5EA17A-DDB5-4B16-8F25-BE95DC60D024}"/>
          </ac:spMkLst>
        </pc:spChg>
        <pc:spChg chg="mod">
          <ac:chgData name="hassan MH" userId="84cd2103f36ef0dc" providerId="LiveId" clId="{6620A145-9720-44D9-A040-B0CB2D390024}" dt="2020-07-27T11:08:07.419" v="125" actId="1076"/>
          <ac:spMkLst>
            <pc:docMk/>
            <pc:sldMk cId="1906547679" sldId="281"/>
            <ac:spMk id="207" creationId="{49E6E9B0-0929-4D26-947C-EBE6A20F22F8}"/>
          </ac:spMkLst>
        </pc:spChg>
        <pc:spChg chg="mod">
          <ac:chgData name="hassan MH" userId="84cd2103f36ef0dc" providerId="LiveId" clId="{6620A145-9720-44D9-A040-B0CB2D390024}" dt="2020-07-27T11:08:07.419" v="125" actId="1076"/>
          <ac:spMkLst>
            <pc:docMk/>
            <pc:sldMk cId="1906547679" sldId="281"/>
            <ac:spMk id="208" creationId="{D8998D04-3F66-4744-818E-06371E5F2DE2}"/>
          </ac:spMkLst>
        </pc:spChg>
        <pc:spChg chg="mod">
          <ac:chgData name="hassan MH" userId="84cd2103f36ef0dc" providerId="LiveId" clId="{6620A145-9720-44D9-A040-B0CB2D390024}" dt="2020-07-27T11:08:07.419" v="125" actId="1076"/>
          <ac:spMkLst>
            <pc:docMk/>
            <pc:sldMk cId="1906547679" sldId="281"/>
            <ac:spMk id="209" creationId="{EF2871FF-4A56-41F5-979F-B997E3CFAF8A}"/>
          </ac:spMkLst>
        </pc:spChg>
        <pc:spChg chg="mod">
          <ac:chgData name="hassan MH" userId="84cd2103f36ef0dc" providerId="LiveId" clId="{6620A145-9720-44D9-A040-B0CB2D390024}" dt="2020-07-27T11:08:07.419" v="125" actId="1076"/>
          <ac:spMkLst>
            <pc:docMk/>
            <pc:sldMk cId="1906547679" sldId="281"/>
            <ac:spMk id="210" creationId="{6A787C55-6D4F-48E3-AF81-655B572A0428}"/>
          </ac:spMkLst>
        </pc:spChg>
        <pc:spChg chg="mod">
          <ac:chgData name="hassan MH" userId="84cd2103f36ef0dc" providerId="LiveId" clId="{6620A145-9720-44D9-A040-B0CB2D390024}" dt="2020-07-27T11:08:07.419" v="125" actId="1076"/>
          <ac:spMkLst>
            <pc:docMk/>
            <pc:sldMk cId="1906547679" sldId="281"/>
            <ac:spMk id="211" creationId="{7B606362-A083-4D2B-86A5-D1BF5A60E879}"/>
          </ac:spMkLst>
        </pc:spChg>
        <pc:spChg chg="mod">
          <ac:chgData name="hassan MH" userId="84cd2103f36ef0dc" providerId="LiveId" clId="{6620A145-9720-44D9-A040-B0CB2D390024}" dt="2020-07-27T11:08:07.419" v="125" actId="1076"/>
          <ac:spMkLst>
            <pc:docMk/>
            <pc:sldMk cId="1906547679" sldId="281"/>
            <ac:spMk id="212" creationId="{8B346B35-50AF-4A03-A280-FCD11EBF82D7}"/>
          </ac:spMkLst>
        </pc:spChg>
        <pc:spChg chg="mod">
          <ac:chgData name="hassan MH" userId="84cd2103f36ef0dc" providerId="LiveId" clId="{6620A145-9720-44D9-A040-B0CB2D390024}" dt="2020-07-27T11:08:07.419" v="125" actId="1076"/>
          <ac:spMkLst>
            <pc:docMk/>
            <pc:sldMk cId="1906547679" sldId="281"/>
            <ac:spMk id="213" creationId="{C1F071A7-0DE9-4D1C-9AF8-2CEBB96867EA}"/>
          </ac:spMkLst>
        </pc:spChg>
        <pc:spChg chg="mod">
          <ac:chgData name="hassan MH" userId="84cd2103f36ef0dc" providerId="LiveId" clId="{6620A145-9720-44D9-A040-B0CB2D390024}" dt="2020-07-27T11:08:07.419" v="125" actId="1076"/>
          <ac:spMkLst>
            <pc:docMk/>
            <pc:sldMk cId="1906547679" sldId="281"/>
            <ac:spMk id="214" creationId="{51391D24-6C27-444B-91B3-FB5C89778970}"/>
          </ac:spMkLst>
        </pc:spChg>
        <pc:spChg chg="mod">
          <ac:chgData name="hassan MH" userId="84cd2103f36ef0dc" providerId="LiveId" clId="{6620A145-9720-44D9-A040-B0CB2D390024}" dt="2020-07-27T11:08:07.419" v="125" actId="1076"/>
          <ac:spMkLst>
            <pc:docMk/>
            <pc:sldMk cId="1906547679" sldId="281"/>
            <ac:spMk id="215" creationId="{96897303-89C6-4F4A-AAEB-9C8DC52CC27D}"/>
          </ac:spMkLst>
        </pc:spChg>
        <pc:spChg chg="mod">
          <ac:chgData name="hassan MH" userId="84cd2103f36ef0dc" providerId="LiveId" clId="{6620A145-9720-44D9-A040-B0CB2D390024}" dt="2020-07-27T11:08:07.419" v="125" actId="1076"/>
          <ac:spMkLst>
            <pc:docMk/>
            <pc:sldMk cId="1906547679" sldId="281"/>
            <ac:spMk id="216" creationId="{DAEE7137-4A05-4259-A70B-76EE341280FD}"/>
          </ac:spMkLst>
        </pc:spChg>
        <pc:spChg chg="mod">
          <ac:chgData name="hassan MH" userId="84cd2103f36ef0dc" providerId="LiveId" clId="{6620A145-9720-44D9-A040-B0CB2D390024}" dt="2020-07-27T11:08:07.419" v="125" actId="1076"/>
          <ac:spMkLst>
            <pc:docMk/>
            <pc:sldMk cId="1906547679" sldId="281"/>
            <ac:spMk id="217" creationId="{E4ADA76D-BC36-4C9A-B575-8790744FE1C0}"/>
          </ac:spMkLst>
        </pc:spChg>
        <pc:spChg chg="mod">
          <ac:chgData name="hassan MH" userId="84cd2103f36ef0dc" providerId="LiveId" clId="{6620A145-9720-44D9-A040-B0CB2D390024}" dt="2020-07-27T11:08:02.371" v="124" actId="1076"/>
          <ac:spMkLst>
            <pc:docMk/>
            <pc:sldMk cId="1906547679" sldId="281"/>
            <ac:spMk id="218" creationId="{339EADA3-5864-4A49-9FDF-0C9CDCCE4161}"/>
          </ac:spMkLst>
        </pc:spChg>
        <pc:spChg chg="mod">
          <ac:chgData name="hassan MH" userId="84cd2103f36ef0dc" providerId="LiveId" clId="{6620A145-9720-44D9-A040-B0CB2D390024}" dt="2020-07-27T11:08:02.371" v="124" actId="1076"/>
          <ac:spMkLst>
            <pc:docMk/>
            <pc:sldMk cId="1906547679" sldId="281"/>
            <ac:spMk id="219" creationId="{9B9535B9-C005-4254-858E-35CD14FCEDA6}"/>
          </ac:spMkLst>
        </pc:spChg>
        <pc:spChg chg="mod">
          <ac:chgData name="hassan MH" userId="84cd2103f36ef0dc" providerId="LiveId" clId="{6620A145-9720-44D9-A040-B0CB2D390024}" dt="2020-07-27T11:08:02.371" v="124" actId="1076"/>
          <ac:spMkLst>
            <pc:docMk/>
            <pc:sldMk cId="1906547679" sldId="281"/>
            <ac:spMk id="220" creationId="{0AE0D9AF-3737-4DBF-99D2-1B3FC5A4C71C}"/>
          </ac:spMkLst>
        </pc:spChg>
        <pc:spChg chg="mod">
          <ac:chgData name="hassan MH" userId="84cd2103f36ef0dc" providerId="LiveId" clId="{6620A145-9720-44D9-A040-B0CB2D390024}" dt="2020-07-27T11:08:02.371" v="124" actId="1076"/>
          <ac:spMkLst>
            <pc:docMk/>
            <pc:sldMk cId="1906547679" sldId="281"/>
            <ac:spMk id="221" creationId="{D7423E51-5AF1-4B8B-991D-14CBAE156743}"/>
          </ac:spMkLst>
        </pc:spChg>
        <pc:spChg chg="mod">
          <ac:chgData name="hassan MH" userId="84cd2103f36ef0dc" providerId="LiveId" clId="{6620A145-9720-44D9-A040-B0CB2D390024}" dt="2020-07-27T11:08:02.371" v="124" actId="1076"/>
          <ac:spMkLst>
            <pc:docMk/>
            <pc:sldMk cId="1906547679" sldId="281"/>
            <ac:spMk id="222" creationId="{996DB4C9-4D90-427B-AD23-5D0EBE46FC75}"/>
          </ac:spMkLst>
        </pc:spChg>
        <pc:spChg chg="mod">
          <ac:chgData name="hassan MH" userId="84cd2103f36ef0dc" providerId="LiveId" clId="{6620A145-9720-44D9-A040-B0CB2D390024}" dt="2020-07-27T11:08:02.371" v="124" actId="1076"/>
          <ac:spMkLst>
            <pc:docMk/>
            <pc:sldMk cId="1906547679" sldId="281"/>
            <ac:spMk id="223" creationId="{65640777-433A-414B-9944-E89FDC2CAB1D}"/>
          </ac:spMkLst>
        </pc:spChg>
        <pc:spChg chg="mod">
          <ac:chgData name="hassan MH" userId="84cd2103f36ef0dc" providerId="LiveId" clId="{6620A145-9720-44D9-A040-B0CB2D390024}" dt="2020-07-27T11:08:02.371" v="124" actId="1076"/>
          <ac:spMkLst>
            <pc:docMk/>
            <pc:sldMk cId="1906547679" sldId="281"/>
            <ac:spMk id="224" creationId="{F5D7D1E0-E8BB-4B0B-83F9-06F43DBFCE3B}"/>
          </ac:spMkLst>
        </pc:spChg>
        <pc:spChg chg="mod">
          <ac:chgData name="hassan MH" userId="84cd2103f36ef0dc" providerId="LiveId" clId="{6620A145-9720-44D9-A040-B0CB2D390024}" dt="2020-07-27T11:08:02.371" v="124" actId="1076"/>
          <ac:spMkLst>
            <pc:docMk/>
            <pc:sldMk cId="1906547679" sldId="281"/>
            <ac:spMk id="225" creationId="{E2977445-943E-4F17-8C00-416A41014182}"/>
          </ac:spMkLst>
        </pc:spChg>
        <pc:spChg chg="mod">
          <ac:chgData name="hassan MH" userId="84cd2103f36ef0dc" providerId="LiveId" clId="{6620A145-9720-44D9-A040-B0CB2D390024}" dt="2020-07-27T11:08:02.371" v="124" actId="1076"/>
          <ac:spMkLst>
            <pc:docMk/>
            <pc:sldMk cId="1906547679" sldId="281"/>
            <ac:spMk id="226" creationId="{1CD6045A-3648-4C81-BB0E-1BBCF9613328}"/>
          </ac:spMkLst>
        </pc:spChg>
        <pc:spChg chg="mod">
          <ac:chgData name="hassan MH" userId="84cd2103f36ef0dc" providerId="LiveId" clId="{6620A145-9720-44D9-A040-B0CB2D390024}" dt="2020-07-27T11:08:02.371" v="124" actId="1076"/>
          <ac:spMkLst>
            <pc:docMk/>
            <pc:sldMk cId="1906547679" sldId="281"/>
            <ac:spMk id="227" creationId="{7FEF1FC3-9E64-40F8-B365-11F78A1232D5}"/>
          </ac:spMkLst>
        </pc:spChg>
        <pc:spChg chg="del">
          <ac:chgData name="hassan MH" userId="84cd2103f36ef0dc" providerId="LiveId" clId="{6620A145-9720-44D9-A040-B0CB2D390024}" dt="2020-07-27T11:00:55.838" v="60" actId="478"/>
          <ac:spMkLst>
            <pc:docMk/>
            <pc:sldMk cId="1906547679" sldId="281"/>
            <ac:spMk id="229" creationId="{2B5AFF78-A040-420A-8F8C-B6113B280E77}"/>
          </ac:spMkLst>
        </pc:spChg>
        <pc:spChg chg="mod">
          <ac:chgData name="hassan MH" userId="84cd2103f36ef0dc" providerId="LiveId" clId="{6620A145-9720-44D9-A040-B0CB2D390024}" dt="2020-07-27T11:08:57.426" v="142" actId="1076"/>
          <ac:spMkLst>
            <pc:docMk/>
            <pc:sldMk cId="1906547679" sldId="281"/>
            <ac:spMk id="230" creationId="{95FFDC1A-998A-4015-9EEC-5FC0DE88BBC8}"/>
          </ac:spMkLst>
        </pc:spChg>
        <pc:spChg chg="mod">
          <ac:chgData name="hassan MH" userId="84cd2103f36ef0dc" providerId="LiveId" clId="{6620A145-9720-44D9-A040-B0CB2D390024}" dt="2020-07-27T11:08:07.419" v="125" actId="1076"/>
          <ac:spMkLst>
            <pc:docMk/>
            <pc:sldMk cId="1906547679" sldId="281"/>
            <ac:spMk id="231" creationId="{397A9DB4-5DE2-4516-AE19-65596F582537}"/>
          </ac:spMkLst>
        </pc:spChg>
        <pc:spChg chg="mod">
          <ac:chgData name="hassan MH" userId="84cd2103f36ef0dc" providerId="LiveId" clId="{6620A145-9720-44D9-A040-B0CB2D390024}" dt="2020-07-27T11:08:07.419" v="125" actId="1076"/>
          <ac:spMkLst>
            <pc:docMk/>
            <pc:sldMk cId="1906547679" sldId="281"/>
            <ac:spMk id="232" creationId="{166328DB-FFD7-4309-B179-2D3D923ED57E}"/>
          </ac:spMkLst>
        </pc:spChg>
        <pc:spChg chg="mod">
          <ac:chgData name="hassan MH" userId="84cd2103f36ef0dc" providerId="LiveId" clId="{6620A145-9720-44D9-A040-B0CB2D390024}" dt="2020-07-27T11:08:07.419" v="125" actId="1076"/>
          <ac:spMkLst>
            <pc:docMk/>
            <pc:sldMk cId="1906547679" sldId="281"/>
            <ac:spMk id="233" creationId="{AEF52A52-92A8-4B89-9B5F-509E939D5B61}"/>
          </ac:spMkLst>
        </pc:spChg>
        <pc:spChg chg="mod">
          <ac:chgData name="hassan MH" userId="84cd2103f36ef0dc" providerId="LiveId" clId="{6620A145-9720-44D9-A040-B0CB2D390024}" dt="2020-07-27T11:08:07.419" v="125" actId="1076"/>
          <ac:spMkLst>
            <pc:docMk/>
            <pc:sldMk cId="1906547679" sldId="281"/>
            <ac:spMk id="234" creationId="{5AE77636-D739-4B67-A4EC-270A3EBF4766}"/>
          </ac:spMkLst>
        </pc:spChg>
        <pc:spChg chg="mod">
          <ac:chgData name="hassan MH" userId="84cd2103f36ef0dc" providerId="LiveId" clId="{6620A145-9720-44D9-A040-B0CB2D390024}" dt="2020-07-27T11:08:02.371" v="124" actId="1076"/>
          <ac:spMkLst>
            <pc:docMk/>
            <pc:sldMk cId="1906547679" sldId="281"/>
            <ac:spMk id="235" creationId="{2085C880-5C10-473D-8A33-2ED83DDABA1A}"/>
          </ac:spMkLst>
        </pc:spChg>
        <pc:spChg chg="mod">
          <ac:chgData name="hassan MH" userId="84cd2103f36ef0dc" providerId="LiveId" clId="{6620A145-9720-44D9-A040-B0CB2D390024}" dt="2020-07-27T11:08:02.371" v="124" actId="1076"/>
          <ac:spMkLst>
            <pc:docMk/>
            <pc:sldMk cId="1906547679" sldId="281"/>
            <ac:spMk id="236" creationId="{95E2A712-C9A5-4BAC-B26D-8457085388A1}"/>
          </ac:spMkLst>
        </pc:spChg>
        <pc:spChg chg="mod">
          <ac:chgData name="hassan MH" userId="84cd2103f36ef0dc" providerId="LiveId" clId="{6620A145-9720-44D9-A040-B0CB2D390024}" dt="2020-07-27T11:08:02.371" v="124" actId="1076"/>
          <ac:spMkLst>
            <pc:docMk/>
            <pc:sldMk cId="1906547679" sldId="281"/>
            <ac:spMk id="237" creationId="{DAAC47EF-EC29-449A-8C7B-D2817322BA02}"/>
          </ac:spMkLst>
        </pc:spChg>
        <pc:grpChg chg="del">
          <ac:chgData name="hassan MH" userId="84cd2103f36ef0dc" providerId="LiveId" clId="{6620A145-9720-44D9-A040-B0CB2D390024}" dt="2020-07-27T11:00:55.838" v="60" actId="478"/>
          <ac:grpSpMkLst>
            <pc:docMk/>
            <pc:sldMk cId="1906547679" sldId="281"/>
            <ac:grpSpMk id="15" creationId="{64658CCD-275A-4C13-9C72-66D75FE9A31E}"/>
          </ac:grpSpMkLst>
        </pc:grpChg>
        <pc:picChg chg="del mod">
          <ac:chgData name="hassan MH" userId="84cd2103f36ef0dc" providerId="LiveId" clId="{6620A145-9720-44D9-A040-B0CB2D390024}" dt="2020-07-27T11:09:38.307" v="144" actId="478"/>
          <ac:picMkLst>
            <pc:docMk/>
            <pc:sldMk cId="1906547679" sldId="281"/>
            <ac:picMk id="3" creationId="{8DCCAC5D-3213-43A9-918D-913A8230944B}"/>
          </ac:picMkLst>
        </pc:picChg>
        <pc:picChg chg="mod">
          <ac:chgData name="hassan MH" userId="84cd2103f36ef0dc" providerId="LiveId" clId="{6620A145-9720-44D9-A040-B0CB2D390024}" dt="2020-07-27T11:08:07.419" v="125" actId="1076"/>
          <ac:picMkLst>
            <pc:docMk/>
            <pc:sldMk cId="1906547679" sldId="281"/>
            <ac:picMk id="9" creationId="{0458BF87-72E1-4A7E-82FA-4C81FD1684EB}"/>
          </ac:picMkLst>
        </pc:picChg>
        <pc:picChg chg="mod">
          <ac:chgData name="hassan MH" userId="84cd2103f36ef0dc" providerId="LiveId" clId="{6620A145-9720-44D9-A040-B0CB2D390024}" dt="2020-07-27T11:08:02.371" v="124" actId="1076"/>
          <ac:picMkLst>
            <pc:docMk/>
            <pc:sldMk cId="1906547679" sldId="281"/>
            <ac:picMk id="10" creationId="{D929802C-CBED-4E57-B09D-04FC70B8C5C8}"/>
          </ac:picMkLst>
        </pc:picChg>
        <pc:picChg chg="mod">
          <ac:chgData name="hassan MH" userId="84cd2103f36ef0dc" providerId="LiveId" clId="{6620A145-9720-44D9-A040-B0CB2D390024}" dt="2020-07-27T11:08:48.613" v="140" actId="1036"/>
          <ac:picMkLst>
            <pc:docMk/>
            <pc:sldMk cId="1906547679" sldId="281"/>
            <ac:picMk id="16" creationId="{6ECF6777-BBFE-4155-ACDD-6053E37EDBF6}"/>
          </ac:picMkLst>
        </pc:picChg>
        <pc:picChg chg="mod">
          <ac:chgData name="hassan MH" userId="84cd2103f36ef0dc" providerId="LiveId" clId="{6620A145-9720-44D9-A040-B0CB2D390024}" dt="2020-07-27T11:08:48.613" v="140" actId="1036"/>
          <ac:picMkLst>
            <pc:docMk/>
            <pc:sldMk cId="1906547679" sldId="281"/>
            <ac:picMk id="17" creationId="{0D0A17AD-DAAB-4F5B-8E51-01A08CEDE0EE}"/>
          </ac:picMkLst>
        </pc:picChg>
        <pc:picChg chg="mod">
          <ac:chgData name="hassan MH" userId="84cd2103f36ef0dc" providerId="LiveId" clId="{6620A145-9720-44D9-A040-B0CB2D390024}" dt="2020-07-27T11:08:48.613" v="140" actId="1036"/>
          <ac:picMkLst>
            <pc:docMk/>
            <pc:sldMk cId="1906547679" sldId="281"/>
            <ac:picMk id="18" creationId="{BEECF395-24F9-440E-8A58-A892E771C3BA}"/>
          </ac:picMkLst>
        </pc:picChg>
        <pc:cxnChg chg="mod">
          <ac:chgData name="hassan MH" userId="84cd2103f36ef0dc" providerId="LiveId" clId="{6620A145-9720-44D9-A040-B0CB2D390024}" dt="2020-07-27T11:08:07.419" v="125" actId="1076"/>
          <ac:cxnSpMkLst>
            <pc:docMk/>
            <pc:sldMk cId="1906547679" sldId="281"/>
            <ac:cxnSpMk id="5" creationId="{429CCCCF-367B-475F-8FF6-C06EDD85C3C2}"/>
          </ac:cxnSpMkLst>
        </pc:cxnChg>
        <pc:cxnChg chg="mod">
          <ac:chgData name="hassan MH" userId="84cd2103f36ef0dc" providerId="LiveId" clId="{6620A145-9720-44D9-A040-B0CB2D390024}" dt="2020-07-27T11:08:02.371" v="124" actId="1076"/>
          <ac:cxnSpMkLst>
            <pc:docMk/>
            <pc:sldMk cId="1906547679" sldId="281"/>
            <ac:cxnSpMk id="86" creationId="{AF85A11F-5863-4A55-BA01-29760E57ED9E}"/>
          </ac:cxnSpMkLst>
        </pc:cxnChg>
        <pc:cxnChg chg="del">
          <ac:chgData name="hassan MH" userId="84cd2103f36ef0dc" providerId="LiveId" clId="{6620A145-9720-44D9-A040-B0CB2D390024}" dt="2020-07-27T11:00:55.838" v="60" actId="478"/>
          <ac:cxnSpMkLst>
            <pc:docMk/>
            <pc:sldMk cId="1906547679" sldId="281"/>
            <ac:cxnSpMk id="87" creationId="{5CED3A48-5264-4A90-A69A-64B079A16B03}"/>
          </ac:cxnSpMkLst>
        </pc:cxnChg>
        <pc:cxnChg chg="mod">
          <ac:chgData name="hassan MH" userId="84cd2103f36ef0dc" providerId="LiveId" clId="{6620A145-9720-44D9-A040-B0CB2D390024}" dt="2020-07-27T11:08:07.419" v="125" actId="1076"/>
          <ac:cxnSpMkLst>
            <pc:docMk/>
            <pc:sldMk cId="1906547679" sldId="281"/>
            <ac:cxnSpMk id="89" creationId="{8A0A57CD-8EF3-46BF-99F7-3AF8C7513771}"/>
          </ac:cxnSpMkLst>
        </pc:cxnChg>
        <pc:cxnChg chg="mod">
          <ac:chgData name="hassan MH" userId="84cd2103f36ef0dc" providerId="LiveId" clId="{6620A145-9720-44D9-A040-B0CB2D390024}" dt="2020-07-27T11:08:02.371" v="124" actId="1076"/>
          <ac:cxnSpMkLst>
            <pc:docMk/>
            <pc:sldMk cId="1906547679" sldId="281"/>
            <ac:cxnSpMk id="94" creationId="{E137602A-374B-4408-B255-3075ADCA81CA}"/>
          </ac:cxnSpMkLst>
        </pc:cxnChg>
        <pc:cxnChg chg="mod">
          <ac:chgData name="hassan MH" userId="84cd2103f36ef0dc" providerId="LiveId" clId="{6620A145-9720-44D9-A040-B0CB2D390024}" dt="2020-07-27T11:08:48.613" v="140" actId="1036"/>
          <ac:cxnSpMkLst>
            <pc:docMk/>
            <pc:sldMk cId="1906547679" sldId="281"/>
            <ac:cxnSpMk id="134" creationId="{EAF385DF-E644-43D7-98DC-AAC8A6EB02D5}"/>
          </ac:cxnSpMkLst>
        </pc:cxnChg>
      </pc:sldChg>
      <pc:sldChg chg="delSp add del mod ord">
        <pc:chgData name="hassan MH" userId="84cd2103f36ef0dc" providerId="LiveId" clId="{6620A145-9720-44D9-A040-B0CB2D390024}" dt="2020-07-27T11:07:02.346" v="118" actId="47"/>
        <pc:sldMkLst>
          <pc:docMk/>
          <pc:sldMk cId="667036051" sldId="282"/>
        </pc:sldMkLst>
        <pc:spChg chg="del">
          <ac:chgData name="hassan MH" userId="84cd2103f36ef0dc" providerId="LiveId" clId="{6620A145-9720-44D9-A040-B0CB2D390024}" dt="2020-07-27T11:03:52.461" v="84" actId="478"/>
          <ac:spMkLst>
            <pc:docMk/>
            <pc:sldMk cId="667036051" sldId="282"/>
            <ac:spMk id="229" creationId="{2B5AFF78-A040-420A-8F8C-B6113B280E77}"/>
          </ac:spMkLst>
        </pc:spChg>
        <pc:spChg chg="del">
          <ac:chgData name="hassan MH" userId="84cd2103f36ef0dc" providerId="LiveId" clId="{6620A145-9720-44D9-A040-B0CB2D390024}" dt="2020-07-27T11:03:52.461" v="84" actId="478"/>
          <ac:spMkLst>
            <pc:docMk/>
            <pc:sldMk cId="667036051" sldId="282"/>
            <ac:spMk id="230" creationId="{95FFDC1A-998A-4015-9EEC-5FC0DE88BBC8}"/>
          </ac:spMkLst>
        </pc:spChg>
        <pc:grpChg chg="del">
          <ac:chgData name="hassan MH" userId="84cd2103f36ef0dc" providerId="LiveId" clId="{6620A145-9720-44D9-A040-B0CB2D390024}" dt="2020-07-27T11:03:52.461" v="84" actId="478"/>
          <ac:grpSpMkLst>
            <pc:docMk/>
            <pc:sldMk cId="667036051" sldId="282"/>
            <ac:grpSpMk id="15" creationId="{64658CCD-275A-4C13-9C72-66D75FE9A31E}"/>
          </ac:grpSpMkLst>
        </pc:grpChg>
        <pc:cxnChg chg="del">
          <ac:chgData name="hassan MH" userId="84cd2103f36ef0dc" providerId="LiveId" clId="{6620A145-9720-44D9-A040-B0CB2D390024}" dt="2020-07-27T11:03:52.461" v="84" actId="478"/>
          <ac:cxnSpMkLst>
            <pc:docMk/>
            <pc:sldMk cId="667036051" sldId="282"/>
            <ac:cxnSpMk id="87" creationId="{5CED3A48-5264-4A90-A69A-64B079A16B03}"/>
          </ac:cxnSpMkLst>
        </pc:cxnChg>
      </pc:sldChg>
      <pc:sldMasterChg chg="del delSldLayout">
        <pc:chgData name="hassan MH" userId="84cd2103f36ef0dc" providerId="LiveId" clId="{6620A145-9720-44D9-A040-B0CB2D390024}" dt="2020-07-27T10:56:24.959" v="0" actId="47"/>
        <pc:sldMasterMkLst>
          <pc:docMk/>
          <pc:sldMasterMk cId="2565487108" sldId="2147483696"/>
        </pc:sldMasterMkLst>
        <pc:sldLayoutChg chg="del">
          <pc:chgData name="hassan MH" userId="84cd2103f36ef0dc" providerId="LiveId" clId="{6620A145-9720-44D9-A040-B0CB2D390024}" dt="2020-07-27T10:56:24.959" v="0" actId="47"/>
          <pc:sldLayoutMkLst>
            <pc:docMk/>
            <pc:sldMasterMk cId="2565487108" sldId="2147483696"/>
            <pc:sldLayoutMk cId="4076371269" sldId="2147483697"/>
          </pc:sldLayoutMkLst>
        </pc:sldLayoutChg>
        <pc:sldLayoutChg chg="del">
          <pc:chgData name="hassan MH" userId="84cd2103f36ef0dc" providerId="LiveId" clId="{6620A145-9720-44D9-A040-B0CB2D390024}" dt="2020-07-27T10:56:24.959" v="0" actId="47"/>
          <pc:sldLayoutMkLst>
            <pc:docMk/>
            <pc:sldMasterMk cId="2565487108" sldId="2147483696"/>
            <pc:sldLayoutMk cId="4278253048" sldId="2147483698"/>
          </pc:sldLayoutMkLst>
        </pc:sldLayoutChg>
        <pc:sldLayoutChg chg="del">
          <pc:chgData name="hassan MH" userId="84cd2103f36ef0dc" providerId="LiveId" clId="{6620A145-9720-44D9-A040-B0CB2D390024}" dt="2020-07-27T10:56:24.959" v="0" actId="47"/>
          <pc:sldLayoutMkLst>
            <pc:docMk/>
            <pc:sldMasterMk cId="2565487108" sldId="2147483696"/>
            <pc:sldLayoutMk cId="2324645241" sldId="2147483699"/>
          </pc:sldLayoutMkLst>
        </pc:sldLayoutChg>
        <pc:sldLayoutChg chg="del">
          <pc:chgData name="hassan MH" userId="84cd2103f36ef0dc" providerId="LiveId" clId="{6620A145-9720-44D9-A040-B0CB2D390024}" dt="2020-07-27T10:56:24.959" v="0" actId="47"/>
          <pc:sldLayoutMkLst>
            <pc:docMk/>
            <pc:sldMasterMk cId="2565487108" sldId="2147483696"/>
            <pc:sldLayoutMk cId="1626236010" sldId="2147483700"/>
          </pc:sldLayoutMkLst>
        </pc:sldLayoutChg>
        <pc:sldLayoutChg chg="del">
          <pc:chgData name="hassan MH" userId="84cd2103f36ef0dc" providerId="LiveId" clId="{6620A145-9720-44D9-A040-B0CB2D390024}" dt="2020-07-27T10:56:24.959" v="0" actId="47"/>
          <pc:sldLayoutMkLst>
            <pc:docMk/>
            <pc:sldMasterMk cId="2565487108" sldId="2147483696"/>
            <pc:sldLayoutMk cId="923489187" sldId="2147483701"/>
          </pc:sldLayoutMkLst>
        </pc:sldLayoutChg>
        <pc:sldLayoutChg chg="del">
          <pc:chgData name="hassan MH" userId="84cd2103f36ef0dc" providerId="LiveId" clId="{6620A145-9720-44D9-A040-B0CB2D390024}" dt="2020-07-27T10:56:24.959" v="0" actId="47"/>
          <pc:sldLayoutMkLst>
            <pc:docMk/>
            <pc:sldMasterMk cId="2565487108" sldId="2147483696"/>
            <pc:sldLayoutMk cId="1957240253" sldId="2147483702"/>
          </pc:sldLayoutMkLst>
        </pc:sldLayoutChg>
        <pc:sldLayoutChg chg="del">
          <pc:chgData name="hassan MH" userId="84cd2103f36ef0dc" providerId="LiveId" clId="{6620A145-9720-44D9-A040-B0CB2D390024}" dt="2020-07-27T10:56:24.959" v="0" actId="47"/>
          <pc:sldLayoutMkLst>
            <pc:docMk/>
            <pc:sldMasterMk cId="2565487108" sldId="2147483696"/>
            <pc:sldLayoutMk cId="651355922" sldId="2147483703"/>
          </pc:sldLayoutMkLst>
        </pc:sldLayoutChg>
        <pc:sldLayoutChg chg="del">
          <pc:chgData name="hassan MH" userId="84cd2103f36ef0dc" providerId="LiveId" clId="{6620A145-9720-44D9-A040-B0CB2D390024}" dt="2020-07-27T10:56:24.959" v="0" actId="47"/>
          <pc:sldLayoutMkLst>
            <pc:docMk/>
            <pc:sldMasterMk cId="2565487108" sldId="2147483696"/>
            <pc:sldLayoutMk cId="1721207783" sldId="2147483704"/>
          </pc:sldLayoutMkLst>
        </pc:sldLayoutChg>
        <pc:sldLayoutChg chg="del">
          <pc:chgData name="hassan MH" userId="84cd2103f36ef0dc" providerId="LiveId" clId="{6620A145-9720-44D9-A040-B0CB2D390024}" dt="2020-07-27T10:56:24.959" v="0" actId="47"/>
          <pc:sldLayoutMkLst>
            <pc:docMk/>
            <pc:sldMasterMk cId="2565487108" sldId="2147483696"/>
            <pc:sldLayoutMk cId="3345747691" sldId="2147483705"/>
          </pc:sldLayoutMkLst>
        </pc:sldLayoutChg>
        <pc:sldLayoutChg chg="del">
          <pc:chgData name="hassan MH" userId="84cd2103f36ef0dc" providerId="LiveId" clId="{6620A145-9720-44D9-A040-B0CB2D390024}" dt="2020-07-27T10:56:24.959" v="0" actId="47"/>
          <pc:sldLayoutMkLst>
            <pc:docMk/>
            <pc:sldMasterMk cId="2565487108" sldId="2147483696"/>
            <pc:sldLayoutMk cId="387999233" sldId="2147483706"/>
          </pc:sldLayoutMkLst>
        </pc:sldLayoutChg>
        <pc:sldLayoutChg chg="del">
          <pc:chgData name="hassan MH" userId="84cd2103f36ef0dc" providerId="LiveId" clId="{6620A145-9720-44D9-A040-B0CB2D390024}" dt="2020-07-27T10:56:24.959" v="0" actId="47"/>
          <pc:sldLayoutMkLst>
            <pc:docMk/>
            <pc:sldMasterMk cId="2565487108" sldId="2147483696"/>
            <pc:sldLayoutMk cId="4028123010" sldId="2147483707"/>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6A2E6461-F0C6-4C9E-836D-976D60DC22CC}"/>
    <pc:docChg chg="custSel addSld modSld sldOrd modMainMaster">
      <pc:chgData name="hassan MH" userId="84cd2103f36ef0dc" providerId="LiveId" clId="{6A2E6461-F0C6-4C9E-836D-976D60DC22CC}" dt="2022-06-28T11:08:44.232" v="4"/>
      <pc:docMkLst>
        <pc:docMk/>
      </pc:docMkLst>
      <pc:sldChg chg="setBg">
        <pc:chgData name="hassan MH" userId="84cd2103f36ef0dc" providerId="LiveId" clId="{6A2E6461-F0C6-4C9E-836D-976D60DC22CC}" dt="2022-06-28T11:08:44.232" v="4"/>
        <pc:sldMkLst>
          <pc:docMk/>
          <pc:sldMk cId="3240627720" sldId="318"/>
        </pc:sldMkLst>
      </pc:sldChg>
      <pc:sldChg chg="new ord">
        <pc:chgData name="hassan MH" userId="84cd2103f36ef0dc" providerId="LiveId" clId="{6A2E6461-F0C6-4C9E-836D-976D60DC22CC}" dt="2022-06-28T11:08:10.425" v="2"/>
        <pc:sldMkLst>
          <pc:docMk/>
          <pc:sldMk cId="1352927862" sldId="469"/>
        </pc:sldMkLst>
      </pc:sldChg>
      <pc:sldMasterChg chg="delSp mod">
        <pc:chgData name="hassan MH" userId="84cd2103f36ef0dc" providerId="LiveId" clId="{6A2E6461-F0C6-4C9E-836D-976D60DC22CC}" dt="2022-06-28T11:08:22.964" v="3" actId="478"/>
        <pc:sldMasterMkLst>
          <pc:docMk/>
          <pc:sldMasterMk cId="1999553112" sldId="2147483684"/>
        </pc:sldMasterMkLst>
        <pc:spChg chg="del">
          <ac:chgData name="hassan MH" userId="84cd2103f36ef0dc" providerId="LiveId" clId="{6A2E6461-F0C6-4C9E-836D-976D60DC22CC}" dt="2022-06-28T11:08:22.964" v="3" actId="478"/>
          <ac:spMkLst>
            <pc:docMk/>
            <pc:sldMasterMk cId="1999553112" sldId="2147483684"/>
            <ac:spMk id="8" creationId="{ED269C2B-01A5-1290-0069-012798C639AB}"/>
          </ac:spMkLst>
        </pc:spChg>
        <pc:spChg chg="del">
          <ac:chgData name="hassan MH" userId="84cd2103f36ef0dc" providerId="LiveId" clId="{6A2E6461-F0C6-4C9E-836D-976D60DC22CC}" dt="2022-06-28T11:08:22.964" v="3" actId="478"/>
          <ac:spMkLst>
            <pc:docMk/>
            <pc:sldMasterMk cId="1999553112" sldId="2147483684"/>
            <ac:spMk id="9" creationId="{6F854D8A-3769-97C4-C800-3ECE02D3FD79}"/>
          </ac:spMkLst>
        </pc:spChg>
        <pc:spChg chg="del">
          <ac:chgData name="hassan MH" userId="84cd2103f36ef0dc" providerId="LiveId" clId="{6A2E6461-F0C6-4C9E-836D-976D60DC22CC}" dt="2022-06-28T11:08:22.964" v="3" actId="478"/>
          <ac:spMkLst>
            <pc:docMk/>
            <pc:sldMasterMk cId="1999553112" sldId="2147483684"/>
            <ac:spMk id="10" creationId="{D8A9E05D-A931-F54F-B936-284251BAED83}"/>
          </ac:spMkLst>
        </pc:spChg>
        <pc:spChg chg="del">
          <ac:chgData name="hassan MH" userId="84cd2103f36ef0dc" providerId="LiveId" clId="{6A2E6461-F0C6-4C9E-836D-976D60DC22CC}" dt="2022-06-28T11:08:22.964" v="3" actId="478"/>
          <ac:spMkLst>
            <pc:docMk/>
            <pc:sldMasterMk cId="1999553112" sldId="2147483684"/>
            <ac:spMk id="12" creationId="{05A9EC99-03AE-5AE1-748C-BEBEB308F2F5}"/>
          </ac:spMkLst>
        </pc:spChg>
        <pc:spChg chg="del">
          <ac:chgData name="hassan MH" userId="84cd2103f36ef0dc" providerId="LiveId" clId="{6A2E6461-F0C6-4C9E-836D-976D60DC22CC}" dt="2022-06-28T11:08:22.964" v="3" actId="478"/>
          <ac:spMkLst>
            <pc:docMk/>
            <pc:sldMasterMk cId="1999553112" sldId="2147483684"/>
            <ac:spMk id="13" creationId="{4090DFD0-DC92-F609-3EB8-DD09D1003F68}"/>
          </ac:spMkLst>
        </pc:spChg>
        <pc:spChg chg="del">
          <ac:chgData name="hassan MH" userId="84cd2103f36ef0dc" providerId="LiveId" clId="{6A2E6461-F0C6-4C9E-836D-976D60DC22CC}" dt="2022-06-28T11:08:22.964" v="3" actId="478"/>
          <ac:spMkLst>
            <pc:docMk/>
            <pc:sldMasterMk cId="1999553112" sldId="2147483684"/>
            <ac:spMk id="14" creationId="{2A287DE6-A0D6-41EA-945E-872180F38F82}"/>
          </ac:spMkLst>
        </pc:spChg>
      </pc:sldMasterChg>
    </pc:docChg>
  </pc:docChgLst>
  <pc:docChgLst>
    <pc:chgData name="hassan MH" userId="84cd2103f36ef0dc" providerId="LiveId" clId="{59E95559-264B-425D-9C77-1A597323C061}"/>
    <pc:docChg chg="addSld delSld modSld modMainMaster">
      <pc:chgData name="hassan MH" userId="84cd2103f36ef0dc" providerId="LiveId" clId="{59E95559-264B-425D-9C77-1A597323C061}" dt="2022-04-21T11:06:47.497" v="3"/>
      <pc:docMkLst>
        <pc:docMk/>
      </pc:docMkLst>
      <pc:sldChg chg="modNotesTx">
        <pc:chgData name="hassan MH" userId="84cd2103f36ef0dc" providerId="LiveId" clId="{59E95559-264B-425D-9C77-1A597323C061}" dt="2022-04-21T11:06:47.497" v="3"/>
        <pc:sldMkLst>
          <pc:docMk/>
          <pc:sldMk cId="1906547679" sldId="281"/>
        </pc:sldMkLst>
      </pc:sldChg>
      <pc:sldChg chg="add del setBg">
        <pc:chgData name="hassan MH" userId="84cd2103f36ef0dc" providerId="LiveId" clId="{59E95559-264B-425D-9C77-1A597323C061}" dt="2022-04-21T11:05:02.903" v="1"/>
        <pc:sldMkLst>
          <pc:docMk/>
          <pc:sldMk cId="1487315265" sldId="316"/>
        </pc:sldMkLst>
      </pc:sldChg>
      <pc:sldMasterChg chg="addSp modSp">
        <pc:chgData name="hassan MH" userId="84cd2103f36ef0dc" providerId="LiveId" clId="{59E95559-264B-425D-9C77-1A597323C061}" dt="2022-04-21T11:06:03.146" v="2"/>
        <pc:sldMasterMkLst>
          <pc:docMk/>
          <pc:sldMasterMk cId="1999553112" sldId="2147483684"/>
        </pc:sldMasterMkLst>
        <pc:spChg chg="add mod">
          <ac:chgData name="hassan MH" userId="84cd2103f36ef0dc" providerId="LiveId" clId="{59E95559-264B-425D-9C77-1A597323C061}" dt="2022-04-21T11:06:03.146" v="2"/>
          <ac:spMkLst>
            <pc:docMk/>
            <pc:sldMasterMk cId="1999553112" sldId="2147483684"/>
            <ac:spMk id="7" creationId="{DE2B2F99-C92C-4529-AC6C-B676F1AE1D72}"/>
          </ac:spMkLst>
        </pc:spChg>
      </pc:sldMaster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oddather" userId="84cd2103f36ef0dc" providerId="LiveId" clId="{E58AAF0D-B563-4A86-B7A5-2FA693EAF1D8}"/>
    <pc:docChg chg="custSel modSld">
      <pc:chgData name="Hassan Moddather" userId="84cd2103f36ef0dc" providerId="LiveId" clId="{E58AAF0D-B563-4A86-B7A5-2FA693EAF1D8}" dt="2023-04-16T01:43:16.575" v="1"/>
      <pc:docMkLst>
        <pc:docMk/>
      </pc:docMkLst>
      <pc:sldChg chg="addSp delSp modSp mod">
        <pc:chgData name="Hassan Moddather" userId="84cd2103f36ef0dc" providerId="LiveId" clId="{E58AAF0D-B563-4A86-B7A5-2FA693EAF1D8}" dt="2023-04-16T01:43:16.575" v="1"/>
        <pc:sldMkLst>
          <pc:docMk/>
          <pc:sldMk cId="1719167534" sldId="468"/>
        </pc:sldMkLst>
        <pc:picChg chg="del">
          <ac:chgData name="Hassan Moddather" userId="84cd2103f36ef0dc" providerId="LiveId" clId="{E58AAF0D-B563-4A86-B7A5-2FA693EAF1D8}" dt="2023-04-16T01:43:16.312" v="0" actId="478"/>
          <ac:picMkLst>
            <pc:docMk/>
            <pc:sldMk cId="1719167534" sldId="468"/>
            <ac:picMk id="2" creationId="{3CD30172-052F-C9C5-A995-A209ACE2317F}"/>
          </ac:picMkLst>
        </pc:picChg>
        <pc:picChg chg="add mod">
          <ac:chgData name="Hassan Moddather" userId="84cd2103f36ef0dc" providerId="LiveId" clId="{E58AAF0D-B563-4A86-B7A5-2FA693EAF1D8}" dt="2023-04-16T01:43:16.575" v="1"/>
          <ac:picMkLst>
            <pc:docMk/>
            <pc:sldMk cId="1719167534" sldId="468"/>
            <ac:picMk id="4" creationId="{FC8EA33A-127E-B79F-5837-D061F9F35EFE}"/>
          </ac:picMkLst>
        </pc:picChg>
      </pc:sld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3" name="عنصر نائب للصورة 8">
            <a:extLst>
              <a:ext uri="{FF2B5EF4-FFF2-40B4-BE49-F238E27FC236}">
                <a16:creationId xmlns:a16="http://schemas.microsoft.com/office/drawing/2014/main" id="{98962330-7E1F-A0E6-856A-DC7A0FFDEC97}"/>
              </a:ext>
            </a:extLst>
          </p:cNvPr>
          <p:cNvSpPr>
            <a:spLocks noGrp="1"/>
          </p:cNvSpPr>
          <p:nvPr>
            <p:ph type="pic" sz="quarter" idx="10"/>
          </p:nvPr>
        </p:nvSpPr>
        <p:spPr>
          <a:xfrm>
            <a:off x="5305282" y="620268"/>
            <a:ext cx="1549590" cy="1549590"/>
          </a:xfrm>
          <a:prstGeom prst="ellipse">
            <a:avLst/>
          </a:prstGeom>
          <a:ln w="38100">
            <a:noFill/>
          </a:ln>
        </p:spPr>
        <p:txBody>
          <a:bodyPr/>
          <a:lstStyle>
            <a:lvl1pPr>
              <a:defRPr sz="1200"/>
            </a:lvl1pPr>
          </a:lstStyle>
          <a:p>
            <a:endParaRPr lang="ar-SA"/>
          </a:p>
        </p:txBody>
      </p:sp>
    </p:spTree>
    <p:extLst>
      <p:ext uri="{BB962C8B-B14F-4D97-AF65-F5344CB8AC3E}">
        <p14:creationId xmlns:p14="http://schemas.microsoft.com/office/powerpoint/2010/main" val="29612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
        <p:nvSpPr>
          <p:cNvPr id="3" name="عنصر نائب للصورة 8">
            <a:extLst>
              <a:ext uri="{FF2B5EF4-FFF2-40B4-BE49-F238E27FC236}">
                <a16:creationId xmlns:a16="http://schemas.microsoft.com/office/drawing/2014/main" id="{876B20D4-6F11-2B90-A259-C0E6992FED7D}"/>
              </a:ext>
            </a:extLst>
          </p:cNvPr>
          <p:cNvSpPr>
            <a:spLocks noGrp="1"/>
          </p:cNvSpPr>
          <p:nvPr>
            <p:ph type="pic" sz="quarter" idx="10"/>
          </p:nvPr>
        </p:nvSpPr>
        <p:spPr>
          <a:xfrm>
            <a:off x="5305282" y="620268"/>
            <a:ext cx="1549590" cy="1549590"/>
          </a:xfrm>
          <a:prstGeom prst="ellipse">
            <a:avLst/>
          </a:prstGeom>
          <a:ln w="38100">
            <a:noFill/>
          </a:ln>
        </p:spPr>
        <p:txBody>
          <a:bodyPr/>
          <a:lstStyle>
            <a:lvl1pPr>
              <a:defRPr sz="1200"/>
            </a:lvl1pPr>
          </a:lstStyle>
          <a:p>
            <a:endParaRPr lang="ar-SA"/>
          </a:p>
        </p:txBody>
      </p:sp>
    </p:spTree>
    <p:extLst>
      <p:ext uri="{BB962C8B-B14F-4D97-AF65-F5344CB8AC3E}">
        <p14:creationId xmlns:p14="http://schemas.microsoft.com/office/powerpoint/2010/main" val="2171212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E2B2F99-C92C-4529-AC6C-B676F1AE1D72}"/>
              </a:ext>
            </a:extLst>
          </p:cNvPr>
          <p:cNvSpPr txBox="1"/>
          <p:nvPr userDrawn="1"/>
        </p:nvSpPr>
        <p:spPr>
          <a:xfrm>
            <a:off x="247961" y="-289965"/>
            <a:ext cx="7049397" cy="261610"/>
          </a:xfrm>
          <a:prstGeom prst="rect">
            <a:avLst/>
          </a:prstGeom>
          <a:noFill/>
        </p:spPr>
        <p:txBody>
          <a:bodyPr wrap="square">
            <a:spAutoFit/>
          </a:bodyPr>
          <a:lstStyle/>
          <a:p>
            <a:pPr algn="ctr" defTabSz="567019" rtl="1">
              <a:defRPr/>
            </a:pPr>
            <a:r>
              <a:rPr lang="ar-SA" sz="1100"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1100" dirty="0">
                <a:solidFill>
                  <a:schemeClr val="bg1">
                    <a:lumMod val="75000"/>
                  </a:schemeClr>
                </a:solidFill>
                <a:latin typeface="Arial" panose="020B0604020202020204" pitchFamily="34" charset="0"/>
                <a:cs typeface="Arial" panose="020B0604020202020204" pitchFamily="34" charset="0"/>
              </a:rPr>
              <a:t>ingez-ppt.com</a:t>
            </a:r>
            <a:r>
              <a:rPr lang="ar-SA" sz="1100"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1100" dirty="0">
              <a:solidFill>
                <a:schemeClr val="bg1">
                  <a:lumMod val="75000"/>
                </a:schemeClr>
              </a:solidFill>
              <a:latin typeface="Arial" panose="020B0604020202020204" pitchFamily="34" charset="0"/>
              <a:cs typeface="Arial" panose="020B0604020202020204" pitchFamily="34" charset="0"/>
            </a:endParaRPr>
          </a:p>
        </p:txBody>
      </p:sp>
      <p:sp>
        <p:nvSpPr>
          <p:cNvPr id="3" name="مستطيل: زوايا مستديرة 2">
            <a:extLst>
              <a:ext uri="{FF2B5EF4-FFF2-40B4-BE49-F238E27FC236}">
                <a16:creationId xmlns:a16="http://schemas.microsoft.com/office/drawing/2014/main" id="{FB7278AE-451C-768E-8050-6A6BF053901F}"/>
              </a:ext>
            </a:extLst>
          </p:cNvPr>
          <p:cNvSpPr/>
          <p:nvPr userDrawn="1"/>
        </p:nvSpPr>
        <p:spPr>
          <a:xfrm>
            <a:off x="4913194" y="320040"/>
            <a:ext cx="2333767" cy="10052259"/>
          </a:xfrm>
          <a:prstGeom prst="roundRect">
            <a:avLst/>
          </a:prstGeom>
          <a:solidFill>
            <a:srgbClr val="21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مجموعة 43">
            <a:extLst>
              <a:ext uri="{FF2B5EF4-FFF2-40B4-BE49-F238E27FC236}">
                <a16:creationId xmlns:a16="http://schemas.microsoft.com/office/drawing/2014/main" id="{9DA83C67-F6A5-E929-470C-97D256786464}"/>
              </a:ext>
            </a:extLst>
          </p:cNvPr>
          <p:cNvGrpSpPr/>
          <p:nvPr/>
        </p:nvGrpSpPr>
        <p:grpSpPr>
          <a:xfrm>
            <a:off x="5171440" y="3411891"/>
            <a:ext cx="1803400" cy="403586"/>
            <a:chOff x="5171440" y="3411891"/>
            <a:chExt cx="1803400" cy="403586"/>
          </a:xfrm>
        </p:grpSpPr>
        <p:sp>
          <p:nvSpPr>
            <p:cNvPr id="7" name="مربع نص 6">
              <a:extLst>
                <a:ext uri="{FF2B5EF4-FFF2-40B4-BE49-F238E27FC236}">
                  <a16:creationId xmlns:a16="http://schemas.microsoft.com/office/drawing/2014/main" id="{26808443-8F72-69DF-CF4C-634834F3033B}"/>
                </a:ext>
              </a:extLst>
            </p:cNvPr>
            <p:cNvSpPr txBox="1"/>
            <p:nvPr/>
          </p:nvSpPr>
          <p:spPr>
            <a:xfrm>
              <a:off x="5176520" y="3411891"/>
              <a:ext cx="1778000" cy="307777"/>
            </a:xfrm>
            <a:prstGeom prst="rect">
              <a:avLst/>
            </a:prstGeom>
            <a:noFill/>
          </p:spPr>
          <p:txBody>
            <a:bodyPr wrap="square" rtlCol="1">
              <a:spAutoFit/>
            </a:bodyPr>
            <a:lstStyle/>
            <a:p>
              <a:pPr algn="ctr" rtl="1"/>
              <a:r>
                <a:rPr lang="ar-SA" sz="1400" b="1" dirty="0">
                  <a:solidFill>
                    <a:schemeClr val="bg1"/>
                  </a:solidFill>
                  <a:latin typeface="Almarai ExtraBold" pitchFamily="2" charset="-78"/>
                  <a:cs typeface="Almarai ExtraBold" pitchFamily="2" charset="-78"/>
                </a:rPr>
                <a:t>نبذة عني</a:t>
              </a:r>
            </a:p>
          </p:txBody>
        </p:sp>
        <p:cxnSp>
          <p:nvCxnSpPr>
            <p:cNvPr id="8" name="رابط مستقيم 7">
              <a:extLst>
                <a:ext uri="{FF2B5EF4-FFF2-40B4-BE49-F238E27FC236}">
                  <a16:creationId xmlns:a16="http://schemas.microsoft.com/office/drawing/2014/main" id="{7C73AD9A-D976-D171-AC5D-C41D535F8154}"/>
                </a:ext>
              </a:extLst>
            </p:cNvPr>
            <p:cNvCxnSpPr>
              <a:cxnSpLocks/>
            </p:cNvCxnSpPr>
            <p:nvPr/>
          </p:nvCxnSpPr>
          <p:spPr>
            <a:xfrm flipH="1">
              <a:off x="5171440" y="3815477"/>
              <a:ext cx="180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مربع نص 8">
            <a:extLst>
              <a:ext uri="{FF2B5EF4-FFF2-40B4-BE49-F238E27FC236}">
                <a16:creationId xmlns:a16="http://schemas.microsoft.com/office/drawing/2014/main" id="{0899A06E-7C38-45DD-8865-E6A18049EA8B}"/>
              </a:ext>
            </a:extLst>
          </p:cNvPr>
          <p:cNvSpPr txBox="1"/>
          <p:nvPr/>
        </p:nvSpPr>
        <p:spPr>
          <a:xfrm>
            <a:off x="317180" y="1300125"/>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10" name="مربع نص 9">
            <a:extLst>
              <a:ext uri="{FF2B5EF4-FFF2-40B4-BE49-F238E27FC236}">
                <a16:creationId xmlns:a16="http://schemas.microsoft.com/office/drawing/2014/main" id="{1F80A463-6D19-3B5F-C33C-55ECF66401D1}"/>
              </a:ext>
            </a:extLst>
          </p:cNvPr>
          <p:cNvSpPr txBox="1"/>
          <p:nvPr/>
        </p:nvSpPr>
        <p:spPr>
          <a:xfrm>
            <a:off x="3414293" y="1075532"/>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2022 - 2020</a:t>
            </a:r>
            <a:endParaRPr lang="ar-SA" sz="1400" dirty="0">
              <a:solidFill>
                <a:srgbClr val="383839"/>
              </a:solidFill>
              <a:latin typeface="Almarai Bold" pitchFamily="2" charset="-78"/>
              <a:cs typeface="Almarai Bold" pitchFamily="2" charset="-78"/>
            </a:endParaRPr>
          </a:p>
        </p:txBody>
      </p:sp>
      <p:sp>
        <p:nvSpPr>
          <p:cNvPr id="11" name="مربع نص 10">
            <a:extLst>
              <a:ext uri="{FF2B5EF4-FFF2-40B4-BE49-F238E27FC236}">
                <a16:creationId xmlns:a16="http://schemas.microsoft.com/office/drawing/2014/main" id="{6C7D7131-CEA3-3A16-4459-317C4F454ABD}"/>
              </a:ext>
            </a:extLst>
          </p:cNvPr>
          <p:cNvSpPr txBox="1"/>
          <p:nvPr/>
        </p:nvSpPr>
        <p:spPr>
          <a:xfrm>
            <a:off x="317180" y="1084027"/>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12" name="مربع نص 11">
            <a:extLst>
              <a:ext uri="{FF2B5EF4-FFF2-40B4-BE49-F238E27FC236}">
                <a16:creationId xmlns:a16="http://schemas.microsoft.com/office/drawing/2014/main" id="{DEE73C1A-18A5-44EF-20BD-B8D6CDFBC5A0}"/>
              </a:ext>
            </a:extLst>
          </p:cNvPr>
          <p:cNvSpPr txBox="1"/>
          <p:nvPr/>
        </p:nvSpPr>
        <p:spPr>
          <a:xfrm>
            <a:off x="317180" y="2125077"/>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13" name="مربع نص 12">
            <a:extLst>
              <a:ext uri="{FF2B5EF4-FFF2-40B4-BE49-F238E27FC236}">
                <a16:creationId xmlns:a16="http://schemas.microsoft.com/office/drawing/2014/main" id="{5C0182A1-68AF-0ABE-3C91-6FA8C322EEC6}"/>
              </a:ext>
            </a:extLst>
          </p:cNvPr>
          <p:cNvSpPr txBox="1"/>
          <p:nvPr/>
        </p:nvSpPr>
        <p:spPr>
          <a:xfrm>
            <a:off x="3414293" y="1900484"/>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2020 - 2019</a:t>
            </a:r>
            <a:endParaRPr lang="ar-SA" sz="1400" dirty="0">
              <a:solidFill>
                <a:srgbClr val="383839"/>
              </a:solidFill>
              <a:latin typeface="Almarai Bold" pitchFamily="2" charset="-78"/>
              <a:cs typeface="Almarai Bold" pitchFamily="2" charset="-78"/>
            </a:endParaRPr>
          </a:p>
        </p:txBody>
      </p:sp>
      <p:sp>
        <p:nvSpPr>
          <p:cNvPr id="14" name="مربع نص 13">
            <a:extLst>
              <a:ext uri="{FF2B5EF4-FFF2-40B4-BE49-F238E27FC236}">
                <a16:creationId xmlns:a16="http://schemas.microsoft.com/office/drawing/2014/main" id="{CAEF3BBA-A592-2D3A-5181-6603B68E4D34}"/>
              </a:ext>
            </a:extLst>
          </p:cNvPr>
          <p:cNvSpPr txBox="1"/>
          <p:nvPr/>
        </p:nvSpPr>
        <p:spPr>
          <a:xfrm>
            <a:off x="317180" y="1908979"/>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15" name="مربع نص 14">
            <a:extLst>
              <a:ext uri="{FF2B5EF4-FFF2-40B4-BE49-F238E27FC236}">
                <a16:creationId xmlns:a16="http://schemas.microsoft.com/office/drawing/2014/main" id="{FAFF9467-8E76-16A3-6352-5C25EC949874}"/>
              </a:ext>
            </a:extLst>
          </p:cNvPr>
          <p:cNvSpPr txBox="1"/>
          <p:nvPr/>
        </p:nvSpPr>
        <p:spPr>
          <a:xfrm>
            <a:off x="317180" y="2918899"/>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16" name="مربع نص 15">
            <a:extLst>
              <a:ext uri="{FF2B5EF4-FFF2-40B4-BE49-F238E27FC236}">
                <a16:creationId xmlns:a16="http://schemas.microsoft.com/office/drawing/2014/main" id="{85069144-BE59-37AB-74A8-B779FDEED129}"/>
              </a:ext>
            </a:extLst>
          </p:cNvPr>
          <p:cNvSpPr txBox="1"/>
          <p:nvPr/>
        </p:nvSpPr>
        <p:spPr>
          <a:xfrm>
            <a:off x="3414293" y="2694306"/>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2019 - 2017</a:t>
            </a:r>
            <a:endParaRPr lang="ar-SA" sz="1400" dirty="0">
              <a:solidFill>
                <a:srgbClr val="383839"/>
              </a:solidFill>
              <a:latin typeface="Almarai Bold" pitchFamily="2" charset="-78"/>
              <a:cs typeface="Almarai Bold" pitchFamily="2" charset="-78"/>
            </a:endParaRPr>
          </a:p>
        </p:txBody>
      </p:sp>
      <p:sp>
        <p:nvSpPr>
          <p:cNvPr id="17" name="مربع نص 16">
            <a:extLst>
              <a:ext uri="{FF2B5EF4-FFF2-40B4-BE49-F238E27FC236}">
                <a16:creationId xmlns:a16="http://schemas.microsoft.com/office/drawing/2014/main" id="{763FC714-99B9-E831-94F8-99DEB4B5AF03}"/>
              </a:ext>
            </a:extLst>
          </p:cNvPr>
          <p:cNvSpPr txBox="1"/>
          <p:nvPr/>
        </p:nvSpPr>
        <p:spPr>
          <a:xfrm>
            <a:off x="317180" y="2702801"/>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18" name="مربع نص 17">
            <a:extLst>
              <a:ext uri="{FF2B5EF4-FFF2-40B4-BE49-F238E27FC236}">
                <a16:creationId xmlns:a16="http://schemas.microsoft.com/office/drawing/2014/main" id="{5F0EBEA9-A887-2D6B-046C-49F207BAC96B}"/>
              </a:ext>
            </a:extLst>
          </p:cNvPr>
          <p:cNvSpPr txBox="1"/>
          <p:nvPr/>
        </p:nvSpPr>
        <p:spPr>
          <a:xfrm>
            <a:off x="317180" y="3697102"/>
            <a:ext cx="3111285" cy="430887"/>
          </a:xfrm>
          <a:prstGeom prst="rect">
            <a:avLst/>
          </a:prstGeom>
          <a:noFill/>
        </p:spPr>
        <p:txBody>
          <a:bodyPr wrap="square" rtlCol="1" anchor="ctr">
            <a:spAutoFit/>
          </a:bodyPr>
          <a:lstStyle/>
          <a:p>
            <a:pPr algn="r"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19" name="مربع نص 18">
            <a:extLst>
              <a:ext uri="{FF2B5EF4-FFF2-40B4-BE49-F238E27FC236}">
                <a16:creationId xmlns:a16="http://schemas.microsoft.com/office/drawing/2014/main" id="{3C657CC5-C0CC-9EC2-02E4-49EC483DAB88}"/>
              </a:ext>
            </a:extLst>
          </p:cNvPr>
          <p:cNvSpPr txBox="1"/>
          <p:nvPr/>
        </p:nvSpPr>
        <p:spPr>
          <a:xfrm>
            <a:off x="3414293" y="3472509"/>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2016 - 2015</a:t>
            </a:r>
            <a:endParaRPr lang="ar-SA" sz="1400" dirty="0">
              <a:solidFill>
                <a:srgbClr val="383839"/>
              </a:solidFill>
              <a:latin typeface="Almarai Bold" pitchFamily="2" charset="-78"/>
              <a:cs typeface="Almarai Bold" pitchFamily="2" charset="-78"/>
            </a:endParaRPr>
          </a:p>
        </p:txBody>
      </p:sp>
      <p:sp>
        <p:nvSpPr>
          <p:cNvPr id="20" name="مربع نص 19">
            <a:extLst>
              <a:ext uri="{FF2B5EF4-FFF2-40B4-BE49-F238E27FC236}">
                <a16:creationId xmlns:a16="http://schemas.microsoft.com/office/drawing/2014/main" id="{C7059AC2-3063-F19B-3A1E-6B9DDE985BB7}"/>
              </a:ext>
            </a:extLst>
          </p:cNvPr>
          <p:cNvSpPr txBox="1"/>
          <p:nvPr/>
        </p:nvSpPr>
        <p:spPr>
          <a:xfrm>
            <a:off x="317180" y="3481004"/>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21" name="مربع نص 20">
            <a:extLst>
              <a:ext uri="{FF2B5EF4-FFF2-40B4-BE49-F238E27FC236}">
                <a16:creationId xmlns:a16="http://schemas.microsoft.com/office/drawing/2014/main" id="{4D34F99C-9F87-EE0A-B1DD-A51BCF7B4739}"/>
              </a:ext>
            </a:extLst>
          </p:cNvPr>
          <p:cNvSpPr txBox="1"/>
          <p:nvPr/>
        </p:nvSpPr>
        <p:spPr>
          <a:xfrm>
            <a:off x="3556301" y="1303529"/>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sp>
        <p:nvSpPr>
          <p:cNvPr id="22" name="مربع نص 21">
            <a:extLst>
              <a:ext uri="{FF2B5EF4-FFF2-40B4-BE49-F238E27FC236}">
                <a16:creationId xmlns:a16="http://schemas.microsoft.com/office/drawing/2014/main" id="{AF29914B-BE9D-6540-5821-2BABA071CA8E}"/>
              </a:ext>
            </a:extLst>
          </p:cNvPr>
          <p:cNvSpPr txBox="1"/>
          <p:nvPr/>
        </p:nvSpPr>
        <p:spPr>
          <a:xfrm>
            <a:off x="3556301" y="2129040"/>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sp>
        <p:nvSpPr>
          <p:cNvPr id="23" name="مربع نص 22">
            <a:extLst>
              <a:ext uri="{FF2B5EF4-FFF2-40B4-BE49-F238E27FC236}">
                <a16:creationId xmlns:a16="http://schemas.microsoft.com/office/drawing/2014/main" id="{50F507EB-1B1D-DD88-E7B4-6B92BEA4A47F}"/>
              </a:ext>
            </a:extLst>
          </p:cNvPr>
          <p:cNvSpPr txBox="1"/>
          <p:nvPr/>
        </p:nvSpPr>
        <p:spPr>
          <a:xfrm>
            <a:off x="3556301" y="2910540"/>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sp>
        <p:nvSpPr>
          <p:cNvPr id="24" name="مربع نص 23">
            <a:extLst>
              <a:ext uri="{FF2B5EF4-FFF2-40B4-BE49-F238E27FC236}">
                <a16:creationId xmlns:a16="http://schemas.microsoft.com/office/drawing/2014/main" id="{385494E2-A248-471B-CDAD-2032C7B0BF99}"/>
              </a:ext>
            </a:extLst>
          </p:cNvPr>
          <p:cNvSpPr txBox="1"/>
          <p:nvPr/>
        </p:nvSpPr>
        <p:spPr>
          <a:xfrm>
            <a:off x="3556301" y="3682972"/>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sp>
        <p:nvSpPr>
          <p:cNvPr id="25" name="مربع نص 24">
            <a:extLst>
              <a:ext uri="{FF2B5EF4-FFF2-40B4-BE49-F238E27FC236}">
                <a16:creationId xmlns:a16="http://schemas.microsoft.com/office/drawing/2014/main" id="{A55F0B14-B593-7D79-4233-186B5FC5B182}"/>
              </a:ext>
            </a:extLst>
          </p:cNvPr>
          <p:cNvSpPr txBox="1"/>
          <p:nvPr/>
        </p:nvSpPr>
        <p:spPr>
          <a:xfrm>
            <a:off x="5053584" y="3915060"/>
            <a:ext cx="1987296" cy="1516505"/>
          </a:xfrm>
          <a:prstGeom prst="rect">
            <a:avLst/>
          </a:prstGeom>
          <a:noFill/>
        </p:spPr>
        <p:txBody>
          <a:bodyPr wrap="square" rtlCol="1" anchor="ctr">
            <a:spAutoFit/>
          </a:bodyPr>
          <a:lstStyle/>
          <a:p>
            <a:pPr algn="ctr" rtl="1">
              <a:lnSpc>
                <a:spcPct val="150000"/>
              </a:lnSpc>
            </a:pPr>
            <a:r>
              <a:rPr lang="ar-SA" sz="1050" dirty="0">
                <a:solidFill>
                  <a:schemeClr val="bg1"/>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30" name="مربع نص 29">
            <a:extLst>
              <a:ext uri="{FF2B5EF4-FFF2-40B4-BE49-F238E27FC236}">
                <a16:creationId xmlns:a16="http://schemas.microsoft.com/office/drawing/2014/main" id="{D21A6395-2633-8970-A9EF-BA3E7CFEA5C1}"/>
              </a:ext>
            </a:extLst>
          </p:cNvPr>
          <p:cNvSpPr txBox="1"/>
          <p:nvPr/>
        </p:nvSpPr>
        <p:spPr>
          <a:xfrm>
            <a:off x="3162618" y="9374133"/>
            <a:ext cx="915670" cy="261610"/>
          </a:xfrm>
          <a:prstGeom prst="rect">
            <a:avLst/>
          </a:prstGeom>
          <a:noFill/>
        </p:spPr>
        <p:txBody>
          <a:bodyPr wrap="square" rtlCol="1">
            <a:spAutoFit/>
          </a:bodyPr>
          <a:lstStyle/>
          <a:p>
            <a:pPr algn="r" rtl="1"/>
            <a:r>
              <a:rPr lang="ar-SA" sz="1100" dirty="0">
                <a:solidFill>
                  <a:schemeClr val="tx1">
                    <a:lumMod val="65000"/>
                    <a:lumOff val="35000"/>
                  </a:schemeClr>
                </a:solidFill>
                <a:latin typeface="Almarai" pitchFamily="2" charset="-78"/>
                <a:cs typeface="Almarai" pitchFamily="2" charset="-78"/>
              </a:rPr>
              <a:t>العربية</a:t>
            </a:r>
          </a:p>
        </p:txBody>
      </p:sp>
      <p:sp>
        <p:nvSpPr>
          <p:cNvPr id="31" name="مربع نص 30">
            <a:extLst>
              <a:ext uri="{FF2B5EF4-FFF2-40B4-BE49-F238E27FC236}">
                <a16:creationId xmlns:a16="http://schemas.microsoft.com/office/drawing/2014/main" id="{3E6510AD-37B8-73C0-050D-5B59ADC598B9}"/>
              </a:ext>
            </a:extLst>
          </p:cNvPr>
          <p:cNvSpPr txBox="1"/>
          <p:nvPr/>
        </p:nvSpPr>
        <p:spPr>
          <a:xfrm>
            <a:off x="3167698" y="9854017"/>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pPr algn="r"/>
            <a:r>
              <a:rPr lang="ar-SA" sz="1100" dirty="0"/>
              <a:t>الفرنسية</a:t>
            </a:r>
            <a:endParaRPr lang="ar-SA" dirty="0"/>
          </a:p>
        </p:txBody>
      </p:sp>
      <p:sp>
        <p:nvSpPr>
          <p:cNvPr id="33" name="مربع نص 32">
            <a:extLst>
              <a:ext uri="{FF2B5EF4-FFF2-40B4-BE49-F238E27FC236}">
                <a16:creationId xmlns:a16="http://schemas.microsoft.com/office/drawing/2014/main" id="{908BA178-919A-76F6-6B4F-509DF7576527}"/>
              </a:ext>
            </a:extLst>
          </p:cNvPr>
          <p:cNvSpPr txBox="1"/>
          <p:nvPr/>
        </p:nvSpPr>
        <p:spPr>
          <a:xfrm>
            <a:off x="1140778" y="9392792"/>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pPr algn="r"/>
            <a:r>
              <a:rPr lang="ar-SA" sz="1100" dirty="0"/>
              <a:t>الانجليزية</a:t>
            </a:r>
            <a:endParaRPr lang="ar-SA" dirty="0"/>
          </a:p>
        </p:txBody>
      </p:sp>
      <p:sp>
        <p:nvSpPr>
          <p:cNvPr id="35" name="مستطيل 34">
            <a:extLst>
              <a:ext uri="{FF2B5EF4-FFF2-40B4-BE49-F238E27FC236}">
                <a16:creationId xmlns:a16="http://schemas.microsoft.com/office/drawing/2014/main" id="{13D30746-2930-D14D-4DAC-B76398B1D031}"/>
              </a:ext>
            </a:extLst>
          </p:cNvPr>
          <p:cNvSpPr/>
          <p:nvPr/>
        </p:nvSpPr>
        <p:spPr>
          <a:xfrm>
            <a:off x="2785110" y="9678674"/>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6" name="مستطيل 35">
            <a:extLst>
              <a:ext uri="{FF2B5EF4-FFF2-40B4-BE49-F238E27FC236}">
                <a16:creationId xmlns:a16="http://schemas.microsoft.com/office/drawing/2014/main" id="{5CD6F5DB-23BC-0D22-1A82-55FC677412F3}"/>
              </a:ext>
            </a:extLst>
          </p:cNvPr>
          <p:cNvSpPr/>
          <p:nvPr/>
        </p:nvSpPr>
        <p:spPr>
          <a:xfrm>
            <a:off x="2887980" y="9678674"/>
            <a:ext cx="1075902" cy="45719"/>
          </a:xfrm>
          <a:prstGeom prst="rect">
            <a:avLst/>
          </a:prstGeom>
          <a:solidFill>
            <a:srgbClr val="F98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7" name="مستطيل 36">
            <a:extLst>
              <a:ext uri="{FF2B5EF4-FFF2-40B4-BE49-F238E27FC236}">
                <a16:creationId xmlns:a16="http://schemas.microsoft.com/office/drawing/2014/main" id="{CF05A562-2271-9A59-C559-960F59E53A65}"/>
              </a:ext>
            </a:extLst>
          </p:cNvPr>
          <p:cNvSpPr/>
          <p:nvPr/>
        </p:nvSpPr>
        <p:spPr>
          <a:xfrm>
            <a:off x="2785110" y="10181594"/>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8" name="مستطيل 37">
            <a:extLst>
              <a:ext uri="{FF2B5EF4-FFF2-40B4-BE49-F238E27FC236}">
                <a16:creationId xmlns:a16="http://schemas.microsoft.com/office/drawing/2014/main" id="{8BADD393-2F96-6A7F-D13B-D91E3E511AC8}"/>
              </a:ext>
            </a:extLst>
          </p:cNvPr>
          <p:cNvSpPr/>
          <p:nvPr/>
        </p:nvSpPr>
        <p:spPr>
          <a:xfrm>
            <a:off x="3263264" y="10181594"/>
            <a:ext cx="700617" cy="45719"/>
          </a:xfrm>
          <a:prstGeom prst="rect">
            <a:avLst/>
          </a:prstGeom>
          <a:solidFill>
            <a:srgbClr val="F98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1" name="مستطيل 40">
            <a:extLst>
              <a:ext uri="{FF2B5EF4-FFF2-40B4-BE49-F238E27FC236}">
                <a16:creationId xmlns:a16="http://schemas.microsoft.com/office/drawing/2014/main" id="{18EB89EF-4E30-01C5-1A86-2F06A806A60E}"/>
              </a:ext>
            </a:extLst>
          </p:cNvPr>
          <p:cNvSpPr/>
          <p:nvPr/>
        </p:nvSpPr>
        <p:spPr>
          <a:xfrm>
            <a:off x="778510" y="9678674"/>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2" name="مستطيل 41">
            <a:extLst>
              <a:ext uri="{FF2B5EF4-FFF2-40B4-BE49-F238E27FC236}">
                <a16:creationId xmlns:a16="http://schemas.microsoft.com/office/drawing/2014/main" id="{735D70B2-1900-8F50-DC94-BE76F28F441D}"/>
              </a:ext>
            </a:extLst>
          </p:cNvPr>
          <p:cNvSpPr/>
          <p:nvPr/>
        </p:nvSpPr>
        <p:spPr>
          <a:xfrm>
            <a:off x="1306830" y="9678674"/>
            <a:ext cx="650452" cy="45719"/>
          </a:xfrm>
          <a:prstGeom prst="rect">
            <a:avLst/>
          </a:prstGeom>
          <a:solidFill>
            <a:srgbClr val="F98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pic>
        <p:nvPicPr>
          <p:cNvPr id="48" name="عنصر نائب للصورة 47">
            <a:extLst>
              <a:ext uri="{FF2B5EF4-FFF2-40B4-BE49-F238E27FC236}">
                <a16:creationId xmlns:a16="http://schemas.microsoft.com/office/drawing/2014/main" id="{60147F62-C827-8D62-3535-874C825625EF}"/>
              </a:ext>
            </a:extLst>
          </p:cNvPr>
          <p:cNvPicPr>
            <a:picLocks noGrp="1" noChangeAspect="1"/>
          </p:cNvPicPr>
          <p:nvPr>
            <p:ph type="pic" sz="quarter" idx="10"/>
          </p:nvPr>
        </p:nvPicPr>
        <p:blipFill rotWithShape="1">
          <a:blip r:embed="rId2"/>
          <a:srcRect t="861" b="861"/>
          <a:stretch/>
        </p:blipFill>
        <p:spPr>
          <a:prstGeom prst="ellipse">
            <a:avLst/>
          </a:prstGeom>
        </p:spPr>
      </p:pic>
      <p:sp>
        <p:nvSpPr>
          <p:cNvPr id="49" name="مربع نص 48">
            <a:extLst>
              <a:ext uri="{FF2B5EF4-FFF2-40B4-BE49-F238E27FC236}">
                <a16:creationId xmlns:a16="http://schemas.microsoft.com/office/drawing/2014/main" id="{62372586-8481-19EA-C3E1-B224F3366DF1}"/>
              </a:ext>
            </a:extLst>
          </p:cNvPr>
          <p:cNvSpPr txBox="1"/>
          <p:nvPr/>
        </p:nvSpPr>
        <p:spPr>
          <a:xfrm>
            <a:off x="4990304" y="2270243"/>
            <a:ext cx="2172496" cy="584775"/>
          </a:xfrm>
          <a:prstGeom prst="rect">
            <a:avLst/>
          </a:prstGeom>
          <a:noFill/>
        </p:spPr>
        <p:txBody>
          <a:bodyPr wrap="square" rtlCol="1">
            <a:spAutoFit/>
          </a:bodyPr>
          <a:lstStyle/>
          <a:p>
            <a:pPr algn="ctr" rtl="1"/>
            <a:r>
              <a:rPr lang="ar-EG" sz="3200" b="1" dirty="0">
                <a:solidFill>
                  <a:schemeClr val="bg1"/>
                </a:solidFill>
                <a:latin typeface="Almarai ExtraBold" pitchFamily="2" charset="-78"/>
                <a:cs typeface="Almarai ExtraBold" pitchFamily="2" charset="-78"/>
              </a:rPr>
              <a:t>نزار محمد</a:t>
            </a:r>
            <a:endParaRPr lang="ar-SA" sz="3200" b="1" dirty="0">
              <a:solidFill>
                <a:schemeClr val="bg1"/>
              </a:solidFill>
              <a:latin typeface="Almarai ExtraBold" pitchFamily="2" charset="-78"/>
              <a:cs typeface="Almarai ExtraBold" pitchFamily="2" charset="-78"/>
            </a:endParaRPr>
          </a:p>
        </p:txBody>
      </p:sp>
      <p:sp>
        <p:nvSpPr>
          <p:cNvPr id="50" name="مربع نص 49">
            <a:extLst>
              <a:ext uri="{FF2B5EF4-FFF2-40B4-BE49-F238E27FC236}">
                <a16:creationId xmlns:a16="http://schemas.microsoft.com/office/drawing/2014/main" id="{43238378-68A2-75C1-35B6-70423CA63934}"/>
              </a:ext>
            </a:extLst>
          </p:cNvPr>
          <p:cNvSpPr txBox="1"/>
          <p:nvPr/>
        </p:nvSpPr>
        <p:spPr>
          <a:xfrm>
            <a:off x="5144030" y="2772914"/>
            <a:ext cx="1858750" cy="307777"/>
          </a:xfrm>
          <a:prstGeom prst="rect">
            <a:avLst/>
          </a:prstGeom>
          <a:noFill/>
        </p:spPr>
        <p:txBody>
          <a:bodyPr wrap="square" rtlCol="1">
            <a:spAutoFit/>
          </a:bodyPr>
          <a:lstStyle/>
          <a:p>
            <a:pPr algn="ctr" rtl="1"/>
            <a:r>
              <a:rPr lang="ar-EG" sz="1400" dirty="0">
                <a:solidFill>
                  <a:srgbClr val="F9881C"/>
                </a:solidFill>
                <a:latin typeface="Almarai" pitchFamily="2" charset="-78"/>
                <a:cs typeface="Almarai" pitchFamily="2" charset="-78"/>
              </a:rPr>
              <a:t>مصمم</a:t>
            </a:r>
            <a:r>
              <a:rPr lang="ar-EG" sz="1050" dirty="0">
                <a:solidFill>
                  <a:srgbClr val="F9881C"/>
                </a:solidFill>
                <a:latin typeface="Almarai" pitchFamily="2" charset="-78"/>
                <a:cs typeface="Almarai" pitchFamily="2" charset="-78"/>
              </a:rPr>
              <a:t> </a:t>
            </a:r>
            <a:r>
              <a:rPr lang="ar-EG" sz="1400" dirty="0">
                <a:solidFill>
                  <a:srgbClr val="F9881C"/>
                </a:solidFill>
                <a:latin typeface="Almarai" pitchFamily="2" charset="-78"/>
                <a:cs typeface="Almarai" pitchFamily="2" charset="-78"/>
              </a:rPr>
              <a:t>جرافيك</a:t>
            </a:r>
            <a:endParaRPr lang="ar-SA" sz="1400" dirty="0">
              <a:solidFill>
                <a:srgbClr val="F9881C"/>
              </a:solidFill>
              <a:latin typeface="Almarai" pitchFamily="2" charset="-78"/>
              <a:cs typeface="Almarai" pitchFamily="2" charset="-78"/>
            </a:endParaRPr>
          </a:p>
        </p:txBody>
      </p:sp>
      <p:sp>
        <p:nvSpPr>
          <p:cNvPr id="45" name="مربع نص 44">
            <a:extLst>
              <a:ext uri="{FF2B5EF4-FFF2-40B4-BE49-F238E27FC236}">
                <a16:creationId xmlns:a16="http://schemas.microsoft.com/office/drawing/2014/main" id="{0DCACAA2-DC9E-390A-14C8-4EA2644A0043}"/>
              </a:ext>
            </a:extLst>
          </p:cNvPr>
          <p:cNvSpPr txBox="1"/>
          <p:nvPr/>
        </p:nvSpPr>
        <p:spPr>
          <a:xfrm>
            <a:off x="317180" y="5113898"/>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46" name="مربع نص 45">
            <a:extLst>
              <a:ext uri="{FF2B5EF4-FFF2-40B4-BE49-F238E27FC236}">
                <a16:creationId xmlns:a16="http://schemas.microsoft.com/office/drawing/2014/main" id="{9427530D-75A3-C112-433A-CB73E5A732DC}"/>
              </a:ext>
            </a:extLst>
          </p:cNvPr>
          <p:cNvSpPr txBox="1"/>
          <p:nvPr/>
        </p:nvSpPr>
        <p:spPr>
          <a:xfrm>
            <a:off x="3414293" y="4889305"/>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2022 - 2020</a:t>
            </a:r>
            <a:endParaRPr lang="ar-SA" sz="1400" dirty="0">
              <a:solidFill>
                <a:srgbClr val="383839"/>
              </a:solidFill>
              <a:latin typeface="Almarai Bold" pitchFamily="2" charset="-78"/>
              <a:cs typeface="Almarai Bold" pitchFamily="2" charset="-78"/>
            </a:endParaRPr>
          </a:p>
        </p:txBody>
      </p:sp>
      <p:sp>
        <p:nvSpPr>
          <p:cNvPr id="47" name="مربع نص 46">
            <a:extLst>
              <a:ext uri="{FF2B5EF4-FFF2-40B4-BE49-F238E27FC236}">
                <a16:creationId xmlns:a16="http://schemas.microsoft.com/office/drawing/2014/main" id="{E28BEDC8-624F-EC06-4898-92A6425A3C57}"/>
              </a:ext>
            </a:extLst>
          </p:cNvPr>
          <p:cNvSpPr txBox="1"/>
          <p:nvPr/>
        </p:nvSpPr>
        <p:spPr>
          <a:xfrm>
            <a:off x="317180" y="4897800"/>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51" name="مربع نص 50">
            <a:extLst>
              <a:ext uri="{FF2B5EF4-FFF2-40B4-BE49-F238E27FC236}">
                <a16:creationId xmlns:a16="http://schemas.microsoft.com/office/drawing/2014/main" id="{31389EC7-9A48-0E4F-F30D-346FF9E7B30F}"/>
              </a:ext>
            </a:extLst>
          </p:cNvPr>
          <p:cNvSpPr txBox="1"/>
          <p:nvPr/>
        </p:nvSpPr>
        <p:spPr>
          <a:xfrm>
            <a:off x="317180" y="5938850"/>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52" name="مربع نص 51">
            <a:extLst>
              <a:ext uri="{FF2B5EF4-FFF2-40B4-BE49-F238E27FC236}">
                <a16:creationId xmlns:a16="http://schemas.microsoft.com/office/drawing/2014/main" id="{2D43D897-9A76-4194-23E6-6246CFECC7BB}"/>
              </a:ext>
            </a:extLst>
          </p:cNvPr>
          <p:cNvSpPr txBox="1"/>
          <p:nvPr/>
        </p:nvSpPr>
        <p:spPr>
          <a:xfrm>
            <a:off x="3414293" y="5714257"/>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2020 - 2019</a:t>
            </a:r>
            <a:endParaRPr lang="ar-SA" sz="1400" dirty="0">
              <a:solidFill>
                <a:srgbClr val="383839"/>
              </a:solidFill>
              <a:latin typeface="Almarai Bold" pitchFamily="2" charset="-78"/>
              <a:cs typeface="Almarai Bold" pitchFamily="2" charset="-78"/>
            </a:endParaRPr>
          </a:p>
        </p:txBody>
      </p:sp>
      <p:sp>
        <p:nvSpPr>
          <p:cNvPr id="53" name="مربع نص 52">
            <a:extLst>
              <a:ext uri="{FF2B5EF4-FFF2-40B4-BE49-F238E27FC236}">
                <a16:creationId xmlns:a16="http://schemas.microsoft.com/office/drawing/2014/main" id="{E6BA885E-AC92-9B0E-1B35-2543561609BF}"/>
              </a:ext>
            </a:extLst>
          </p:cNvPr>
          <p:cNvSpPr txBox="1"/>
          <p:nvPr/>
        </p:nvSpPr>
        <p:spPr>
          <a:xfrm>
            <a:off x="317180" y="5722752"/>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54" name="مربع نص 53">
            <a:extLst>
              <a:ext uri="{FF2B5EF4-FFF2-40B4-BE49-F238E27FC236}">
                <a16:creationId xmlns:a16="http://schemas.microsoft.com/office/drawing/2014/main" id="{472FC2AD-08DF-D843-C811-5832E3AEF084}"/>
              </a:ext>
            </a:extLst>
          </p:cNvPr>
          <p:cNvSpPr txBox="1"/>
          <p:nvPr/>
        </p:nvSpPr>
        <p:spPr>
          <a:xfrm>
            <a:off x="3556301" y="5117302"/>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sp>
        <p:nvSpPr>
          <p:cNvPr id="55" name="مربع نص 54">
            <a:extLst>
              <a:ext uri="{FF2B5EF4-FFF2-40B4-BE49-F238E27FC236}">
                <a16:creationId xmlns:a16="http://schemas.microsoft.com/office/drawing/2014/main" id="{237C8765-5295-E283-0E64-78E7D475AAC7}"/>
              </a:ext>
            </a:extLst>
          </p:cNvPr>
          <p:cNvSpPr txBox="1"/>
          <p:nvPr/>
        </p:nvSpPr>
        <p:spPr>
          <a:xfrm>
            <a:off x="3556301" y="5942813"/>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grpSp>
        <p:nvGrpSpPr>
          <p:cNvPr id="43" name="مجموعة 42">
            <a:extLst>
              <a:ext uri="{FF2B5EF4-FFF2-40B4-BE49-F238E27FC236}">
                <a16:creationId xmlns:a16="http://schemas.microsoft.com/office/drawing/2014/main" id="{8808AA05-2691-6C33-05C5-BC2895802EB4}"/>
              </a:ext>
            </a:extLst>
          </p:cNvPr>
          <p:cNvGrpSpPr/>
          <p:nvPr/>
        </p:nvGrpSpPr>
        <p:grpSpPr>
          <a:xfrm>
            <a:off x="478790" y="467795"/>
            <a:ext cx="3985260" cy="405110"/>
            <a:chOff x="478790" y="467795"/>
            <a:chExt cx="3985260" cy="405110"/>
          </a:xfrm>
        </p:grpSpPr>
        <p:sp>
          <p:nvSpPr>
            <p:cNvPr id="26" name="مربع نص 25">
              <a:extLst>
                <a:ext uri="{FF2B5EF4-FFF2-40B4-BE49-F238E27FC236}">
                  <a16:creationId xmlns:a16="http://schemas.microsoft.com/office/drawing/2014/main" id="{1DFCCD7A-5C5E-3792-66F8-A54E286225E5}"/>
                </a:ext>
              </a:extLst>
            </p:cNvPr>
            <p:cNvSpPr txBox="1"/>
            <p:nvPr/>
          </p:nvSpPr>
          <p:spPr>
            <a:xfrm>
              <a:off x="1784752" y="467795"/>
              <a:ext cx="2324355" cy="307777"/>
            </a:xfrm>
            <a:prstGeom prst="rect">
              <a:avLst/>
            </a:prstGeom>
            <a:noFill/>
          </p:spPr>
          <p:txBody>
            <a:bodyPr wrap="square" rtlCol="1">
              <a:spAutoFit/>
            </a:bodyPr>
            <a:lstStyle/>
            <a:p>
              <a:pPr algn="r" rtl="1"/>
              <a:r>
                <a:rPr lang="ar-SA" sz="1400" b="1" dirty="0">
                  <a:solidFill>
                    <a:srgbClr val="292B2F"/>
                  </a:solidFill>
                  <a:latin typeface="Almarai ExtraBold" pitchFamily="2" charset="-78"/>
                  <a:cs typeface="Almarai ExtraBold" pitchFamily="2" charset="-78"/>
                </a:rPr>
                <a:t>الخبرات العملية</a:t>
              </a:r>
            </a:p>
          </p:txBody>
        </p:sp>
        <p:cxnSp>
          <p:nvCxnSpPr>
            <p:cNvPr id="27" name="رابط مستقيم 26">
              <a:extLst>
                <a:ext uri="{FF2B5EF4-FFF2-40B4-BE49-F238E27FC236}">
                  <a16:creationId xmlns:a16="http://schemas.microsoft.com/office/drawing/2014/main" id="{DDB28510-7E26-F776-1EFC-E232A28CE8A6}"/>
                </a:ext>
              </a:extLst>
            </p:cNvPr>
            <p:cNvCxnSpPr/>
            <p:nvPr/>
          </p:nvCxnSpPr>
          <p:spPr>
            <a:xfrm flipH="1">
              <a:off x="478790" y="872905"/>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grpSp>
          <p:nvGrpSpPr>
            <p:cNvPr id="3" name="مجموعة 2">
              <a:extLst>
                <a:ext uri="{FF2B5EF4-FFF2-40B4-BE49-F238E27FC236}">
                  <a16:creationId xmlns:a16="http://schemas.microsoft.com/office/drawing/2014/main" id="{5EB56D4B-DBEF-C2D0-83B9-513545864074}"/>
                </a:ext>
              </a:extLst>
            </p:cNvPr>
            <p:cNvGrpSpPr/>
            <p:nvPr/>
          </p:nvGrpSpPr>
          <p:grpSpPr>
            <a:xfrm>
              <a:off x="4152028" y="498256"/>
              <a:ext cx="305672" cy="305672"/>
              <a:chOff x="4152028" y="552848"/>
              <a:chExt cx="305672" cy="305672"/>
            </a:xfrm>
          </p:grpSpPr>
          <p:sp>
            <p:nvSpPr>
              <p:cNvPr id="2" name="شكل بيضاوي 1">
                <a:extLst>
                  <a:ext uri="{FF2B5EF4-FFF2-40B4-BE49-F238E27FC236}">
                    <a16:creationId xmlns:a16="http://schemas.microsoft.com/office/drawing/2014/main" id="{71F70C98-AC50-0842-FB9D-A088301B0381}"/>
                  </a:ext>
                </a:extLst>
              </p:cNvPr>
              <p:cNvSpPr/>
              <p:nvPr/>
            </p:nvSpPr>
            <p:spPr>
              <a:xfrm>
                <a:off x="4152028" y="552848"/>
                <a:ext cx="305672" cy="3056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pic>
            <p:nvPicPr>
              <p:cNvPr id="59" name="رسم 58" descr="حقيبة ملفات مع تعبئة خالصة">
                <a:extLst>
                  <a:ext uri="{FF2B5EF4-FFF2-40B4-BE49-F238E27FC236}">
                    <a16:creationId xmlns:a16="http://schemas.microsoft.com/office/drawing/2014/main" id="{633D17C7-A073-74D2-024B-6FE29B7A7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0914" y="592455"/>
                <a:ext cx="225596" cy="225596"/>
              </a:xfrm>
              <a:prstGeom prst="rect">
                <a:avLst/>
              </a:prstGeom>
            </p:spPr>
          </p:pic>
        </p:grpSp>
      </p:grpSp>
      <p:grpSp>
        <p:nvGrpSpPr>
          <p:cNvPr id="40" name="مجموعة 39">
            <a:extLst>
              <a:ext uri="{FF2B5EF4-FFF2-40B4-BE49-F238E27FC236}">
                <a16:creationId xmlns:a16="http://schemas.microsoft.com/office/drawing/2014/main" id="{75EFC413-27AA-0316-5C03-1EA3FF551105}"/>
              </a:ext>
            </a:extLst>
          </p:cNvPr>
          <p:cNvGrpSpPr/>
          <p:nvPr/>
        </p:nvGrpSpPr>
        <p:grpSpPr>
          <a:xfrm>
            <a:off x="478790" y="4281568"/>
            <a:ext cx="3985260" cy="405110"/>
            <a:chOff x="478790" y="4281568"/>
            <a:chExt cx="3985260" cy="405110"/>
          </a:xfrm>
        </p:grpSpPr>
        <p:sp>
          <p:nvSpPr>
            <p:cNvPr id="56" name="مربع نص 55">
              <a:extLst>
                <a:ext uri="{FF2B5EF4-FFF2-40B4-BE49-F238E27FC236}">
                  <a16:creationId xmlns:a16="http://schemas.microsoft.com/office/drawing/2014/main" id="{8487E806-6FF5-ABFD-AFCE-1BB21EC83ECC}"/>
                </a:ext>
              </a:extLst>
            </p:cNvPr>
            <p:cNvSpPr txBox="1"/>
            <p:nvPr/>
          </p:nvSpPr>
          <p:spPr>
            <a:xfrm>
              <a:off x="1784752" y="4281568"/>
              <a:ext cx="2324355" cy="307777"/>
            </a:xfrm>
            <a:prstGeom prst="rect">
              <a:avLst/>
            </a:prstGeom>
            <a:noFill/>
          </p:spPr>
          <p:txBody>
            <a:bodyPr wrap="square" rtlCol="1">
              <a:spAutoFit/>
            </a:bodyPr>
            <a:lstStyle/>
            <a:p>
              <a:pPr algn="r" rtl="1"/>
              <a:r>
                <a:rPr lang="ar-SA" sz="1400" b="1" dirty="0">
                  <a:solidFill>
                    <a:srgbClr val="292B2F"/>
                  </a:solidFill>
                  <a:latin typeface="Almarai ExtraBold" pitchFamily="2" charset="-78"/>
                  <a:cs typeface="Almarai ExtraBold" pitchFamily="2" charset="-78"/>
                </a:rPr>
                <a:t>الشهادات التعليمية</a:t>
              </a:r>
            </a:p>
          </p:txBody>
        </p:sp>
        <p:cxnSp>
          <p:nvCxnSpPr>
            <p:cNvPr id="57" name="رابط مستقيم 56">
              <a:extLst>
                <a:ext uri="{FF2B5EF4-FFF2-40B4-BE49-F238E27FC236}">
                  <a16:creationId xmlns:a16="http://schemas.microsoft.com/office/drawing/2014/main" id="{59C360B7-3DF9-B3C2-1554-E2B15EBFA729}"/>
                </a:ext>
              </a:extLst>
            </p:cNvPr>
            <p:cNvCxnSpPr/>
            <p:nvPr/>
          </p:nvCxnSpPr>
          <p:spPr>
            <a:xfrm flipH="1">
              <a:off x="478790" y="4686678"/>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grpSp>
          <p:nvGrpSpPr>
            <p:cNvPr id="5" name="مجموعة 4">
              <a:extLst>
                <a:ext uri="{FF2B5EF4-FFF2-40B4-BE49-F238E27FC236}">
                  <a16:creationId xmlns:a16="http://schemas.microsoft.com/office/drawing/2014/main" id="{34B88B5F-E489-0157-C9E0-FEE8A5C43E8A}"/>
                </a:ext>
              </a:extLst>
            </p:cNvPr>
            <p:cNvGrpSpPr/>
            <p:nvPr/>
          </p:nvGrpSpPr>
          <p:grpSpPr>
            <a:xfrm>
              <a:off x="4152028" y="4311947"/>
              <a:ext cx="307577" cy="305754"/>
              <a:chOff x="4152028" y="4557607"/>
              <a:chExt cx="307577" cy="305754"/>
            </a:xfrm>
          </p:grpSpPr>
          <p:sp>
            <p:nvSpPr>
              <p:cNvPr id="58" name="شكل بيضاوي 57">
                <a:extLst>
                  <a:ext uri="{FF2B5EF4-FFF2-40B4-BE49-F238E27FC236}">
                    <a16:creationId xmlns:a16="http://schemas.microsoft.com/office/drawing/2014/main" id="{E3749A97-91FD-0526-4106-02AAC7C5CC78}"/>
                  </a:ext>
                </a:extLst>
              </p:cNvPr>
              <p:cNvSpPr/>
              <p:nvPr/>
            </p:nvSpPr>
            <p:spPr>
              <a:xfrm>
                <a:off x="4152028" y="4557689"/>
                <a:ext cx="305672" cy="3056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pic>
            <p:nvPicPr>
              <p:cNvPr id="60" name="رسم 59" descr="قبعة التخرج مع تعبئة خالصة">
                <a:extLst>
                  <a:ext uri="{FF2B5EF4-FFF2-40B4-BE49-F238E27FC236}">
                    <a16:creationId xmlns:a16="http://schemas.microsoft.com/office/drawing/2014/main" id="{0C0F62C0-872A-A40E-4459-46B2C4D9BF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6103" y="4557607"/>
                <a:ext cx="303502" cy="303500"/>
              </a:xfrm>
              <a:prstGeom prst="rect">
                <a:avLst/>
              </a:prstGeom>
            </p:spPr>
          </p:pic>
        </p:grpSp>
      </p:grpSp>
      <p:grpSp>
        <p:nvGrpSpPr>
          <p:cNvPr id="62" name="مجموعة 61">
            <a:extLst>
              <a:ext uri="{FF2B5EF4-FFF2-40B4-BE49-F238E27FC236}">
                <a16:creationId xmlns:a16="http://schemas.microsoft.com/office/drawing/2014/main" id="{82524304-4941-2E1C-C6BB-9C15E8DD99F8}"/>
              </a:ext>
            </a:extLst>
          </p:cNvPr>
          <p:cNvGrpSpPr/>
          <p:nvPr/>
        </p:nvGrpSpPr>
        <p:grpSpPr>
          <a:xfrm>
            <a:off x="5171440" y="6395974"/>
            <a:ext cx="1803400" cy="403586"/>
            <a:chOff x="5171440" y="6395974"/>
            <a:chExt cx="1803400" cy="403586"/>
          </a:xfrm>
        </p:grpSpPr>
        <p:sp>
          <p:nvSpPr>
            <p:cNvPr id="76" name="مربع نص 75">
              <a:extLst>
                <a:ext uri="{FF2B5EF4-FFF2-40B4-BE49-F238E27FC236}">
                  <a16:creationId xmlns:a16="http://schemas.microsoft.com/office/drawing/2014/main" id="{FCF9D92C-45B5-299B-9AA7-FB383C05A5C7}"/>
                </a:ext>
              </a:extLst>
            </p:cNvPr>
            <p:cNvSpPr txBox="1"/>
            <p:nvPr/>
          </p:nvSpPr>
          <p:spPr>
            <a:xfrm>
              <a:off x="5176520" y="6395974"/>
              <a:ext cx="1778000" cy="307777"/>
            </a:xfrm>
            <a:prstGeom prst="rect">
              <a:avLst/>
            </a:prstGeom>
            <a:noFill/>
          </p:spPr>
          <p:txBody>
            <a:bodyPr wrap="square" rtlCol="1">
              <a:spAutoFit/>
            </a:bodyPr>
            <a:lstStyle/>
            <a:p>
              <a:pPr algn="ctr" rtl="1"/>
              <a:r>
                <a:rPr lang="ar-SA" sz="1400" b="1" dirty="0">
                  <a:solidFill>
                    <a:schemeClr val="bg1"/>
                  </a:solidFill>
                  <a:latin typeface="Almarai ExtraBold" pitchFamily="2" charset="-78"/>
                  <a:cs typeface="Almarai ExtraBold" pitchFamily="2" charset="-78"/>
                </a:rPr>
                <a:t>معلومات التواصل</a:t>
              </a:r>
            </a:p>
          </p:txBody>
        </p:sp>
        <p:cxnSp>
          <p:nvCxnSpPr>
            <p:cNvPr id="77" name="رابط مستقيم 76">
              <a:extLst>
                <a:ext uri="{FF2B5EF4-FFF2-40B4-BE49-F238E27FC236}">
                  <a16:creationId xmlns:a16="http://schemas.microsoft.com/office/drawing/2014/main" id="{DEFA4286-5EB0-1C05-F55A-E424BA6D1C60}"/>
                </a:ext>
              </a:extLst>
            </p:cNvPr>
            <p:cNvCxnSpPr>
              <a:cxnSpLocks/>
            </p:cNvCxnSpPr>
            <p:nvPr/>
          </p:nvCxnSpPr>
          <p:spPr>
            <a:xfrm flipH="1">
              <a:off x="5171440" y="6799560"/>
              <a:ext cx="180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6" name="مربع نص 85">
            <a:extLst>
              <a:ext uri="{FF2B5EF4-FFF2-40B4-BE49-F238E27FC236}">
                <a16:creationId xmlns:a16="http://schemas.microsoft.com/office/drawing/2014/main" id="{EC799431-5ABE-A0E8-117C-74AAD7696F59}"/>
              </a:ext>
            </a:extLst>
          </p:cNvPr>
          <p:cNvSpPr txBox="1"/>
          <p:nvPr/>
        </p:nvSpPr>
        <p:spPr>
          <a:xfrm>
            <a:off x="5184775" y="9079866"/>
            <a:ext cx="1769492" cy="547009"/>
          </a:xfrm>
          <a:prstGeom prst="rect">
            <a:avLst/>
          </a:prstGeom>
          <a:noFill/>
        </p:spPr>
        <p:txBody>
          <a:bodyPr wrap="square" rtlCol="1" anchor="ctr">
            <a:spAutoFit/>
          </a:bodyPr>
          <a:lstStyle/>
          <a:p>
            <a:pPr algn="ctr" rtl="1">
              <a:lnSpc>
                <a:spcPct val="150000"/>
              </a:lnSpc>
            </a:pPr>
            <a:r>
              <a:rPr lang="ar-SA" sz="1050" dirty="0">
                <a:solidFill>
                  <a:schemeClr val="bg1"/>
                </a:solidFill>
                <a:latin typeface="Almarai" pitchFamily="2" charset="-78"/>
                <a:cs typeface="Almarai" pitchFamily="2" charset="-78"/>
              </a:rPr>
              <a:t>تواصل معي على الايميل</a:t>
            </a:r>
          </a:p>
          <a:p>
            <a:pPr algn="ctr" rtl="1">
              <a:lnSpc>
                <a:spcPct val="150000"/>
              </a:lnSpc>
            </a:pPr>
            <a:r>
              <a:rPr lang="en-GB" sz="1050" dirty="0">
                <a:solidFill>
                  <a:schemeClr val="bg1"/>
                </a:solidFill>
                <a:latin typeface="Almarai" pitchFamily="2" charset="-78"/>
                <a:cs typeface="Almarai" pitchFamily="2" charset="-78"/>
              </a:rPr>
              <a:t>youremail@email.com</a:t>
            </a:r>
            <a:endParaRPr lang="ar-SA" sz="1050" dirty="0">
              <a:solidFill>
                <a:schemeClr val="bg1"/>
              </a:solidFill>
              <a:latin typeface="Almarai" pitchFamily="2" charset="-78"/>
              <a:cs typeface="Almarai" pitchFamily="2" charset="-78"/>
            </a:endParaRPr>
          </a:p>
        </p:txBody>
      </p:sp>
      <p:sp>
        <p:nvSpPr>
          <p:cNvPr id="89" name="مربع نص 88">
            <a:extLst>
              <a:ext uri="{FF2B5EF4-FFF2-40B4-BE49-F238E27FC236}">
                <a16:creationId xmlns:a16="http://schemas.microsoft.com/office/drawing/2014/main" id="{8C657FF8-579B-976B-3FDF-73DA5C82F58B}"/>
              </a:ext>
            </a:extLst>
          </p:cNvPr>
          <p:cNvSpPr txBox="1"/>
          <p:nvPr/>
        </p:nvSpPr>
        <p:spPr>
          <a:xfrm>
            <a:off x="5291202" y="7433389"/>
            <a:ext cx="1556638" cy="261610"/>
          </a:xfrm>
          <a:prstGeom prst="rect">
            <a:avLst/>
          </a:prstGeom>
          <a:noFill/>
        </p:spPr>
        <p:txBody>
          <a:bodyPr wrap="square" rtlCol="1" anchor="ctr">
            <a:spAutoFit/>
          </a:bodyPr>
          <a:lstStyle/>
          <a:p>
            <a:pPr algn="ctr" rtl="1"/>
            <a:r>
              <a:rPr lang="ar-SA" sz="1050" dirty="0">
                <a:solidFill>
                  <a:schemeClr val="bg1"/>
                </a:solidFill>
                <a:latin typeface="Almarai" pitchFamily="2" charset="-78"/>
                <a:cs typeface="Almarai" pitchFamily="2" charset="-78"/>
              </a:rPr>
              <a:t>جدة , السعودية</a:t>
            </a:r>
          </a:p>
        </p:txBody>
      </p:sp>
      <p:sp>
        <p:nvSpPr>
          <p:cNvPr id="93" name="مربع نص 92">
            <a:extLst>
              <a:ext uri="{FF2B5EF4-FFF2-40B4-BE49-F238E27FC236}">
                <a16:creationId xmlns:a16="http://schemas.microsoft.com/office/drawing/2014/main" id="{A1574698-ACD4-5EEA-152B-F5AAD745BE8F}"/>
              </a:ext>
            </a:extLst>
          </p:cNvPr>
          <p:cNvSpPr txBox="1"/>
          <p:nvPr/>
        </p:nvSpPr>
        <p:spPr>
          <a:xfrm>
            <a:off x="5184775" y="8314261"/>
            <a:ext cx="1769492" cy="261610"/>
          </a:xfrm>
          <a:prstGeom prst="rect">
            <a:avLst/>
          </a:prstGeom>
          <a:noFill/>
        </p:spPr>
        <p:txBody>
          <a:bodyPr wrap="square" rtlCol="1" anchor="ctr">
            <a:spAutoFit/>
          </a:bodyPr>
          <a:lstStyle/>
          <a:p>
            <a:pPr algn="ctr" rtl="1"/>
            <a:r>
              <a:rPr lang="en-GB" sz="1050" dirty="0">
                <a:solidFill>
                  <a:schemeClr val="bg1"/>
                </a:solidFill>
                <a:latin typeface="Almarai" pitchFamily="2" charset="-78"/>
                <a:cs typeface="Almarai" pitchFamily="2" charset="-78"/>
              </a:rPr>
              <a:t>+966 50 000 0000</a:t>
            </a:r>
          </a:p>
        </p:txBody>
      </p:sp>
      <p:sp>
        <p:nvSpPr>
          <p:cNvPr id="97" name="مربع نص 96">
            <a:extLst>
              <a:ext uri="{FF2B5EF4-FFF2-40B4-BE49-F238E27FC236}">
                <a16:creationId xmlns:a16="http://schemas.microsoft.com/office/drawing/2014/main" id="{9808455B-C12D-894D-382A-157487E2311F}"/>
              </a:ext>
            </a:extLst>
          </p:cNvPr>
          <p:cNvSpPr txBox="1"/>
          <p:nvPr/>
        </p:nvSpPr>
        <p:spPr>
          <a:xfrm>
            <a:off x="3162618" y="7123845"/>
            <a:ext cx="915670" cy="261610"/>
          </a:xfrm>
          <a:prstGeom prst="rect">
            <a:avLst/>
          </a:prstGeom>
          <a:noFill/>
        </p:spPr>
        <p:txBody>
          <a:bodyPr wrap="square" rtlCol="1">
            <a:spAutoFit/>
          </a:bodyPr>
          <a:lstStyle/>
          <a:p>
            <a:pPr algn="r" rtl="1"/>
            <a:r>
              <a:rPr lang="ar-EG" sz="1100" dirty="0">
                <a:solidFill>
                  <a:schemeClr val="tx1">
                    <a:lumMod val="65000"/>
                    <a:lumOff val="35000"/>
                  </a:schemeClr>
                </a:solidFill>
                <a:latin typeface="Almarai" pitchFamily="2" charset="-78"/>
                <a:cs typeface="Almarai" pitchFamily="2" charset="-78"/>
              </a:rPr>
              <a:t>التصميم</a:t>
            </a:r>
            <a:endParaRPr lang="ar-SA" sz="1100" dirty="0">
              <a:solidFill>
                <a:schemeClr val="tx1">
                  <a:lumMod val="65000"/>
                  <a:lumOff val="35000"/>
                </a:schemeClr>
              </a:solidFill>
              <a:latin typeface="Almarai" pitchFamily="2" charset="-78"/>
              <a:cs typeface="Almarai" pitchFamily="2" charset="-78"/>
            </a:endParaRPr>
          </a:p>
        </p:txBody>
      </p:sp>
      <p:sp>
        <p:nvSpPr>
          <p:cNvPr id="98" name="مربع نص 97">
            <a:extLst>
              <a:ext uri="{FF2B5EF4-FFF2-40B4-BE49-F238E27FC236}">
                <a16:creationId xmlns:a16="http://schemas.microsoft.com/office/drawing/2014/main" id="{CE51AF87-2004-C08D-7468-FBC23045FFAB}"/>
              </a:ext>
            </a:extLst>
          </p:cNvPr>
          <p:cNvSpPr txBox="1"/>
          <p:nvPr/>
        </p:nvSpPr>
        <p:spPr>
          <a:xfrm>
            <a:off x="3167698" y="7603729"/>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pPr algn="r"/>
            <a:r>
              <a:rPr lang="ar-EG" sz="1100" dirty="0"/>
              <a:t>الجرافيك</a:t>
            </a:r>
            <a:endParaRPr lang="ar-SA" dirty="0"/>
          </a:p>
        </p:txBody>
      </p:sp>
      <p:sp>
        <p:nvSpPr>
          <p:cNvPr id="99" name="مربع نص 98">
            <a:extLst>
              <a:ext uri="{FF2B5EF4-FFF2-40B4-BE49-F238E27FC236}">
                <a16:creationId xmlns:a16="http://schemas.microsoft.com/office/drawing/2014/main" id="{2008C919-76BC-2263-29B1-9DDB72D5B670}"/>
              </a:ext>
            </a:extLst>
          </p:cNvPr>
          <p:cNvSpPr txBox="1"/>
          <p:nvPr/>
        </p:nvSpPr>
        <p:spPr>
          <a:xfrm>
            <a:off x="3162618" y="8058389"/>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pPr algn="r"/>
            <a:r>
              <a:rPr lang="ar-EG" sz="1100" dirty="0"/>
              <a:t>الفوتوشوب</a:t>
            </a:r>
            <a:endParaRPr lang="ar-SA" dirty="0"/>
          </a:p>
        </p:txBody>
      </p:sp>
      <p:sp>
        <p:nvSpPr>
          <p:cNvPr id="100" name="مربع نص 99">
            <a:extLst>
              <a:ext uri="{FF2B5EF4-FFF2-40B4-BE49-F238E27FC236}">
                <a16:creationId xmlns:a16="http://schemas.microsoft.com/office/drawing/2014/main" id="{7A051B42-9685-7B29-976A-9EBAAEFABFAE}"/>
              </a:ext>
            </a:extLst>
          </p:cNvPr>
          <p:cNvSpPr txBox="1"/>
          <p:nvPr/>
        </p:nvSpPr>
        <p:spPr>
          <a:xfrm>
            <a:off x="1140778" y="7142504"/>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pPr algn="r"/>
            <a:r>
              <a:rPr lang="ar-EG" sz="1100" dirty="0"/>
              <a:t>اليستريتور</a:t>
            </a:r>
            <a:endParaRPr lang="ar-SA" dirty="0"/>
          </a:p>
        </p:txBody>
      </p:sp>
      <p:sp>
        <p:nvSpPr>
          <p:cNvPr id="101" name="مربع نص 100">
            <a:extLst>
              <a:ext uri="{FF2B5EF4-FFF2-40B4-BE49-F238E27FC236}">
                <a16:creationId xmlns:a16="http://schemas.microsoft.com/office/drawing/2014/main" id="{3496CBDB-3B04-79F0-2354-174F1604F8A7}"/>
              </a:ext>
            </a:extLst>
          </p:cNvPr>
          <p:cNvSpPr txBox="1"/>
          <p:nvPr/>
        </p:nvSpPr>
        <p:spPr>
          <a:xfrm>
            <a:off x="1140778" y="7599688"/>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pPr algn="r"/>
            <a:r>
              <a:rPr lang="ar-EG" sz="1100" dirty="0"/>
              <a:t>افترايفيكت</a:t>
            </a:r>
            <a:endParaRPr lang="ar-SA" dirty="0"/>
          </a:p>
        </p:txBody>
      </p:sp>
      <p:sp>
        <p:nvSpPr>
          <p:cNvPr id="102" name="مستطيل 101">
            <a:extLst>
              <a:ext uri="{FF2B5EF4-FFF2-40B4-BE49-F238E27FC236}">
                <a16:creationId xmlns:a16="http://schemas.microsoft.com/office/drawing/2014/main" id="{6D60AF49-C063-3AFF-5049-008E3E89754C}"/>
              </a:ext>
            </a:extLst>
          </p:cNvPr>
          <p:cNvSpPr/>
          <p:nvPr/>
        </p:nvSpPr>
        <p:spPr>
          <a:xfrm>
            <a:off x="2785110" y="7428386"/>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3" name="مستطيل 102">
            <a:extLst>
              <a:ext uri="{FF2B5EF4-FFF2-40B4-BE49-F238E27FC236}">
                <a16:creationId xmlns:a16="http://schemas.microsoft.com/office/drawing/2014/main" id="{EDC50B9C-A68B-27DC-8DB0-09ABB9E6265F}"/>
              </a:ext>
            </a:extLst>
          </p:cNvPr>
          <p:cNvSpPr/>
          <p:nvPr/>
        </p:nvSpPr>
        <p:spPr>
          <a:xfrm>
            <a:off x="2887980" y="7428386"/>
            <a:ext cx="1075902" cy="45719"/>
          </a:xfrm>
          <a:prstGeom prst="rect">
            <a:avLst/>
          </a:prstGeom>
          <a:solidFill>
            <a:srgbClr val="F98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4" name="مستطيل 103">
            <a:extLst>
              <a:ext uri="{FF2B5EF4-FFF2-40B4-BE49-F238E27FC236}">
                <a16:creationId xmlns:a16="http://schemas.microsoft.com/office/drawing/2014/main" id="{09F3031C-8E1A-AB1D-1769-BE0FB829514A}"/>
              </a:ext>
            </a:extLst>
          </p:cNvPr>
          <p:cNvSpPr/>
          <p:nvPr/>
        </p:nvSpPr>
        <p:spPr>
          <a:xfrm>
            <a:off x="2785110" y="7931306"/>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5" name="مستطيل 104">
            <a:extLst>
              <a:ext uri="{FF2B5EF4-FFF2-40B4-BE49-F238E27FC236}">
                <a16:creationId xmlns:a16="http://schemas.microsoft.com/office/drawing/2014/main" id="{8C9F6172-AA7C-E5A2-21BD-37D644F0919B}"/>
              </a:ext>
            </a:extLst>
          </p:cNvPr>
          <p:cNvSpPr/>
          <p:nvPr/>
        </p:nvSpPr>
        <p:spPr>
          <a:xfrm>
            <a:off x="3263264" y="7931306"/>
            <a:ext cx="700617" cy="45719"/>
          </a:xfrm>
          <a:prstGeom prst="rect">
            <a:avLst/>
          </a:prstGeom>
          <a:solidFill>
            <a:srgbClr val="F98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6" name="مستطيل 105">
            <a:extLst>
              <a:ext uri="{FF2B5EF4-FFF2-40B4-BE49-F238E27FC236}">
                <a16:creationId xmlns:a16="http://schemas.microsoft.com/office/drawing/2014/main" id="{618A4819-86B8-57A6-9EE3-07F9319694C2}"/>
              </a:ext>
            </a:extLst>
          </p:cNvPr>
          <p:cNvSpPr/>
          <p:nvPr/>
        </p:nvSpPr>
        <p:spPr>
          <a:xfrm>
            <a:off x="2785110" y="8347866"/>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7" name="مستطيل 106">
            <a:extLst>
              <a:ext uri="{FF2B5EF4-FFF2-40B4-BE49-F238E27FC236}">
                <a16:creationId xmlns:a16="http://schemas.microsoft.com/office/drawing/2014/main" id="{A7DDD5AC-4B79-4E75-81DC-1F2DC3FE3496}"/>
              </a:ext>
            </a:extLst>
          </p:cNvPr>
          <p:cNvSpPr/>
          <p:nvPr/>
        </p:nvSpPr>
        <p:spPr>
          <a:xfrm>
            <a:off x="3503294" y="8347866"/>
            <a:ext cx="460587" cy="45719"/>
          </a:xfrm>
          <a:prstGeom prst="rect">
            <a:avLst/>
          </a:prstGeom>
          <a:solidFill>
            <a:srgbClr val="F98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8" name="مستطيل 107">
            <a:extLst>
              <a:ext uri="{FF2B5EF4-FFF2-40B4-BE49-F238E27FC236}">
                <a16:creationId xmlns:a16="http://schemas.microsoft.com/office/drawing/2014/main" id="{6B1A7B6F-91C4-77F4-1E30-F4BA3FB6A16C}"/>
              </a:ext>
            </a:extLst>
          </p:cNvPr>
          <p:cNvSpPr/>
          <p:nvPr/>
        </p:nvSpPr>
        <p:spPr>
          <a:xfrm>
            <a:off x="778510" y="7428386"/>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9" name="مستطيل 108">
            <a:extLst>
              <a:ext uri="{FF2B5EF4-FFF2-40B4-BE49-F238E27FC236}">
                <a16:creationId xmlns:a16="http://schemas.microsoft.com/office/drawing/2014/main" id="{5F12E09B-8F82-65FC-5738-D8E1FAB584EC}"/>
              </a:ext>
            </a:extLst>
          </p:cNvPr>
          <p:cNvSpPr/>
          <p:nvPr/>
        </p:nvSpPr>
        <p:spPr>
          <a:xfrm>
            <a:off x="1306830" y="7428386"/>
            <a:ext cx="650452" cy="45719"/>
          </a:xfrm>
          <a:prstGeom prst="rect">
            <a:avLst/>
          </a:prstGeom>
          <a:solidFill>
            <a:srgbClr val="F98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10" name="مستطيل 109">
            <a:extLst>
              <a:ext uri="{FF2B5EF4-FFF2-40B4-BE49-F238E27FC236}">
                <a16:creationId xmlns:a16="http://schemas.microsoft.com/office/drawing/2014/main" id="{FFF99DB7-93E2-0DF5-B5DD-4E0175711F81}"/>
              </a:ext>
            </a:extLst>
          </p:cNvPr>
          <p:cNvSpPr/>
          <p:nvPr/>
        </p:nvSpPr>
        <p:spPr>
          <a:xfrm>
            <a:off x="778510" y="7931306"/>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11" name="مستطيل 110">
            <a:extLst>
              <a:ext uri="{FF2B5EF4-FFF2-40B4-BE49-F238E27FC236}">
                <a16:creationId xmlns:a16="http://schemas.microsoft.com/office/drawing/2014/main" id="{9807B995-C942-7F8A-9312-F9D2E81FBC1D}"/>
              </a:ext>
            </a:extLst>
          </p:cNvPr>
          <p:cNvSpPr/>
          <p:nvPr/>
        </p:nvSpPr>
        <p:spPr>
          <a:xfrm>
            <a:off x="1158240" y="7931306"/>
            <a:ext cx="799042" cy="45719"/>
          </a:xfrm>
          <a:prstGeom prst="rect">
            <a:avLst/>
          </a:prstGeom>
          <a:solidFill>
            <a:srgbClr val="F98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grpSp>
        <p:nvGrpSpPr>
          <p:cNvPr id="34" name="مجموعة 33">
            <a:extLst>
              <a:ext uri="{FF2B5EF4-FFF2-40B4-BE49-F238E27FC236}">
                <a16:creationId xmlns:a16="http://schemas.microsoft.com/office/drawing/2014/main" id="{20929C77-7F66-064D-864C-D7736E080775}"/>
              </a:ext>
            </a:extLst>
          </p:cNvPr>
          <p:cNvGrpSpPr/>
          <p:nvPr/>
        </p:nvGrpSpPr>
        <p:grpSpPr>
          <a:xfrm>
            <a:off x="478790" y="6518148"/>
            <a:ext cx="3993268" cy="407662"/>
            <a:chOff x="478790" y="6518148"/>
            <a:chExt cx="3993268" cy="407662"/>
          </a:xfrm>
        </p:grpSpPr>
        <p:sp>
          <p:nvSpPr>
            <p:cNvPr id="95" name="مربع نص 94">
              <a:extLst>
                <a:ext uri="{FF2B5EF4-FFF2-40B4-BE49-F238E27FC236}">
                  <a16:creationId xmlns:a16="http://schemas.microsoft.com/office/drawing/2014/main" id="{7D4DE92B-A31F-317E-4F04-C227E6ACB009}"/>
                </a:ext>
              </a:extLst>
            </p:cNvPr>
            <p:cNvSpPr txBox="1"/>
            <p:nvPr/>
          </p:nvSpPr>
          <p:spPr>
            <a:xfrm>
              <a:off x="1779333" y="6520700"/>
              <a:ext cx="2324355" cy="307777"/>
            </a:xfrm>
            <a:prstGeom prst="rect">
              <a:avLst/>
            </a:prstGeom>
            <a:noFill/>
          </p:spPr>
          <p:txBody>
            <a:bodyPr wrap="square" rtlCol="1">
              <a:spAutoFit/>
            </a:bodyPr>
            <a:lstStyle/>
            <a:p>
              <a:pPr algn="r" rtl="1"/>
              <a:r>
                <a:rPr lang="ar-SA" sz="1400" b="1" dirty="0">
                  <a:solidFill>
                    <a:srgbClr val="292B2F"/>
                  </a:solidFill>
                  <a:latin typeface="Almarai ExtraBold" pitchFamily="2" charset="-78"/>
                  <a:cs typeface="Almarai ExtraBold" pitchFamily="2" charset="-78"/>
                </a:rPr>
                <a:t>المهارات</a:t>
              </a:r>
            </a:p>
          </p:txBody>
        </p:sp>
        <p:cxnSp>
          <p:nvCxnSpPr>
            <p:cNvPr id="96" name="رابط مستقيم 95">
              <a:extLst>
                <a:ext uri="{FF2B5EF4-FFF2-40B4-BE49-F238E27FC236}">
                  <a16:creationId xmlns:a16="http://schemas.microsoft.com/office/drawing/2014/main" id="{2ED0EF41-0D4D-7CD5-8EDC-1D0E7CAE7B22}"/>
                </a:ext>
              </a:extLst>
            </p:cNvPr>
            <p:cNvCxnSpPr/>
            <p:nvPr/>
          </p:nvCxnSpPr>
          <p:spPr>
            <a:xfrm flipH="1">
              <a:off x="478790" y="6925810"/>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grpSp>
          <p:nvGrpSpPr>
            <p:cNvPr id="112" name="مجموعة 111">
              <a:extLst>
                <a:ext uri="{FF2B5EF4-FFF2-40B4-BE49-F238E27FC236}">
                  <a16:creationId xmlns:a16="http://schemas.microsoft.com/office/drawing/2014/main" id="{A4B84D3C-177C-FF21-B9A8-CA0FDE6D00D5}"/>
                </a:ext>
              </a:extLst>
            </p:cNvPr>
            <p:cNvGrpSpPr/>
            <p:nvPr/>
          </p:nvGrpSpPr>
          <p:grpSpPr>
            <a:xfrm>
              <a:off x="4137730" y="6518148"/>
              <a:ext cx="334328" cy="334328"/>
              <a:chOff x="4137730" y="7034260"/>
              <a:chExt cx="334328" cy="334328"/>
            </a:xfrm>
          </p:grpSpPr>
          <p:sp>
            <p:nvSpPr>
              <p:cNvPr id="113" name="شكل بيضاوي 112">
                <a:extLst>
                  <a:ext uri="{FF2B5EF4-FFF2-40B4-BE49-F238E27FC236}">
                    <a16:creationId xmlns:a16="http://schemas.microsoft.com/office/drawing/2014/main" id="{F4E81DC6-63E4-326B-DC5F-D23649483A6C}"/>
                  </a:ext>
                </a:extLst>
              </p:cNvPr>
              <p:cNvSpPr/>
              <p:nvPr/>
            </p:nvSpPr>
            <p:spPr>
              <a:xfrm>
                <a:off x="4152028" y="7046246"/>
                <a:ext cx="305672" cy="3056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pic>
            <p:nvPicPr>
              <p:cNvPr id="114" name="رسم 113" descr="ترس أحادي مع تعبئة خالصة">
                <a:extLst>
                  <a:ext uri="{FF2B5EF4-FFF2-40B4-BE49-F238E27FC236}">
                    <a16:creationId xmlns:a16="http://schemas.microsoft.com/office/drawing/2014/main" id="{53959192-EBE8-22AD-B470-5C3443986C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7730" y="7034260"/>
                <a:ext cx="334328" cy="334328"/>
              </a:xfrm>
              <a:prstGeom prst="rect">
                <a:avLst/>
              </a:prstGeom>
            </p:spPr>
          </p:pic>
        </p:grpSp>
      </p:grpSp>
      <p:grpSp>
        <p:nvGrpSpPr>
          <p:cNvPr id="6" name="مجموعة 5">
            <a:extLst>
              <a:ext uri="{FF2B5EF4-FFF2-40B4-BE49-F238E27FC236}">
                <a16:creationId xmlns:a16="http://schemas.microsoft.com/office/drawing/2014/main" id="{9C1133A4-6138-710D-72F1-C6313AAA3808}"/>
              </a:ext>
            </a:extLst>
          </p:cNvPr>
          <p:cNvGrpSpPr/>
          <p:nvPr/>
        </p:nvGrpSpPr>
        <p:grpSpPr>
          <a:xfrm>
            <a:off x="5897880" y="7932034"/>
            <a:ext cx="320040" cy="320040"/>
            <a:chOff x="5897880" y="7932034"/>
            <a:chExt cx="320040" cy="320040"/>
          </a:xfrm>
        </p:grpSpPr>
        <p:sp>
          <p:nvSpPr>
            <p:cNvPr id="94" name="شكل بيضاوي 93">
              <a:extLst>
                <a:ext uri="{FF2B5EF4-FFF2-40B4-BE49-F238E27FC236}">
                  <a16:creationId xmlns:a16="http://schemas.microsoft.com/office/drawing/2014/main" id="{54B2B6C6-0A2A-FD55-C2DC-5EE2D83F3DFF}"/>
                </a:ext>
              </a:extLst>
            </p:cNvPr>
            <p:cNvSpPr/>
            <p:nvPr/>
          </p:nvSpPr>
          <p:spPr>
            <a:xfrm>
              <a:off x="5897880" y="7932034"/>
              <a:ext cx="320040" cy="32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129" name="رسم 128" descr="مستقبِل مع تعبئة خالصة">
              <a:extLst>
                <a:ext uri="{FF2B5EF4-FFF2-40B4-BE49-F238E27FC236}">
                  <a16:creationId xmlns:a16="http://schemas.microsoft.com/office/drawing/2014/main" id="{62C8545C-DB4E-85BC-3EA7-1B9002406A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61698" y="8001000"/>
              <a:ext cx="196532" cy="196532"/>
            </a:xfrm>
            <a:prstGeom prst="rect">
              <a:avLst/>
            </a:prstGeom>
          </p:spPr>
        </p:pic>
      </p:grpSp>
      <p:grpSp>
        <p:nvGrpSpPr>
          <p:cNvPr id="4" name="مجموعة 3">
            <a:extLst>
              <a:ext uri="{FF2B5EF4-FFF2-40B4-BE49-F238E27FC236}">
                <a16:creationId xmlns:a16="http://schemas.microsoft.com/office/drawing/2014/main" id="{686DAB7A-60FE-C8A8-43B3-DE8237BB61D6}"/>
              </a:ext>
            </a:extLst>
          </p:cNvPr>
          <p:cNvGrpSpPr/>
          <p:nvPr/>
        </p:nvGrpSpPr>
        <p:grpSpPr>
          <a:xfrm>
            <a:off x="5897880" y="7051162"/>
            <a:ext cx="320040" cy="320040"/>
            <a:chOff x="5897880" y="7051162"/>
            <a:chExt cx="320040" cy="320040"/>
          </a:xfrm>
        </p:grpSpPr>
        <p:sp>
          <p:nvSpPr>
            <p:cNvPr id="90" name="شكل بيضاوي 89">
              <a:extLst>
                <a:ext uri="{FF2B5EF4-FFF2-40B4-BE49-F238E27FC236}">
                  <a16:creationId xmlns:a16="http://schemas.microsoft.com/office/drawing/2014/main" id="{584834B8-1C1D-DF48-D77E-9713B2C5A1F6}"/>
                </a:ext>
              </a:extLst>
            </p:cNvPr>
            <p:cNvSpPr/>
            <p:nvPr/>
          </p:nvSpPr>
          <p:spPr>
            <a:xfrm>
              <a:off x="5897880" y="7051162"/>
              <a:ext cx="320040" cy="32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130" name="رسم 129" descr="علامة مع تعبئة خالصة">
              <a:extLst>
                <a:ext uri="{FF2B5EF4-FFF2-40B4-BE49-F238E27FC236}">
                  <a16:creationId xmlns:a16="http://schemas.microsoft.com/office/drawing/2014/main" id="{F569A067-DAD8-1153-410F-26F4CD7CE1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13063" y="7062572"/>
              <a:ext cx="290588" cy="290588"/>
            </a:xfrm>
            <a:prstGeom prst="rect">
              <a:avLst/>
            </a:prstGeom>
          </p:spPr>
        </p:pic>
      </p:grpSp>
      <p:grpSp>
        <p:nvGrpSpPr>
          <p:cNvPr id="32" name="مجموعة 31">
            <a:extLst>
              <a:ext uri="{FF2B5EF4-FFF2-40B4-BE49-F238E27FC236}">
                <a16:creationId xmlns:a16="http://schemas.microsoft.com/office/drawing/2014/main" id="{1FE4B47A-F634-201F-E0A5-2DC21FF7897A}"/>
              </a:ext>
            </a:extLst>
          </p:cNvPr>
          <p:cNvGrpSpPr/>
          <p:nvPr/>
        </p:nvGrpSpPr>
        <p:grpSpPr>
          <a:xfrm>
            <a:off x="5897880" y="8840338"/>
            <a:ext cx="320040" cy="320040"/>
            <a:chOff x="5897880" y="8840338"/>
            <a:chExt cx="320040" cy="320040"/>
          </a:xfrm>
        </p:grpSpPr>
        <p:sp>
          <p:nvSpPr>
            <p:cNvPr id="88" name="شكل بيضاوي 87">
              <a:extLst>
                <a:ext uri="{FF2B5EF4-FFF2-40B4-BE49-F238E27FC236}">
                  <a16:creationId xmlns:a16="http://schemas.microsoft.com/office/drawing/2014/main" id="{664729B6-3288-33D9-8000-98AFCE7F9FAD}"/>
                </a:ext>
              </a:extLst>
            </p:cNvPr>
            <p:cNvSpPr/>
            <p:nvPr/>
          </p:nvSpPr>
          <p:spPr>
            <a:xfrm>
              <a:off x="5897880" y="8840338"/>
              <a:ext cx="320040" cy="32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131" name="رسم 130" descr="@ مع تعبئة خالصة">
              <a:extLst>
                <a:ext uri="{FF2B5EF4-FFF2-40B4-BE49-F238E27FC236}">
                  <a16:creationId xmlns:a16="http://schemas.microsoft.com/office/drawing/2014/main" id="{44525A44-C1CD-2097-BCC0-7DE7EF2CBA6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30824" y="8874843"/>
              <a:ext cx="260426" cy="260426"/>
            </a:xfrm>
            <a:prstGeom prst="rect">
              <a:avLst/>
            </a:prstGeom>
          </p:spPr>
        </p:pic>
      </p:grpSp>
      <p:grpSp>
        <p:nvGrpSpPr>
          <p:cNvPr id="39" name="مجموعة 38">
            <a:extLst>
              <a:ext uri="{FF2B5EF4-FFF2-40B4-BE49-F238E27FC236}">
                <a16:creationId xmlns:a16="http://schemas.microsoft.com/office/drawing/2014/main" id="{0B22DAE0-304A-B108-7AAB-B93E2B9884E2}"/>
              </a:ext>
            </a:extLst>
          </p:cNvPr>
          <p:cNvGrpSpPr/>
          <p:nvPr/>
        </p:nvGrpSpPr>
        <p:grpSpPr>
          <a:xfrm>
            <a:off x="478790" y="8770988"/>
            <a:ext cx="3985260" cy="405110"/>
            <a:chOff x="478790" y="8770988"/>
            <a:chExt cx="3985260" cy="405110"/>
          </a:xfrm>
        </p:grpSpPr>
        <p:sp>
          <p:nvSpPr>
            <p:cNvPr id="28" name="مربع نص 27">
              <a:extLst>
                <a:ext uri="{FF2B5EF4-FFF2-40B4-BE49-F238E27FC236}">
                  <a16:creationId xmlns:a16="http://schemas.microsoft.com/office/drawing/2014/main" id="{F20590EB-EFF8-8C31-7CFB-1A1077EA3E99}"/>
                </a:ext>
              </a:extLst>
            </p:cNvPr>
            <p:cNvSpPr txBox="1"/>
            <p:nvPr/>
          </p:nvSpPr>
          <p:spPr>
            <a:xfrm>
              <a:off x="1779333" y="8770988"/>
              <a:ext cx="2324355" cy="307777"/>
            </a:xfrm>
            <a:prstGeom prst="rect">
              <a:avLst/>
            </a:prstGeom>
            <a:noFill/>
          </p:spPr>
          <p:txBody>
            <a:bodyPr wrap="square" rtlCol="1">
              <a:spAutoFit/>
            </a:bodyPr>
            <a:lstStyle/>
            <a:p>
              <a:pPr algn="r" rtl="1"/>
              <a:r>
                <a:rPr lang="ar-SA" sz="1400" b="1" dirty="0">
                  <a:solidFill>
                    <a:srgbClr val="292B2F"/>
                  </a:solidFill>
                  <a:latin typeface="Almarai ExtraBold" pitchFamily="2" charset="-78"/>
                  <a:cs typeface="Almarai ExtraBold" pitchFamily="2" charset="-78"/>
                </a:rPr>
                <a:t>اللغات</a:t>
              </a:r>
            </a:p>
          </p:txBody>
        </p:sp>
        <p:cxnSp>
          <p:nvCxnSpPr>
            <p:cNvPr id="29" name="رابط مستقيم 28">
              <a:extLst>
                <a:ext uri="{FF2B5EF4-FFF2-40B4-BE49-F238E27FC236}">
                  <a16:creationId xmlns:a16="http://schemas.microsoft.com/office/drawing/2014/main" id="{B9090D69-4AD0-34E3-EB67-A0F9881D68C5}"/>
                </a:ext>
              </a:extLst>
            </p:cNvPr>
            <p:cNvCxnSpPr/>
            <p:nvPr/>
          </p:nvCxnSpPr>
          <p:spPr>
            <a:xfrm flipH="1">
              <a:off x="478790" y="9176098"/>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grpSp>
          <p:nvGrpSpPr>
            <p:cNvPr id="133" name="مجموعة 132">
              <a:extLst>
                <a:ext uri="{FF2B5EF4-FFF2-40B4-BE49-F238E27FC236}">
                  <a16:creationId xmlns:a16="http://schemas.microsoft.com/office/drawing/2014/main" id="{D8FE29D6-A5FD-C1B8-2D65-D7B1B6664C34}"/>
                </a:ext>
              </a:extLst>
            </p:cNvPr>
            <p:cNvGrpSpPr/>
            <p:nvPr/>
          </p:nvGrpSpPr>
          <p:grpSpPr>
            <a:xfrm>
              <a:off x="4152028" y="8780422"/>
              <a:ext cx="305672" cy="305672"/>
              <a:chOff x="4152028" y="8902342"/>
              <a:chExt cx="305672" cy="305672"/>
            </a:xfrm>
          </p:grpSpPr>
          <p:sp>
            <p:nvSpPr>
              <p:cNvPr id="61" name="شكل بيضاوي 60">
                <a:extLst>
                  <a:ext uri="{FF2B5EF4-FFF2-40B4-BE49-F238E27FC236}">
                    <a16:creationId xmlns:a16="http://schemas.microsoft.com/office/drawing/2014/main" id="{01BA9BC4-2391-82AD-BF2D-5340DB9C822C}"/>
                  </a:ext>
                </a:extLst>
              </p:cNvPr>
              <p:cNvSpPr/>
              <p:nvPr/>
            </p:nvSpPr>
            <p:spPr>
              <a:xfrm>
                <a:off x="4152028" y="8902342"/>
                <a:ext cx="305672" cy="3056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pic>
            <p:nvPicPr>
              <p:cNvPr id="132" name="رسم 131" descr="كتاب مفتوح مع تعبئة خالصة">
                <a:extLst>
                  <a:ext uri="{FF2B5EF4-FFF2-40B4-BE49-F238E27FC236}">
                    <a16:creationId xmlns:a16="http://schemas.microsoft.com/office/drawing/2014/main" id="{EF060DE6-A57B-07DD-E7EE-AADA890D58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78816" y="8921115"/>
                <a:ext cx="260466" cy="260466"/>
              </a:xfrm>
              <a:prstGeom prst="rect">
                <a:avLst/>
              </a:prstGeom>
            </p:spPr>
          </p:pic>
        </p:grpSp>
      </p:grpSp>
    </p:spTree>
    <p:extLst>
      <p:ext uri="{BB962C8B-B14F-4D97-AF65-F5344CB8AC3E}">
        <p14:creationId xmlns:p14="http://schemas.microsoft.com/office/powerpoint/2010/main" val="135292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470474B-3695-C147-3AFB-4CAC8FAC24B1}"/>
              </a:ext>
            </a:extLst>
          </p:cNvPr>
          <p:cNvSpPr/>
          <p:nvPr/>
        </p:nvSpPr>
        <p:spPr>
          <a:xfrm>
            <a:off x="0" y="599"/>
            <a:ext cx="7559675" cy="1069121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pic>
        <p:nvPicPr>
          <p:cNvPr id="4" name="صورة 3">
            <a:extLst>
              <a:ext uri="{FF2B5EF4-FFF2-40B4-BE49-F238E27FC236}">
                <a16:creationId xmlns:a16="http://schemas.microsoft.com/office/drawing/2014/main" id="{FC8EA33A-127E-B79F-5837-D061F9F35EFE}"/>
              </a:ext>
            </a:extLst>
          </p:cNvPr>
          <p:cNvPicPr>
            <a:picLocks noChangeAspect="1"/>
          </p:cNvPicPr>
          <p:nvPr/>
        </p:nvPicPr>
        <p:blipFill>
          <a:blip r:embed="rId3"/>
          <a:stretch>
            <a:fillRect/>
          </a:stretch>
        </p:blipFill>
        <p:spPr>
          <a:xfrm>
            <a:off x="0" y="3219748"/>
            <a:ext cx="7559675" cy="4252317"/>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4B5B261-B71E-D93E-2186-1B9ED660045B}"/>
              </a:ext>
            </a:extLst>
          </p:cNvPr>
          <p:cNvSpPr/>
          <p:nvPr/>
        </p:nvSpPr>
        <p:spPr>
          <a:xfrm>
            <a:off x="0" y="599"/>
            <a:ext cx="7559675" cy="10691213"/>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1377607" y="5404717"/>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2843987"/>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268649" y="8061203"/>
            <a:ext cx="5022377" cy="1938992"/>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288</Words>
  <Application>Microsoft Office PowerPoint</Application>
  <PresentationFormat>مخصص</PresentationFormat>
  <Paragraphs>55</Paragraphs>
  <Slides>3</Slides>
  <Notes>2</Notes>
  <HiddenSlides>2</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vt:i4>
      </vt:variant>
    </vt:vector>
  </HeadingPairs>
  <TitlesOfParts>
    <vt:vector size="11" baseType="lpstr">
      <vt:lpstr>Calibri</vt:lpstr>
      <vt:lpstr>Almarai</vt:lpstr>
      <vt:lpstr>Almarai ExtraBold</vt:lpstr>
      <vt:lpstr>Arial</vt:lpstr>
      <vt:lpstr>Cairo</vt:lpstr>
      <vt:lpstr>Almarai Bold</vt:lpstr>
      <vt:lpstr>Times New Roman</vt:lpstr>
      <vt:lpstr>نسق Office</vt:lpstr>
      <vt:lpstr>عرض تقديمي في PowerPoint</vt:lpstr>
      <vt:lpstr>عرض تقديمي في PowerPoint</vt:lpstr>
      <vt:lpstr>عرض تقديمي في PowerPoint</vt:lpstr>
    </vt:vector>
  </TitlesOfParts>
  <Manager>انجز ingez-ppt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https://ingez-ppt.blogspot.com/</dc:title>
  <dc:creator>https://ingez-ppt.blogspot.com/;https://ingez-ppt.blogspot.com/</dc:creator>
  <cp:lastModifiedBy>ingez-ppt.com</cp:lastModifiedBy>
  <cp:revision>51</cp:revision>
  <dcterms:created xsi:type="dcterms:W3CDTF">2020-06-12T12:56:01Z</dcterms:created>
  <dcterms:modified xsi:type="dcterms:W3CDTF">2023-04-16T01:43:19Z</dcterms:modified>
</cp:coreProperties>
</file>