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70"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3" pos="4331" userDrawn="1">
          <p15:clr>
            <a:srgbClr val="A4A3A4"/>
          </p15:clr>
        </p15:guide>
        <p15:guide id="4" pos="2472" userDrawn="1">
          <p15:clr>
            <a:srgbClr val="A4A3A4"/>
          </p15:clr>
        </p15:guide>
        <p15:guide id="5" pos="40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96C7"/>
    <a:srgbClr val="272727"/>
    <a:srgbClr val="01344C"/>
    <a:srgbClr val="383839"/>
    <a:srgbClr val="414143"/>
    <a:srgbClr val="EFAF14"/>
    <a:srgbClr val="424242"/>
    <a:srgbClr val="595959"/>
    <a:srgbClr val="3BC3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1F8AF-8803-4E7A-B6F8-695D6A1F9AAB}" v="1" dt="2023-04-16T01:43:31.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331"/>
        <p:guide pos="2472"/>
        <p:guide pos="4037"/>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oddather" userId="84cd2103f36ef0dc" providerId="LiveId" clId="{41C1F8AF-8803-4E7A-B6F8-695D6A1F9AAB}"/>
    <pc:docChg chg="custSel modSld">
      <pc:chgData name="Hassan Moddather" userId="84cd2103f36ef0dc" providerId="LiveId" clId="{41C1F8AF-8803-4E7A-B6F8-695D6A1F9AAB}" dt="2023-04-16T01:43:31.142" v="1"/>
      <pc:docMkLst>
        <pc:docMk/>
      </pc:docMkLst>
      <pc:sldChg chg="addSp delSp modSp mod">
        <pc:chgData name="Hassan Moddather" userId="84cd2103f36ef0dc" providerId="LiveId" clId="{41C1F8AF-8803-4E7A-B6F8-695D6A1F9AAB}" dt="2023-04-16T01:43:31.142" v="1"/>
        <pc:sldMkLst>
          <pc:docMk/>
          <pc:sldMk cId="1719167534" sldId="468"/>
        </pc:sldMkLst>
        <pc:picChg chg="del">
          <ac:chgData name="Hassan Moddather" userId="84cd2103f36ef0dc" providerId="LiveId" clId="{41C1F8AF-8803-4E7A-B6F8-695D6A1F9AAB}" dt="2023-04-16T01:43:30.867" v="0" actId="478"/>
          <ac:picMkLst>
            <pc:docMk/>
            <pc:sldMk cId="1719167534" sldId="468"/>
            <ac:picMk id="2" creationId="{3CD30172-052F-C9C5-A995-A209ACE2317F}"/>
          </ac:picMkLst>
        </pc:picChg>
        <pc:picChg chg="add mod">
          <ac:chgData name="Hassan Moddather" userId="84cd2103f36ef0dc" providerId="LiveId" clId="{41C1F8AF-8803-4E7A-B6F8-695D6A1F9AAB}" dt="2023-04-16T01:43:31.142" v="1"/>
          <ac:picMkLst>
            <pc:docMk/>
            <pc:sldMk cId="1719167534" sldId="468"/>
            <ac:picMk id="4" creationId="{1EA3A533-98E4-E532-0F88-8E65CE94FB50}"/>
          </ac:picMkLst>
        </pc:picChg>
      </pc:sld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9" name="عنصر نائب للصورة 8">
            <a:extLst>
              <a:ext uri="{FF2B5EF4-FFF2-40B4-BE49-F238E27FC236}">
                <a16:creationId xmlns:a16="http://schemas.microsoft.com/office/drawing/2014/main" id="{04B0E61F-0CC5-1532-98BE-66D6E947FB3C}"/>
              </a:ext>
            </a:extLst>
          </p:cNvPr>
          <p:cNvSpPr>
            <a:spLocks noGrp="1"/>
          </p:cNvSpPr>
          <p:nvPr>
            <p:ph type="pic" sz="quarter" idx="10"/>
          </p:nvPr>
        </p:nvSpPr>
        <p:spPr>
          <a:xfrm>
            <a:off x="5484178" y="543560"/>
            <a:ext cx="1694180" cy="1694180"/>
          </a:xfrm>
          <a:prstGeom prst="ellipse">
            <a:avLst/>
          </a:prstGeom>
          <a:ln w="38100">
            <a:solidFill>
              <a:srgbClr val="272727"/>
            </a:solidFill>
          </a:ln>
        </p:spPr>
        <p:txBody>
          <a:body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43674F1E-F25D-EE83-C0C5-38D296844262}"/>
              </a:ext>
            </a:extLst>
          </p:cNvPr>
          <p:cNvSpPr/>
          <p:nvPr userDrawn="1"/>
        </p:nvSpPr>
        <p:spPr>
          <a:xfrm>
            <a:off x="5059680" y="0"/>
            <a:ext cx="2499995" cy="10691813"/>
          </a:xfrm>
          <a:prstGeom prst="rect">
            <a:avLst/>
          </a:prstGeom>
          <a:solidFill>
            <a:srgbClr val="01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مجموعة 128">
            <a:extLst>
              <a:ext uri="{FF2B5EF4-FFF2-40B4-BE49-F238E27FC236}">
                <a16:creationId xmlns:a16="http://schemas.microsoft.com/office/drawing/2014/main" id="{C7B314E4-B65E-46E6-CA14-44D94B8700E8}"/>
              </a:ext>
            </a:extLst>
          </p:cNvPr>
          <p:cNvGrpSpPr/>
          <p:nvPr/>
        </p:nvGrpSpPr>
        <p:grpSpPr>
          <a:xfrm>
            <a:off x="4688967" y="4635726"/>
            <a:ext cx="76200" cy="5837964"/>
            <a:chOff x="4274820" y="6233160"/>
            <a:chExt cx="76200" cy="5837964"/>
          </a:xfrm>
          <a:solidFill>
            <a:srgbClr val="383839"/>
          </a:solidFill>
        </p:grpSpPr>
        <p:cxnSp>
          <p:nvCxnSpPr>
            <p:cNvPr id="130" name="رابط مستقيم 129">
              <a:extLst>
                <a:ext uri="{FF2B5EF4-FFF2-40B4-BE49-F238E27FC236}">
                  <a16:creationId xmlns:a16="http://schemas.microsoft.com/office/drawing/2014/main" id="{CCC73BA5-EEBD-6E35-8B30-15347137086D}"/>
                </a:ext>
              </a:extLst>
            </p:cNvPr>
            <p:cNvCxnSpPr>
              <a:cxnSpLocks/>
            </p:cNvCxnSpPr>
            <p:nvPr/>
          </p:nvCxnSpPr>
          <p:spPr>
            <a:xfrm>
              <a:off x="4312920" y="6233160"/>
              <a:ext cx="0" cy="5837964"/>
            </a:xfrm>
            <a:prstGeom prst="line">
              <a:avLst/>
            </a:prstGeom>
            <a:grpFill/>
            <a:ln w="19050">
              <a:solidFill>
                <a:srgbClr val="383839"/>
              </a:solidFill>
            </a:ln>
          </p:spPr>
          <p:style>
            <a:lnRef idx="1">
              <a:schemeClr val="accent1"/>
            </a:lnRef>
            <a:fillRef idx="0">
              <a:schemeClr val="accent1"/>
            </a:fillRef>
            <a:effectRef idx="0">
              <a:schemeClr val="accent1"/>
            </a:effectRef>
            <a:fontRef idx="minor">
              <a:schemeClr val="tx1"/>
            </a:fontRef>
          </p:style>
        </p:cxnSp>
        <p:sp>
          <p:nvSpPr>
            <p:cNvPr id="131" name="شكل بيضاوي 130">
              <a:extLst>
                <a:ext uri="{FF2B5EF4-FFF2-40B4-BE49-F238E27FC236}">
                  <a16:creationId xmlns:a16="http://schemas.microsoft.com/office/drawing/2014/main" id="{F0496691-B64C-6F99-9E3A-68D5492B2634}"/>
                </a:ext>
              </a:extLst>
            </p:cNvPr>
            <p:cNvSpPr/>
            <p:nvPr/>
          </p:nvSpPr>
          <p:spPr>
            <a:xfrm>
              <a:off x="4274820" y="6794500"/>
              <a:ext cx="76200" cy="76200"/>
            </a:xfrm>
            <a:prstGeom prst="ellipse">
              <a:avLst/>
            </a:prstGeom>
            <a:grpFill/>
            <a:ln>
              <a:solidFill>
                <a:srgbClr val="38383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32" name="شكل بيضاوي 131">
              <a:extLst>
                <a:ext uri="{FF2B5EF4-FFF2-40B4-BE49-F238E27FC236}">
                  <a16:creationId xmlns:a16="http://schemas.microsoft.com/office/drawing/2014/main" id="{5EEA8F72-3226-BC19-0663-E0A672C64138}"/>
                </a:ext>
              </a:extLst>
            </p:cNvPr>
            <p:cNvSpPr/>
            <p:nvPr/>
          </p:nvSpPr>
          <p:spPr>
            <a:xfrm>
              <a:off x="4274820" y="8196580"/>
              <a:ext cx="76200" cy="76200"/>
            </a:xfrm>
            <a:prstGeom prst="ellipse">
              <a:avLst/>
            </a:prstGeom>
            <a:grpFill/>
            <a:ln>
              <a:solidFill>
                <a:srgbClr val="38383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38" name="شكل بيضاوي 137">
              <a:extLst>
                <a:ext uri="{FF2B5EF4-FFF2-40B4-BE49-F238E27FC236}">
                  <a16:creationId xmlns:a16="http://schemas.microsoft.com/office/drawing/2014/main" id="{3928BD7A-CB2C-BDFF-876F-ECC89775DAC7}"/>
                </a:ext>
              </a:extLst>
            </p:cNvPr>
            <p:cNvSpPr/>
            <p:nvPr/>
          </p:nvSpPr>
          <p:spPr>
            <a:xfrm>
              <a:off x="4274820" y="9575800"/>
              <a:ext cx="76200" cy="76200"/>
            </a:xfrm>
            <a:prstGeom prst="ellipse">
              <a:avLst/>
            </a:prstGeom>
            <a:grpFill/>
            <a:ln>
              <a:solidFill>
                <a:srgbClr val="38383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43" name="شكل بيضاوي 142">
              <a:extLst>
                <a:ext uri="{FF2B5EF4-FFF2-40B4-BE49-F238E27FC236}">
                  <a16:creationId xmlns:a16="http://schemas.microsoft.com/office/drawing/2014/main" id="{7AB10627-2081-1B0B-0647-3C7331869A83}"/>
                </a:ext>
              </a:extLst>
            </p:cNvPr>
            <p:cNvSpPr/>
            <p:nvPr/>
          </p:nvSpPr>
          <p:spPr>
            <a:xfrm>
              <a:off x="4274820" y="10901680"/>
              <a:ext cx="76200" cy="76200"/>
            </a:xfrm>
            <a:prstGeom prst="ellipse">
              <a:avLst/>
            </a:prstGeom>
            <a:grpFill/>
            <a:ln>
              <a:solidFill>
                <a:srgbClr val="38383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sp>
        <p:nvSpPr>
          <p:cNvPr id="6" name="مربع نص 5">
            <a:extLst>
              <a:ext uri="{FF2B5EF4-FFF2-40B4-BE49-F238E27FC236}">
                <a16:creationId xmlns:a16="http://schemas.microsoft.com/office/drawing/2014/main" id="{FDBE6A1D-EFE0-A937-1E93-814856B401B5}"/>
              </a:ext>
            </a:extLst>
          </p:cNvPr>
          <p:cNvSpPr txBox="1"/>
          <p:nvPr/>
        </p:nvSpPr>
        <p:spPr>
          <a:xfrm>
            <a:off x="5347716" y="2311092"/>
            <a:ext cx="1924050" cy="523220"/>
          </a:xfrm>
          <a:prstGeom prst="rect">
            <a:avLst/>
          </a:prstGeom>
          <a:noFill/>
        </p:spPr>
        <p:txBody>
          <a:bodyPr wrap="square" rtlCol="1">
            <a:spAutoFit/>
          </a:bodyPr>
          <a:lstStyle/>
          <a:p>
            <a:pPr algn="ctr" rtl="1"/>
            <a:r>
              <a:rPr lang="ar-EG" sz="2800" b="1" dirty="0">
                <a:ln w="6350">
                  <a:noFill/>
                </a:ln>
                <a:solidFill>
                  <a:schemeClr val="bg1"/>
                </a:solidFill>
                <a:latin typeface="Almarai ExtraBold" pitchFamily="2" charset="-78"/>
                <a:cs typeface="Almarai ExtraBold" pitchFamily="2" charset="-78"/>
              </a:rPr>
              <a:t>نزار محمد</a:t>
            </a:r>
            <a:endParaRPr lang="ar-SA" sz="2800" b="1" dirty="0">
              <a:ln w="6350">
                <a:noFill/>
              </a:ln>
              <a:solidFill>
                <a:schemeClr val="bg1"/>
              </a:solidFill>
              <a:latin typeface="Almarai ExtraBold" pitchFamily="2" charset="-78"/>
              <a:cs typeface="Almarai ExtraBold" pitchFamily="2" charset="-78"/>
            </a:endParaRPr>
          </a:p>
        </p:txBody>
      </p:sp>
      <p:sp>
        <p:nvSpPr>
          <p:cNvPr id="7" name="مربع نص 6">
            <a:extLst>
              <a:ext uri="{FF2B5EF4-FFF2-40B4-BE49-F238E27FC236}">
                <a16:creationId xmlns:a16="http://schemas.microsoft.com/office/drawing/2014/main" id="{8819F767-BF4B-BA98-76BE-2560553DA948}"/>
              </a:ext>
            </a:extLst>
          </p:cNvPr>
          <p:cNvSpPr txBox="1"/>
          <p:nvPr/>
        </p:nvSpPr>
        <p:spPr>
          <a:xfrm>
            <a:off x="5494401" y="2797253"/>
            <a:ext cx="1630680" cy="276999"/>
          </a:xfrm>
          <a:prstGeom prst="rect">
            <a:avLst/>
          </a:prstGeom>
          <a:noFill/>
        </p:spPr>
        <p:txBody>
          <a:bodyPr wrap="square" rtlCol="1">
            <a:spAutoFit/>
          </a:bodyPr>
          <a:lstStyle>
            <a:defPPr>
              <a:defRPr lang="en-US"/>
            </a:defPPr>
            <a:lvl1pPr algn="r" rtl="1">
              <a:defRPr sz="2400" b="1">
                <a:ln w="6350">
                  <a:solidFill>
                    <a:sysClr val="windowText" lastClr="000000"/>
                  </a:solidFill>
                </a:ln>
                <a:solidFill>
                  <a:schemeClr val="bg1"/>
                </a:solidFill>
                <a:latin typeface="Almarai ExtraBold" pitchFamily="2" charset="-78"/>
                <a:cs typeface="Almarai ExtraBold" pitchFamily="2" charset="-78"/>
              </a:defRPr>
            </a:lvl1pPr>
          </a:lstStyle>
          <a:p>
            <a:pPr algn="ctr"/>
            <a:r>
              <a:rPr lang="ar-EG" sz="1200" b="0" dirty="0">
                <a:ln w="6350">
                  <a:noFill/>
                </a:ln>
                <a:solidFill>
                  <a:srgbClr val="0C96C7"/>
                </a:solidFill>
                <a:latin typeface="Almarai" pitchFamily="2" charset="-78"/>
                <a:cs typeface="Almarai" pitchFamily="2" charset="-78"/>
              </a:rPr>
              <a:t>مصمم جرافيك</a:t>
            </a:r>
            <a:endParaRPr lang="ar-SA" sz="1200" b="0" dirty="0">
              <a:ln w="6350">
                <a:noFill/>
              </a:ln>
              <a:solidFill>
                <a:srgbClr val="0C96C7"/>
              </a:solidFill>
              <a:latin typeface="Almarai" pitchFamily="2" charset="-78"/>
              <a:cs typeface="Almarai" pitchFamily="2" charset="-78"/>
            </a:endParaRPr>
          </a:p>
        </p:txBody>
      </p:sp>
      <p:sp>
        <p:nvSpPr>
          <p:cNvPr id="12" name="مربع نص 11">
            <a:extLst>
              <a:ext uri="{FF2B5EF4-FFF2-40B4-BE49-F238E27FC236}">
                <a16:creationId xmlns:a16="http://schemas.microsoft.com/office/drawing/2014/main" id="{12986B99-A632-8793-0723-AF3BFD44F1BF}"/>
              </a:ext>
            </a:extLst>
          </p:cNvPr>
          <p:cNvSpPr txBox="1"/>
          <p:nvPr/>
        </p:nvSpPr>
        <p:spPr>
          <a:xfrm>
            <a:off x="5367718" y="3794715"/>
            <a:ext cx="1868107" cy="987065"/>
          </a:xfrm>
          <a:prstGeom prst="rect">
            <a:avLst/>
          </a:prstGeom>
          <a:noFill/>
        </p:spPr>
        <p:txBody>
          <a:bodyPr wrap="square" rtlCol="1" anchor="ctr">
            <a:spAutoFit/>
          </a:bodyPr>
          <a:lstStyle/>
          <a:p>
            <a:pPr algn="ctr" rtl="1">
              <a:lnSpc>
                <a:spcPct val="150000"/>
              </a:lnSpc>
            </a:pPr>
            <a:r>
              <a:rPr lang="ar-SA" sz="1000" dirty="0">
                <a:solidFill>
                  <a:schemeClr val="bg1"/>
                </a:solidFill>
                <a:latin typeface="Almarai" pitchFamily="2" charset="-78"/>
                <a:cs typeface="Almarai" pitchFamily="2" charset="-78"/>
              </a:rPr>
              <a:t>هذا النص هو مثال لنص يمكن أن يستبدل في  نفس المساحة، لقد تم توليد هذا النص من مولد النص </a:t>
            </a:r>
            <a:r>
              <a:rPr lang="ar-SA" sz="1000" dirty="0" err="1">
                <a:solidFill>
                  <a:schemeClr val="bg1"/>
                </a:solidFill>
                <a:latin typeface="Almarai" pitchFamily="2" charset="-78"/>
                <a:cs typeface="Almarai" pitchFamily="2" charset="-78"/>
              </a:rPr>
              <a:t>العربى</a:t>
            </a:r>
            <a:endParaRPr lang="ar-SA" sz="1000" dirty="0">
              <a:solidFill>
                <a:schemeClr val="bg1"/>
              </a:solidFill>
              <a:latin typeface="Almarai" pitchFamily="2" charset="-78"/>
              <a:cs typeface="Almarai" pitchFamily="2" charset="-78"/>
            </a:endParaRPr>
          </a:p>
        </p:txBody>
      </p:sp>
      <p:pic>
        <p:nvPicPr>
          <p:cNvPr id="15" name="صورة 14">
            <a:extLst>
              <a:ext uri="{FF2B5EF4-FFF2-40B4-BE49-F238E27FC236}">
                <a16:creationId xmlns:a16="http://schemas.microsoft.com/office/drawing/2014/main" id="{4D527A0C-9658-C34A-B7BC-C2DD531521F5}"/>
              </a:ext>
            </a:extLst>
          </p:cNvPr>
          <p:cNvPicPr>
            <a:picLocks noChangeAspect="1"/>
          </p:cNvPicPr>
          <p:nvPr/>
        </p:nvPicPr>
        <p:blipFill>
          <a:blip r:embed="rId2"/>
          <a:stretch>
            <a:fillRect/>
          </a:stretch>
        </p:blipFill>
        <p:spPr>
          <a:xfrm>
            <a:off x="6929274" y="5889389"/>
            <a:ext cx="163902" cy="235608"/>
          </a:xfrm>
          <a:prstGeom prst="rect">
            <a:avLst/>
          </a:prstGeom>
        </p:spPr>
      </p:pic>
      <p:pic>
        <p:nvPicPr>
          <p:cNvPr id="18" name="صورة 17">
            <a:extLst>
              <a:ext uri="{FF2B5EF4-FFF2-40B4-BE49-F238E27FC236}">
                <a16:creationId xmlns:a16="http://schemas.microsoft.com/office/drawing/2014/main" id="{CA79E5E3-BF7A-7445-C6B7-4835C8D04549}"/>
              </a:ext>
            </a:extLst>
          </p:cNvPr>
          <p:cNvPicPr>
            <a:picLocks noChangeAspect="1"/>
          </p:cNvPicPr>
          <p:nvPr/>
        </p:nvPicPr>
        <p:blipFill>
          <a:blip r:embed="rId3"/>
          <a:stretch>
            <a:fillRect/>
          </a:stretch>
        </p:blipFill>
        <p:spPr>
          <a:xfrm flipH="1">
            <a:off x="6898622" y="6272191"/>
            <a:ext cx="209793" cy="219328"/>
          </a:xfrm>
          <a:prstGeom prst="rect">
            <a:avLst/>
          </a:prstGeom>
        </p:spPr>
      </p:pic>
      <p:pic>
        <p:nvPicPr>
          <p:cNvPr id="21" name="صورة 20">
            <a:extLst>
              <a:ext uri="{FF2B5EF4-FFF2-40B4-BE49-F238E27FC236}">
                <a16:creationId xmlns:a16="http://schemas.microsoft.com/office/drawing/2014/main" id="{A4C162F2-7C7E-819D-6523-76AD7DC53A1C}"/>
              </a:ext>
            </a:extLst>
          </p:cNvPr>
          <p:cNvPicPr>
            <a:picLocks noChangeAspect="1"/>
          </p:cNvPicPr>
          <p:nvPr/>
        </p:nvPicPr>
        <p:blipFill>
          <a:blip r:embed="rId4"/>
          <a:stretch>
            <a:fillRect/>
          </a:stretch>
        </p:blipFill>
        <p:spPr>
          <a:xfrm>
            <a:off x="6912310" y="5542915"/>
            <a:ext cx="202393" cy="211591"/>
          </a:xfrm>
          <a:prstGeom prst="rect">
            <a:avLst/>
          </a:prstGeom>
        </p:spPr>
      </p:pic>
      <p:sp>
        <p:nvSpPr>
          <p:cNvPr id="45" name="شكل بيضاوي 44">
            <a:extLst>
              <a:ext uri="{FF2B5EF4-FFF2-40B4-BE49-F238E27FC236}">
                <a16:creationId xmlns:a16="http://schemas.microsoft.com/office/drawing/2014/main" id="{9624AD88-12A4-B950-8F6B-21B8B61567D8}"/>
              </a:ext>
            </a:extLst>
          </p:cNvPr>
          <p:cNvSpPr/>
          <p:nvPr/>
        </p:nvSpPr>
        <p:spPr>
          <a:xfrm>
            <a:off x="4584191" y="391287"/>
            <a:ext cx="309753" cy="309753"/>
          </a:xfrm>
          <a:prstGeom prst="ellipse">
            <a:avLst/>
          </a:prstGeom>
          <a:solidFill>
            <a:srgbClr val="01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46" name="شكل بيضاوي 45">
            <a:extLst>
              <a:ext uri="{FF2B5EF4-FFF2-40B4-BE49-F238E27FC236}">
                <a16:creationId xmlns:a16="http://schemas.microsoft.com/office/drawing/2014/main" id="{A52E05BB-B419-A0CE-2FE2-FC0D3C377C70}"/>
              </a:ext>
            </a:extLst>
          </p:cNvPr>
          <p:cNvSpPr/>
          <p:nvPr/>
        </p:nvSpPr>
        <p:spPr>
          <a:xfrm>
            <a:off x="4584191" y="4439511"/>
            <a:ext cx="309753" cy="309753"/>
          </a:xfrm>
          <a:prstGeom prst="ellipse">
            <a:avLst/>
          </a:prstGeom>
          <a:solidFill>
            <a:srgbClr val="01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48" name="مربع نص 47">
            <a:extLst>
              <a:ext uri="{FF2B5EF4-FFF2-40B4-BE49-F238E27FC236}">
                <a16:creationId xmlns:a16="http://schemas.microsoft.com/office/drawing/2014/main" id="{DEA430B9-8604-9455-0688-DD16D3214421}"/>
              </a:ext>
            </a:extLst>
          </p:cNvPr>
          <p:cNvSpPr txBox="1"/>
          <p:nvPr/>
        </p:nvSpPr>
        <p:spPr>
          <a:xfrm>
            <a:off x="1564640" y="372071"/>
            <a:ext cx="2968281" cy="338554"/>
          </a:xfrm>
          <a:prstGeom prst="rect">
            <a:avLst/>
          </a:prstGeom>
          <a:noFill/>
        </p:spPr>
        <p:txBody>
          <a:bodyPr wrap="square" rtlCol="1">
            <a:spAutoFit/>
          </a:bodyPr>
          <a:lstStyle/>
          <a:p>
            <a:pPr algn="r" rtl="1"/>
            <a:r>
              <a:rPr lang="ar-EG" sz="1600" b="1" dirty="0">
                <a:solidFill>
                  <a:srgbClr val="01344C"/>
                </a:solidFill>
                <a:latin typeface="Almarai ExtraBold" pitchFamily="2" charset="-78"/>
                <a:cs typeface="Almarai ExtraBold" pitchFamily="2" charset="-78"/>
              </a:rPr>
              <a:t>الشهادات التعليمية</a:t>
            </a:r>
            <a:endParaRPr lang="ar-SA" sz="1600" b="1" dirty="0">
              <a:solidFill>
                <a:srgbClr val="01344C"/>
              </a:solidFill>
              <a:latin typeface="Almarai ExtraBold" pitchFamily="2" charset="-78"/>
              <a:cs typeface="Almarai ExtraBold" pitchFamily="2" charset="-78"/>
            </a:endParaRPr>
          </a:p>
        </p:txBody>
      </p:sp>
      <p:sp>
        <p:nvSpPr>
          <p:cNvPr id="50" name="مربع نص 49">
            <a:extLst>
              <a:ext uri="{FF2B5EF4-FFF2-40B4-BE49-F238E27FC236}">
                <a16:creationId xmlns:a16="http://schemas.microsoft.com/office/drawing/2014/main" id="{799AE9BD-B0D5-6FD2-692B-01EC32B6655D}"/>
              </a:ext>
            </a:extLst>
          </p:cNvPr>
          <p:cNvSpPr txBox="1"/>
          <p:nvPr/>
        </p:nvSpPr>
        <p:spPr>
          <a:xfrm>
            <a:off x="3454400" y="1100620"/>
            <a:ext cx="1132839" cy="338554"/>
          </a:xfrm>
          <a:prstGeom prst="rect">
            <a:avLst/>
          </a:prstGeom>
          <a:noFill/>
        </p:spPr>
        <p:txBody>
          <a:bodyPr wrap="square" rtlCol="1" anchor="ctr">
            <a:spAutoFit/>
          </a:bodyPr>
          <a:lstStyle/>
          <a:p>
            <a:pPr algn="r" rtl="1"/>
            <a:r>
              <a:rPr lang="en-US" sz="1600" dirty="0">
                <a:solidFill>
                  <a:srgbClr val="383839"/>
                </a:solidFill>
                <a:latin typeface="Almarai Bold" pitchFamily="2" charset="-78"/>
                <a:cs typeface="Almarai Bold" pitchFamily="2" charset="-78"/>
              </a:rPr>
              <a:t>2010-2014</a:t>
            </a:r>
          </a:p>
        </p:txBody>
      </p:sp>
      <p:sp>
        <p:nvSpPr>
          <p:cNvPr id="51" name="مربع نص 50">
            <a:extLst>
              <a:ext uri="{FF2B5EF4-FFF2-40B4-BE49-F238E27FC236}">
                <a16:creationId xmlns:a16="http://schemas.microsoft.com/office/drawing/2014/main" id="{38BA0AA8-1B82-04BE-6ACE-69F71CFB3819}"/>
              </a:ext>
            </a:extLst>
          </p:cNvPr>
          <p:cNvSpPr txBox="1"/>
          <p:nvPr/>
        </p:nvSpPr>
        <p:spPr>
          <a:xfrm>
            <a:off x="1188721" y="1109046"/>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المؤهل</a:t>
            </a:r>
          </a:p>
        </p:txBody>
      </p:sp>
      <p:sp>
        <p:nvSpPr>
          <p:cNvPr id="52" name="مربع نص 51">
            <a:extLst>
              <a:ext uri="{FF2B5EF4-FFF2-40B4-BE49-F238E27FC236}">
                <a16:creationId xmlns:a16="http://schemas.microsoft.com/office/drawing/2014/main" id="{B545D932-41D6-0AC5-B049-75641B5CFE7D}"/>
              </a:ext>
            </a:extLst>
          </p:cNvPr>
          <p:cNvSpPr txBox="1"/>
          <p:nvPr/>
        </p:nvSpPr>
        <p:spPr>
          <a:xfrm>
            <a:off x="1188721" y="1331266"/>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الجهة</a:t>
            </a:r>
          </a:p>
        </p:txBody>
      </p:sp>
      <p:sp>
        <p:nvSpPr>
          <p:cNvPr id="53" name="مربع نص 52">
            <a:extLst>
              <a:ext uri="{FF2B5EF4-FFF2-40B4-BE49-F238E27FC236}">
                <a16:creationId xmlns:a16="http://schemas.microsoft.com/office/drawing/2014/main" id="{9B062BF4-A9A9-7F59-8A3B-4E0DA6DF1565}"/>
              </a:ext>
            </a:extLst>
          </p:cNvPr>
          <p:cNvSpPr txBox="1"/>
          <p:nvPr/>
        </p:nvSpPr>
        <p:spPr>
          <a:xfrm>
            <a:off x="66490" y="1620424"/>
            <a:ext cx="3464856" cy="623440"/>
          </a:xfrm>
          <a:prstGeom prst="rect">
            <a:avLst/>
          </a:prstGeom>
          <a:noFill/>
        </p:spPr>
        <p:txBody>
          <a:bodyPr wrap="square" rtlCol="1" anchor="ctr">
            <a:spAutoFit/>
          </a:bodyPr>
          <a:lstStyle/>
          <a:p>
            <a:pPr algn="r" rtl="1">
              <a:lnSpc>
                <a:spcPct val="150000"/>
              </a:lnSpc>
            </a:pPr>
            <a:r>
              <a:rPr lang="ar-SA" sz="8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grpSp>
        <p:nvGrpSpPr>
          <p:cNvPr id="54" name="مجموعة 53">
            <a:extLst>
              <a:ext uri="{FF2B5EF4-FFF2-40B4-BE49-F238E27FC236}">
                <a16:creationId xmlns:a16="http://schemas.microsoft.com/office/drawing/2014/main" id="{CE42E1BC-809D-05F0-8D20-C14FD96B9538}"/>
              </a:ext>
            </a:extLst>
          </p:cNvPr>
          <p:cNvGrpSpPr/>
          <p:nvPr/>
        </p:nvGrpSpPr>
        <p:grpSpPr>
          <a:xfrm>
            <a:off x="4688967" y="656590"/>
            <a:ext cx="76200" cy="3513074"/>
            <a:chOff x="4274820" y="6233160"/>
            <a:chExt cx="76200" cy="3513074"/>
          </a:xfrm>
          <a:solidFill>
            <a:srgbClr val="383839"/>
          </a:solidFill>
        </p:grpSpPr>
        <p:cxnSp>
          <p:nvCxnSpPr>
            <p:cNvPr id="55" name="رابط مستقيم 54">
              <a:extLst>
                <a:ext uri="{FF2B5EF4-FFF2-40B4-BE49-F238E27FC236}">
                  <a16:creationId xmlns:a16="http://schemas.microsoft.com/office/drawing/2014/main" id="{61F9D802-EB65-7E9B-AD64-16E784A6D3AA}"/>
                </a:ext>
              </a:extLst>
            </p:cNvPr>
            <p:cNvCxnSpPr>
              <a:cxnSpLocks/>
            </p:cNvCxnSpPr>
            <p:nvPr/>
          </p:nvCxnSpPr>
          <p:spPr>
            <a:xfrm>
              <a:off x="4312920" y="6233160"/>
              <a:ext cx="0" cy="3513074"/>
            </a:xfrm>
            <a:prstGeom prst="line">
              <a:avLst/>
            </a:prstGeom>
            <a:grpFill/>
            <a:ln w="19050">
              <a:solidFill>
                <a:srgbClr val="383839"/>
              </a:solidFill>
            </a:ln>
          </p:spPr>
          <p:style>
            <a:lnRef idx="1">
              <a:schemeClr val="accent1"/>
            </a:lnRef>
            <a:fillRef idx="0">
              <a:schemeClr val="accent1"/>
            </a:fillRef>
            <a:effectRef idx="0">
              <a:schemeClr val="accent1"/>
            </a:effectRef>
            <a:fontRef idx="minor">
              <a:schemeClr val="tx1"/>
            </a:fontRef>
          </p:style>
        </p:cxnSp>
        <p:sp>
          <p:nvSpPr>
            <p:cNvPr id="56" name="شكل بيضاوي 55">
              <a:extLst>
                <a:ext uri="{FF2B5EF4-FFF2-40B4-BE49-F238E27FC236}">
                  <a16:creationId xmlns:a16="http://schemas.microsoft.com/office/drawing/2014/main" id="{BAF6471E-54F8-7020-1223-3EE70619EFAF}"/>
                </a:ext>
              </a:extLst>
            </p:cNvPr>
            <p:cNvSpPr/>
            <p:nvPr/>
          </p:nvSpPr>
          <p:spPr>
            <a:xfrm>
              <a:off x="4274820" y="6744970"/>
              <a:ext cx="76200" cy="76200"/>
            </a:xfrm>
            <a:prstGeom prst="ellipse">
              <a:avLst/>
            </a:prstGeom>
            <a:grpFill/>
            <a:ln>
              <a:solidFill>
                <a:srgbClr val="38383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15" name="شكل بيضاوي 114">
              <a:extLst>
                <a:ext uri="{FF2B5EF4-FFF2-40B4-BE49-F238E27FC236}">
                  <a16:creationId xmlns:a16="http://schemas.microsoft.com/office/drawing/2014/main" id="{47B704F6-0EFA-48A6-8866-D64C92552519}"/>
                </a:ext>
              </a:extLst>
            </p:cNvPr>
            <p:cNvSpPr/>
            <p:nvPr/>
          </p:nvSpPr>
          <p:spPr>
            <a:xfrm>
              <a:off x="4274820" y="8512810"/>
              <a:ext cx="76200" cy="76200"/>
            </a:xfrm>
            <a:prstGeom prst="ellipse">
              <a:avLst/>
            </a:prstGeom>
            <a:grpFill/>
            <a:ln>
              <a:solidFill>
                <a:srgbClr val="38383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grpSp>
        <p:nvGrpSpPr>
          <p:cNvPr id="11" name="مجموعة 10">
            <a:extLst>
              <a:ext uri="{FF2B5EF4-FFF2-40B4-BE49-F238E27FC236}">
                <a16:creationId xmlns:a16="http://schemas.microsoft.com/office/drawing/2014/main" id="{20B819E5-DD12-0020-1A0E-FEAAED143DF3}"/>
              </a:ext>
            </a:extLst>
          </p:cNvPr>
          <p:cNvGrpSpPr/>
          <p:nvPr/>
        </p:nvGrpSpPr>
        <p:grpSpPr>
          <a:xfrm>
            <a:off x="5849492" y="3405541"/>
            <a:ext cx="920370" cy="337403"/>
            <a:chOff x="5808345" y="3518317"/>
            <a:chExt cx="920370" cy="337403"/>
          </a:xfrm>
        </p:grpSpPr>
        <p:sp>
          <p:nvSpPr>
            <p:cNvPr id="9" name="مربع نص 8">
              <a:extLst>
                <a:ext uri="{FF2B5EF4-FFF2-40B4-BE49-F238E27FC236}">
                  <a16:creationId xmlns:a16="http://schemas.microsoft.com/office/drawing/2014/main" id="{9A716402-B6DC-8B9F-D448-E6B834EA74A7}"/>
                </a:ext>
              </a:extLst>
            </p:cNvPr>
            <p:cNvSpPr txBox="1"/>
            <p:nvPr/>
          </p:nvSpPr>
          <p:spPr>
            <a:xfrm>
              <a:off x="5808345" y="3518317"/>
              <a:ext cx="920370" cy="276999"/>
            </a:xfrm>
            <a:prstGeom prst="rect">
              <a:avLst/>
            </a:prstGeom>
            <a:noFill/>
          </p:spPr>
          <p:txBody>
            <a:bodyPr wrap="square" rtlCol="1">
              <a:spAutoFit/>
            </a:bodyPr>
            <a:lstStyle/>
            <a:p>
              <a:pPr algn="ctr" rtl="1"/>
              <a:r>
                <a:rPr lang="ar-SA" sz="1200" b="1" dirty="0">
                  <a:ln w="6350">
                    <a:noFill/>
                  </a:ln>
                  <a:solidFill>
                    <a:schemeClr val="bg1"/>
                  </a:solidFill>
                  <a:latin typeface="Almarai ExtraBold" pitchFamily="2" charset="-78"/>
                  <a:cs typeface="Almarai ExtraBold" pitchFamily="2" charset="-78"/>
                </a:rPr>
                <a:t>نبذة عني</a:t>
              </a:r>
            </a:p>
          </p:txBody>
        </p:sp>
        <p:cxnSp>
          <p:nvCxnSpPr>
            <p:cNvPr id="10" name="رابط مستقيم 9">
              <a:extLst>
                <a:ext uri="{FF2B5EF4-FFF2-40B4-BE49-F238E27FC236}">
                  <a16:creationId xmlns:a16="http://schemas.microsoft.com/office/drawing/2014/main" id="{18D876DD-23B9-6B49-940D-E24DDF09EA25}"/>
                </a:ext>
              </a:extLst>
            </p:cNvPr>
            <p:cNvCxnSpPr/>
            <p:nvPr/>
          </p:nvCxnSpPr>
          <p:spPr>
            <a:xfrm flipH="1">
              <a:off x="5969000" y="3855720"/>
              <a:ext cx="624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مجموعة 46">
            <a:extLst>
              <a:ext uri="{FF2B5EF4-FFF2-40B4-BE49-F238E27FC236}">
                <a16:creationId xmlns:a16="http://schemas.microsoft.com/office/drawing/2014/main" id="{681FA8CD-5F30-67FB-812F-3DA51128DBBF}"/>
              </a:ext>
            </a:extLst>
          </p:cNvPr>
          <p:cNvGrpSpPr/>
          <p:nvPr/>
        </p:nvGrpSpPr>
        <p:grpSpPr>
          <a:xfrm>
            <a:off x="5333493" y="5126137"/>
            <a:ext cx="1967610" cy="306923"/>
            <a:chOff x="5284725" y="3548797"/>
            <a:chExt cx="1967610" cy="306923"/>
          </a:xfrm>
        </p:grpSpPr>
        <p:sp>
          <p:nvSpPr>
            <p:cNvPr id="49" name="مربع نص 48">
              <a:extLst>
                <a:ext uri="{FF2B5EF4-FFF2-40B4-BE49-F238E27FC236}">
                  <a16:creationId xmlns:a16="http://schemas.microsoft.com/office/drawing/2014/main" id="{615FB716-AD8F-676C-D2EE-7A1BE5E183D8}"/>
                </a:ext>
              </a:extLst>
            </p:cNvPr>
            <p:cNvSpPr txBox="1"/>
            <p:nvPr/>
          </p:nvSpPr>
          <p:spPr>
            <a:xfrm>
              <a:off x="5284725" y="3548797"/>
              <a:ext cx="1967610" cy="276999"/>
            </a:xfrm>
            <a:prstGeom prst="rect">
              <a:avLst/>
            </a:prstGeom>
            <a:noFill/>
          </p:spPr>
          <p:txBody>
            <a:bodyPr wrap="square" rtlCol="1">
              <a:spAutoFit/>
            </a:bodyPr>
            <a:lstStyle/>
            <a:p>
              <a:pPr algn="ctr" rtl="1"/>
              <a:r>
                <a:rPr lang="ar-SA" sz="1200" b="1" dirty="0">
                  <a:ln w="6350">
                    <a:noFill/>
                  </a:ln>
                  <a:solidFill>
                    <a:schemeClr val="bg1"/>
                  </a:solidFill>
                  <a:latin typeface="Almarai ExtraBold" pitchFamily="2" charset="-78"/>
                  <a:cs typeface="Almarai ExtraBold" pitchFamily="2" charset="-78"/>
                </a:rPr>
                <a:t>معلومات التواصل</a:t>
              </a:r>
            </a:p>
          </p:txBody>
        </p:sp>
        <p:cxnSp>
          <p:nvCxnSpPr>
            <p:cNvPr id="57" name="رابط مستقيم 56">
              <a:extLst>
                <a:ext uri="{FF2B5EF4-FFF2-40B4-BE49-F238E27FC236}">
                  <a16:creationId xmlns:a16="http://schemas.microsoft.com/office/drawing/2014/main" id="{A1BD2C0A-8D29-1548-4E65-8F0869440012}"/>
                </a:ext>
              </a:extLst>
            </p:cNvPr>
            <p:cNvCxnSpPr/>
            <p:nvPr/>
          </p:nvCxnSpPr>
          <p:spPr>
            <a:xfrm flipH="1">
              <a:off x="5969000" y="3855720"/>
              <a:ext cx="624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مربع نص 57">
            <a:extLst>
              <a:ext uri="{FF2B5EF4-FFF2-40B4-BE49-F238E27FC236}">
                <a16:creationId xmlns:a16="http://schemas.microsoft.com/office/drawing/2014/main" id="{4C4F6159-9EAC-5E95-0CB7-B4C93623F3C8}"/>
              </a:ext>
            </a:extLst>
          </p:cNvPr>
          <p:cNvSpPr txBox="1"/>
          <p:nvPr/>
        </p:nvSpPr>
        <p:spPr>
          <a:xfrm>
            <a:off x="5418368" y="5881962"/>
            <a:ext cx="1533672" cy="261610"/>
          </a:xfrm>
          <a:prstGeom prst="rect">
            <a:avLst/>
          </a:prstGeom>
          <a:noFill/>
        </p:spPr>
        <p:txBody>
          <a:bodyPr wrap="square" rtlCol="1" anchor="ctr">
            <a:spAutoFit/>
          </a:bodyPr>
          <a:lstStyle/>
          <a:p>
            <a:pPr algn="r" rtl="1"/>
            <a:r>
              <a:rPr lang="ar-EG" sz="1050" dirty="0">
                <a:solidFill>
                  <a:schemeClr val="bg1"/>
                </a:solidFill>
                <a:latin typeface="Almarai" pitchFamily="2" charset="-78"/>
                <a:cs typeface="Almarai" pitchFamily="2" charset="-78"/>
              </a:rPr>
              <a:t>جدة , السعودية</a:t>
            </a:r>
            <a:endParaRPr lang="ar-SA" sz="1050" dirty="0">
              <a:solidFill>
                <a:schemeClr val="bg1"/>
              </a:solidFill>
              <a:latin typeface="Almarai" pitchFamily="2" charset="-78"/>
              <a:cs typeface="Almarai" pitchFamily="2" charset="-78"/>
            </a:endParaRPr>
          </a:p>
        </p:txBody>
      </p:sp>
      <p:sp>
        <p:nvSpPr>
          <p:cNvPr id="59" name="مربع نص 58">
            <a:extLst>
              <a:ext uri="{FF2B5EF4-FFF2-40B4-BE49-F238E27FC236}">
                <a16:creationId xmlns:a16="http://schemas.microsoft.com/office/drawing/2014/main" id="{9076D746-DF91-F859-092E-BCB666F8B03E}"/>
              </a:ext>
            </a:extLst>
          </p:cNvPr>
          <p:cNvSpPr txBox="1"/>
          <p:nvPr/>
        </p:nvSpPr>
        <p:spPr>
          <a:xfrm>
            <a:off x="5301528" y="6280779"/>
            <a:ext cx="1642515" cy="253916"/>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+966 50 000 0000</a:t>
            </a:r>
            <a:endParaRPr lang="ar-SA" sz="1050" dirty="0">
              <a:solidFill>
                <a:schemeClr val="bg1"/>
              </a:solidFill>
              <a:latin typeface="Almarai" pitchFamily="2" charset="-78"/>
              <a:cs typeface="Almarai" pitchFamily="2" charset="-78"/>
            </a:endParaRPr>
          </a:p>
        </p:txBody>
      </p:sp>
      <p:sp>
        <p:nvSpPr>
          <p:cNvPr id="60" name="مربع نص 59">
            <a:extLst>
              <a:ext uri="{FF2B5EF4-FFF2-40B4-BE49-F238E27FC236}">
                <a16:creationId xmlns:a16="http://schemas.microsoft.com/office/drawing/2014/main" id="{1BA1A211-F728-B39A-148F-B308EBD851FB}"/>
              </a:ext>
            </a:extLst>
          </p:cNvPr>
          <p:cNvSpPr txBox="1"/>
          <p:nvPr/>
        </p:nvSpPr>
        <p:spPr>
          <a:xfrm>
            <a:off x="5403064" y="5518107"/>
            <a:ext cx="1551203"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youremail@email.com</a:t>
            </a:r>
            <a:endParaRPr lang="ar-SA" sz="1050" dirty="0">
              <a:solidFill>
                <a:schemeClr val="bg1"/>
              </a:solidFill>
              <a:latin typeface="Almarai" pitchFamily="2" charset="-78"/>
              <a:cs typeface="Almarai" pitchFamily="2" charset="-78"/>
            </a:endParaRPr>
          </a:p>
        </p:txBody>
      </p:sp>
      <p:pic>
        <p:nvPicPr>
          <p:cNvPr id="17" name="عنصر نائب للصورة 16">
            <a:extLst>
              <a:ext uri="{FF2B5EF4-FFF2-40B4-BE49-F238E27FC236}">
                <a16:creationId xmlns:a16="http://schemas.microsoft.com/office/drawing/2014/main" id="{F200FDF3-13B1-3A58-16F6-0C0F5080BEC1}"/>
              </a:ext>
            </a:extLst>
          </p:cNvPr>
          <p:cNvPicPr>
            <a:picLocks noGrp="1" noChangeAspect="1"/>
          </p:cNvPicPr>
          <p:nvPr>
            <p:ph type="pic" sz="quarter" idx="10"/>
          </p:nvPr>
        </p:nvPicPr>
        <p:blipFill rotWithShape="1">
          <a:blip r:embed="rId5"/>
          <a:srcRect t="815" b="815"/>
          <a:stretch/>
        </p:blipFill>
        <p:spPr/>
      </p:pic>
      <p:grpSp>
        <p:nvGrpSpPr>
          <p:cNvPr id="64" name="مجموعة 63">
            <a:extLst>
              <a:ext uri="{FF2B5EF4-FFF2-40B4-BE49-F238E27FC236}">
                <a16:creationId xmlns:a16="http://schemas.microsoft.com/office/drawing/2014/main" id="{C9334421-69D0-76EF-8C5E-C66A9A0AB650}"/>
              </a:ext>
            </a:extLst>
          </p:cNvPr>
          <p:cNvGrpSpPr/>
          <p:nvPr/>
        </p:nvGrpSpPr>
        <p:grpSpPr>
          <a:xfrm>
            <a:off x="5333493" y="7116227"/>
            <a:ext cx="1967610" cy="306923"/>
            <a:chOff x="5284725" y="3548797"/>
            <a:chExt cx="1967610" cy="306923"/>
          </a:xfrm>
        </p:grpSpPr>
        <p:sp>
          <p:nvSpPr>
            <p:cNvPr id="65" name="مربع نص 64">
              <a:extLst>
                <a:ext uri="{FF2B5EF4-FFF2-40B4-BE49-F238E27FC236}">
                  <a16:creationId xmlns:a16="http://schemas.microsoft.com/office/drawing/2014/main" id="{6423D926-5B29-EB80-C464-8522AD247CEF}"/>
                </a:ext>
              </a:extLst>
            </p:cNvPr>
            <p:cNvSpPr txBox="1"/>
            <p:nvPr/>
          </p:nvSpPr>
          <p:spPr>
            <a:xfrm>
              <a:off x="5284725" y="3548797"/>
              <a:ext cx="1967610" cy="276999"/>
            </a:xfrm>
            <a:prstGeom prst="rect">
              <a:avLst/>
            </a:prstGeom>
            <a:noFill/>
          </p:spPr>
          <p:txBody>
            <a:bodyPr wrap="square" rtlCol="1">
              <a:spAutoFit/>
            </a:bodyPr>
            <a:lstStyle/>
            <a:p>
              <a:pPr algn="ctr" rtl="1"/>
              <a:r>
                <a:rPr lang="ar-SA" sz="1200" b="1" dirty="0">
                  <a:ln w="6350">
                    <a:noFill/>
                  </a:ln>
                  <a:solidFill>
                    <a:schemeClr val="bg1"/>
                  </a:solidFill>
                  <a:latin typeface="Almarai ExtraBold" pitchFamily="2" charset="-78"/>
                  <a:cs typeface="Almarai ExtraBold" pitchFamily="2" charset="-78"/>
                </a:rPr>
                <a:t>المهارات</a:t>
              </a:r>
            </a:p>
          </p:txBody>
        </p:sp>
        <p:cxnSp>
          <p:nvCxnSpPr>
            <p:cNvPr id="66" name="رابط مستقيم 65">
              <a:extLst>
                <a:ext uri="{FF2B5EF4-FFF2-40B4-BE49-F238E27FC236}">
                  <a16:creationId xmlns:a16="http://schemas.microsoft.com/office/drawing/2014/main" id="{A0A6AED8-96F6-FE97-41F3-4660DD4C6A2B}"/>
                </a:ext>
              </a:extLst>
            </p:cNvPr>
            <p:cNvCxnSpPr/>
            <p:nvPr/>
          </p:nvCxnSpPr>
          <p:spPr>
            <a:xfrm flipH="1">
              <a:off x="5969000" y="3855720"/>
              <a:ext cx="624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مستطيل 72">
            <a:extLst>
              <a:ext uri="{FF2B5EF4-FFF2-40B4-BE49-F238E27FC236}">
                <a16:creationId xmlns:a16="http://schemas.microsoft.com/office/drawing/2014/main" id="{5D8CCC6E-7D74-4B71-D614-9E1815EA7207}"/>
              </a:ext>
            </a:extLst>
          </p:cNvPr>
          <p:cNvSpPr/>
          <p:nvPr/>
        </p:nvSpPr>
        <p:spPr>
          <a:xfrm>
            <a:off x="5588073" y="7636489"/>
            <a:ext cx="820665" cy="69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4" name="مستطيل 73">
            <a:extLst>
              <a:ext uri="{FF2B5EF4-FFF2-40B4-BE49-F238E27FC236}">
                <a16:creationId xmlns:a16="http://schemas.microsoft.com/office/drawing/2014/main" id="{68CA814F-0695-E726-D908-9A4959FF9999}"/>
              </a:ext>
            </a:extLst>
          </p:cNvPr>
          <p:cNvSpPr/>
          <p:nvPr/>
        </p:nvSpPr>
        <p:spPr>
          <a:xfrm>
            <a:off x="5869553" y="7636489"/>
            <a:ext cx="538125" cy="69236"/>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5" name="مستطيل 74">
            <a:extLst>
              <a:ext uri="{FF2B5EF4-FFF2-40B4-BE49-F238E27FC236}">
                <a16:creationId xmlns:a16="http://schemas.microsoft.com/office/drawing/2014/main" id="{8192C1CD-D72B-C146-5AA2-A134D7CF529A}"/>
              </a:ext>
            </a:extLst>
          </p:cNvPr>
          <p:cNvSpPr/>
          <p:nvPr/>
        </p:nvSpPr>
        <p:spPr>
          <a:xfrm>
            <a:off x="5588073" y="7847308"/>
            <a:ext cx="820665" cy="6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6" name="مستطيل 75">
            <a:extLst>
              <a:ext uri="{FF2B5EF4-FFF2-40B4-BE49-F238E27FC236}">
                <a16:creationId xmlns:a16="http://schemas.microsoft.com/office/drawing/2014/main" id="{7D7D64E3-46CC-8BD6-2FAD-B1AAD39CF828}"/>
              </a:ext>
            </a:extLst>
          </p:cNvPr>
          <p:cNvSpPr/>
          <p:nvPr/>
        </p:nvSpPr>
        <p:spPr>
          <a:xfrm>
            <a:off x="5913301" y="7847309"/>
            <a:ext cx="495997" cy="71776"/>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7" name="مستطيل 76">
            <a:extLst>
              <a:ext uri="{FF2B5EF4-FFF2-40B4-BE49-F238E27FC236}">
                <a16:creationId xmlns:a16="http://schemas.microsoft.com/office/drawing/2014/main" id="{88795366-EC11-8293-55AE-B40C81122593}"/>
              </a:ext>
            </a:extLst>
          </p:cNvPr>
          <p:cNvSpPr/>
          <p:nvPr/>
        </p:nvSpPr>
        <p:spPr>
          <a:xfrm>
            <a:off x="5588073" y="8068289"/>
            <a:ext cx="820665" cy="69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8" name="مستطيل 77">
            <a:extLst>
              <a:ext uri="{FF2B5EF4-FFF2-40B4-BE49-F238E27FC236}">
                <a16:creationId xmlns:a16="http://schemas.microsoft.com/office/drawing/2014/main" id="{0243E9E5-E0B4-4EFB-9A10-7EDA5255D2E9}"/>
              </a:ext>
            </a:extLst>
          </p:cNvPr>
          <p:cNvSpPr/>
          <p:nvPr/>
        </p:nvSpPr>
        <p:spPr>
          <a:xfrm>
            <a:off x="6014948" y="8068289"/>
            <a:ext cx="393018" cy="69236"/>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9" name="مستطيل 78">
            <a:extLst>
              <a:ext uri="{FF2B5EF4-FFF2-40B4-BE49-F238E27FC236}">
                <a16:creationId xmlns:a16="http://schemas.microsoft.com/office/drawing/2014/main" id="{9F15A3B8-28B8-D0BE-02EC-8613F22A2AD3}"/>
              </a:ext>
            </a:extLst>
          </p:cNvPr>
          <p:cNvSpPr/>
          <p:nvPr/>
        </p:nvSpPr>
        <p:spPr>
          <a:xfrm>
            <a:off x="5588073" y="8355309"/>
            <a:ext cx="820665" cy="69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0" name="مستطيل 79">
            <a:extLst>
              <a:ext uri="{FF2B5EF4-FFF2-40B4-BE49-F238E27FC236}">
                <a16:creationId xmlns:a16="http://schemas.microsoft.com/office/drawing/2014/main" id="{7E5CFD4F-A2F2-03CB-70FC-2B84BD39B214}"/>
              </a:ext>
            </a:extLst>
          </p:cNvPr>
          <p:cNvSpPr/>
          <p:nvPr/>
        </p:nvSpPr>
        <p:spPr>
          <a:xfrm>
            <a:off x="5850465" y="8353304"/>
            <a:ext cx="558408" cy="71343"/>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1" name="مستطيل 80">
            <a:extLst>
              <a:ext uri="{FF2B5EF4-FFF2-40B4-BE49-F238E27FC236}">
                <a16:creationId xmlns:a16="http://schemas.microsoft.com/office/drawing/2014/main" id="{5FEC1886-88DA-FC42-2C09-576541BB79D3}"/>
              </a:ext>
            </a:extLst>
          </p:cNvPr>
          <p:cNvSpPr/>
          <p:nvPr/>
        </p:nvSpPr>
        <p:spPr>
          <a:xfrm>
            <a:off x="5588073" y="8632169"/>
            <a:ext cx="820665" cy="69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2" name="مستطيل 81">
            <a:extLst>
              <a:ext uri="{FF2B5EF4-FFF2-40B4-BE49-F238E27FC236}">
                <a16:creationId xmlns:a16="http://schemas.microsoft.com/office/drawing/2014/main" id="{74E52B3F-C3F8-C930-D618-1C19BF3F519E}"/>
              </a:ext>
            </a:extLst>
          </p:cNvPr>
          <p:cNvSpPr/>
          <p:nvPr/>
        </p:nvSpPr>
        <p:spPr>
          <a:xfrm>
            <a:off x="6005894" y="8632169"/>
            <a:ext cx="401600" cy="69236"/>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3" name="مربع نص 82">
            <a:extLst>
              <a:ext uri="{FF2B5EF4-FFF2-40B4-BE49-F238E27FC236}">
                <a16:creationId xmlns:a16="http://schemas.microsoft.com/office/drawing/2014/main" id="{358A0149-109F-FEED-615A-D40C5C32DD78}"/>
              </a:ext>
            </a:extLst>
          </p:cNvPr>
          <p:cNvSpPr txBox="1"/>
          <p:nvPr/>
        </p:nvSpPr>
        <p:spPr>
          <a:xfrm>
            <a:off x="6481128" y="7504711"/>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التصميم</a:t>
            </a:r>
            <a:endParaRPr lang="ar-SA" sz="1050" dirty="0">
              <a:solidFill>
                <a:schemeClr val="bg1"/>
              </a:solidFill>
              <a:latin typeface="Almarai" pitchFamily="2" charset="-78"/>
              <a:cs typeface="Almarai" pitchFamily="2" charset="-78"/>
            </a:endParaRPr>
          </a:p>
        </p:txBody>
      </p:sp>
      <p:sp>
        <p:nvSpPr>
          <p:cNvPr id="84" name="مربع نص 83">
            <a:extLst>
              <a:ext uri="{FF2B5EF4-FFF2-40B4-BE49-F238E27FC236}">
                <a16:creationId xmlns:a16="http://schemas.microsoft.com/office/drawing/2014/main" id="{7F3F3E41-13C4-C1BB-18B2-FD1EC99CF5D6}"/>
              </a:ext>
            </a:extLst>
          </p:cNvPr>
          <p:cNvSpPr txBox="1"/>
          <p:nvPr/>
        </p:nvSpPr>
        <p:spPr>
          <a:xfrm>
            <a:off x="6486208" y="7729325"/>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الجرافيك</a:t>
            </a:r>
            <a:endParaRPr lang="ar-SA" sz="1050" dirty="0">
              <a:solidFill>
                <a:schemeClr val="bg1"/>
              </a:solidFill>
              <a:latin typeface="Almarai" pitchFamily="2" charset="-78"/>
              <a:cs typeface="Almarai" pitchFamily="2" charset="-78"/>
            </a:endParaRPr>
          </a:p>
        </p:txBody>
      </p:sp>
      <p:sp>
        <p:nvSpPr>
          <p:cNvPr id="85" name="مربع نص 84">
            <a:extLst>
              <a:ext uri="{FF2B5EF4-FFF2-40B4-BE49-F238E27FC236}">
                <a16:creationId xmlns:a16="http://schemas.microsoft.com/office/drawing/2014/main" id="{1B9AC0A2-EF2F-B036-B65E-3E6259CB0D96}"/>
              </a:ext>
            </a:extLst>
          </p:cNvPr>
          <p:cNvSpPr txBox="1"/>
          <p:nvPr/>
        </p:nvSpPr>
        <p:spPr>
          <a:xfrm>
            <a:off x="6481128" y="7947765"/>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الفوتوشوب</a:t>
            </a:r>
            <a:endParaRPr lang="ar-SA" sz="1050" dirty="0">
              <a:solidFill>
                <a:schemeClr val="bg1"/>
              </a:solidFill>
              <a:latin typeface="Almarai" pitchFamily="2" charset="-78"/>
              <a:cs typeface="Almarai" pitchFamily="2" charset="-78"/>
            </a:endParaRPr>
          </a:p>
        </p:txBody>
      </p:sp>
      <p:sp>
        <p:nvSpPr>
          <p:cNvPr id="86" name="مربع نص 85">
            <a:extLst>
              <a:ext uri="{FF2B5EF4-FFF2-40B4-BE49-F238E27FC236}">
                <a16:creationId xmlns:a16="http://schemas.microsoft.com/office/drawing/2014/main" id="{B5C10312-6764-8D3F-3B06-010242F0A5E8}"/>
              </a:ext>
            </a:extLst>
          </p:cNvPr>
          <p:cNvSpPr txBox="1"/>
          <p:nvPr/>
        </p:nvSpPr>
        <p:spPr>
          <a:xfrm>
            <a:off x="6486208" y="8226950"/>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اليستريتور</a:t>
            </a:r>
            <a:endParaRPr lang="ar-SA" sz="1050" dirty="0">
              <a:solidFill>
                <a:schemeClr val="bg1"/>
              </a:solidFill>
              <a:latin typeface="Almarai" pitchFamily="2" charset="-78"/>
              <a:cs typeface="Almarai" pitchFamily="2" charset="-78"/>
            </a:endParaRPr>
          </a:p>
        </p:txBody>
      </p:sp>
      <p:sp>
        <p:nvSpPr>
          <p:cNvPr id="87" name="مربع نص 86">
            <a:extLst>
              <a:ext uri="{FF2B5EF4-FFF2-40B4-BE49-F238E27FC236}">
                <a16:creationId xmlns:a16="http://schemas.microsoft.com/office/drawing/2014/main" id="{EBB02C6B-177F-6D3D-89BE-382622A5ADE4}"/>
              </a:ext>
            </a:extLst>
          </p:cNvPr>
          <p:cNvSpPr txBox="1"/>
          <p:nvPr/>
        </p:nvSpPr>
        <p:spPr>
          <a:xfrm>
            <a:off x="6486208" y="8501254"/>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افترايفيكت</a:t>
            </a:r>
            <a:endParaRPr lang="ar-SA" sz="1050" dirty="0">
              <a:solidFill>
                <a:schemeClr val="bg1"/>
              </a:solidFill>
              <a:latin typeface="Almarai" pitchFamily="2" charset="-78"/>
              <a:cs typeface="Almarai" pitchFamily="2" charset="-78"/>
            </a:endParaRPr>
          </a:p>
        </p:txBody>
      </p:sp>
      <p:grpSp>
        <p:nvGrpSpPr>
          <p:cNvPr id="97" name="مجموعة 96">
            <a:extLst>
              <a:ext uri="{FF2B5EF4-FFF2-40B4-BE49-F238E27FC236}">
                <a16:creationId xmlns:a16="http://schemas.microsoft.com/office/drawing/2014/main" id="{97A1A159-2213-C999-722A-9F0EE8139F9E}"/>
              </a:ext>
            </a:extLst>
          </p:cNvPr>
          <p:cNvGrpSpPr/>
          <p:nvPr/>
        </p:nvGrpSpPr>
        <p:grpSpPr>
          <a:xfrm>
            <a:off x="5333493" y="9263797"/>
            <a:ext cx="1967610" cy="306923"/>
            <a:chOff x="5284725" y="3548797"/>
            <a:chExt cx="1967610" cy="306923"/>
          </a:xfrm>
        </p:grpSpPr>
        <p:sp>
          <p:nvSpPr>
            <p:cNvPr id="98" name="مربع نص 97">
              <a:extLst>
                <a:ext uri="{FF2B5EF4-FFF2-40B4-BE49-F238E27FC236}">
                  <a16:creationId xmlns:a16="http://schemas.microsoft.com/office/drawing/2014/main" id="{55F97507-1B2E-69C4-33C9-9233334E4F02}"/>
                </a:ext>
              </a:extLst>
            </p:cNvPr>
            <p:cNvSpPr txBox="1"/>
            <p:nvPr/>
          </p:nvSpPr>
          <p:spPr>
            <a:xfrm>
              <a:off x="5284725" y="3548797"/>
              <a:ext cx="1967610" cy="276999"/>
            </a:xfrm>
            <a:prstGeom prst="rect">
              <a:avLst/>
            </a:prstGeom>
            <a:noFill/>
          </p:spPr>
          <p:txBody>
            <a:bodyPr wrap="square" rtlCol="1">
              <a:spAutoFit/>
            </a:bodyPr>
            <a:lstStyle/>
            <a:p>
              <a:pPr algn="ctr" rtl="1"/>
              <a:r>
                <a:rPr lang="ar-SA" sz="1200" b="1" dirty="0">
                  <a:ln w="6350">
                    <a:noFill/>
                  </a:ln>
                  <a:solidFill>
                    <a:schemeClr val="bg1"/>
                  </a:solidFill>
                  <a:latin typeface="Almarai ExtraBold" pitchFamily="2" charset="-78"/>
                  <a:cs typeface="Almarai ExtraBold" pitchFamily="2" charset="-78"/>
                </a:rPr>
                <a:t>اللغات</a:t>
              </a:r>
            </a:p>
          </p:txBody>
        </p:sp>
        <p:cxnSp>
          <p:nvCxnSpPr>
            <p:cNvPr id="99" name="رابط مستقيم 98">
              <a:extLst>
                <a:ext uri="{FF2B5EF4-FFF2-40B4-BE49-F238E27FC236}">
                  <a16:creationId xmlns:a16="http://schemas.microsoft.com/office/drawing/2014/main" id="{B8B9ECF9-5138-F1B2-F3E4-99626FCF872C}"/>
                </a:ext>
              </a:extLst>
            </p:cNvPr>
            <p:cNvCxnSpPr/>
            <p:nvPr/>
          </p:nvCxnSpPr>
          <p:spPr>
            <a:xfrm flipH="1">
              <a:off x="5969000" y="3855720"/>
              <a:ext cx="624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مستطيل 99">
            <a:extLst>
              <a:ext uri="{FF2B5EF4-FFF2-40B4-BE49-F238E27FC236}">
                <a16:creationId xmlns:a16="http://schemas.microsoft.com/office/drawing/2014/main" id="{9D9112C6-0691-47D7-DEB1-539EE04A1E31}"/>
              </a:ext>
            </a:extLst>
          </p:cNvPr>
          <p:cNvSpPr/>
          <p:nvPr/>
        </p:nvSpPr>
        <p:spPr>
          <a:xfrm>
            <a:off x="5588073" y="9749769"/>
            <a:ext cx="820665" cy="69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1" name="مستطيل 100">
            <a:extLst>
              <a:ext uri="{FF2B5EF4-FFF2-40B4-BE49-F238E27FC236}">
                <a16:creationId xmlns:a16="http://schemas.microsoft.com/office/drawing/2014/main" id="{84B6E84D-DA50-DA6D-D13E-133B34F89526}"/>
              </a:ext>
            </a:extLst>
          </p:cNvPr>
          <p:cNvSpPr/>
          <p:nvPr/>
        </p:nvSpPr>
        <p:spPr>
          <a:xfrm>
            <a:off x="5869553" y="9749769"/>
            <a:ext cx="538125" cy="69236"/>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2" name="مستطيل 101">
            <a:extLst>
              <a:ext uri="{FF2B5EF4-FFF2-40B4-BE49-F238E27FC236}">
                <a16:creationId xmlns:a16="http://schemas.microsoft.com/office/drawing/2014/main" id="{87B76A36-AADE-16CC-F7F7-C1A1031FF1C3}"/>
              </a:ext>
            </a:extLst>
          </p:cNvPr>
          <p:cNvSpPr/>
          <p:nvPr/>
        </p:nvSpPr>
        <p:spPr>
          <a:xfrm>
            <a:off x="5588073" y="9960588"/>
            <a:ext cx="820665" cy="6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3" name="مستطيل 102">
            <a:extLst>
              <a:ext uri="{FF2B5EF4-FFF2-40B4-BE49-F238E27FC236}">
                <a16:creationId xmlns:a16="http://schemas.microsoft.com/office/drawing/2014/main" id="{64F7D6B8-7ACF-71F8-5165-1B85654760A7}"/>
              </a:ext>
            </a:extLst>
          </p:cNvPr>
          <p:cNvSpPr/>
          <p:nvPr/>
        </p:nvSpPr>
        <p:spPr>
          <a:xfrm>
            <a:off x="5913301" y="9960588"/>
            <a:ext cx="495997" cy="70231"/>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4" name="مستطيل 103">
            <a:extLst>
              <a:ext uri="{FF2B5EF4-FFF2-40B4-BE49-F238E27FC236}">
                <a16:creationId xmlns:a16="http://schemas.microsoft.com/office/drawing/2014/main" id="{82E55346-A27D-2CB7-8367-52E37179008B}"/>
              </a:ext>
            </a:extLst>
          </p:cNvPr>
          <p:cNvSpPr/>
          <p:nvPr/>
        </p:nvSpPr>
        <p:spPr>
          <a:xfrm>
            <a:off x="5588073" y="10181569"/>
            <a:ext cx="820665" cy="69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5" name="مستطيل 104">
            <a:extLst>
              <a:ext uri="{FF2B5EF4-FFF2-40B4-BE49-F238E27FC236}">
                <a16:creationId xmlns:a16="http://schemas.microsoft.com/office/drawing/2014/main" id="{7B1A6A21-771C-1937-BDE7-31E7AAA3F25A}"/>
              </a:ext>
            </a:extLst>
          </p:cNvPr>
          <p:cNvSpPr/>
          <p:nvPr/>
        </p:nvSpPr>
        <p:spPr>
          <a:xfrm>
            <a:off x="6014948" y="10181569"/>
            <a:ext cx="393018" cy="73116"/>
          </a:xfrm>
          <a:prstGeom prst="rect">
            <a:avLst/>
          </a:prstGeom>
          <a:solidFill>
            <a:srgbClr val="0C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10" name="مربع نص 109">
            <a:extLst>
              <a:ext uri="{FF2B5EF4-FFF2-40B4-BE49-F238E27FC236}">
                <a16:creationId xmlns:a16="http://schemas.microsoft.com/office/drawing/2014/main" id="{F56CB5C7-B3C1-2ECB-141E-08D2EED24B86}"/>
              </a:ext>
            </a:extLst>
          </p:cNvPr>
          <p:cNvSpPr txBox="1"/>
          <p:nvPr/>
        </p:nvSpPr>
        <p:spPr>
          <a:xfrm>
            <a:off x="6481128" y="9642756"/>
            <a:ext cx="915670" cy="261610"/>
          </a:xfrm>
          <a:prstGeom prst="rect">
            <a:avLst/>
          </a:prstGeom>
          <a:noFill/>
        </p:spPr>
        <p:txBody>
          <a:bodyPr wrap="square" rtlCol="1">
            <a:spAutoFit/>
          </a:bodyPr>
          <a:lstStyle/>
          <a:p>
            <a:pPr rtl="1"/>
            <a:r>
              <a:rPr lang="ar-SA" sz="1050" dirty="0">
                <a:solidFill>
                  <a:schemeClr val="bg1"/>
                </a:solidFill>
                <a:latin typeface="Almarai" pitchFamily="2" charset="-78"/>
                <a:cs typeface="Almarai" pitchFamily="2" charset="-78"/>
              </a:rPr>
              <a:t>العربية</a:t>
            </a:r>
          </a:p>
        </p:txBody>
      </p:sp>
      <p:sp>
        <p:nvSpPr>
          <p:cNvPr id="111" name="مربع نص 110">
            <a:extLst>
              <a:ext uri="{FF2B5EF4-FFF2-40B4-BE49-F238E27FC236}">
                <a16:creationId xmlns:a16="http://schemas.microsoft.com/office/drawing/2014/main" id="{96608D3B-CAB6-0F7D-79EB-E1414DDA3991}"/>
              </a:ext>
            </a:extLst>
          </p:cNvPr>
          <p:cNvSpPr txBox="1"/>
          <p:nvPr/>
        </p:nvSpPr>
        <p:spPr>
          <a:xfrm>
            <a:off x="6486208" y="9854035"/>
            <a:ext cx="915670" cy="261610"/>
          </a:xfrm>
          <a:prstGeom prst="rect">
            <a:avLst/>
          </a:prstGeom>
          <a:noFill/>
        </p:spPr>
        <p:txBody>
          <a:bodyPr wrap="square" rtlCol="1">
            <a:spAutoFit/>
          </a:bodyPr>
          <a:lstStyle/>
          <a:p>
            <a:pPr rtl="1"/>
            <a:r>
              <a:rPr lang="ar-SA" sz="1050" dirty="0">
                <a:solidFill>
                  <a:schemeClr val="bg1"/>
                </a:solidFill>
                <a:latin typeface="Almarai" pitchFamily="2" charset="-78"/>
                <a:cs typeface="Almarai" pitchFamily="2" charset="-78"/>
              </a:rPr>
              <a:t>الانجليزية</a:t>
            </a:r>
          </a:p>
        </p:txBody>
      </p:sp>
      <p:sp>
        <p:nvSpPr>
          <p:cNvPr id="112" name="مربع نص 111">
            <a:extLst>
              <a:ext uri="{FF2B5EF4-FFF2-40B4-BE49-F238E27FC236}">
                <a16:creationId xmlns:a16="http://schemas.microsoft.com/office/drawing/2014/main" id="{B43B5E55-4182-13A8-61A2-AD741089A245}"/>
              </a:ext>
            </a:extLst>
          </p:cNvPr>
          <p:cNvSpPr txBox="1"/>
          <p:nvPr/>
        </p:nvSpPr>
        <p:spPr>
          <a:xfrm>
            <a:off x="6481128" y="10062315"/>
            <a:ext cx="915670" cy="261610"/>
          </a:xfrm>
          <a:prstGeom prst="rect">
            <a:avLst/>
          </a:prstGeom>
          <a:noFill/>
        </p:spPr>
        <p:txBody>
          <a:bodyPr wrap="square" rtlCol="1">
            <a:spAutoFit/>
          </a:bodyPr>
          <a:lstStyle/>
          <a:p>
            <a:pPr rtl="1"/>
            <a:r>
              <a:rPr lang="ar-SA" sz="1050" dirty="0">
                <a:solidFill>
                  <a:schemeClr val="bg1"/>
                </a:solidFill>
                <a:latin typeface="Almarai" pitchFamily="2" charset="-78"/>
                <a:cs typeface="Almarai" pitchFamily="2" charset="-78"/>
              </a:rPr>
              <a:t>الفرنسية</a:t>
            </a:r>
          </a:p>
        </p:txBody>
      </p:sp>
      <p:sp>
        <p:nvSpPr>
          <p:cNvPr id="116" name="مربع نص 115">
            <a:extLst>
              <a:ext uri="{FF2B5EF4-FFF2-40B4-BE49-F238E27FC236}">
                <a16:creationId xmlns:a16="http://schemas.microsoft.com/office/drawing/2014/main" id="{6C85F3ED-66B6-6074-501F-0FDCE3F481DB}"/>
              </a:ext>
            </a:extLst>
          </p:cNvPr>
          <p:cNvSpPr txBox="1"/>
          <p:nvPr/>
        </p:nvSpPr>
        <p:spPr>
          <a:xfrm>
            <a:off x="3454400" y="2777020"/>
            <a:ext cx="1132839" cy="338554"/>
          </a:xfrm>
          <a:prstGeom prst="rect">
            <a:avLst/>
          </a:prstGeom>
          <a:noFill/>
        </p:spPr>
        <p:txBody>
          <a:bodyPr wrap="square" rtlCol="1" anchor="ctr">
            <a:spAutoFit/>
          </a:bodyPr>
          <a:lstStyle/>
          <a:p>
            <a:pPr algn="r" rtl="1"/>
            <a:r>
              <a:rPr lang="en-US" sz="1600" dirty="0">
                <a:solidFill>
                  <a:srgbClr val="383839"/>
                </a:solidFill>
                <a:latin typeface="Almarai Bold" pitchFamily="2" charset="-78"/>
                <a:cs typeface="Almarai Bold" pitchFamily="2" charset="-78"/>
              </a:rPr>
              <a:t>2008-2009</a:t>
            </a:r>
          </a:p>
        </p:txBody>
      </p:sp>
      <p:sp>
        <p:nvSpPr>
          <p:cNvPr id="117" name="مربع نص 116">
            <a:extLst>
              <a:ext uri="{FF2B5EF4-FFF2-40B4-BE49-F238E27FC236}">
                <a16:creationId xmlns:a16="http://schemas.microsoft.com/office/drawing/2014/main" id="{CECD68D7-CA10-AA11-AB64-94B6D9E95D37}"/>
              </a:ext>
            </a:extLst>
          </p:cNvPr>
          <p:cNvSpPr txBox="1"/>
          <p:nvPr/>
        </p:nvSpPr>
        <p:spPr>
          <a:xfrm>
            <a:off x="1188721" y="2785446"/>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المؤهل</a:t>
            </a:r>
          </a:p>
        </p:txBody>
      </p:sp>
      <p:sp>
        <p:nvSpPr>
          <p:cNvPr id="118" name="مربع نص 117">
            <a:extLst>
              <a:ext uri="{FF2B5EF4-FFF2-40B4-BE49-F238E27FC236}">
                <a16:creationId xmlns:a16="http://schemas.microsoft.com/office/drawing/2014/main" id="{BC12692D-79A6-0A34-E75B-425E402CD32F}"/>
              </a:ext>
            </a:extLst>
          </p:cNvPr>
          <p:cNvSpPr txBox="1"/>
          <p:nvPr/>
        </p:nvSpPr>
        <p:spPr>
          <a:xfrm>
            <a:off x="1188721" y="3007666"/>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الجهة</a:t>
            </a:r>
          </a:p>
        </p:txBody>
      </p:sp>
      <p:sp>
        <p:nvSpPr>
          <p:cNvPr id="119" name="مربع نص 118">
            <a:extLst>
              <a:ext uri="{FF2B5EF4-FFF2-40B4-BE49-F238E27FC236}">
                <a16:creationId xmlns:a16="http://schemas.microsoft.com/office/drawing/2014/main" id="{4823DC47-AA3A-D90C-929F-EC863C971E88}"/>
              </a:ext>
            </a:extLst>
          </p:cNvPr>
          <p:cNvSpPr txBox="1"/>
          <p:nvPr/>
        </p:nvSpPr>
        <p:spPr>
          <a:xfrm>
            <a:off x="66490" y="3296824"/>
            <a:ext cx="3464856" cy="623440"/>
          </a:xfrm>
          <a:prstGeom prst="rect">
            <a:avLst/>
          </a:prstGeom>
          <a:noFill/>
        </p:spPr>
        <p:txBody>
          <a:bodyPr wrap="square" rtlCol="1" anchor="ctr">
            <a:spAutoFit/>
          </a:bodyPr>
          <a:lstStyle/>
          <a:p>
            <a:pPr algn="r" rtl="1">
              <a:lnSpc>
                <a:spcPct val="150000"/>
              </a:lnSpc>
            </a:pPr>
            <a:r>
              <a:rPr lang="ar-SA" sz="8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20" name="مربع نص 119">
            <a:extLst>
              <a:ext uri="{FF2B5EF4-FFF2-40B4-BE49-F238E27FC236}">
                <a16:creationId xmlns:a16="http://schemas.microsoft.com/office/drawing/2014/main" id="{D1C7E23B-D72F-88AB-67E0-303F20F128F6}"/>
              </a:ext>
            </a:extLst>
          </p:cNvPr>
          <p:cNvSpPr txBox="1"/>
          <p:nvPr/>
        </p:nvSpPr>
        <p:spPr>
          <a:xfrm>
            <a:off x="3454400" y="5079756"/>
            <a:ext cx="1132839" cy="338554"/>
          </a:xfrm>
          <a:prstGeom prst="rect">
            <a:avLst/>
          </a:prstGeom>
          <a:noFill/>
        </p:spPr>
        <p:txBody>
          <a:bodyPr wrap="square" rtlCol="1" anchor="ctr">
            <a:spAutoFit/>
          </a:bodyPr>
          <a:lstStyle/>
          <a:p>
            <a:pPr algn="r" rtl="1"/>
            <a:r>
              <a:rPr lang="en-US" sz="1600" dirty="0">
                <a:solidFill>
                  <a:srgbClr val="383839"/>
                </a:solidFill>
                <a:latin typeface="Almarai Bold" pitchFamily="2" charset="-78"/>
                <a:cs typeface="Almarai Bold" pitchFamily="2" charset="-78"/>
              </a:rPr>
              <a:t>2021-2019</a:t>
            </a:r>
          </a:p>
        </p:txBody>
      </p:sp>
      <p:sp>
        <p:nvSpPr>
          <p:cNvPr id="121" name="مربع نص 120">
            <a:extLst>
              <a:ext uri="{FF2B5EF4-FFF2-40B4-BE49-F238E27FC236}">
                <a16:creationId xmlns:a16="http://schemas.microsoft.com/office/drawing/2014/main" id="{E03F247D-0B06-2523-B56C-B7C50703CBE0}"/>
              </a:ext>
            </a:extLst>
          </p:cNvPr>
          <p:cNvSpPr txBox="1"/>
          <p:nvPr/>
        </p:nvSpPr>
        <p:spPr>
          <a:xfrm>
            <a:off x="1188721" y="5088182"/>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a:t>
            </a:r>
          </a:p>
        </p:txBody>
      </p:sp>
      <p:sp>
        <p:nvSpPr>
          <p:cNvPr id="122" name="مربع نص 121">
            <a:extLst>
              <a:ext uri="{FF2B5EF4-FFF2-40B4-BE49-F238E27FC236}">
                <a16:creationId xmlns:a16="http://schemas.microsoft.com/office/drawing/2014/main" id="{D5F53DF5-6922-F061-FB22-A109220BD607}"/>
              </a:ext>
            </a:extLst>
          </p:cNvPr>
          <p:cNvSpPr txBox="1"/>
          <p:nvPr/>
        </p:nvSpPr>
        <p:spPr>
          <a:xfrm>
            <a:off x="1188721" y="5310402"/>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a:t>
            </a:r>
          </a:p>
        </p:txBody>
      </p:sp>
      <p:sp>
        <p:nvSpPr>
          <p:cNvPr id="123" name="مربع نص 122">
            <a:extLst>
              <a:ext uri="{FF2B5EF4-FFF2-40B4-BE49-F238E27FC236}">
                <a16:creationId xmlns:a16="http://schemas.microsoft.com/office/drawing/2014/main" id="{92760563-C1BA-B402-8BD6-67D508166185}"/>
              </a:ext>
            </a:extLst>
          </p:cNvPr>
          <p:cNvSpPr txBox="1"/>
          <p:nvPr/>
        </p:nvSpPr>
        <p:spPr>
          <a:xfrm>
            <a:off x="66490" y="5599560"/>
            <a:ext cx="3464856" cy="623440"/>
          </a:xfrm>
          <a:prstGeom prst="rect">
            <a:avLst/>
          </a:prstGeom>
          <a:noFill/>
        </p:spPr>
        <p:txBody>
          <a:bodyPr wrap="square" rtlCol="1" anchor="ctr">
            <a:spAutoFit/>
          </a:bodyPr>
          <a:lstStyle/>
          <a:p>
            <a:pPr algn="r" rtl="1">
              <a:lnSpc>
                <a:spcPct val="150000"/>
              </a:lnSpc>
            </a:pPr>
            <a:r>
              <a:rPr lang="ar-SA" sz="8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24" name="مربع نص 123">
            <a:extLst>
              <a:ext uri="{FF2B5EF4-FFF2-40B4-BE49-F238E27FC236}">
                <a16:creationId xmlns:a16="http://schemas.microsoft.com/office/drawing/2014/main" id="{FC00033E-5C32-D8D8-50E1-922574646477}"/>
              </a:ext>
            </a:extLst>
          </p:cNvPr>
          <p:cNvSpPr txBox="1"/>
          <p:nvPr/>
        </p:nvSpPr>
        <p:spPr>
          <a:xfrm>
            <a:off x="3454400" y="6451356"/>
            <a:ext cx="1132839" cy="338554"/>
          </a:xfrm>
          <a:prstGeom prst="rect">
            <a:avLst/>
          </a:prstGeom>
          <a:noFill/>
        </p:spPr>
        <p:txBody>
          <a:bodyPr wrap="square" rtlCol="1" anchor="ctr">
            <a:spAutoFit/>
          </a:bodyPr>
          <a:lstStyle/>
          <a:p>
            <a:pPr algn="r" rtl="1"/>
            <a:r>
              <a:rPr lang="en-US" sz="1600" dirty="0">
                <a:solidFill>
                  <a:srgbClr val="383839"/>
                </a:solidFill>
                <a:latin typeface="Almarai Bold" pitchFamily="2" charset="-78"/>
                <a:cs typeface="Almarai Bold" pitchFamily="2" charset="-78"/>
              </a:rPr>
              <a:t>2017-2016</a:t>
            </a:r>
          </a:p>
        </p:txBody>
      </p:sp>
      <p:sp>
        <p:nvSpPr>
          <p:cNvPr id="125" name="مربع نص 124">
            <a:extLst>
              <a:ext uri="{FF2B5EF4-FFF2-40B4-BE49-F238E27FC236}">
                <a16:creationId xmlns:a16="http://schemas.microsoft.com/office/drawing/2014/main" id="{3D06EA53-147C-3D2F-AA52-9F75998373C8}"/>
              </a:ext>
            </a:extLst>
          </p:cNvPr>
          <p:cNvSpPr txBox="1"/>
          <p:nvPr/>
        </p:nvSpPr>
        <p:spPr>
          <a:xfrm>
            <a:off x="1188721" y="6459782"/>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a:t>
            </a:r>
          </a:p>
        </p:txBody>
      </p:sp>
      <p:sp>
        <p:nvSpPr>
          <p:cNvPr id="126" name="مربع نص 125">
            <a:extLst>
              <a:ext uri="{FF2B5EF4-FFF2-40B4-BE49-F238E27FC236}">
                <a16:creationId xmlns:a16="http://schemas.microsoft.com/office/drawing/2014/main" id="{52D860C6-3F42-6D33-48C6-56773BBEF420}"/>
              </a:ext>
            </a:extLst>
          </p:cNvPr>
          <p:cNvSpPr txBox="1"/>
          <p:nvPr/>
        </p:nvSpPr>
        <p:spPr>
          <a:xfrm>
            <a:off x="1188721" y="6682002"/>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a:t>
            </a:r>
          </a:p>
        </p:txBody>
      </p:sp>
      <p:sp>
        <p:nvSpPr>
          <p:cNvPr id="127" name="مربع نص 126">
            <a:extLst>
              <a:ext uri="{FF2B5EF4-FFF2-40B4-BE49-F238E27FC236}">
                <a16:creationId xmlns:a16="http://schemas.microsoft.com/office/drawing/2014/main" id="{854B0252-8519-0200-A0CF-516715497491}"/>
              </a:ext>
            </a:extLst>
          </p:cNvPr>
          <p:cNvSpPr txBox="1"/>
          <p:nvPr/>
        </p:nvSpPr>
        <p:spPr>
          <a:xfrm>
            <a:off x="66490" y="6971160"/>
            <a:ext cx="3464856" cy="623440"/>
          </a:xfrm>
          <a:prstGeom prst="rect">
            <a:avLst/>
          </a:prstGeom>
          <a:noFill/>
        </p:spPr>
        <p:txBody>
          <a:bodyPr wrap="square" rtlCol="1" anchor="ctr">
            <a:spAutoFit/>
          </a:bodyPr>
          <a:lstStyle/>
          <a:p>
            <a:pPr algn="r" rtl="1">
              <a:lnSpc>
                <a:spcPct val="150000"/>
              </a:lnSpc>
            </a:pPr>
            <a:r>
              <a:rPr lang="ar-SA" sz="8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28" name="مربع نص 127">
            <a:extLst>
              <a:ext uri="{FF2B5EF4-FFF2-40B4-BE49-F238E27FC236}">
                <a16:creationId xmlns:a16="http://schemas.microsoft.com/office/drawing/2014/main" id="{5DC720AA-3497-3307-BFAF-F9501DD4F99B}"/>
              </a:ext>
            </a:extLst>
          </p:cNvPr>
          <p:cNvSpPr txBox="1"/>
          <p:nvPr/>
        </p:nvSpPr>
        <p:spPr>
          <a:xfrm>
            <a:off x="1564640" y="4406071"/>
            <a:ext cx="2968281" cy="338554"/>
          </a:xfrm>
          <a:prstGeom prst="rect">
            <a:avLst/>
          </a:prstGeom>
          <a:noFill/>
        </p:spPr>
        <p:txBody>
          <a:bodyPr wrap="square" rtlCol="1">
            <a:spAutoFit/>
          </a:bodyPr>
          <a:lstStyle/>
          <a:p>
            <a:pPr algn="r" rtl="1"/>
            <a:r>
              <a:rPr lang="ar-SA" sz="1600" b="1" dirty="0">
                <a:solidFill>
                  <a:srgbClr val="01344C"/>
                </a:solidFill>
                <a:latin typeface="Almarai ExtraBold" pitchFamily="2" charset="-78"/>
                <a:cs typeface="Almarai ExtraBold" pitchFamily="2" charset="-78"/>
              </a:rPr>
              <a:t>الخبرات العملية</a:t>
            </a:r>
          </a:p>
        </p:txBody>
      </p:sp>
      <p:sp>
        <p:nvSpPr>
          <p:cNvPr id="134" name="مربع نص 133">
            <a:extLst>
              <a:ext uri="{FF2B5EF4-FFF2-40B4-BE49-F238E27FC236}">
                <a16:creationId xmlns:a16="http://schemas.microsoft.com/office/drawing/2014/main" id="{10458A4D-F6E4-DF38-7A76-CF1352954327}"/>
              </a:ext>
            </a:extLst>
          </p:cNvPr>
          <p:cNvSpPr txBox="1"/>
          <p:nvPr/>
        </p:nvSpPr>
        <p:spPr>
          <a:xfrm>
            <a:off x="3454400" y="7873981"/>
            <a:ext cx="1132839" cy="338554"/>
          </a:xfrm>
          <a:prstGeom prst="rect">
            <a:avLst/>
          </a:prstGeom>
          <a:noFill/>
        </p:spPr>
        <p:txBody>
          <a:bodyPr wrap="square" rtlCol="1" anchor="ctr">
            <a:spAutoFit/>
          </a:bodyPr>
          <a:lstStyle/>
          <a:p>
            <a:pPr algn="r" rtl="1"/>
            <a:r>
              <a:rPr lang="en-US" sz="1600" dirty="0">
                <a:solidFill>
                  <a:srgbClr val="383839"/>
                </a:solidFill>
                <a:latin typeface="Almarai Bold" pitchFamily="2" charset="-78"/>
                <a:cs typeface="Almarai Bold" pitchFamily="2" charset="-78"/>
              </a:rPr>
              <a:t>2014-2015</a:t>
            </a:r>
          </a:p>
        </p:txBody>
      </p:sp>
      <p:sp>
        <p:nvSpPr>
          <p:cNvPr id="135" name="مربع نص 134">
            <a:extLst>
              <a:ext uri="{FF2B5EF4-FFF2-40B4-BE49-F238E27FC236}">
                <a16:creationId xmlns:a16="http://schemas.microsoft.com/office/drawing/2014/main" id="{63F4860E-BF88-CC5F-041D-1968B6EA1441}"/>
              </a:ext>
            </a:extLst>
          </p:cNvPr>
          <p:cNvSpPr txBox="1"/>
          <p:nvPr/>
        </p:nvSpPr>
        <p:spPr>
          <a:xfrm>
            <a:off x="1188721" y="7882407"/>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a:t>
            </a:r>
          </a:p>
        </p:txBody>
      </p:sp>
      <p:sp>
        <p:nvSpPr>
          <p:cNvPr id="136" name="مربع نص 135">
            <a:extLst>
              <a:ext uri="{FF2B5EF4-FFF2-40B4-BE49-F238E27FC236}">
                <a16:creationId xmlns:a16="http://schemas.microsoft.com/office/drawing/2014/main" id="{851B7F2A-3C0D-BD7E-297C-A9D8964A661E}"/>
              </a:ext>
            </a:extLst>
          </p:cNvPr>
          <p:cNvSpPr txBox="1"/>
          <p:nvPr/>
        </p:nvSpPr>
        <p:spPr>
          <a:xfrm>
            <a:off x="1188721" y="8104627"/>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a:t>
            </a:r>
          </a:p>
        </p:txBody>
      </p:sp>
      <p:sp>
        <p:nvSpPr>
          <p:cNvPr id="137" name="مربع نص 136">
            <a:extLst>
              <a:ext uri="{FF2B5EF4-FFF2-40B4-BE49-F238E27FC236}">
                <a16:creationId xmlns:a16="http://schemas.microsoft.com/office/drawing/2014/main" id="{180E4470-3F44-0BCD-D758-C59372306016}"/>
              </a:ext>
            </a:extLst>
          </p:cNvPr>
          <p:cNvSpPr txBox="1"/>
          <p:nvPr/>
        </p:nvSpPr>
        <p:spPr>
          <a:xfrm>
            <a:off x="66490" y="8393785"/>
            <a:ext cx="3464856" cy="623440"/>
          </a:xfrm>
          <a:prstGeom prst="rect">
            <a:avLst/>
          </a:prstGeom>
          <a:noFill/>
        </p:spPr>
        <p:txBody>
          <a:bodyPr wrap="square" rtlCol="1" anchor="ctr">
            <a:spAutoFit/>
          </a:bodyPr>
          <a:lstStyle/>
          <a:p>
            <a:pPr algn="r" rtl="1">
              <a:lnSpc>
                <a:spcPct val="150000"/>
              </a:lnSpc>
            </a:pPr>
            <a:r>
              <a:rPr lang="ar-SA" sz="8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39" name="مربع نص 138">
            <a:extLst>
              <a:ext uri="{FF2B5EF4-FFF2-40B4-BE49-F238E27FC236}">
                <a16:creationId xmlns:a16="http://schemas.microsoft.com/office/drawing/2014/main" id="{5DF62A17-9F75-CBCC-7CC6-8F476E156076}"/>
              </a:ext>
            </a:extLst>
          </p:cNvPr>
          <p:cNvSpPr txBox="1"/>
          <p:nvPr/>
        </p:nvSpPr>
        <p:spPr>
          <a:xfrm>
            <a:off x="3454400" y="9184621"/>
            <a:ext cx="1132839" cy="338554"/>
          </a:xfrm>
          <a:prstGeom prst="rect">
            <a:avLst/>
          </a:prstGeom>
          <a:noFill/>
        </p:spPr>
        <p:txBody>
          <a:bodyPr wrap="square" rtlCol="1" anchor="ctr">
            <a:spAutoFit/>
          </a:bodyPr>
          <a:lstStyle/>
          <a:p>
            <a:pPr algn="r" rtl="1"/>
            <a:r>
              <a:rPr lang="en-US" sz="1600" dirty="0">
                <a:solidFill>
                  <a:srgbClr val="383839"/>
                </a:solidFill>
                <a:latin typeface="Almarai Bold" pitchFamily="2" charset="-78"/>
                <a:cs typeface="Almarai Bold" pitchFamily="2" charset="-78"/>
              </a:rPr>
              <a:t>2014-2015</a:t>
            </a:r>
          </a:p>
        </p:txBody>
      </p:sp>
      <p:sp>
        <p:nvSpPr>
          <p:cNvPr id="140" name="مربع نص 139">
            <a:extLst>
              <a:ext uri="{FF2B5EF4-FFF2-40B4-BE49-F238E27FC236}">
                <a16:creationId xmlns:a16="http://schemas.microsoft.com/office/drawing/2014/main" id="{4170C621-EA15-4B9B-FD58-9D6D134D8866}"/>
              </a:ext>
            </a:extLst>
          </p:cNvPr>
          <p:cNvSpPr txBox="1"/>
          <p:nvPr/>
        </p:nvSpPr>
        <p:spPr>
          <a:xfrm>
            <a:off x="1188721" y="9193047"/>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a:t>
            </a:r>
          </a:p>
        </p:txBody>
      </p:sp>
      <p:sp>
        <p:nvSpPr>
          <p:cNvPr id="141" name="مربع نص 140">
            <a:extLst>
              <a:ext uri="{FF2B5EF4-FFF2-40B4-BE49-F238E27FC236}">
                <a16:creationId xmlns:a16="http://schemas.microsoft.com/office/drawing/2014/main" id="{C85861BC-E9EF-0065-C9A4-E4A674D49E2D}"/>
              </a:ext>
            </a:extLst>
          </p:cNvPr>
          <p:cNvSpPr txBox="1"/>
          <p:nvPr/>
        </p:nvSpPr>
        <p:spPr>
          <a:xfrm>
            <a:off x="1188721" y="9415267"/>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a:t>
            </a:r>
          </a:p>
        </p:txBody>
      </p:sp>
      <p:sp>
        <p:nvSpPr>
          <p:cNvPr id="142" name="مربع نص 141">
            <a:extLst>
              <a:ext uri="{FF2B5EF4-FFF2-40B4-BE49-F238E27FC236}">
                <a16:creationId xmlns:a16="http://schemas.microsoft.com/office/drawing/2014/main" id="{770CC334-633F-4017-77D3-1FEE06E4DF43}"/>
              </a:ext>
            </a:extLst>
          </p:cNvPr>
          <p:cNvSpPr txBox="1"/>
          <p:nvPr/>
        </p:nvSpPr>
        <p:spPr>
          <a:xfrm>
            <a:off x="66490" y="9704425"/>
            <a:ext cx="3464856" cy="623440"/>
          </a:xfrm>
          <a:prstGeom prst="rect">
            <a:avLst/>
          </a:prstGeom>
          <a:noFill/>
        </p:spPr>
        <p:txBody>
          <a:bodyPr wrap="square" rtlCol="1" anchor="ctr">
            <a:spAutoFit/>
          </a:bodyPr>
          <a:lstStyle/>
          <a:p>
            <a:pPr algn="r" rtl="1">
              <a:lnSpc>
                <a:spcPct val="150000"/>
              </a:lnSpc>
            </a:pPr>
            <a:r>
              <a:rPr lang="ar-SA" sz="8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Tree>
    <p:extLst>
      <p:ext uri="{BB962C8B-B14F-4D97-AF65-F5344CB8AC3E}">
        <p14:creationId xmlns:p14="http://schemas.microsoft.com/office/powerpoint/2010/main" val="408192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1EA3A533-98E4-E532-0F88-8E65CE94FB50}"/>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379</Words>
  <Application>Microsoft Office PowerPoint</Application>
  <PresentationFormat>مخصص</PresentationFormat>
  <Paragraphs>54</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ingez-ppt.com</cp:lastModifiedBy>
  <cp:revision>1</cp:revision>
  <dcterms:created xsi:type="dcterms:W3CDTF">2020-06-12T12:56:01Z</dcterms:created>
  <dcterms:modified xsi:type="dcterms:W3CDTF">2023-04-16T01:43:34Z</dcterms:modified>
</cp:coreProperties>
</file>