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autoCompressPictures="0">
  <p:sldMasterIdLst>
    <p:sldMasterId id="2147483684" r:id="rId1"/>
  </p:sldMasterIdLst>
  <p:notesMasterIdLst>
    <p:notesMasterId r:id="rId5"/>
  </p:notesMasterIdLst>
  <p:handoutMasterIdLst>
    <p:handoutMasterId r:id="rId6"/>
  </p:handoutMasterIdLst>
  <p:sldIdLst>
    <p:sldId id="469" r:id="rId2"/>
    <p:sldId id="468" r:id="rId3"/>
    <p:sldId id="316" r:id="rId4"/>
  </p:sldIdLst>
  <p:sldSz cx="7559675" cy="10691813"/>
  <p:notesSz cx="6858000" cy="9144000"/>
  <p:embeddedFontLst>
    <p:embeddedFont>
      <p:font typeface="Almarai" panose="020B0604020202020204" charset="-78"/>
      <p:regular r:id="rId7"/>
    </p:embeddedFont>
    <p:embeddedFont>
      <p:font typeface="Almarai Bold" panose="020B0604020202020204" charset="-78"/>
      <p:bold r:id="rId8"/>
    </p:embeddedFont>
    <p:embeddedFont>
      <p:font typeface="Almarai ExtraBold" charset="-78"/>
      <p:bold r:id="rId9"/>
    </p:embeddedFont>
    <p:embeddedFont>
      <p:font typeface="Cairo" panose="020B0604020202020204" charset="0"/>
      <p:regular r:id="rId10"/>
      <p:bold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1" userDrawn="1">
          <p15:clr>
            <a:srgbClr val="A4A3A4"/>
          </p15:clr>
        </p15:guide>
        <p15:guide id="2" pos="4218" userDrawn="1">
          <p15:clr>
            <a:srgbClr val="A4A3A4"/>
          </p15:clr>
        </p15:guide>
        <p15:guide id="3" pos="4127" userDrawn="1">
          <p15:clr>
            <a:srgbClr val="A4A3A4"/>
          </p15:clr>
        </p15:guide>
        <p15:guide id="4" pos="27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1C1A"/>
    <a:srgbClr val="FF8E27"/>
    <a:srgbClr val="FFFFFF"/>
    <a:srgbClr val="383839"/>
    <a:srgbClr val="414143"/>
    <a:srgbClr val="EFAF14"/>
    <a:srgbClr val="424242"/>
    <a:srgbClr val="595959"/>
    <a:srgbClr val="3BC3EF"/>
    <a:srgbClr val="6D6E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1DB2B6-25D3-42AE-A4EB-4E55613DAA78}" v="1" dt="2023-04-16T01:40:56.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5291" autoAdjust="0"/>
  </p:normalViewPr>
  <p:slideViewPr>
    <p:cSldViewPr snapToGrid="0" showGuides="1">
      <p:cViewPr varScale="1">
        <p:scale>
          <a:sx n="53" d="100"/>
          <a:sy n="53" d="100"/>
        </p:scale>
        <p:origin x="2578" y="106"/>
      </p:cViewPr>
      <p:guideLst>
        <p:guide orient="horz" pos="1961"/>
        <p:guide pos="4218"/>
        <p:guide pos="4127"/>
        <p:guide pos="2744"/>
      </p:guideLst>
    </p:cSldViewPr>
  </p:slideViewPr>
  <p:notesTextViewPr>
    <p:cViewPr>
      <p:scale>
        <a:sx n="1" d="1"/>
        <a:sy n="1" d="1"/>
      </p:scale>
      <p:origin x="0" y="0"/>
    </p:cViewPr>
  </p:notesTextViewPr>
  <p:notesViewPr>
    <p:cSldViewPr snapToGrid="0" showGuides="1">
      <p:cViewPr varScale="1">
        <p:scale>
          <a:sx n="66" d="100"/>
          <a:sy n="66"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H" userId="84cd2103f36ef0dc" providerId="LiveId" clId="{6620A145-9720-44D9-A040-B0CB2D390024}"/>
    <pc:docChg chg="undo custSel addSld delSld modSld sldOrd delMainMaster">
      <pc:chgData name="hassan MH" userId="84cd2103f36ef0dc" providerId="LiveId" clId="{6620A145-9720-44D9-A040-B0CB2D390024}" dt="2020-07-27T11:09:38.307" v="144" actId="478"/>
      <pc:docMkLst>
        <pc:docMk/>
      </pc:docMkLst>
      <pc:sldChg chg="del">
        <pc:chgData name="hassan MH" userId="84cd2103f36ef0dc" providerId="LiveId" clId="{6620A145-9720-44D9-A040-B0CB2D390024}" dt="2020-07-27T10:56:24.959" v="0" actId="47"/>
        <pc:sldMkLst>
          <pc:docMk/>
          <pc:sldMk cId="3893368810" sldId="278"/>
        </pc:sldMkLst>
      </pc:sldChg>
      <pc:sldChg chg="addSp modSp del mod">
        <pc:chgData name="hassan MH" userId="84cd2103f36ef0dc" providerId="LiveId" clId="{6620A145-9720-44D9-A040-B0CB2D390024}" dt="2020-07-27T11:07:03.874" v="119" actId="47"/>
        <pc:sldMkLst>
          <pc:docMk/>
          <pc:sldMk cId="1055563182" sldId="280"/>
        </pc:sldMkLst>
        <pc:spChg chg="add mod">
          <ac:chgData name="hassan MH" userId="84cd2103f36ef0dc" providerId="LiveId" clId="{6620A145-9720-44D9-A040-B0CB2D390024}" dt="2020-07-27T10:58:52.220" v="37" actId="2085"/>
          <ac:spMkLst>
            <pc:docMk/>
            <pc:sldMk cId="1055563182" sldId="280"/>
            <ac:spMk id="6" creationId="{34A54C08-7E53-41E3-9A62-3A2A26032F09}"/>
          </ac:spMkLst>
        </pc:spChg>
        <pc:spChg chg="mod">
          <ac:chgData name="hassan MH" userId="84cd2103f36ef0dc" providerId="LiveId" clId="{6620A145-9720-44D9-A040-B0CB2D390024}" dt="2020-07-27T10:57:15.072" v="13" actId="1582"/>
          <ac:spMkLst>
            <pc:docMk/>
            <pc:sldMk cId="1055563182" sldId="280"/>
            <ac:spMk id="81" creationId="{A911AC0B-C61B-4D4E-BD2F-FC3665C8312B}"/>
          </ac:spMkLst>
        </pc:spChg>
        <pc:spChg chg="mod">
          <ac:chgData name="hassan MH" userId="84cd2103f36ef0dc" providerId="LiveId" clId="{6620A145-9720-44D9-A040-B0CB2D390024}" dt="2020-07-27T10:56:51.981" v="11" actId="207"/>
          <ac:spMkLst>
            <pc:docMk/>
            <pc:sldMk cId="1055563182" sldId="280"/>
            <ac:spMk id="82" creationId="{028D4CB9-0BE6-456E-9E13-F50DD75DDD25}"/>
          </ac:spMkLst>
        </pc:spChg>
        <pc:spChg chg="add mod">
          <ac:chgData name="hassan MH" userId="84cd2103f36ef0dc" providerId="LiveId" clId="{6620A145-9720-44D9-A040-B0CB2D390024}" dt="2020-07-27T10:58:54.890" v="38" actId="571"/>
          <ac:spMkLst>
            <pc:docMk/>
            <pc:sldMk cId="1055563182" sldId="280"/>
            <ac:spMk id="90" creationId="{E87AD7FB-24E5-4205-95C6-34CFC12DBA4A}"/>
          </ac:spMkLst>
        </pc:spChg>
        <pc:spChg chg="add mod">
          <ac:chgData name="hassan MH" userId="84cd2103f36ef0dc" providerId="LiveId" clId="{6620A145-9720-44D9-A040-B0CB2D390024}" dt="2020-07-27T10:58:58.721" v="39" actId="571"/>
          <ac:spMkLst>
            <pc:docMk/>
            <pc:sldMk cId="1055563182" sldId="280"/>
            <ac:spMk id="91" creationId="{A923FFEC-57C4-4EAE-8CD8-7493A178087C}"/>
          </ac:spMkLst>
        </pc:spChg>
        <pc:spChg chg="add mod">
          <ac:chgData name="hassan MH" userId="84cd2103f36ef0dc" providerId="LiveId" clId="{6620A145-9720-44D9-A040-B0CB2D390024}" dt="2020-07-27T10:59:01.759" v="41" actId="948"/>
          <ac:spMkLst>
            <pc:docMk/>
            <pc:sldMk cId="1055563182" sldId="280"/>
            <ac:spMk id="92" creationId="{F7847843-C97B-4298-941B-61697DD6A465}"/>
          </ac:spMkLst>
        </pc:spChg>
        <pc:spChg chg="add mod">
          <ac:chgData name="hassan MH" userId="84cd2103f36ef0dc" providerId="LiveId" clId="{6620A145-9720-44D9-A040-B0CB2D390024}" dt="2020-07-27T10:59:38.002" v="50" actId="571"/>
          <ac:spMkLst>
            <pc:docMk/>
            <pc:sldMk cId="1055563182" sldId="280"/>
            <ac:spMk id="96" creationId="{FCD72AD6-24EE-483E-8626-2552F2591042}"/>
          </ac:spMkLst>
        </pc:spChg>
        <pc:spChg chg="add mod">
          <ac:chgData name="hassan MH" userId="84cd2103f36ef0dc" providerId="LiveId" clId="{6620A145-9720-44D9-A040-B0CB2D390024}" dt="2020-07-27T10:59:40.011" v="51" actId="571"/>
          <ac:spMkLst>
            <pc:docMk/>
            <pc:sldMk cId="1055563182" sldId="280"/>
            <ac:spMk id="97" creationId="{4449DB6A-997A-493B-8419-1563114FEC15}"/>
          </ac:spMkLst>
        </pc:spChg>
        <pc:spChg chg="add mod">
          <ac:chgData name="hassan MH" userId="84cd2103f36ef0dc" providerId="LiveId" clId="{6620A145-9720-44D9-A040-B0CB2D390024}" dt="2020-07-27T10:59:41.723" v="52" actId="571"/>
          <ac:spMkLst>
            <pc:docMk/>
            <pc:sldMk cId="1055563182" sldId="280"/>
            <ac:spMk id="98" creationId="{E48C4915-FE14-4B67-B6EC-F9A7091E00D3}"/>
          </ac:spMkLst>
        </pc:spChg>
        <pc:spChg chg="mod">
          <ac:chgData name="hassan MH" userId="84cd2103f36ef0dc" providerId="LiveId" clId="{6620A145-9720-44D9-A040-B0CB2D390024}" dt="2020-07-27T10:57:33.027" v="17" actId="207"/>
          <ac:spMkLst>
            <pc:docMk/>
            <pc:sldMk cId="1055563182" sldId="280"/>
            <ac:spMk id="172" creationId="{6F499F90-B930-4512-A1ED-B95D36F121F9}"/>
          </ac:spMkLst>
        </pc:spChg>
        <pc:spChg chg="mod">
          <ac:chgData name="hassan MH" userId="84cd2103f36ef0dc" providerId="LiveId" clId="{6620A145-9720-44D9-A040-B0CB2D390024}" dt="2020-07-27T11:00:16.914" v="55" actId="14100"/>
          <ac:spMkLst>
            <pc:docMk/>
            <pc:sldMk cId="1055563182" sldId="280"/>
            <ac:spMk id="174" creationId="{953A159A-CDE6-421B-B1C8-B26E611A51D0}"/>
          </ac:spMkLst>
        </pc:spChg>
        <pc:spChg chg="mod">
          <ac:chgData name="hassan MH" userId="84cd2103f36ef0dc" providerId="LiveId" clId="{6620A145-9720-44D9-A040-B0CB2D390024}" dt="2020-07-27T10:57:38.060" v="19" actId="207"/>
          <ac:spMkLst>
            <pc:docMk/>
            <pc:sldMk cId="1055563182" sldId="280"/>
            <ac:spMk id="176" creationId="{D71A3A16-D3C2-4B1F-AFF9-B4970BB355A8}"/>
          </ac:spMkLst>
        </pc:spChg>
        <pc:spChg chg="mod">
          <ac:chgData name="hassan MH" userId="84cd2103f36ef0dc" providerId="LiveId" clId="{6620A145-9720-44D9-A040-B0CB2D390024}" dt="2020-07-27T11:00:20.082" v="56" actId="14100"/>
          <ac:spMkLst>
            <pc:docMk/>
            <pc:sldMk cId="1055563182" sldId="280"/>
            <ac:spMk id="178" creationId="{57136B04-5EDD-4C9F-AC76-BF85234CAFB9}"/>
          </ac:spMkLst>
        </pc:spChg>
        <pc:spChg chg="mod">
          <ac:chgData name="hassan MH" userId="84cd2103f36ef0dc" providerId="LiveId" clId="{6620A145-9720-44D9-A040-B0CB2D390024}" dt="2020-07-27T10:57:49.425" v="23" actId="14100"/>
          <ac:spMkLst>
            <pc:docMk/>
            <pc:sldMk cId="1055563182" sldId="280"/>
            <ac:spMk id="180" creationId="{C1B2734D-96EB-4C46-A5E5-84C3A8763E42}"/>
          </ac:spMkLst>
        </pc:spChg>
        <pc:spChg chg="mod">
          <ac:chgData name="hassan MH" userId="84cd2103f36ef0dc" providerId="LiveId" clId="{6620A145-9720-44D9-A040-B0CB2D390024}" dt="2020-07-27T10:57:21.627" v="14" actId="207"/>
          <ac:spMkLst>
            <pc:docMk/>
            <pc:sldMk cId="1055563182" sldId="280"/>
            <ac:spMk id="182" creationId="{72CAD109-8BC1-4180-8D8F-C308A02F43C9}"/>
          </ac:spMkLst>
        </pc:spChg>
        <pc:spChg chg="mod">
          <ac:chgData name="hassan MH" userId="84cd2103f36ef0dc" providerId="LiveId" clId="{6620A145-9720-44D9-A040-B0CB2D390024}" dt="2020-07-27T10:57:25.318" v="15" actId="207"/>
          <ac:spMkLst>
            <pc:docMk/>
            <pc:sldMk cId="1055563182" sldId="280"/>
            <ac:spMk id="184" creationId="{8D6DDA29-C4F4-4F51-B03D-B221CC4DA273}"/>
          </ac:spMkLst>
        </pc:spChg>
        <pc:spChg chg="mod">
          <ac:chgData name="hassan MH" userId="84cd2103f36ef0dc" providerId="LiveId" clId="{6620A145-9720-44D9-A040-B0CB2D390024}" dt="2020-07-27T10:57:27.610" v="16" actId="207"/>
          <ac:spMkLst>
            <pc:docMk/>
            <pc:sldMk cId="1055563182" sldId="280"/>
            <ac:spMk id="186" creationId="{7BB42456-EFDD-4A03-8AA1-6E74B1249174}"/>
          </ac:spMkLst>
        </pc:spChg>
        <pc:spChg chg="mod">
          <ac:chgData name="hassan MH" userId="84cd2103f36ef0dc" providerId="LiveId" clId="{6620A145-9720-44D9-A040-B0CB2D390024}" dt="2020-07-27T11:03:31.129" v="76" actId="2711"/>
          <ac:spMkLst>
            <pc:docMk/>
            <pc:sldMk cId="1055563182" sldId="280"/>
            <ac:spMk id="188" creationId="{4D801318-B0C0-4E0D-82EB-8BE4137A9FC7}"/>
          </ac:spMkLst>
        </pc:spChg>
        <pc:spChg chg="mod">
          <ac:chgData name="hassan MH" userId="84cd2103f36ef0dc" providerId="LiveId" clId="{6620A145-9720-44D9-A040-B0CB2D390024}" dt="2020-07-27T11:03:33.761" v="77" actId="2711"/>
          <ac:spMkLst>
            <pc:docMk/>
            <pc:sldMk cId="1055563182" sldId="280"/>
            <ac:spMk id="189" creationId="{D23B33C7-D66E-4927-843D-8CBDE6B43627}"/>
          </ac:spMkLst>
        </pc:spChg>
        <pc:spChg chg="mod">
          <ac:chgData name="hassan MH" userId="84cd2103f36ef0dc" providerId="LiveId" clId="{6620A145-9720-44D9-A040-B0CB2D390024}" dt="2020-07-27T10:57:52.682" v="24" actId="207"/>
          <ac:spMkLst>
            <pc:docMk/>
            <pc:sldMk cId="1055563182" sldId="280"/>
            <ac:spMk id="197" creationId="{BF54A96E-D1F0-46F2-B768-367EAEAC01B7}"/>
          </ac:spMkLst>
        </pc:spChg>
        <pc:spChg chg="mod">
          <ac:chgData name="hassan MH" userId="84cd2103f36ef0dc" providerId="LiveId" clId="{6620A145-9720-44D9-A040-B0CB2D390024}" dt="2020-07-27T10:57:55.273" v="25" actId="207"/>
          <ac:spMkLst>
            <pc:docMk/>
            <pc:sldMk cId="1055563182" sldId="280"/>
            <ac:spMk id="199" creationId="{FCBB230C-8699-44AC-A8C2-F7BAB9AEC268}"/>
          </ac:spMkLst>
        </pc:spChg>
        <pc:spChg chg="mod">
          <ac:chgData name="hassan MH" userId="84cd2103f36ef0dc" providerId="LiveId" clId="{6620A145-9720-44D9-A040-B0CB2D390024}" dt="2020-07-27T11:00:25.602" v="57" actId="14100"/>
          <ac:spMkLst>
            <pc:docMk/>
            <pc:sldMk cId="1055563182" sldId="280"/>
            <ac:spMk id="201" creationId="{50575C4F-D31B-4252-B838-7769D8710FEB}"/>
          </ac:spMkLst>
        </pc:spChg>
        <pc:spChg chg="mod">
          <ac:chgData name="hassan MH" userId="84cd2103f36ef0dc" providerId="LiveId" clId="{6620A145-9720-44D9-A040-B0CB2D390024}" dt="2020-07-27T11:03:36.897" v="78" actId="2711"/>
          <ac:spMkLst>
            <pc:docMk/>
            <pc:sldMk cId="1055563182" sldId="280"/>
            <ac:spMk id="205" creationId="{8BA240C7-27AF-44EF-926F-90E852595478}"/>
          </ac:spMkLst>
        </pc:spChg>
        <pc:spChg chg="mod">
          <ac:chgData name="hassan MH" userId="84cd2103f36ef0dc" providerId="LiveId" clId="{6620A145-9720-44D9-A040-B0CB2D390024}" dt="2020-07-27T11:03:38.462" v="79" actId="2711"/>
          <ac:spMkLst>
            <pc:docMk/>
            <pc:sldMk cId="1055563182" sldId="280"/>
            <ac:spMk id="218" creationId="{339EADA3-5864-4A49-9FDF-0C9CDCCE4161}"/>
          </ac:spMkLst>
        </pc:spChg>
        <pc:spChg chg="mod">
          <ac:chgData name="hassan MH" userId="84cd2103f36ef0dc" providerId="LiveId" clId="{6620A145-9720-44D9-A040-B0CB2D390024}" dt="2020-07-27T11:03:46.489" v="80" actId="2711"/>
          <ac:spMkLst>
            <pc:docMk/>
            <pc:sldMk cId="1055563182" sldId="280"/>
            <ac:spMk id="229" creationId="{2B5AFF78-A040-420A-8F8C-B6113B280E77}"/>
          </ac:spMkLst>
        </pc:spChg>
        <pc:picChg chg="add mod">
          <ac:chgData name="hassan MH" userId="84cd2103f36ef0dc" providerId="LiveId" clId="{6620A145-9720-44D9-A040-B0CB2D390024}" dt="2020-07-27T11:00:41.378" v="58" actId="1076"/>
          <ac:picMkLst>
            <pc:docMk/>
            <pc:sldMk cId="1055563182" sldId="280"/>
            <ac:picMk id="3" creationId="{8DCCAC5D-3213-43A9-918D-913A8230944B}"/>
          </ac:picMkLst>
        </pc:picChg>
        <pc:cxnChg chg="add mod">
          <ac:chgData name="hassan MH" userId="84cd2103f36ef0dc" providerId="LiveId" clId="{6620A145-9720-44D9-A040-B0CB2D390024}" dt="2020-07-27T10:59:18.816" v="47" actId="1037"/>
          <ac:cxnSpMkLst>
            <pc:docMk/>
            <pc:sldMk cId="1055563182" sldId="280"/>
            <ac:cxnSpMk id="89" creationId="{8A0A57CD-8EF3-46BF-99F7-3AF8C7513771}"/>
          </ac:cxnSpMkLst>
        </pc:cxnChg>
        <pc:cxnChg chg="add mod">
          <ac:chgData name="hassan MH" userId="84cd2103f36ef0dc" providerId="LiveId" clId="{6620A145-9720-44D9-A040-B0CB2D390024}" dt="2020-07-27T10:59:53.097" v="53" actId="14100"/>
          <ac:cxnSpMkLst>
            <pc:docMk/>
            <pc:sldMk cId="1055563182" sldId="280"/>
            <ac:cxnSpMk id="94" creationId="{E137602A-374B-4408-B255-3075ADCA81CA}"/>
          </ac:cxnSpMkLst>
        </pc:cxnChg>
      </pc:sldChg>
      <pc:sldChg chg="delSp modSp add mod ord">
        <pc:chgData name="hassan MH" userId="84cd2103f36ef0dc" providerId="LiveId" clId="{6620A145-9720-44D9-A040-B0CB2D390024}" dt="2020-07-27T11:09:38.307" v="144" actId="478"/>
        <pc:sldMkLst>
          <pc:docMk/>
          <pc:sldMk cId="1906547679" sldId="281"/>
        </pc:sldMkLst>
        <pc:spChg chg="mod">
          <ac:chgData name="hassan MH" userId="84cd2103f36ef0dc" providerId="LiveId" clId="{6620A145-9720-44D9-A040-B0CB2D390024}" dt="2020-07-27T11:08:07.419" v="125" actId="1076"/>
          <ac:spMkLst>
            <pc:docMk/>
            <pc:sldMk cId="1906547679" sldId="281"/>
            <ac:spMk id="6" creationId="{34A54C08-7E53-41E3-9A62-3A2A26032F09}"/>
          </ac:spMkLst>
        </pc:spChg>
        <pc:spChg chg="mod">
          <ac:chgData name="hassan MH" userId="84cd2103f36ef0dc" providerId="LiveId" clId="{6620A145-9720-44D9-A040-B0CB2D390024}" dt="2020-07-27T11:08:51.754" v="141" actId="1076"/>
          <ac:spMkLst>
            <pc:docMk/>
            <pc:sldMk cId="1906547679" sldId="281"/>
            <ac:spMk id="81" creationId="{A911AC0B-C61B-4D4E-BD2F-FC3665C8312B}"/>
          </ac:spMkLst>
        </pc:spChg>
        <pc:spChg chg="mod">
          <ac:chgData name="hassan MH" userId="84cd2103f36ef0dc" providerId="LiveId" clId="{6620A145-9720-44D9-A040-B0CB2D390024}" dt="2020-07-27T11:09:01.585" v="143" actId="1076"/>
          <ac:spMkLst>
            <pc:docMk/>
            <pc:sldMk cId="1906547679" sldId="281"/>
            <ac:spMk id="82" creationId="{028D4CB9-0BE6-456E-9E13-F50DD75DDD25}"/>
          </ac:spMkLst>
        </pc:spChg>
        <pc:spChg chg="mod">
          <ac:chgData name="hassan MH" userId="84cd2103f36ef0dc" providerId="LiveId" clId="{6620A145-9720-44D9-A040-B0CB2D390024}" dt="2020-07-27T11:09:01.585" v="143" actId="1076"/>
          <ac:spMkLst>
            <pc:docMk/>
            <pc:sldMk cId="1906547679" sldId="281"/>
            <ac:spMk id="83" creationId="{5A76AA9B-2C93-4201-9E75-16A9592C5E98}"/>
          </ac:spMkLst>
        </pc:spChg>
        <pc:spChg chg="mod">
          <ac:chgData name="hassan MH" userId="84cd2103f36ef0dc" providerId="LiveId" clId="{6620A145-9720-44D9-A040-B0CB2D390024}" dt="2020-07-27T11:08:07.419" v="125" actId="1076"/>
          <ac:spMkLst>
            <pc:docMk/>
            <pc:sldMk cId="1906547679" sldId="281"/>
            <ac:spMk id="90" creationId="{E87AD7FB-24E5-4205-95C6-34CFC12DBA4A}"/>
          </ac:spMkLst>
        </pc:spChg>
        <pc:spChg chg="mod">
          <ac:chgData name="hassan MH" userId="84cd2103f36ef0dc" providerId="LiveId" clId="{6620A145-9720-44D9-A040-B0CB2D390024}" dt="2020-07-27T11:08:07.419" v="125" actId="1076"/>
          <ac:spMkLst>
            <pc:docMk/>
            <pc:sldMk cId="1906547679" sldId="281"/>
            <ac:spMk id="91" creationId="{A923FFEC-57C4-4EAE-8CD8-7493A178087C}"/>
          </ac:spMkLst>
        </pc:spChg>
        <pc:spChg chg="mod">
          <ac:chgData name="hassan MH" userId="84cd2103f36ef0dc" providerId="LiveId" clId="{6620A145-9720-44D9-A040-B0CB2D390024}" dt="2020-07-27T11:08:07.419" v="125" actId="1076"/>
          <ac:spMkLst>
            <pc:docMk/>
            <pc:sldMk cId="1906547679" sldId="281"/>
            <ac:spMk id="92" creationId="{F7847843-C97B-4298-941B-61697DD6A465}"/>
          </ac:spMkLst>
        </pc:spChg>
        <pc:spChg chg="mod">
          <ac:chgData name="hassan MH" userId="84cd2103f36ef0dc" providerId="LiveId" clId="{6620A145-9720-44D9-A040-B0CB2D390024}" dt="2020-07-27T11:08:02.371" v="124" actId="1076"/>
          <ac:spMkLst>
            <pc:docMk/>
            <pc:sldMk cId="1906547679" sldId="281"/>
            <ac:spMk id="96" creationId="{FCD72AD6-24EE-483E-8626-2552F2591042}"/>
          </ac:spMkLst>
        </pc:spChg>
        <pc:spChg chg="mod">
          <ac:chgData name="hassan MH" userId="84cd2103f36ef0dc" providerId="LiveId" clId="{6620A145-9720-44D9-A040-B0CB2D390024}" dt="2020-07-27T11:08:02.371" v="124" actId="1076"/>
          <ac:spMkLst>
            <pc:docMk/>
            <pc:sldMk cId="1906547679" sldId="281"/>
            <ac:spMk id="97" creationId="{4449DB6A-997A-493B-8419-1563114FEC15}"/>
          </ac:spMkLst>
        </pc:spChg>
        <pc:spChg chg="mod">
          <ac:chgData name="hassan MH" userId="84cd2103f36ef0dc" providerId="LiveId" clId="{6620A145-9720-44D9-A040-B0CB2D390024}" dt="2020-07-27T11:08:02.371" v="124" actId="1076"/>
          <ac:spMkLst>
            <pc:docMk/>
            <pc:sldMk cId="1906547679" sldId="281"/>
            <ac:spMk id="98" creationId="{E48C4915-FE14-4B67-B6EC-F9A7091E00D3}"/>
          </ac:spMkLst>
        </pc:spChg>
        <pc:spChg chg="mod">
          <ac:chgData name="hassan MH" userId="84cd2103f36ef0dc" providerId="LiveId" clId="{6620A145-9720-44D9-A040-B0CB2D390024}" dt="2020-07-27T11:08:48.613" v="140" actId="1036"/>
          <ac:spMkLst>
            <pc:docMk/>
            <pc:sldMk cId="1906547679" sldId="281"/>
            <ac:spMk id="181" creationId="{8271E8F5-01DC-406B-980E-F1AFBB961C10}"/>
          </ac:spMkLst>
        </pc:spChg>
        <pc:spChg chg="mod">
          <ac:chgData name="hassan MH" userId="84cd2103f36ef0dc" providerId="LiveId" clId="{6620A145-9720-44D9-A040-B0CB2D390024}" dt="2020-07-27T11:08:48.613" v="140" actId="1036"/>
          <ac:spMkLst>
            <pc:docMk/>
            <pc:sldMk cId="1906547679" sldId="281"/>
            <ac:spMk id="182" creationId="{72CAD109-8BC1-4180-8D8F-C308A02F43C9}"/>
          </ac:spMkLst>
        </pc:spChg>
        <pc:spChg chg="mod">
          <ac:chgData name="hassan MH" userId="84cd2103f36ef0dc" providerId="LiveId" clId="{6620A145-9720-44D9-A040-B0CB2D390024}" dt="2020-07-27T11:08:48.613" v="140" actId="1036"/>
          <ac:spMkLst>
            <pc:docMk/>
            <pc:sldMk cId="1906547679" sldId="281"/>
            <ac:spMk id="183" creationId="{EDF17627-8CF9-43CD-A0BE-02E3C833BCB8}"/>
          </ac:spMkLst>
        </pc:spChg>
        <pc:spChg chg="mod">
          <ac:chgData name="hassan MH" userId="84cd2103f36ef0dc" providerId="LiveId" clId="{6620A145-9720-44D9-A040-B0CB2D390024}" dt="2020-07-27T11:08:48.613" v="140" actId="1036"/>
          <ac:spMkLst>
            <pc:docMk/>
            <pc:sldMk cId="1906547679" sldId="281"/>
            <ac:spMk id="184" creationId="{8D6DDA29-C4F4-4F51-B03D-B221CC4DA273}"/>
          </ac:spMkLst>
        </pc:spChg>
        <pc:spChg chg="mod">
          <ac:chgData name="hassan MH" userId="84cd2103f36ef0dc" providerId="LiveId" clId="{6620A145-9720-44D9-A040-B0CB2D390024}" dt="2020-07-27T11:08:48.613" v="140" actId="1036"/>
          <ac:spMkLst>
            <pc:docMk/>
            <pc:sldMk cId="1906547679" sldId="281"/>
            <ac:spMk id="185" creationId="{0DA2716E-5493-4A7C-8ECA-9F306C5159F3}"/>
          </ac:spMkLst>
        </pc:spChg>
        <pc:spChg chg="mod">
          <ac:chgData name="hassan MH" userId="84cd2103f36ef0dc" providerId="LiveId" clId="{6620A145-9720-44D9-A040-B0CB2D390024}" dt="2020-07-27T11:08:48.613" v="140" actId="1036"/>
          <ac:spMkLst>
            <pc:docMk/>
            <pc:sldMk cId="1906547679" sldId="281"/>
            <ac:spMk id="186" creationId="{7BB42456-EFDD-4A03-8AA1-6E74B1249174}"/>
          </ac:spMkLst>
        </pc:spChg>
        <pc:spChg chg="mod">
          <ac:chgData name="hassan MH" userId="84cd2103f36ef0dc" providerId="LiveId" clId="{6620A145-9720-44D9-A040-B0CB2D390024}" dt="2020-07-27T11:08:48.613" v="140" actId="1036"/>
          <ac:spMkLst>
            <pc:docMk/>
            <pc:sldMk cId="1906547679" sldId="281"/>
            <ac:spMk id="187" creationId="{19515179-7333-479D-8B8B-16D397A8BC95}"/>
          </ac:spMkLst>
        </pc:spChg>
        <pc:spChg chg="mod">
          <ac:chgData name="hassan MH" userId="84cd2103f36ef0dc" providerId="LiveId" clId="{6620A145-9720-44D9-A040-B0CB2D390024}" dt="2020-07-27T11:04:17.975" v="91" actId="2711"/>
          <ac:spMkLst>
            <pc:docMk/>
            <pc:sldMk cId="1906547679" sldId="281"/>
            <ac:spMk id="188" creationId="{4D801318-B0C0-4E0D-82EB-8BE4137A9FC7}"/>
          </ac:spMkLst>
        </pc:spChg>
        <pc:spChg chg="mod">
          <ac:chgData name="hassan MH" userId="84cd2103f36ef0dc" providerId="LiveId" clId="{6620A145-9720-44D9-A040-B0CB2D390024}" dt="2020-07-27T11:04:19.933" v="92" actId="2711"/>
          <ac:spMkLst>
            <pc:docMk/>
            <pc:sldMk cId="1906547679" sldId="281"/>
            <ac:spMk id="189" creationId="{D23B33C7-D66E-4927-843D-8CBDE6B43627}"/>
          </ac:spMkLst>
        </pc:spChg>
        <pc:spChg chg="mod">
          <ac:chgData name="hassan MH" userId="84cd2103f36ef0dc" providerId="LiveId" clId="{6620A145-9720-44D9-A040-B0CB2D390024}" dt="2020-07-27T11:08:07.419" v="125" actId="1076"/>
          <ac:spMkLst>
            <pc:docMk/>
            <pc:sldMk cId="1906547679" sldId="281"/>
            <ac:spMk id="205" creationId="{8BA240C7-27AF-44EF-926F-90E852595478}"/>
          </ac:spMkLst>
        </pc:spChg>
        <pc:spChg chg="mod">
          <ac:chgData name="hassan MH" userId="84cd2103f36ef0dc" providerId="LiveId" clId="{6620A145-9720-44D9-A040-B0CB2D390024}" dt="2020-07-27T11:08:07.419" v="125" actId="1076"/>
          <ac:spMkLst>
            <pc:docMk/>
            <pc:sldMk cId="1906547679" sldId="281"/>
            <ac:spMk id="206" creationId="{BC5EA17A-DDB5-4B16-8F25-BE95DC60D024}"/>
          </ac:spMkLst>
        </pc:spChg>
        <pc:spChg chg="mod">
          <ac:chgData name="hassan MH" userId="84cd2103f36ef0dc" providerId="LiveId" clId="{6620A145-9720-44D9-A040-B0CB2D390024}" dt="2020-07-27T11:08:07.419" v="125" actId="1076"/>
          <ac:spMkLst>
            <pc:docMk/>
            <pc:sldMk cId="1906547679" sldId="281"/>
            <ac:spMk id="207" creationId="{49E6E9B0-0929-4D26-947C-EBE6A20F22F8}"/>
          </ac:spMkLst>
        </pc:spChg>
        <pc:spChg chg="mod">
          <ac:chgData name="hassan MH" userId="84cd2103f36ef0dc" providerId="LiveId" clId="{6620A145-9720-44D9-A040-B0CB2D390024}" dt="2020-07-27T11:08:07.419" v="125" actId="1076"/>
          <ac:spMkLst>
            <pc:docMk/>
            <pc:sldMk cId="1906547679" sldId="281"/>
            <ac:spMk id="208" creationId="{D8998D04-3F66-4744-818E-06371E5F2DE2}"/>
          </ac:spMkLst>
        </pc:spChg>
        <pc:spChg chg="mod">
          <ac:chgData name="hassan MH" userId="84cd2103f36ef0dc" providerId="LiveId" clId="{6620A145-9720-44D9-A040-B0CB2D390024}" dt="2020-07-27T11:08:07.419" v="125" actId="1076"/>
          <ac:spMkLst>
            <pc:docMk/>
            <pc:sldMk cId="1906547679" sldId="281"/>
            <ac:spMk id="209" creationId="{EF2871FF-4A56-41F5-979F-B997E3CFAF8A}"/>
          </ac:spMkLst>
        </pc:spChg>
        <pc:spChg chg="mod">
          <ac:chgData name="hassan MH" userId="84cd2103f36ef0dc" providerId="LiveId" clId="{6620A145-9720-44D9-A040-B0CB2D390024}" dt="2020-07-27T11:08:07.419" v="125" actId="1076"/>
          <ac:spMkLst>
            <pc:docMk/>
            <pc:sldMk cId="1906547679" sldId="281"/>
            <ac:spMk id="210" creationId="{6A787C55-6D4F-48E3-AF81-655B572A0428}"/>
          </ac:spMkLst>
        </pc:spChg>
        <pc:spChg chg="mod">
          <ac:chgData name="hassan MH" userId="84cd2103f36ef0dc" providerId="LiveId" clId="{6620A145-9720-44D9-A040-B0CB2D390024}" dt="2020-07-27T11:08:07.419" v="125" actId="1076"/>
          <ac:spMkLst>
            <pc:docMk/>
            <pc:sldMk cId="1906547679" sldId="281"/>
            <ac:spMk id="211" creationId="{7B606362-A083-4D2B-86A5-D1BF5A60E879}"/>
          </ac:spMkLst>
        </pc:spChg>
        <pc:spChg chg="mod">
          <ac:chgData name="hassan MH" userId="84cd2103f36ef0dc" providerId="LiveId" clId="{6620A145-9720-44D9-A040-B0CB2D390024}" dt="2020-07-27T11:08:07.419" v="125" actId="1076"/>
          <ac:spMkLst>
            <pc:docMk/>
            <pc:sldMk cId="1906547679" sldId="281"/>
            <ac:spMk id="212" creationId="{8B346B35-50AF-4A03-A280-FCD11EBF82D7}"/>
          </ac:spMkLst>
        </pc:spChg>
        <pc:spChg chg="mod">
          <ac:chgData name="hassan MH" userId="84cd2103f36ef0dc" providerId="LiveId" clId="{6620A145-9720-44D9-A040-B0CB2D390024}" dt="2020-07-27T11:08:07.419" v="125" actId="1076"/>
          <ac:spMkLst>
            <pc:docMk/>
            <pc:sldMk cId="1906547679" sldId="281"/>
            <ac:spMk id="213" creationId="{C1F071A7-0DE9-4D1C-9AF8-2CEBB96867EA}"/>
          </ac:spMkLst>
        </pc:spChg>
        <pc:spChg chg="mod">
          <ac:chgData name="hassan MH" userId="84cd2103f36ef0dc" providerId="LiveId" clId="{6620A145-9720-44D9-A040-B0CB2D390024}" dt="2020-07-27T11:08:07.419" v="125" actId="1076"/>
          <ac:spMkLst>
            <pc:docMk/>
            <pc:sldMk cId="1906547679" sldId="281"/>
            <ac:spMk id="214" creationId="{51391D24-6C27-444B-91B3-FB5C89778970}"/>
          </ac:spMkLst>
        </pc:spChg>
        <pc:spChg chg="mod">
          <ac:chgData name="hassan MH" userId="84cd2103f36ef0dc" providerId="LiveId" clId="{6620A145-9720-44D9-A040-B0CB2D390024}" dt="2020-07-27T11:08:07.419" v="125" actId="1076"/>
          <ac:spMkLst>
            <pc:docMk/>
            <pc:sldMk cId="1906547679" sldId="281"/>
            <ac:spMk id="215" creationId="{96897303-89C6-4F4A-AAEB-9C8DC52CC27D}"/>
          </ac:spMkLst>
        </pc:spChg>
        <pc:spChg chg="mod">
          <ac:chgData name="hassan MH" userId="84cd2103f36ef0dc" providerId="LiveId" clId="{6620A145-9720-44D9-A040-B0CB2D390024}" dt="2020-07-27T11:08:07.419" v="125" actId="1076"/>
          <ac:spMkLst>
            <pc:docMk/>
            <pc:sldMk cId="1906547679" sldId="281"/>
            <ac:spMk id="216" creationId="{DAEE7137-4A05-4259-A70B-76EE341280FD}"/>
          </ac:spMkLst>
        </pc:spChg>
        <pc:spChg chg="mod">
          <ac:chgData name="hassan MH" userId="84cd2103f36ef0dc" providerId="LiveId" clId="{6620A145-9720-44D9-A040-B0CB2D390024}" dt="2020-07-27T11:08:07.419" v="125" actId="1076"/>
          <ac:spMkLst>
            <pc:docMk/>
            <pc:sldMk cId="1906547679" sldId="281"/>
            <ac:spMk id="217" creationId="{E4ADA76D-BC36-4C9A-B575-8790744FE1C0}"/>
          </ac:spMkLst>
        </pc:spChg>
        <pc:spChg chg="mod">
          <ac:chgData name="hassan MH" userId="84cd2103f36ef0dc" providerId="LiveId" clId="{6620A145-9720-44D9-A040-B0CB2D390024}" dt="2020-07-27T11:08:02.371" v="124" actId="1076"/>
          <ac:spMkLst>
            <pc:docMk/>
            <pc:sldMk cId="1906547679" sldId="281"/>
            <ac:spMk id="218" creationId="{339EADA3-5864-4A49-9FDF-0C9CDCCE4161}"/>
          </ac:spMkLst>
        </pc:spChg>
        <pc:spChg chg="mod">
          <ac:chgData name="hassan MH" userId="84cd2103f36ef0dc" providerId="LiveId" clId="{6620A145-9720-44D9-A040-B0CB2D390024}" dt="2020-07-27T11:08:02.371" v="124" actId="1076"/>
          <ac:spMkLst>
            <pc:docMk/>
            <pc:sldMk cId="1906547679" sldId="281"/>
            <ac:spMk id="219" creationId="{9B9535B9-C005-4254-858E-35CD14FCEDA6}"/>
          </ac:spMkLst>
        </pc:spChg>
        <pc:spChg chg="mod">
          <ac:chgData name="hassan MH" userId="84cd2103f36ef0dc" providerId="LiveId" clId="{6620A145-9720-44D9-A040-B0CB2D390024}" dt="2020-07-27T11:08:02.371" v="124" actId="1076"/>
          <ac:spMkLst>
            <pc:docMk/>
            <pc:sldMk cId="1906547679" sldId="281"/>
            <ac:spMk id="220" creationId="{0AE0D9AF-3737-4DBF-99D2-1B3FC5A4C71C}"/>
          </ac:spMkLst>
        </pc:spChg>
        <pc:spChg chg="mod">
          <ac:chgData name="hassan MH" userId="84cd2103f36ef0dc" providerId="LiveId" clId="{6620A145-9720-44D9-A040-B0CB2D390024}" dt="2020-07-27T11:08:02.371" v="124" actId="1076"/>
          <ac:spMkLst>
            <pc:docMk/>
            <pc:sldMk cId="1906547679" sldId="281"/>
            <ac:spMk id="221" creationId="{D7423E51-5AF1-4B8B-991D-14CBAE156743}"/>
          </ac:spMkLst>
        </pc:spChg>
        <pc:spChg chg="mod">
          <ac:chgData name="hassan MH" userId="84cd2103f36ef0dc" providerId="LiveId" clId="{6620A145-9720-44D9-A040-B0CB2D390024}" dt="2020-07-27T11:08:02.371" v="124" actId="1076"/>
          <ac:spMkLst>
            <pc:docMk/>
            <pc:sldMk cId="1906547679" sldId="281"/>
            <ac:spMk id="222" creationId="{996DB4C9-4D90-427B-AD23-5D0EBE46FC75}"/>
          </ac:spMkLst>
        </pc:spChg>
        <pc:spChg chg="mod">
          <ac:chgData name="hassan MH" userId="84cd2103f36ef0dc" providerId="LiveId" clId="{6620A145-9720-44D9-A040-B0CB2D390024}" dt="2020-07-27T11:08:02.371" v="124" actId="1076"/>
          <ac:spMkLst>
            <pc:docMk/>
            <pc:sldMk cId="1906547679" sldId="281"/>
            <ac:spMk id="223" creationId="{65640777-433A-414B-9944-E89FDC2CAB1D}"/>
          </ac:spMkLst>
        </pc:spChg>
        <pc:spChg chg="mod">
          <ac:chgData name="hassan MH" userId="84cd2103f36ef0dc" providerId="LiveId" clId="{6620A145-9720-44D9-A040-B0CB2D390024}" dt="2020-07-27T11:08:02.371" v="124" actId="1076"/>
          <ac:spMkLst>
            <pc:docMk/>
            <pc:sldMk cId="1906547679" sldId="281"/>
            <ac:spMk id="224" creationId="{F5D7D1E0-E8BB-4B0B-83F9-06F43DBFCE3B}"/>
          </ac:spMkLst>
        </pc:spChg>
        <pc:spChg chg="mod">
          <ac:chgData name="hassan MH" userId="84cd2103f36ef0dc" providerId="LiveId" clId="{6620A145-9720-44D9-A040-B0CB2D390024}" dt="2020-07-27T11:08:02.371" v="124" actId="1076"/>
          <ac:spMkLst>
            <pc:docMk/>
            <pc:sldMk cId="1906547679" sldId="281"/>
            <ac:spMk id="225" creationId="{E2977445-943E-4F17-8C00-416A41014182}"/>
          </ac:spMkLst>
        </pc:spChg>
        <pc:spChg chg="mod">
          <ac:chgData name="hassan MH" userId="84cd2103f36ef0dc" providerId="LiveId" clId="{6620A145-9720-44D9-A040-B0CB2D390024}" dt="2020-07-27T11:08:02.371" v="124" actId="1076"/>
          <ac:spMkLst>
            <pc:docMk/>
            <pc:sldMk cId="1906547679" sldId="281"/>
            <ac:spMk id="226" creationId="{1CD6045A-3648-4C81-BB0E-1BBCF9613328}"/>
          </ac:spMkLst>
        </pc:spChg>
        <pc:spChg chg="mod">
          <ac:chgData name="hassan MH" userId="84cd2103f36ef0dc" providerId="LiveId" clId="{6620A145-9720-44D9-A040-B0CB2D390024}" dt="2020-07-27T11:08:02.371" v="124" actId="1076"/>
          <ac:spMkLst>
            <pc:docMk/>
            <pc:sldMk cId="1906547679" sldId="281"/>
            <ac:spMk id="227" creationId="{7FEF1FC3-9E64-40F8-B365-11F78A1232D5}"/>
          </ac:spMkLst>
        </pc:spChg>
        <pc:spChg chg="del">
          <ac:chgData name="hassan MH" userId="84cd2103f36ef0dc" providerId="LiveId" clId="{6620A145-9720-44D9-A040-B0CB2D390024}" dt="2020-07-27T11:00:55.838" v="60" actId="478"/>
          <ac:spMkLst>
            <pc:docMk/>
            <pc:sldMk cId="1906547679" sldId="281"/>
            <ac:spMk id="229" creationId="{2B5AFF78-A040-420A-8F8C-B6113B280E77}"/>
          </ac:spMkLst>
        </pc:spChg>
        <pc:spChg chg="mod">
          <ac:chgData name="hassan MH" userId="84cd2103f36ef0dc" providerId="LiveId" clId="{6620A145-9720-44D9-A040-B0CB2D390024}" dt="2020-07-27T11:08:57.426" v="142" actId="1076"/>
          <ac:spMkLst>
            <pc:docMk/>
            <pc:sldMk cId="1906547679" sldId="281"/>
            <ac:spMk id="230" creationId="{95FFDC1A-998A-4015-9EEC-5FC0DE88BBC8}"/>
          </ac:spMkLst>
        </pc:spChg>
        <pc:spChg chg="mod">
          <ac:chgData name="hassan MH" userId="84cd2103f36ef0dc" providerId="LiveId" clId="{6620A145-9720-44D9-A040-B0CB2D390024}" dt="2020-07-27T11:08:07.419" v="125" actId="1076"/>
          <ac:spMkLst>
            <pc:docMk/>
            <pc:sldMk cId="1906547679" sldId="281"/>
            <ac:spMk id="231" creationId="{397A9DB4-5DE2-4516-AE19-65596F582537}"/>
          </ac:spMkLst>
        </pc:spChg>
        <pc:spChg chg="mod">
          <ac:chgData name="hassan MH" userId="84cd2103f36ef0dc" providerId="LiveId" clId="{6620A145-9720-44D9-A040-B0CB2D390024}" dt="2020-07-27T11:08:07.419" v="125" actId="1076"/>
          <ac:spMkLst>
            <pc:docMk/>
            <pc:sldMk cId="1906547679" sldId="281"/>
            <ac:spMk id="232" creationId="{166328DB-FFD7-4309-B179-2D3D923ED57E}"/>
          </ac:spMkLst>
        </pc:spChg>
        <pc:spChg chg="mod">
          <ac:chgData name="hassan MH" userId="84cd2103f36ef0dc" providerId="LiveId" clId="{6620A145-9720-44D9-A040-B0CB2D390024}" dt="2020-07-27T11:08:07.419" v="125" actId="1076"/>
          <ac:spMkLst>
            <pc:docMk/>
            <pc:sldMk cId="1906547679" sldId="281"/>
            <ac:spMk id="233" creationId="{AEF52A52-92A8-4B89-9B5F-509E939D5B61}"/>
          </ac:spMkLst>
        </pc:spChg>
        <pc:spChg chg="mod">
          <ac:chgData name="hassan MH" userId="84cd2103f36ef0dc" providerId="LiveId" clId="{6620A145-9720-44D9-A040-B0CB2D390024}" dt="2020-07-27T11:08:07.419" v="125" actId="1076"/>
          <ac:spMkLst>
            <pc:docMk/>
            <pc:sldMk cId="1906547679" sldId="281"/>
            <ac:spMk id="234" creationId="{5AE77636-D739-4B67-A4EC-270A3EBF4766}"/>
          </ac:spMkLst>
        </pc:spChg>
        <pc:spChg chg="mod">
          <ac:chgData name="hassan MH" userId="84cd2103f36ef0dc" providerId="LiveId" clId="{6620A145-9720-44D9-A040-B0CB2D390024}" dt="2020-07-27T11:08:02.371" v="124" actId="1076"/>
          <ac:spMkLst>
            <pc:docMk/>
            <pc:sldMk cId="1906547679" sldId="281"/>
            <ac:spMk id="235" creationId="{2085C880-5C10-473D-8A33-2ED83DDABA1A}"/>
          </ac:spMkLst>
        </pc:spChg>
        <pc:spChg chg="mod">
          <ac:chgData name="hassan MH" userId="84cd2103f36ef0dc" providerId="LiveId" clId="{6620A145-9720-44D9-A040-B0CB2D390024}" dt="2020-07-27T11:08:02.371" v="124" actId="1076"/>
          <ac:spMkLst>
            <pc:docMk/>
            <pc:sldMk cId="1906547679" sldId="281"/>
            <ac:spMk id="236" creationId="{95E2A712-C9A5-4BAC-B26D-8457085388A1}"/>
          </ac:spMkLst>
        </pc:spChg>
        <pc:spChg chg="mod">
          <ac:chgData name="hassan MH" userId="84cd2103f36ef0dc" providerId="LiveId" clId="{6620A145-9720-44D9-A040-B0CB2D390024}" dt="2020-07-27T11:08:02.371" v="124" actId="1076"/>
          <ac:spMkLst>
            <pc:docMk/>
            <pc:sldMk cId="1906547679" sldId="281"/>
            <ac:spMk id="237" creationId="{DAAC47EF-EC29-449A-8C7B-D2817322BA02}"/>
          </ac:spMkLst>
        </pc:spChg>
        <pc:grpChg chg="del">
          <ac:chgData name="hassan MH" userId="84cd2103f36ef0dc" providerId="LiveId" clId="{6620A145-9720-44D9-A040-B0CB2D390024}" dt="2020-07-27T11:00:55.838" v="60" actId="478"/>
          <ac:grpSpMkLst>
            <pc:docMk/>
            <pc:sldMk cId="1906547679" sldId="281"/>
            <ac:grpSpMk id="15" creationId="{64658CCD-275A-4C13-9C72-66D75FE9A31E}"/>
          </ac:grpSpMkLst>
        </pc:grpChg>
        <pc:picChg chg="del mod">
          <ac:chgData name="hassan MH" userId="84cd2103f36ef0dc" providerId="LiveId" clId="{6620A145-9720-44D9-A040-B0CB2D390024}" dt="2020-07-27T11:09:38.307" v="144" actId="478"/>
          <ac:picMkLst>
            <pc:docMk/>
            <pc:sldMk cId="1906547679" sldId="281"/>
            <ac:picMk id="3" creationId="{8DCCAC5D-3213-43A9-918D-913A8230944B}"/>
          </ac:picMkLst>
        </pc:picChg>
        <pc:picChg chg="mod">
          <ac:chgData name="hassan MH" userId="84cd2103f36ef0dc" providerId="LiveId" clId="{6620A145-9720-44D9-A040-B0CB2D390024}" dt="2020-07-27T11:08:07.419" v="125" actId="1076"/>
          <ac:picMkLst>
            <pc:docMk/>
            <pc:sldMk cId="1906547679" sldId="281"/>
            <ac:picMk id="9" creationId="{0458BF87-72E1-4A7E-82FA-4C81FD1684EB}"/>
          </ac:picMkLst>
        </pc:picChg>
        <pc:picChg chg="mod">
          <ac:chgData name="hassan MH" userId="84cd2103f36ef0dc" providerId="LiveId" clId="{6620A145-9720-44D9-A040-B0CB2D390024}" dt="2020-07-27T11:08:02.371" v="124" actId="1076"/>
          <ac:picMkLst>
            <pc:docMk/>
            <pc:sldMk cId="1906547679" sldId="281"/>
            <ac:picMk id="10" creationId="{D929802C-CBED-4E57-B09D-04FC70B8C5C8}"/>
          </ac:picMkLst>
        </pc:picChg>
        <pc:picChg chg="mod">
          <ac:chgData name="hassan MH" userId="84cd2103f36ef0dc" providerId="LiveId" clId="{6620A145-9720-44D9-A040-B0CB2D390024}" dt="2020-07-27T11:08:48.613" v="140" actId="1036"/>
          <ac:picMkLst>
            <pc:docMk/>
            <pc:sldMk cId="1906547679" sldId="281"/>
            <ac:picMk id="16" creationId="{6ECF6777-BBFE-4155-ACDD-6053E37EDBF6}"/>
          </ac:picMkLst>
        </pc:picChg>
        <pc:picChg chg="mod">
          <ac:chgData name="hassan MH" userId="84cd2103f36ef0dc" providerId="LiveId" clId="{6620A145-9720-44D9-A040-B0CB2D390024}" dt="2020-07-27T11:08:48.613" v="140" actId="1036"/>
          <ac:picMkLst>
            <pc:docMk/>
            <pc:sldMk cId="1906547679" sldId="281"/>
            <ac:picMk id="17" creationId="{0D0A17AD-DAAB-4F5B-8E51-01A08CEDE0EE}"/>
          </ac:picMkLst>
        </pc:picChg>
        <pc:picChg chg="mod">
          <ac:chgData name="hassan MH" userId="84cd2103f36ef0dc" providerId="LiveId" clId="{6620A145-9720-44D9-A040-B0CB2D390024}" dt="2020-07-27T11:08:48.613" v="140" actId="1036"/>
          <ac:picMkLst>
            <pc:docMk/>
            <pc:sldMk cId="1906547679" sldId="281"/>
            <ac:picMk id="18" creationId="{BEECF395-24F9-440E-8A58-A892E771C3BA}"/>
          </ac:picMkLst>
        </pc:picChg>
        <pc:cxnChg chg="mod">
          <ac:chgData name="hassan MH" userId="84cd2103f36ef0dc" providerId="LiveId" clId="{6620A145-9720-44D9-A040-B0CB2D390024}" dt="2020-07-27T11:08:07.419" v="125" actId="1076"/>
          <ac:cxnSpMkLst>
            <pc:docMk/>
            <pc:sldMk cId="1906547679" sldId="281"/>
            <ac:cxnSpMk id="5" creationId="{429CCCCF-367B-475F-8FF6-C06EDD85C3C2}"/>
          </ac:cxnSpMkLst>
        </pc:cxnChg>
        <pc:cxnChg chg="mod">
          <ac:chgData name="hassan MH" userId="84cd2103f36ef0dc" providerId="LiveId" clId="{6620A145-9720-44D9-A040-B0CB2D390024}" dt="2020-07-27T11:08:02.371" v="124" actId="1076"/>
          <ac:cxnSpMkLst>
            <pc:docMk/>
            <pc:sldMk cId="1906547679" sldId="281"/>
            <ac:cxnSpMk id="86" creationId="{AF85A11F-5863-4A55-BA01-29760E57ED9E}"/>
          </ac:cxnSpMkLst>
        </pc:cxnChg>
        <pc:cxnChg chg="del">
          <ac:chgData name="hassan MH" userId="84cd2103f36ef0dc" providerId="LiveId" clId="{6620A145-9720-44D9-A040-B0CB2D390024}" dt="2020-07-27T11:00:55.838" v="60" actId="478"/>
          <ac:cxnSpMkLst>
            <pc:docMk/>
            <pc:sldMk cId="1906547679" sldId="281"/>
            <ac:cxnSpMk id="87" creationId="{5CED3A48-5264-4A90-A69A-64B079A16B03}"/>
          </ac:cxnSpMkLst>
        </pc:cxnChg>
        <pc:cxnChg chg="mod">
          <ac:chgData name="hassan MH" userId="84cd2103f36ef0dc" providerId="LiveId" clId="{6620A145-9720-44D9-A040-B0CB2D390024}" dt="2020-07-27T11:08:07.419" v="125" actId="1076"/>
          <ac:cxnSpMkLst>
            <pc:docMk/>
            <pc:sldMk cId="1906547679" sldId="281"/>
            <ac:cxnSpMk id="89" creationId="{8A0A57CD-8EF3-46BF-99F7-3AF8C7513771}"/>
          </ac:cxnSpMkLst>
        </pc:cxnChg>
        <pc:cxnChg chg="mod">
          <ac:chgData name="hassan MH" userId="84cd2103f36ef0dc" providerId="LiveId" clId="{6620A145-9720-44D9-A040-B0CB2D390024}" dt="2020-07-27T11:08:02.371" v="124" actId="1076"/>
          <ac:cxnSpMkLst>
            <pc:docMk/>
            <pc:sldMk cId="1906547679" sldId="281"/>
            <ac:cxnSpMk id="94" creationId="{E137602A-374B-4408-B255-3075ADCA81CA}"/>
          </ac:cxnSpMkLst>
        </pc:cxnChg>
        <pc:cxnChg chg="mod">
          <ac:chgData name="hassan MH" userId="84cd2103f36ef0dc" providerId="LiveId" clId="{6620A145-9720-44D9-A040-B0CB2D390024}" dt="2020-07-27T11:08:48.613" v="140" actId="1036"/>
          <ac:cxnSpMkLst>
            <pc:docMk/>
            <pc:sldMk cId="1906547679" sldId="281"/>
            <ac:cxnSpMk id="134" creationId="{EAF385DF-E644-43D7-98DC-AAC8A6EB02D5}"/>
          </ac:cxnSpMkLst>
        </pc:cxnChg>
      </pc:sldChg>
      <pc:sldChg chg="delSp add del mod ord">
        <pc:chgData name="hassan MH" userId="84cd2103f36ef0dc" providerId="LiveId" clId="{6620A145-9720-44D9-A040-B0CB2D390024}" dt="2020-07-27T11:07:02.346" v="118" actId="47"/>
        <pc:sldMkLst>
          <pc:docMk/>
          <pc:sldMk cId="667036051" sldId="282"/>
        </pc:sldMkLst>
        <pc:spChg chg="del">
          <ac:chgData name="hassan MH" userId="84cd2103f36ef0dc" providerId="LiveId" clId="{6620A145-9720-44D9-A040-B0CB2D390024}" dt="2020-07-27T11:03:52.461" v="84" actId="478"/>
          <ac:spMkLst>
            <pc:docMk/>
            <pc:sldMk cId="667036051" sldId="282"/>
            <ac:spMk id="229" creationId="{2B5AFF78-A040-420A-8F8C-B6113B280E77}"/>
          </ac:spMkLst>
        </pc:spChg>
        <pc:spChg chg="del">
          <ac:chgData name="hassan MH" userId="84cd2103f36ef0dc" providerId="LiveId" clId="{6620A145-9720-44D9-A040-B0CB2D390024}" dt="2020-07-27T11:03:52.461" v="84" actId="478"/>
          <ac:spMkLst>
            <pc:docMk/>
            <pc:sldMk cId="667036051" sldId="282"/>
            <ac:spMk id="230" creationId="{95FFDC1A-998A-4015-9EEC-5FC0DE88BBC8}"/>
          </ac:spMkLst>
        </pc:spChg>
        <pc:grpChg chg="del">
          <ac:chgData name="hassan MH" userId="84cd2103f36ef0dc" providerId="LiveId" clId="{6620A145-9720-44D9-A040-B0CB2D390024}" dt="2020-07-27T11:03:52.461" v="84" actId="478"/>
          <ac:grpSpMkLst>
            <pc:docMk/>
            <pc:sldMk cId="667036051" sldId="282"/>
            <ac:grpSpMk id="15" creationId="{64658CCD-275A-4C13-9C72-66D75FE9A31E}"/>
          </ac:grpSpMkLst>
        </pc:grpChg>
        <pc:cxnChg chg="del">
          <ac:chgData name="hassan MH" userId="84cd2103f36ef0dc" providerId="LiveId" clId="{6620A145-9720-44D9-A040-B0CB2D390024}" dt="2020-07-27T11:03:52.461" v="84" actId="478"/>
          <ac:cxnSpMkLst>
            <pc:docMk/>
            <pc:sldMk cId="667036051" sldId="282"/>
            <ac:cxnSpMk id="87" creationId="{5CED3A48-5264-4A90-A69A-64B079A16B03}"/>
          </ac:cxnSpMkLst>
        </pc:cxnChg>
      </pc:sldChg>
      <pc:sldMasterChg chg="del delSldLayout">
        <pc:chgData name="hassan MH" userId="84cd2103f36ef0dc" providerId="LiveId" clId="{6620A145-9720-44D9-A040-B0CB2D390024}" dt="2020-07-27T10:56:24.959" v="0" actId="47"/>
        <pc:sldMasterMkLst>
          <pc:docMk/>
          <pc:sldMasterMk cId="2565487108" sldId="2147483696"/>
        </pc:sldMasterMkLst>
        <pc:sldLayoutChg chg="del">
          <pc:chgData name="hassan MH" userId="84cd2103f36ef0dc" providerId="LiveId" clId="{6620A145-9720-44D9-A040-B0CB2D390024}" dt="2020-07-27T10:56:24.959" v="0" actId="47"/>
          <pc:sldLayoutMkLst>
            <pc:docMk/>
            <pc:sldMasterMk cId="2565487108" sldId="2147483696"/>
            <pc:sldLayoutMk cId="4076371269" sldId="2147483697"/>
          </pc:sldLayoutMkLst>
        </pc:sldLayoutChg>
        <pc:sldLayoutChg chg="del">
          <pc:chgData name="hassan MH" userId="84cd2103f36ef0dc" providerId="LiveId" clId="{6620A145-9720-44D9-A040-B0CB2D390024}" dt="2020-07-27T10:56:24.959" v="0" actId="47"/>
          <pc:sldLayoutMkLst>
            <pc:docMk/>
            <pc:sldMasterMk cId="2565487108" sldId="2147483696"/>
            <pc:sldLayoutMk cId="4278253048" sldId="2147483698"/>
          </pc:sldLayoutMkLst>
        </pc:sldLayoutChg>
        <pc:sldLayoutChg chg="del">
          <pc:chgData name="hassan MH" userId="84cd2103f36ef0dc" providerId="LiveId" clId="{6620A145-9720-44D9-A040-B0CB2D390024}" dt="2020-07-27T10:56:24.959" v="0" actId="47"/>
          <pc:sldLayoutMkLst>
            <pc:docMk/>
            <pc:sldMasterMk cId="2565487108" sldId="2147483696"/>
            <pc:sldLayoutMk cId="2324645241" sldId="2147483699"/>
          </pc:sldLayoutMkLst>
        </pc:sldLayoutChg>
        <pc:sldLayoutChg chg="del">
          <pc:chgData name="hassan MH" userId="84cd2103f36ef0dc" providerId="LiveId" clId="{6620A145-9720-44D9-A040-B0CB2D390024}" dt="2020-07-27T10:56:24.959" v="0" actId="47"/>
          <pc:sldLayoutMkLst>
            <pc:docMk/>
            <pc:sldMasterMk cId="2565487108" sldId="2147483696"/>
            <pc:sldLayoutMk cId="1626236010" sldId="2147483700"/>
          </pc:sldLayoutMkLst>
        </pc:sldLayoutChg>
        <pc:sldLayoutChg chg="del">
          <pc:chgData name="hassan MH" userId="84cd2103f36ef0dc" providerId="LiveId" clId="{6620A145-9720-44D9-A040-B0CB2D390024}" dt="2020-07-27T10:56:24.959" v="0" actId="47"/>
          <pc:sldLayoutMkLst>
            <pc:docMk/>
            <pc:sldMasterMk cId="2565487108" sldId="2147483696"/>
            <pc:sldLayoutMk cId="923489187" sldId="2147483701"/>
          </pc:sldLayoutMkLst>
        </pc:sldLayoutChg>
        <pc:sldLayoutChg chg="del">
          <pc:chgData name="hassan MH" userId="84cd2103f36ef0dc" providerId="LiveId" clId="{6620A145-9720-44D9-A040-B0CB2D390024}" dt="2020-07-27T10:56:24.959" v="0" actId="47"/>
          <pc:sldLayoutMkLst>
            <pc:docMk/>
            <pc:sldMasterMk cId="2565487108" sldId="2147483696"/>
            <pc:sldLayoutMk cId="1957240253" sldId="2147483702"/>
          </pc:sldLayoutMkLst>
        </pc:sldLayoutChg>
        <pc:sldLayoutChg chg="del">
          <pc:chgData name="hassan MH" userId="84cd2103f36ef0dc" providerId="LiveId" clId="{6620A145-9720-44D9-A040-B0CB2D390024}" dt="2020-07-27T10:56:24.959" v="0" actId="47"/>
          <pc:sldLayoutMkLst>
            <pc:docMk/>
            <pc:sldMasterMk cId="2565487108" sldId="2147483696"/>
            <pc:sldLayoutMk cId="651355922" sldId="2147483703"/>
          </pc:sldLayoutMkLst>
        </pc:sldLayoutChg>
        <pc:sldLayoutChg chg="del">
          <pc:chgData name="hassan MH" userId="84cd2103f36ef0dc" providerId="LiveId" clId="{6620A145-9720-44D9-A040-B0CB2D390024}" dt="2020-07-27T10:56:24.959" v="0" actId="47"/>
          <pc:sldLayoutMkLst>
            <pc:docMk/>
            <pc:sldMasterMk cId="2565487108" sldId="2147483696"/>
            <pc:sldLayoutMk cId="1721207783" sldId="2147483704"/>
          </pc:sldLayoutMkLst>
        </pc:sldLayoutChg>
        <pc:sldLayoutChg chg="del">
          <pc:chgData name="hassan MH" userId="84cd2103f36ef0dc" providerId="LiveId" clId="{6620A145-9720-44D9-A040-B0CB2D390024}" dt="2020-07-27T10:56:24.959" v="0" actId="47"/>
          <pc:sldLayoutMkLst>
            <pc:docMk/>
            <pc:sldMasterMk cId="2565487108" sldId="2147483696"/>
            <pc:sldLayoutMk cId="3345747691" sldId="2147483705"/>
          </pc:sldLayoutMkLst>
        </pc:sldLayoutChg>
        <pc:sldLayoutChg chg="del">
          <pc:chgData name="hassan MH" userId="84cd2103f36ef0dc" providerId="LiveId" clId="{6620A145-9720-44D9-A040-B0CB2D390024}" dt="2020-07-27T10:56:24.959" v="0" actId="47"/>
          <pc:sldLayoutMkLst>
            <pc:docMk/>
            <pc:sldMasterMk cId="2565487108" sldId="2147483696"/>
            <pc:sldLayoutMk cId="387999233" sldId="2147483706"/>
          </pc:sldLayoutMkLst>
        </pc:sldLayoutChg>
        <pc:sldLayoutChg chg="del">
          <pc:chgData name="hassan MH" userId="84cd2103f36ef0dc" providerId="LiveId" clId="{6620A145-9720-44D9-A040-B0CB2D390024}" dt="2020-07-27T10:56:24.959" v="0" actId="47"/>
          <pc:sldLayoutMkLst>
            <pc:docMk/>
            <pc:sldMasterMk cId="2565487108" sldId="2147483696"/>
            <pc:sldLayoutMk cId="4028123010" sldId="2147483707"/>
          </pc:sldLayoutMkLst>
        </pc:sldLayoutChg>
      </pc:sldMasterChg>
    </pc:docChg>
  </pc:docChgLst>
  <pc:docChgLst>
    <pc:chgData name="hassan MH" userId="84cd2103f36ef0dc" providerId="LiveId" clId="{55294343-039B-482E-BED5-75924DC255A6}"/>
    <pc:docChg chg="undo custSel addSld delSld modSld sldOrd">
      <pc:chgData name="hassan MH" userId="84cd2103f36ef0dc" providerId="LiveId" clId="{55294343-039B-482E-BED5-75924DC255A6}" dt="2020-06-29T22:13:27.027" v="922" actId="14100"/>
      <pc:docMkLst>
        <pc:docMk/>
      </pc:docMkLst>
      <pc:sldChg chg="delSp modSp mod">
        <pc:chgData name="hassan MH" userId="84cd2103f36ef0dc" providerId="LiveId" clId="{55294343-039B-482E-BED5-75924DC255A6}" dt="2020-06-29T13:33:28.010" v="821" actId="20577"/>
        <pc:sldMkLst>
          <pc:docMk/>
          <pc:sldMk cId="3893368810" sldId="278"/>
        </pc:sldMkLst>
        <pc:spChg chg="mod">
          <ac:chgData name="hassan MH" userId="84cd2103f36ef0dc" providerId="LiveId" clId="{55294343-039B-482E-BED5-75924DC255A6}" dt="2020-06-29T13:33:28.010" v="821" actId="20577"/>
          <ac:spMkLst>
            <pc:docMk/>
            <pc:sldMk cId="3893368810" sldId="278"/>
            <ac:spMk id="3" creationId="{8197C538-F605-4470-B8E7-E81A57470B0C}"/>
          </ac:spMkLst>
        </pc:spChg>
        <pc:spChg chg="mod">
          <ac:chgData name="hassan MH" userId="84cd2103f36ef0dc" providerId="LiveId" clId="{55294343-039B-482E-BED5-75924DC255A6}" dt="2020-06-29T13:33:07.052" v="796" actId="14100"/>
          <ac:spMkLst>
            <pc:docMk/>
            <pc:sldMk cId="3893368810" sldId="278"/>
            <ac:spMk id="11" creationId="{0AE4D96F-4DFD-4770-819E-8D2A4C2C428D}"/>
          </ac:spMkLst>
        </pc:spChg>
        <pc:picChg chg="del">
          <ac:chgData name="hassan MH" userId="84cd2103f36ef0dc" providerId="LiveId" clId="{55294343-039B-482E-BED5-75924DC255A6}" dt="2020-06-29T13:32:18.949" v="762" actId="478"/>
          <ac:picMkLst>
            <pc:docMk/>
            <pc:sldMk cId="3893368810" sldId="278"/>
            <ac:picMk id="10" creationId="{2646E86F-54D6-4CAF-B49C-6692B98D275F}"/>
          </ac:picMkLst>
        </pc:picChg>
      </pc:sldChg>
      <pc:sldChg chg="modSp del mod">
        <pc:chgData name="hassan MH" userId="84cd2103f36ef0dc" providerId="LiveId" clId="{55294343-039B-482E-BED5-75924DC255A6}" dt="2020-06-29T13:30:25.866" v="713" actId="47"/>
        <pc:sldMkLst>
          <pc:docMk/>
          <pc:sldMk cId="519035439" sldId="279"/>
        </pc:sldMkLst>
        <pc:spChg chg="mod">
          <ac:chgData name="hassan MH" userId="84cd2103f36ef0dc" providerId="LiveId" clId="{55294343-039B-482E-BED5-75924DC255A6}" dt="2020-06-29T13:12:15.885" v="77" actId="207"/>
          <ac:spMkLst>
            <pc:docMk/>
            <pc:sldMk cId="519035439" sldId="279"/>
            <ac:spMk id="162" creationId="{03D96B24-77F8-4B28-8735-77F4391D0CBB}"/>
          </ac:spMkLst>
        </pc:spChg>
        <pc:picChg chg="mod">
          <ac:chgData name="hassan MH" userId="84cd2103f36ef0dc" providerId="LiveId" clId="{55294343-039B-482E-BED5-75924DC255A6}" dt="2020-06-29T13:05:34.670" v="1" actId="1076"/>
          <ac:picMkLst>
            <pc:docMk/>
            <pc:sldMk cId="519035439" sldId="279"/>
            <ac:picMk id="2" creationId="{BCB54B9E-CEEB-4948-8179-E06FFB4867B8}"/>
          </ac:picMkLst>
        </pc:picChg>
      </pc:sldChg>
      <pc:sldChg chg="addSp delSp modSp add mod ord">
        <pc:chgData name="hassan MH" userId="84cd2103f36ef0dc" providerId="LiveId" clId="{55294343-039B-482E-BED5-75924DC255A6}" dt="2020-06-29T22:13:27.027" v="922" actId="14100"/>
        <pc:sldMkLst>
          <pc:docMk/>
          <pc:sldMk cId="1055563182" sldId="280"/>
        </pc:sldMkLst>
        <pc:spChg chg="add mod">
          <ac:chgData name="hassan MH" userId="84cd2103f36ef0dc" providerId="LiveId" clId="{55294343-039B-482E-BED5-75924DC255A6}" dt="2020-06-29T22:11:27.149" v="838" actId="1035"/>
          <ac:spMkLst>
            <pc:docMk/>
            <pc:sldMk cId="1055563182" sldId="280"/>
            <ac:spMk id="19" creationId="{5B57174D-ABBE-4BA9-8D19-377AA897CE3E}"/>
          </ac:spMkLst>
        </pc:spChg>
        <pc:spChg chg="add mod ord">
          <ac:chgData name="hassan MH" userId="84cd2103f36ef0dc" providerId="LiveId" clId="{55294343-039B-482E-BED5-75924DC255A6}" dt="2020-06-29T13:15:35.071" v="126" actId="167"/>
          <ac:spMkLst>
            <pc:docMk/>
            <pc:sldMk cId="1055563182" sldId="280"/>
            <ac:spMk id="20" creationId="{DE8EA23B-3D80-4E55-B942-212F1BC9FC79}"/>
          </ac:spMkLst>
        </pc:spChg>
        <pc:spChg chg="add mod">
          <ac:chgData name="hassan MH" userId="84cd2103f36ef0dc" providerId="LiveId" clId="{55294343-039B-482E-BED5-75924DC255A6}" dt="2020-06-29T13:07:09.782" v="18" actId="1076"/>
          <ac:spMkLst>
            <pc:docMk/>
            <pc:sldMk cId="1055563182" sldId="280"/>
            <ac:spMk id="81" creationId="{A911AC0B-C61B-4D4E-BD2F-FC3665C8312B}"/>
          </ac:spMkLst>
        </pc:spChg>
        <pc:spChg chg="add mod">
          <ac:chgData name="hassan MH" userId="84cd2103f36ef0dc" providerId="LiveId" clId="{55294343-039B-482E-BED5-75924DC255A6}" dt="2020-06-29T13:07:30.817" v="21" actId="207"/>
          <ac:spMkLst>
            <pc:docMk/>
            <pc:sldMk cId="1055563182" sldId="280"/>
            <ac:spMk id="82" creationId="{028D4CB9-0BE6-456E-9E13-F50DD75DDD25}"/>
          </ac:spMkLst>
        </pc:spChg>
        <pc:spChg chg="add mod">
          <ac:chgData name="hassan MH" userId="84cd2103f36ef0dc" providerId="LiveId" clId="{55294343-039B-482E-BED5-75924DC255A6}" dt="2020-06-29T13:07:30.817" v="21" actId="207"/>
          <ac:spMkLst>
            <pc:docMk/>
            <pc:sldMk cId="1055563182" sldId="280"/>
            <ac:spMk id="83" creationId="{5A76AA9B-2C93-4201-9E75-16A9592C5E98}"/>
          </ac:spMkLst>
        </pc:spChg>
        <pc:spChg chg="del">
          <ac:chgData name="hassan MH" userId="84cd2103f36ef0dc" providerId="LiveId" clId="{55294343-039B-482E-BED5-75924DC255A6}" dt="2020-06-29T13:05:41.105" v="3" actId="478"/>
          <ac:spMkLst>
            <pc:docMk/>
            <pc:sldMk cId="1055563182" sldId="280"/>
            <ac:spMk id="94" creationId="{021DA845-4503-4F93-B992-CF9D8B27A3EC}"/>
          </ac:spMkLst>
        </pc:spChg>
        <pc:spChg chg="del">
          <ac:chgData name="hassan MH" userId="84cd2103f36ef0dc" providerId="LiveId" clId="{55294343-039B-482E-BED5-75924DC255A6}" dt="2020-06-29T13:05:41.105" v="3" actId="478"/>
          <ac:spMkLst>
            <pc:docMk/>
            <pc:sldMk cId="1055563182" sldId="280"/>
            <ac:spMk id="95" creationId="{0CBE7BCD-30F8-48C5-B6FA-62CD7774FB98}"/>
          </ac:spMkLst>
        </pc:spChg>
        <pc:spChg chg="del">
          <ac:chgData name="hassan MH" userId="84cd2103f36ef0dc" providerId="LiveId" clId="{55294343-039B-482E-BED5-75924DC255A6}" dt="2020-06-29T13:05:41.105" v="3" actId="478"/>
          <ac:spMkLst>
            <pc:docMk/>
            <pc:sldMk cId="1055563182" sldId="280"/>
            <ac:spMk id="96" creationId="{7B18D0BA-92A0-45B2-B22C-52A22494EBEF}"/>
          </ac:spMkLst>
        </pc:spChg>
        <pc:spChg chg="del">
          <ac:chgData name="hassan MH" userId="84cd2103f36ef0dc" providerId="LiveId" clId="{55294343-039B-482E-BED5-75924DC255A6}" dt="2020-06-29T13:05:41.105" v="3" actId="478"/>
          <ac:spMkLst>
            <pc:docMk/>
            <pc:sldMk cId="1055563182" sldId="280"/>
            <ac:spMk id="97" creationId="{5FB97BB2-31A9-413C-87A7-B3E7228D09EF}"/>
          </ac:spMkLst>
        </pc:spChg>
        <pc:spChg chg="del">
          <ac:chgData name="hassan MH" userId="84cd2103f36ef0dc" providerId="LiveId" clId="{55294343-039B-482E-BED5-75924DC255A6}" dt="2020-06-29T13:05:41.105" v="3" actId="478"/>
          <ac:spMkLst>
            <pc:docMk/>
            <pc:sldMk cId="1055563182" sldId="280"/>
            <ac:spMk id="98" creationId="{18F152F0-AE3C-4724-B471-9DA22DE375F5}"/>
          </ac:spMkLst>
        </pc:spChg>
        <pc:spChg chg="del">
          <ac:chgData name="hassan MH" userId="84cd2103f36ef0dc" providerId="LiveId" clId="{55294343-039B-482E-BED5-75924DC255A6}" dt="2020-06-29T13:05:41.105" v="3" actId="478"/>
          <ac:spMkLst>
            <pc:docMk/>
            <pc:sldMk cId="1055563182" sldId="280"/>
            <ac:spMk id="99" creationId="{26068282-701D-4F21-ADE5-79872F917576}"/>
          </ac:spMkLst>
        </pc:spChg>
        <pc:spChg chg="del">
          <ac:chgData name="hassan MH" userId="84cd2103f36ef0dc" providerId="LiveId" clId="{55294343-039B-482E-BED5-75924DC255A6}" dt="2020-06-29T13:05:41.105" v="3" actId="478"/>
          <ac:spMkLst>
            <pc:docMk/>
            <pc:sldMk cId="1055563182" sldId="280"/>
            <ac:spMk id="103" creationId="{A10BA772-967B-419D-9153-7C407767DB93}"/>
          </ac:spMkLst>
        </pc:spChg>
        <pc:spChg chg="del">
          <ac:chgData name="hassan MH" userId="84cd2103f36ef0dc" providerId="LiveId" clId="{55294343-039B-482E-BED5-75924DC255A6}" dt="2020-06-29T13:05:41.105" v="3" actId="478"/>
          <ac:spMkLst>
            <pc:docMk/>
            <pc:sldMk cId="1055563182" sldId="280"/>
            <ac:spMk id="104" creationId="{C00D9043-773D-45FC-BDA5-4C073EDDAEA8}"/>
          </ac:spMkLst>
        </pc:spChg>
        <pc:spChg chg="del">
          <ac:chgData name="hassan MH" userId="84cd2103f36ef0dc" providerId="LiveId" clId="{55294343-039B-482E-BED5-75924DC255A6}" dt="2020-06-29T13:05:41.105" v="3" actId="478"/>
          <ac:spMkLst>
            <pc:docMk/>
            <pc:sldMk cId="1055563182" sldId="280"/>
            <ac:spMk id="105" creationId="{E8AAB68B-D78D-4287-BA1B-C7BFA38A913A}"/>
          </ac:spMkLst>
        </pc:spChg>
        <pc:spChg chg="del">
          <ac:chgData name="hassan MH" userId="84cd2103f36ef0dc" providerId="LiveId" clId="{55294343-039B-482E-BED5-75924DC255A6}" dt="2020-06-29T13:05:41.105" v="3" actId="478"/>
          <ac:spMkLst>
            <pc:docMk/>
            <pc:sldMk cId="1055563182" sldId="280"/>
            <ac:spMk id="106" creationId="{2C5C4D5D-8849-4F9B-85FC-FD9D458AF204}"/>
          </ac:spMkLst>
        </pc:spChg>
        <pc:spChg chg="del">
          <ac:chgData name="hassan MH" userId="84cd2103f36ef0dc" providerId="LiveId" clId="{55294343-039B-482E-BED5-75924DC255A6}" dt="2020-06-29T13:05:41.105" v="3" actId="478"/>
          <ac:spMkLst>
            <pc:docMk/>
            <pc:sldMk cId="1055563182" sldId="280"/>
            <ac:spMk id="107" creationId="{39C16288-F99C-4080-81BD-53AEA2878454}"/>
          </ac:spMkLst>
        </pc:spChg>
        <pc:spChg chg="del">
          <ac:chgData name="hassan MH" userId="84cd2103f36ef0dc" providerId="LiveId" clId="{55294343-039B-482E-BED5-75924DC255A6}" dt="2020-06-29T13:05:41.105" v="3" actId="478"/>
          <ac:spMkLst>
            <pc:docMk/>
            <pc:sldMk cId="1055563182" sldId="280"/>
            <ac:spMk id="108" creationId="{322FBCF9-6D3A-4770-B247-BB5A4CC4082A}"/>
          </ac:spMkLst>
        </pc:spChg>
        <pc:spChg chg="del">
          <ac:chgData name="hassan MH" userId="84cd2103f36ef0dc" providerId="LiveId" clId="{55294343-039B-482E-BED5-75924DC255A6}" dt="2020-06-29T13:05:41.105" v="3" actId="478"/>
          <ac:spMkLst>
            <pc:docMk/>
            <pc:sldMk cId="1055563182" sldId="280"/>
            <ac:spMk id="109" creationId="{CD9F4AB6-FE3C-4B87-B85A-B9DEA113ADAD}"/>
          </ac:spMkLst>
        </pc:spChg>
        <pc:spChg chg="del">
          <ac:chgData name="hassan MH" userId="84cd2103f36ef0dc" providerId="LiveId" clId="{55294343-039B-482E-BED5-75924DC255A6}" dt="2020-06-29T13:05:41.105" v="3" actId="478"/>
          <ac:spMkLst>
            <pc:docMk/>
            <pc:sldMk cId="1055563182" sldId="280"/>
            <ac:spMk id="110" creationId="{32612B43-3E30-47F0-830F-B63773CBB9E5}"/>
          </ac:spMkLst>
        </pc:spChg>
        <pc:spChg chg="del">
          <ac:chgData name="hassan MH" userId="84cd2103f36ef0dc" providerId="LiveId" clId="{55294343-039B-482E-BED5-75924DC255A6}" dt="2020-06-29T13:05:41.105" v="3" actId="478"/>
          <ac:spMkLst>
            <pc:docMk/>
            <pc:sldMk cId="1055563182" sldId="280"/>
            <ac:spMk id="111" creationId="{2852AF52-DBE3-4335-996B-59B208CAEACB}"/>
          </ac:spMkLst>
        </pc:spChg>
        <pc:spChg chg="del">
          <ac:chgData name="hassan MH" userId="84cd2103f36ef0dc" providerId="LiveId" clId="{55294343-039B-482E-BED5-75924DC255A6}" dt="2020-06-29T13:05:41.105" v="3" actId="478"/>
          <ac:spMkLst>
            <pc:docMk/>
            <pc:sldMk cId="1055563182" sldId="280"/>
            <ac:spMk id="112" creationId="{3A49959D-D98F-46E9-AF71-854FD6042464}"/>
          </ac:spMkLst>
        </pc:spChg>
        <pc:spChg chg="del">
          <ac:chgData name="hassan MH" userId="84cd2103f36ef0dc" providerId="LiveId" clId="{55294343-039B-482E-BED5-75924DC255A6}" dt="2020-06-29T13:05:41.105" v="3" actId="478"/>
          <ac:spMkLst>
            <pc:docMk/>
            <pc:sldMk cId="1055563182" sldId="280"/>
            <ac:spMk id="113" creationId="{C993C7A7-FCCA-4104-AE79-406DEA4886BF}"/>
          </ac:spMkLst>
        </pc:spChg>
        <pc:spChg chg="del">
          <ac:chgData name="hassan MH" userId="84cd2103f36ef0dc" providerId="LiveId" clId="{55294343-039B-482E-BED5-75924DC255A6}" dt="2020-06-29T13:05:41.105" v="3" actId="478"/>
          <ac:spMkLst>
            <pc:docMk/>
            <pc:sldMk cId="1055563182" sldId="280"/>
            <ac:spMk id="114" creationId="{B473500C-1F8C-4F85-899D-A95A092B8CB8}"/>
          </ac:spMkLst>
        </pc:spChg>
        <pc:spChg chg="del">
          <ac:chgData name="hassan MH" userId="84cd2103f36ef0dc" providerId="LiveId" clId="{55294343-039B-482E-BED5-75924DC255A6}" dt="2020-06-29T13:05:41.105" v="3" actId="478"/>
          <ac:spMkLst>
            <pc:docMk/>
            <pc:sldMk cId="1055563182" sldId="280"/>
            <ac:spMk id="115" creationId="{0977538B-5A48-4C69-95F6-0FFFD9CB828B}"/>
          </ac:spMkLst>
        </pc:spChg>
        <pc:spChg chg="del">
          <ac:chgData name="hassan MH" userId="84cd2103f36ef0dc" providerId="LiveId" clId="{55294343-039B-482E-BED5-75924DC255A6}" dt="2020-06-29T13:05:41.105" v="3" actId="478"/>
          <ac:spMkLst>
            <pc:docMk/>
            <pc:sldMk cId="1055563182" sldId="280"/>
            <ac:spMk id="116" creationId="{13FF6EE4-57FC-44EB-8C39-32FCAB8445FB}"/>
          </ac:spMkLst>
        </pc:spChg>
        <pc:spChg chg="del">
          <ac:chgData name="hassan MH" userId="84cd2103f36ef0dc" providerId="LiveId" clId="{55294343-039B-482E-BED5-75924DC255A6}" dt="2020-06-29T13:05:41.105" v="3" actId="478"/>
          <ac:spMkLst>
            <pc:docMk/>
            <pc:sldMk cId="1055563182" sldId="280"/>
            <ac:spMk id="117" creationId="{150F0A92-1058-405C-BF3D-8BF6B6C16011}"/>
          </ac:spMkLst>
        </pc:spChg>
        <pc:spChg chg="del">
          <ac:chgData name="hassan MH" userId="84cd2103f36ef0dc" providerId="LiveId" clId="{55294343-039B-482E-BED5-75924DC255A6}" dt="2020-06-29T13:05:41.105" v="3" actId="478"/>
          <ac:spMkLst>
            <pc:docMk/>
            <pc:sldMk cId="1055563182" sldId="280"/>
            <ac:spMk id="118" creationId="{01C56173-7CBE-4A79-AF6F-7826321A2665}"/>
          </ac:spMkLst>
        </pc:spChg>
        <pc:spChg chg="del">
          <ac:chgData name="hassan MH" userId="84cd2103f36ef0dc" providerId="LiveId" clId="{55294343-039B-482E-BED5-75924DC255A6}" dt="2020-06-29T13:05:41.105" v="3" actId="478"/>
          <ac:spMkLst>
            <pc:docMk/>
            <pc:sldMk cId="1055563182" sldId="280"/>
            <ac:spMk id="119" creationId="{1EC84B57-7BE5-4EA1-9A8A-9A0D467C262E}"/>
          </ac:spMkLst>
        </pc:spChg>
        <pc:spChg chg="del">
          <ac:chgData name="hassan MH" userId="84cd2103f36ef0dc" providerId="LiveId" clId="{55294343-039B-482E-BED5-75924DC255A6}" dt="2020-06-29T13:05:41.105" v="3" actId="478"/>
          <ac:spMkLst>
            <pc:docMk/>
            <pc:sldMk cId="1055563182" sldId="280"/>
            <ac:spMk id="120" creationId="{08792F27-D4A6-404F-A4AE-5459FF0CC2BB}"/>
          </ac:spMkLst>
        </pc:spChg>
        <pc:spChg chg="del">
          <ac:chgData name="hassan MH" userId="84cd2103f36ef0dc" providerId="LiveId" clId="{55294343-039B-482E-BED5-75924DC255A6}" dt="2020-06-29T13:05:41.105" v="3" actId="478"/>
          <ac:spMkLst>
            <pc:docMk/>
            <pc:sldMk cId="1055563182" sldId="280"/>
            <ac:spMk id="121" creationId="{272E5010-8F03-45D0-A180-4EE2076691BC}"/>
          </ac:spMkLst>
        </pc:spChg>
        <pc:spChg chg="del">
          <ac:chgData name="hassan MH" userId="84cd2103f36ef0dc" providerId="LiveId" clId="{55294343-039B-482E-BED5-75924DC255A6}" dt="2020-06-29T13:05:41.105" v="3" actId="478"/>
          <ac:spMkLst>
            <pc:docMk/>
            <pc:sldMk cId="1055563182" sldId="280"/>
            <ac:spMk id="122" creationId="{F1E28A4D-B32B-4E7C-BE79-E743C0B0B0DE}"/>
          </ac:spMkLst>
        </pc:spChg>
        <pc:spChg chg="del">
          <ac:chgData name="hassan MH" userId="84cd2103f36ef0dc" providerId="LiveId" clId="{55294343-039B-482E-BED5-75924DC255A6}" dt="2020-06-29T13:05:41.105" v="3" actId="478"/>
          <ac:spMkLst>
            <pc:docMk/>
            <pc:sldMk cId="1055563182" sldId="280"/>
            <ac:spMk id="123" creationId="{BC17BA7E-0E07-4480-967C-4E099236BA3D}"/>
          </ac:spMkLst>
        </pc:spChg>
        <pc:spChg chg="del">
          <ac:chgData name="hassan MH" userId="84cd2103f36ef0dc" providerId="LiveId" clId="{55294343-039B-482E-BED5-75924DC255A6}" dt="2020-06-29T13:05:41.105" v="3" actId="478"/>
          <ac:spMkLst>
            <pc:docMk/>
            <pc:sldMk cId="1055563182" sldId="280"/>
            <ac:spMk id="124" creationId="{ED84BE97-1732-40F6-B87B-D897C5EED54A}"/>
          </ac:spMkLst>
        </pc:spChg>
        <pc:spChg chg="del">
          <ac:chgData name="hassan MH" userId="84cd2103f36ef0dc" providerId="LiveId" clId="{55294343-039B-482E-BED5-75924DC255A6}" dt="2020-06-29T13:05:41.105" v="3" actId="478"/>
          <ac:spMkLst>
            <pc:docMk/>
            <pc:sldMk cId="1055563182" sldId="280"/>
            <ac:spMk id="125" creationId="{36266203-50F9-4627-86BE-875E62683593}"/>
          </ac:spMkLst>
        </pc:spChg>
        <pc:spChg chg="del">
          <ac:chgData name="hassan MH" userId="84cd2103f36ef0dc" providerId="LiveId" clId="{55294343-039B-482E-BED5-75924DC255A6}" dt="2020-06-29T13:05:41.105" v="3" actId="478"/>
          <ac:spMkLst>
            <pc:docMk/>
            <pc:sldMk cId="1055563182" sldId="280"/>
            <ac:spMk id="126" creationId="{7B4B05CE-A9E5-40C3-8676-66C6F88EBCED}"/>
          </ac:spMkLst>
        </pc:spChg>
        <pc:spChg chg="del">
          <ac:chgData name="hassan MH" userId="84cd2103f36ef0dc" providerId="LiveId" clId="{55294343-039B-482E-BED5-75924DC255A6}" dt="2020-06-29T13:05:41.105" v="3" actId="478"/>
          <ac:spMkLst>
            <pc:docMk/>
            <pc:sldMk cId="1055563182" sldId="280"/>
            <ac:spMk id="127" creationId="{FC3F6245-A7B9-47CB-9D5A-C3BB9893DC14}"/>
          </ac:spMkLst>
        </pc:spChg>
        <pc:spChg chg="del">
          <ac:chgData name="hassan MH" userId="84cd2103f36ef0dc" providerId="LiveId" clId="{55294343-039B-482E-BED5-75924DC255A6}" dt="2020-06-29T13:05:41.105" v="3" actId="478"/>
          <ac:spMkLst>
            <pc:docMk/>
            <pc:sldMk cId="1055563182" sldId="280"/>
            <ac:spMk id="128" creationId="{E4A2702A-8BB9-450D-9CAA-BAC4D8340A7E}"/>
          </ac:spMkLst>
        </pc:spChg>
        <pc:spChg chg="del">
          <ac:chgData name="hassan MH" userId="84cd2103f36ef0dc" providerId="LiveId" clId="{55294343-039B-482E-BED5-75924DC255A6}" dt="2020-06-29T13:05:41.105" v="3" actId="478"/>
          <ac:spMkLst>
            <pc:docMk/>
            <pc:sldMk cId="1055563182" sldId="280"/>
            <ac:spMk id="129" creationId="{8DD562B5-295C-47FB-A406-A5B797D06F50}"/>
          </ac:spMkLst>
        </pc:spChg>
        <pc:spChg chg="del">
          <ac:chgData name="hassan MH" userId="84cd2103f36ef0dc" providerId="LiveId" clId="{55294343-039B-482E-BED5-75924DC255A6}" dt="2020-06-29T13:05:41.105" v="3" actId="478"/>
          <ac:spMkLst>
            <pc:docMk/>
            <pc:sldMk cId="1055563182" sldId="280"/>
            <ac:spMk id="130" creationId="{3F423951-7EE6-4829-BDA1-98F985A8F543}"/>
          </ac:spMkLst>
        </pc:spChg>
        <pc:spChg chg="del">
          <ac:chgData name="hassan MH" userId="84cd2103f36ef0dc" providerId="LiveId" clId="{55294343-039B-482E-BED5-75924DC255A6}" dt="2020-06-29T13:05:41.105" v="3" actId="478"/>
          <ac:spMkLst>
            <pc:docMk/>
            <pc:sldMk cId="1055563182" sldId="280"/>
            <ac:spMk id="131" creationId="{77008201-5E7D-4673-A6AF-79581A0AD013}"/>
          </ac:spMkLst>
        </pc:spChg>
        <pc:spChg chg="del">
          <ac:chgData name="hassan MH" userId="84cd2103f36ef0dc" providerId="LiveId" clId="{55294343-039B-482E-BED5-75924DC255A6}" dt="2020-06-29T13:05:41.105" v="3" actId="478"/>
          <ac:spMkLst>
            <pc:docMk/>
            <pc:sldMk cId="1055563182" sldId="280"/>
            <ac:spMk id="132" creationId="{A2F7B4F8-615D-410E-8B57-823B083B92ED}"/>
          </ac:spMkLst>
        </pc:spChg>
        <pc:spChg chg="add del mod">
          <ac:chgData name="hassan MH" userId="84cd2103f36ef0dc" providerId="LiveId" clId="{55294343-039B-482E-BED5-75924DC255A6}" dt="2020-06-29T13:09:32.500" v="40"/>
          <ac:spMkLst>
            <pc:docMk/>
            <pc:sldMk cId="1055563182" sldId="280"/>
            <ac:spMk id="135" creationId="{77BB7564-8327-4E62-A006-A8F8FD22BC8D}"/>
          </ac:spMkLst>
        </pc:spChg>
        <pc:spChg chg="del">
          <ac:chgData name="hassan MH" userId="84cd2103f36ef0dc" providerId="LiveId" clId="{55294343-039B-482E-BED5-75924DC255A6}" dt="2020-06-29T13:05:41.105" v="3" actId="478"/>
          <ac:spMkLst>
            <pc:docMk/>
            <pc:sldMk cId="1055563182" sldId="280"/>
            <ac:spMk id="136" creationId="{12119A0E-0A18-4054-B438-95F3F0BE0DB2}"/>
          </ac:spMkLst>
        </pc:spChg>
        <pc:spChg chg="del">
          <ac:chgData name="hassan MH" userId="84cd2103f36ef0dc" providerId="LiveId" clId="{55294343-039B-482E-BED5-75924DC255A6}" dt="2020-06-29T13:05:41.105" v="3" actId="478"/>
          <ac:spMkLst>
            <pc:docMk/>
            <pc:sldMk cId="1055563182" sldId="280"/>
            <ac:spMk id="137" creationId="{BEF796AA-A53D-4DC2-B4FB-469BCB6D79E2}"/>
          </ac:spMkLst>
        </pc:spChg>
        <pc:spChg chg="del">
          <ac:chgData name="hassan MH" userId="84cd2103f36ef0dc" providerId="LiveId" clId="{55294343-039B-482E-BED5-75924DC255A6}" dt="2020-06-29T13:05:41.105" v="3" actId="478"/>
          <ac:spMkLst>
            <pc:docMk/>
            <pc:sldMk cId="1055563182" sldId="280"/>
            <ac:spMk id="138" creationId="{8E226090-8255-4FAC-B4BE-5BEBD295BE51}"/>
          </ac:spMkLst>
        </pc:spChg>
        <pc:spChg chg="del">
          <ac:chgData name="hassan MH" userId="84cd2103f36ef0dc" providerId="LiveId" clId="{55294343-039B-482E-BED5-75924DC255A6}" dt="2020-06-29T13:05:41.105" v="3" actId="478"/>
          <ac:spMkLst>
            <pc:docMk/>
            <pc:sldMk cId="1055563182" sldId="280"/>
            <ac:spMk id="139" creationId="{4341ED63-721A-4259-AF01-7D15D01BE11F}"/>
          </ac:spMkLst>
        </pc:spChg>
        <pc:spChg chg="del">
          <ac:chgData name="hassan MH" userId="84cd2103f36ef0dc" providerId="LiveId" clId="{55294343-039B-482E-BED5-75924DC255A6}" dt="2020-06-29T13:05:41.105" v="3" actId="478"/>
          <ac:spMkLst>
            <pc:docMk/>
            <pc:sldMk cId="1055563182" sldId="280"/>
            <ac:spMk id="140" creationId="{E2122984-8FCD-4673-97FE-EF05723DF157}"/>
          </ac:spMkLst>
        </pc:spChg>
        <pc:spChg chg="del">
          <ac:chgData name="hassan MH" userId="84cd2103f36ef0dc" providerId="LiveId" clId="{55294343-039B-482E-BED5-75924DC255A6}" dt="2020-06-29T13:05:41.105" v="3" actId="478"/>
          <ac:spMkLst>
            <pc:docMk/>
            <pc:sldMk cId="1055563182" sldId="280"/>
            <ac:spMk id="141" creationId="{93E4C4FB-C199-4560-942C-AD720CF8D50A}"/>
          </ac:spMkLst>
        </pc:spChg>
        <pc:spChg chg="del">
          <ac:chgData name="hassan MH" userId="84cd2103f36ef0dc" providerId="LiveId" clId="{55294343-039B-482E-BED5-75924DC255A6}" dt="2020-06-29T13:05:41.105" v="3" actId="478"/>
          <ac:spMkLst>
            <pc:docMk/>
            <pc:sldMk cId="1055563182" sldId="280"/>
            <ac:spMk id="142" creationId="{9F467E86-D773-405F-9016-F3D7900FC96D}"/>
          </ac:spMkLst>
        </pc:spChg>
        <pc:spChg chg="del">
          <ac:chgData name="hassan MH" userId="84cd2103f36ef0dc" providerId="LiveId" clId="{55294343-039B-482E-BED5-75924DC255A6}" dt="2020-06-29T13:05:41.105" v="3" actId="478"/>
          <ac:spMkLst>
            <pc:docMk/>
            <pc:sldMk cId="1055563182" sldId="280"/>
            <ac:spMk id="143" creationId="{D424097A-243D-4749-86E1-3B2D09B3E6A5}"/>
          </ac:spMkLst>
        </pc:spChg>
        <pc:spChg chg="del">
          <ac:chgData name="hassan MH" userId="84cd2103f36ef0dc" providerId="LiveId" clId="{55294343-039B-482E-BED5-75924DC255A6}" dt="2020-06-29T13:05:41.105" v="3" actId="478"/>
          <ac:spMkLst>
            <pc:docMk/>
            <pc:sldMk cId="1055563182" sldId="280"/>
            <ac:spMk id="144" creationId="{F1554E33-A106-4AA1-ACFF-6D04D0217394}"/>
          </ac:spMkLst>
        </pc:spChg>
        <pc:spChg chg="del">
          <ac:chgData name="hassan MH" userId="84cd2103f36ef0dc" providerId="LiveId" clId="{55294343-039B-482E-BED5-75924DC255A6}" dt="2020-06-29T13:05:41.105" v="3" actId="478"/>
          <ac:spMkLst>
            <pc:docMk/>
            <pc:sldMk cId="1055563182" sldId="280"/>
            <ac:spMk id="145" creationId="{90CD56BC-F577-4FDC-86DD-5D491CF4EED1}"/>
          </ac:spMkLst>
        </pc:spChg>
        <pc:spChg chg="del">
          <ac:chgData name="hassan MH" userId="84cd2103f36ef0dc" providerId="LiveId" clId="{55294343-039B-482E-BED5-75924DC255A6}" dt="2020-06-29T13:05:41.105" v="3" actId="478"/>
          <ac:spMkLst>
            <pc:docMk/>
            <pc:sldMk cId="1055563182" sldId="280"/>
            <ac:spMk id="146" creationId="{38E6499F-80E0-4E98-8511-8C37EBEB36A7}"/>
          </ac:spMkLst>
        </pc:spChg>
        <pc:spChg chg="del">
          <ac:chgData name="hassan MH" userId="84cd2103f36ef0dc" providerId="LiveId" clId="{55294343-039B-482E-BED5-75924DC255A6}" dt="2020-06-29T13:05:41.105" v="3" actId="478"/>
          <ac:spMkLst>
            <pc:docMk/>
            <pc:sldMk cId="1055563182" sldId="280"/>
            <ac:spMk id="147" creationId="{70B1196F-D72A-4117-B625-40FFA31142DC}"/>
          </ac:spMkLst>
        </pc:spChg>
        <pc:spChg chg="del">
          <ac:chgData name="hassan MH" userId="84cd2103f36ef0dc" providerId="LiveId" clId="{55294343-039B-482E-BED5-75924DC255A6}" dt="2020-06-29T13:05:41.105" v="3" actId="478"/>
          <ac:spMkLst>
            <pc:docMk/>
            <pc:sldMk cId="1055563182" sldId="280"/>
            <ac:spMk id="148" creationId="{FA5B6946-EF1A-43A0-8BFE-A7E6C9582E5E}"/>
          </ac:spMkLst>
        </pc:spChg>
        <pc:spChg chg="del">
          <ac:chgData name="hassan MH" userId="84cd2103f36ef0dc" providerId="LiveId" clId="{55294343-039B-482E-BED5-75924DC255A6}" dt="2020-06-29T13:05:41.105" v="3" actId="478"/>
          <ac:spMkLst>
            <pc:docMk/>
            <pc:sldMk cId="1055563182" sldId="280"/>
            <ac:spMk id="149" creationId="{E2D51F67-15FF-49FF-9763-3FE6552AC45C}"/>
          </ac:spMkLst>
        </pc:spChg>
        <pc:spChg chg="del">
          <ac:chgData name="hassan MH" userId="84cd2103f36ef0dc" providerId="LiveId" clId="{55294343-039B-482E-BED5-75924DC255A6}" dt="2020-06-29T13:05:41.105" v="3" actId="478"/>
          <ac:spMkLst>
            <pc:docMk/>
            <pc:sldMk cId="1055563182" sldId="280"/>
            <ac:spMk id="150" creationId="{7F467545-4C71-431E-AD87-AECA6D9BABF5}"/>
          </ac:spMkLst>
        </pc:spChg>
        <pc:spChg chg="del">
          <ac:chgData name="hassan MH" userId="84cd2103f36ef0dc" providerId="LiveId" clId="{55294343-039B-482E-BED5-75924DC255A6}" dt="2020-06-29T13:05:41.105" v="3" actId="478"/>
          <ac:spMkLst>
            <pc:docMk/>
            <pc:sldMk cId="1055563182" sldId="280"/>
            <ac:spMk id="151" creationId="{2F73DD74-5A4B-431C-A56E-DD046DA32D45}"/>
          </ac:spMkLst>
        </pc:spChg>
        <pc:spChg chg="del">
          <ac:chgData name="hassan MH" userId="84cd2103f36ef0dc" providerId="LiveId" clId="{55294343-039B-482E-BED5-75924DC255A6}" dt="2020-06-29T13:05:41.105" v="3" actId="478"/>
          <ac:spMkLst>
            <pc:docMk/>
            <pc:sldMk cId="1055563182" sldId="280"/>
            <ac:spMk id="152" creationId="{EF426C1F-1248-4352-9057-2F2C9E36D52F}"/>
          </ac:spMkLst>
        </pc:spChg>
        <pc:spChg chg="del">
          <ac:chgData name="hassan MH" userId="84cd2103f36ef0dc" providerId="LiveId" clId="{55294343-039B-482E-BED5-75924DC255A6}" dt="2020-06-29T13:05:41.105" v="3" actId="478"/>
          <ac:spMkLst>
            <pc:docMk/>
            <pc:sldMk cId="1055563182" sldId="280"/>
            <ac:spMk id="153" creationId="{FF990268-B1F7-400F-963A-4D65B044A9C6}"/>
          </ac:spMkLst>
        </pc:spChg>
        <pc:spChg chg="del">
          <ac:chgData name="hassan MH" userId="84cd2103f36ef0dc" providerId="LiveId" clId="{55294343-039B-482E-BED5-75924DC255A6}" dt="2020-06-29T13:05:41.105" v="3" actId="478"/>
          <ac:spMkLst>
            <pc:docMk/>
            <pc:sldMk cId="1055563182" sldId="280"/>
            <ac:spMk id="154" creationId="{BEF57233-4C52-4762-B225-AD5CA4A50F57}"/>
          </ac:spMkLst>
        </pc:spChg>
        <pc:spChg chg="del">
          <ac:chgData name="hassan MH" userId="84cd2103f36ef0dc" providerId="LiveId" clId="{55294343-039B-482E-BED5-75924DC255A6}" dt="2020-06-29T13:05:41.105" v="3" actId="478"/>
          <ac:spMkLst>
            <pc:docMk/>
            <pc:sldMk cId="1055563182" sldId="280"/>
            <ac:spMk id="155" creationId="{6DB6887B-818B-4D52-AD5E-FBCADF35DE56}"/>
          </ac:spMkLst>
        </pc:spChg>
        <pc:spChg chg="del">
          <ac:chgData name="hassan MH" userId="84cd2103f36ef0dc" providerId="LiveId" clId="{55294343-039B-482E-BED5-75924DC255A6}" dt="2020-06-29T13:05:41.105" v="3" actId="478"/>
          <ac:spMkLst>
            <pc:docMk/>
            <pc:sldMk cId="1055563182" sldId="280"/>
            <ac:spMk id="156" creationId="{0D5D4089-543B-4F78-AE2A-755CC3A0FA46}"/>
          </ac:spMkLst>
        </pc:spChg>
        <pc:spChg chg="del">
          <ac:chgData name="hassan MH" userId="84cd2103f36ef0dc" providerId="LiveId" clId="{55294343-039B-482E-BED5-75924DC255A6}" dt="2020-06-29T13:05:41.105" v="3" actId="478"/>
          <ac:spMkLst>
            <pc:docMk/>
            <pc:sldMk cId="1055563182" sldId="280"/>
            <ac:spMk id="157" creationId="{6BC3B2CE-45F3-4932-8766-41B187D80D13}"/>
          </ac:spMkLst>
        </pc:spChg>
        <pc:spChg chg="del">
          <ac:chgData name="hassan MH" userId="84cd2103f36ef0dc" providerId="LiveId" clId="{55294343-039B-482E-BED5-75924DC255A6}" dt="2020-06-29T13:05:41.105" v="3" actId="478"/>
          <ac:spMkLst>
            <pc:docMk/>
            <pc:sldMk cId="1055563182" sldId="280"/>
            <ac:spMk id="158" creationId="{1C8500A7-4E34-45FF-B809-66FBF4C3ABB8}"/>
          </ac:spMkLst>
        </pc:spChg>
        <pc:spChg chg="del">
          <ac:chgData name="hassan MH" userId="84cd2103f36ef0dc" providerId="LiveId" clId="{55294343-039B-482E-BED5-75924DC255A6}" dt="2020-06-29T13:05:41.105" v="3" actId="478"/>
          <ac:spMkLst>
            <pc:docMk/>
            <pc:sldMk cId="1055563182" sldId="280"/>
            <ac:spMk id="159" creationId="{6B45E158-C7CE-474F-8996-5E79E3675735}"/>
          </ac:spMkLst>
        </pc:spChg>
        <pc:spChg chg="del">
          <ac:chgData name="hassan MH" userId="84cd2103f36ef0dc" providerId="LiveId" clId="{55294343-039B-482E-BED5-75924DC255A6}" dt="2020-06-29T13:05:41.105" v="3" actId="478"/>
          <ac:spMkLst>
            <pc:docMk/>
            <pc:sldMk cId="1055563182" sldId="280"/>
            <ac:spMk id="160" creationId="{4516798C-A462-4472-9BC2-8BEE15699C26}"/>
          </ac:spMkLst>
        </pc:spChg>
        <pc:spChg chg="add del mod">
          <ac:chgData name="hassan MH" userId="84cd2103f36ef0dc" providerId="LiveId" clId="{55294343-039B-482E-BED5-75924DC255A6}" dt="2020-06-29T13:09:32.500" v="40"/>
          <ac:spMkLst>
            <pc:docMk/>
            <pc:sldMk cId="1055563182" sldId="280"/>
            <ac:spMk id="161" creationId="{51AF43EF-DC80-4EBC-B84C-DCEB0D526373}"/>
          </ac:spMkLst>
        </pc:spChg>
        <pc:spChg chg="del">
          <ac:chgData name="hassan MH" userId="84cd2103f36ef0dc" providerId="LiveId" clId="{55294343-039B-482E-BED5-75924DC255A6}" dt="2020-06-29T13:05:41.105" v="3" actId="478"/>
          <ac:spMkLst>
            <pc:docMk/>
            <pc:sldMk cId="1055563182" sldId="280"/>
            <ac:spMk id="162" creationId="{03D96B24-77F8-4B28-8735-77F4391D0CBB}"/>
          </ac:spMkLst>
        </pc:spChg>
        <pc:spChg chg="del">
          <ac:chgData name="hassan MH" userId="84cd2103f36ef0dc" providerId="LiveId" clId="{55294343-039B-482E-BED5-75924DC255A6}" dt="2020-06-29T13:05:41.105" v="3" actId="478"/>
          <ac:spMkLst>
            <pc:docMk/>
            <pc:sldMk cId="1055563182" sldId="280"/>
            <ac:spMk id="169" creationId="{FD690EBE-987E-4BA4-8A79-2032BF25FE41}"/>
          </ac:spMkLst>
        </pc:spChg>
        <pc:spChg chg="del">
          <ac:chgData name="hassan MH" userId="84cd2103f36ef0dc" providerId="LiveId" clId="{55294343-039B-482E-BED5-75924DC255A6}" dt="2020-06-29T13:05:41.105" v="3" actId="478"/>
          <ac:spMkLst>
            <pc:docMk/>
            <pc:sldMk cId="1055563182" sldId="280"/>
            <ac:spMk id="170" creationId="{66938EE6-0C02-48B5-8DD8-A14E17E08F66}"/>
          </ac:spMkLst>
        </pc:spChg>
        <pc:spChg chg="del">
          <ac:chgData name="hassan MH" userId="84cd2103f36ef0dc" providerId="LiveId" clId="{55294343-039B-482E-BED5-75924DC255A6}" dt="2020-06-29T13:05:41.105" v="3" actId="478"/>
          <ac:spMkLst>
            <pc:docMk/>
            <pc:sldMk cId="1055563182" sldId="280"/>
            <ac:spMk id="171" creationId="{7C714D83-7502-44BA-AFFE-170836244FC8}"/>
          </ac:spMkLst>
        </pc:spChg>
        <pc:spChg chg="add mod">
          <ac:chgData name="hassan MH" userId="84cd2103f36ef0dc" providerId="LiveId" clId="{55294343-039B-482E-BED5-75924DC255A6}" dt="2020-06-29T22:11:27.149" v="838" actId="1035"/>
          <ac:spMkLst>
            <pc:docMk/>
            <pc:sldMk cId="1055563182" sldId="280"/>
            <ac:spMk id="172" creationId="{6F499F90-B930-4512-A1ED-B95D36F121F9}"/>
          </ac:spMkLst>
        </pc:spChg>
        <pc:spChg chg="add mod">
          <ac:chgData name="hassan MH" userId="84cd2103f36ef0dc" providerId="LiveId" clId="{55294343-039B-482E-BED5-75924DC255A6}" dt="2020-06-29T22:11:27.149" v="838" actId="1035"/>
          <ac:spMkLst>
            <pc:docMk/>
            <pc:sldMk cId="1055563182" sldId="280"/>
            <ac:spMk id="173" creationId="{E75C7215-B13E-4B18-9C9F-B2446E141695}"/>
          </ac:spMkLst>
        </pc:spChg>
        <pc:spChg chg="add mod">
          <ac:chgData name="hassan MH" userId="84cd2103f36ef0dc" providerId="LiveId" clId="{55294343-039B-482E-BED5-75924DC255A6}" dt="2020-06-29T22:11:27.149" v="838" actId="1035"/>
          <ac:spMkLst>
            <pc:docMk/>
            <pc:sldMk cId="1055563182" sldId="280"/>
            <ac:spMk id="174" creationId="{953A159A-CDE6-421B-B1C8-B26E611A51D0}"/>
          </ac:spMkLst>
        </pc:spChg>
        <pc:spChg chg="add mod">
          <ac:chgData name="hassan MH" userId="84cd2103f36ef0dc" providerId="LiveId" clId="{55294343-039B-482E-BED5-75924DC255A6}" dt="2020-06-29T22:11:27.149" v="838" actId="1035"/>
          <ac:spMkLst>
            <pc:docMk/>
            <pc:sldMk cId="1055563182" sldId="280"/>
            <ac:spMk id="175" creationId="{0A131F6D-DA0E-486E-B3FC-B05566EE57EA}"/>
          </ac:spMkLst>
        </pc:spChg>
        <pc:spChg chg="add mod">
          <ac:chgData name="hassan MH" userId="84cd2103f36ef0dc" providerId="LiveId" clId="{55294343-039B-482E-BED5-75924DC255A6}" dt="2020-06-29T22:11:27.149" v="838" actId="1035"/>
          <ac:spMkLst>
            <pc:docMk/>
            <pc:sldMk cId="1055563182" sldId="280"/>
            <ac:spMk id="176" creationId="{D71A3A16-D3C2-4B1F-AFF9-B4970BB355A8}"/>
          </ac:spMkLst>
        </pc:spChg>
        <pc:spChg chg="add mod">
          <ac:chgData name="hassan MH" userId="84cd2103f36ef0dc" providerId="LiveId" clId="{55294343-039B-482E-BED5-75924DC255A6}" dt="2020-06-29T22:11:27.149" v="838" actId="1035"/>
          <ac:spMkLst>
            <pc:docMk/>
            <pc:sldMk cId="1055563182" sldId="280"/>
            <ac:spMk id="177" creationId="{373C2A26-BCEE-4D16-8196-E86A82EEE75C}"/>
          </ac:spMkLst>
        </pc:spChg>
        <pc:spChg chg="add mod">
          <ac:chgData name="hassan MH" userId="84cd2103f36ef0dc" providerId="LiveId" clId="{55294343-039B-482E-BED5-75924DC255A6}" dt="2020-06-29T22:11:27.149" v="838" actId="1035"/>
          <ac:spMkLst>
            <pc:docMk/>
            <pc:sldMk cId="1055563182" sldId="280"/>
            <ac:spMk id="178" creationId="{57136B04-5EDD-4C9F-AC76-BF85234CAFB9}"/>
          </ac:spMkLst>
        </pc:spChg>
        <pc:spChg chg="add mod">
          <ac:chgData name="hassan MH" userId="84cd2103f36ef0dc" providerId="LiveId" clId="{55294343-039B-482E-BED5-75924DC255A6}" dt="2020-06-29T22:11:27.149" v="838" actId="1035"/>
          <ac:spMkLst>
            <pc:docMk/>
            <pc:sldMk cId="1055563182" sldId="280"/>
            <ac:spMk id="179" creationId="{B75261C7-C226-40FF-9414-8F56DBDA152A}"/>
          </ac:spMkLst>
        </pc:spChg>
        <pc:spChg chg="add mod">
          <ac:chgData name="hassan MH" userId="84cd2103f36ef0dc" providerId="LiveId" clId="{55294343-039B-482E-BED5-75924DC255A6}" dt="2020-06-29T22:11:27.149" v="838" actId="1035"/>
          <ac:spMkLst>
            <pc:docMk/>
            <pc:sldMk cId="1055563182" sldId="280"/>
            <ac:spMk id="180" creationId="{C1B2734D-96EB-4C46-A5E5-84C3A8763E42}"/>
          </ac:spMkLst>
        </pc:spChg>
        <pc:spChg chg="add mod">
          <ac:chgData name="hassan MH" userId="84cd2103f36ef0dc" providerId="LiveId" clId="{55294343-039B-482E-BED5-75924DC255A6}" dt="2020-06-29T22:11:27.149" v="838" actId="1035"/>
          <ac:spMkLst>
            <pc:docMk/>
            <pc:sldMk cId="1055563182" sldId="280"/>
            <ac:spMk id="181" creationId="{8271E8F5-01DC-406B-980E-F1AFBB961C10}"/>
          </ac:spMkLst>
        </pc:spChg>
        <pc:spChg chg="add mod">
          <ac:chgData name="hassan MH" userId="84cd2103f36ef0dc" providerId="LiveId" clId="{55294343-039B-482E-BED5-75924DC255A6}" dt="2020-06-29T22:11:27.149" v="838" actId="1035"/>
          <ac:spMkLst>
            <pc:docMk/>
            <pc:sldMk cId="1055563182" sldId="280"/>
            <ac:spMk id="182" creationId="{72CAD109-8BC1-4180-8D8F-C308A02F43C9}"/>
          </ac:spMkLst>
        </pc:spChg>
        <pc:spChg chg="add mod">
          <ac:chgData name="hassan MH" userId="84cd2103f36ef0dc" providerId="LiveId" clId="{55294343-039B-482E-BED5-75924DC255A6}" dt="2020-06-29T22:11:27.149" v="838" actId="1035"/>
          <ac:spMkLst>
            <pc:docMk/>
            <pc:sldMk cId="1055563182" sldId="280"/>
            <ac:spMk id="183" creationId="{EDF17627-8CF9-43CD-A0BE-02E3C833BCB8}"/>
          </ac:spMkLst>
        </pc:spChg>
        <pc:spChg chg="add mod">
          <ac:chgData name="hassan MH" userId="84cd2103f36ef0dc" providerId="LiveId" clId="{55294343-039B-482E-BED5-75924DC255A6}" dt="2020-06-29T22:11:27.149" v="838" actId="1035"/>
          <ac:spMkLst>
            <pc:docMk/>
            <pc:sldMk cId="1055563182" sldId="280"/>
            <ac:spMk id="184" creationId="{8D6DDA29-C4F4-4F51-B03D-B221CC4DA273}"/>
          </ac:spMkLst>
        </pc:spChg>
        <pc:spChg chg="add mod">
          <ac:chgData name="hassan MH" userId="84cd2103f36ef0dc" providerId="LiveId" clId="{55294343-039B-482E-BED5-75924DC255A6}" dt="2020-06-29T22:11:27.149" v="838" actId="1035"/>
          <ac:spMkLst>
            <pc:docMk/>
            <pc:sldMk cId="1055563182" sldId="280"/>
            <ac:spMk id="185" creationId="{0DA2716E-5493-4A7C-8ECA-9F306C5159F3}"/>
          </ac:spMkLst>
        </pc:spChg>
        <pc:spChg chg="add mod">
          <ac:chgData name="hassan MH" userId="84cd2103f36ef0dc" providerId="LiveId" clId="{55294343-039B-482E-BED5-75924DC255A6}" dt="2020-06-29T22:11:27.149" v="838" actId="1035"/>
          <ac:spMkLst>
            <pc:docMk/>
            <pc:sldMk cId="1055563182" sldId="280"/>
            <ac:spMk id="186" creationId="{7BB42456-EFDD-4A03-8AA1-6E74B1249174}"/>
          </ac:spMkLst>
        </pc:spChg>
        <pc:spChg chg="add mod">
          <ac:chgData name="hassan MH" userId="84cd2103f36ef0dc" providerId="LiveId" clId="{55294343-039B-482E-BED5-75924DC255A6}" dt="2020-06-29T22:11:27.149" v="838" actId="1035"/>
          <ac:spMkLst>
            <pc:docMk/>
            <pc:sldMk cId="1055563182" sldId="280"/>
            <ac:spMk id="187" creationId="{19515179-7333-479D-8B8B-16D397A8BC95}"/>
          </ac:spMkLst>
        </pc:spChg>
        <pc:spChg chg="add mod">
          <ac:chgData name="hassan MH" userId="84cd2103f36ef0dc" providerId="LiveId" clId="{55294343-039B-482E-BED5-75924DC255A6}" dt="2020-06-29T22:11:27.149" v="838" actId="1035"/>
          <ac:spMkLst>
            <pc:docMk/>
            <pc:sldMk cId="1055563182" sldId="280"/>
            <ac:spMk id="188" creationId="{4D801318-B0C0-4E0D-82EB-8BE4137A9FC7}"/>
          </ac:spMkLst>
        </pc:spChg>
        <pc:spChg chg="add mod">
          <ac:chgData name="hassan MH" userId="84cd2103f36ef0dc" providerId="LiveId" clId="{55294343-039B-482E-BED5-75924DC255A6}" dt="2020-06-29T22:11:27.149" v="838" actId="1035"/>
          <ac:spMkLst>
            <pc:docMk/>
            <pc:sldMk cId="1055563182" sldId="280"/>
            <ac:spMk id="189" creationId="{D23B33C7-D66E-4927-843D-8CBDE6B43627}"/>
          </ac:spMkLst>
        </pc:spChg>
        <pc:spChg chg="add mod">
          <ac:chgData name="hassan MH" userId="84cd2103f36ef0dc" providerId="LiveId" clId="{55294343-039B-482E-BED5-75924DC255A6}" dt="2020-06-29T22:11:27.149" v="838" actId="1035"/>
          <ac:spMkLst>
            <pc:docMk/>
            <pc:sldMk cId="1055563182" sldId="280"/>
            <ac:spMk id="190" creationId="{84B817C2-646F-4150-82E7-0E556C49B3F5}"/>
          </ac:spMkLst>
        </pc:spChg>
        <pc:spChg chg="add mod">
          <ac:chgData name="hassan MH" userId="84cd2103f36ef0dc" providerId="LiveId" clId="{55294343-039B-482E-BED5-75924DC255A6}" dt="2020-06-29T22:11:27.149" v="838" actId="1035"/>
          <ac:spMkLst>
            <pc:docMk/>
            <pc:sldMk cId="1055563182" sldId="280"/>
            <ac:spMk id="191" creationId="{F0DC778C-76D7-40D3-84B6-27AFA835C1C8}"/>
          </ac:spMkLst>
        </pc:spChg>
        <pc:spChg chg="add mod">
          <ac:chgData name="hassan MH" userId="84cd2103f36ef0dc" providerId="LiveId" clId="{55294343-039B-482E-BED5-75924DC255A6}" dt="2020-06-29T22:11:27.149" v="838" actId="1035"/>
          <ac:spMkLst>
            <pc:docMk/>
            <pc:sldMk cId="1055563182" sldId="280"/>
            <ac:spMk id="192" creationId="{73EA6485-D9A4-4965-8E29-866C3AE5C5CF}"/>
          </ac:spMkLst>
        </pc:spChg>
        <pc:spChg chg="add mod">
          <ac:chgData name="hassan MH" userId="84cd2103f36ef0dc" providerId="LiveId" clId="{55294343-039B-482E-BED5-75924DC255A6}" dt="2020-06-29T22:11:27.149" v="838" actId="1035"/>
          <ac:spMkLst>
            <pc:docMk/>
            <pc:sldMk cId="1055563182" sldId="280"/>
            <ac:spMk id="193" creationId="{F7C1C872-787B-4F6C-9308-F33960F4C97D}"/>
          </ac:spMkLst>
        </pc:spChg>
        <pc:spChg chg="add mod">
          <ac:chgData name="hassan MH" userId="84cd2103f36ef0dc" providerId="LiveId" clId="{55294343-039B-482E-BED5-75924DC255A6}" dt="2020-06-29T22:11:27.149" v="838" actId="1035"/>
          <ac:spMkLst>
            <pc:docMk/>
            <pc:sldMk cId="1055563182" sldId="280"/>
            <ac:spMk id="194" creationId="{363D40A4-8CD3-4AE1-A896-086F5CED926A}"/>
          </ac:spMkLst>
        </pc:spChg>
        <pc:spChg chg="add del mod">
          <ac:chgData name="hassan MH" userId="84cd2103f36ef0dc" providerId="LiveId" clId="{55294343-039B-482E-BED5-75924DC255A6}" dt="2020-06-29T13:21:18.052" v="402" actId="478"/>
          <ac:spMkLst>
            <pc:docMk/>
            <pc:sldMk cId="1055563182" sldId="280"/>
            <ac:spMk id="195" creationId="{B48664A2-F839-4736-A7B5-2063196E11B8}"/>
          </ac:spMkLst>
        </pc:spChg>
        <pc:spChg chg="add mod">
          <ac:chgData name="hassan MH" userId="84cd2103f36ef0dc" providerId="LiveId" clId="{55294343-039B-482E-BED5-75924DC255A6}" dt="2020-06-29T22:11:27.149" v="838" actId="1035"/>
          <ac:spMkLst>
            <pc:docMk/>
            <pc:sldMk cId="1055563182" sldId="280"/>
            <ac:spMk id="196" creationId="{40F76CF7-0BFE-469D-BCC6-F755871F4FEE}"/>
          </ac:spMkLst>
        </pc:spChg>
        <pc:spChg chg="add mod">
          <ac:chgData name="hassan MH" userId="84cd2103f36ef0dc" providerId="LiveId" clId="{55294343-039B-482E-BED5-75924DC255A6}" dt="2020-06-29T22:11:27.149" v="838" actId="1035"/>
          <ac:spMkLst>
            <pc:docMk/>
            <pc:sldMk cId="1055563182" sldId="280"/>
            <ac:spMk id="197" creationId="{BF54A96E-D1F0-46F2-B768-367EAEAC01B7}"/>
          </ac:spMkLst>
        </pc:spChg>
        <pc:spChg chg="add mod">
          <ac:chgData name="hassan MH" userId="84cd2103f36ef0dc" providerId="LiveId" clId="{55294343-039B-482E-BED5-75924DC255A6}" dt="2020-06-29T22:11:27.149" v="838" actId="1035"/>
          <ac:spMkLst>
            <pc:docMk/>
            <pc:sldMk cId="1055563182" sldId="280"/>
            <ac:spMk id="198" creationId="{8F8FD4C4-FB18-49C6-95BD-257DD0A45AD0}"/>
          </ac:spMkLst>
        </pc:spChg>
        <pc:spChg chg="add mod">
          <ac:chgData name="hassan MH" userId="84cd2103f36ef0dc" providerId="LiveId" clId="{55294343-039B-482E-BED5-75924DC255A6}" dt="2020-06-29T22:11:27.149" v="838" actId="1035"/>
          <ac:spMkLst>
            <pc:docMk/>
            <pc:sldMk cId="1055563182" sldId="280"/>
            <ac:spMk id="199" creationId="{FCBB230C-8699-44AC-A8C2-F7BAB9AEC268}"/>
          </ac:spMkLst>
        </pc:spChg>
        <pc:spChg chg="add mod">
          <ac:chgData name="hassan MH" userId="84cd2103f36ef0dc" providerId="LiveId" clId="{55294343-039B-482E-BED5-75924DC255A6}" dt="2020-06-29T22:11:27.149" v="838" actId="1035"/>
          <ac:spMkLst>
            <pc:docMk/>
            <pc:sldMk cId="1055563182" sldId="280"/>
            <ac:spMk id="200" creationId="{ED87226C-B443-4F98-B244-004ACC5759AB}"/>
          </ac:spMkLst>
        </pc:spChg>
        <pc:spChg chg="add mod">
          <ac:chgData name="hassan MH" userId="84cd2103f36ef0dc" providerId="LiveId" clId="{55294343-039B-482E-BED5-75924DC255A6}" dt="2020-06-29T22:11:27.149" v="838" actId="1035"/>
          <ac:spMkLst>
            <pc:docMk/>
            <pc:sldMk cId="1055563182" sldId="280"/>
            <ac:spMk id="201" creationId="{50575C4F-D31B-4252-B838-7769D8710FEB}"/>
          </ac:spMkLst>
        </pc:spChg>
        <pc:spChg chg="add mod">
          <ac:chgData name="hassan MH" userId="84cd2103f36ef0dc" providerId="LiveId" clId="{55294343-039B-482E-BED5-75924DC255A6}" dt="2020-06-29T22:11:27.149" v="838" actId="1035"/>
          <ac:spMkLst>
            <pc:docMk/>
            <pc:sldMk cId="1055563182" sldId="280"/>
            <ac:spMk id="202" creationId="{458785FE-1696-4B38-84E6-EFD0AD71D9B3}"/>
          </ac:spMkLst>
        </pc:spChg>
        <pc:spChg chg="add mod">
          <ac:chgData name="hassan MH" userId="84cd2103f36ef0dc" providerId="LiveId" clId="{55294343-039B-482E-BED5-75924DC255A6}" dt="2020-06-29T22:11:27.149" v="838" actId="1035"/>
          <ac:spMkLst>
            <pc:docMk/>
            <pc:sldMk cId="1055563182" sldId="280"/>
            <ac:spMk id="203" creationId="{3AAC027C-7CE4-445D-B656-BCF519427E22}"/>
          </ac:spMkLst>
        </pc:spChg>
        <pc:spChg chg="add mod">
          <ac:chgData name="hassan MH" userId="84cd2103f36ef0dc" providerId="LiveId" clId="{55294343-039B-482E-BED5-75924DC255A6}" dt="2020-06-29T22:11:27.149" v="838" actId="1035"/>
          <ac:spMkLst>
            <pc:docMk/>
            <pc:sldMk cId="1055563182" sldId="280"/>
            <ac:spMk id="204" creationId="{672C6CE9-1B1D-4B4D-9B2A-4D0FE90BDED1}"/>
          </ac:spMkLst>
        </pc:spChg>
        <pc:spChg chg="add mod">
          <ac:chgData name="hassan MH" userId="84cd2103f36ef0dc" providerId="LiveId" clId="{55294343-039B-482E-BED5-75924DC255A6}" dt="2020-06-29T22:13:01.377" v="918" actId="1036"/>
          <ac:spMkLst>
            <pc:docMk/>
            <pc:sldMk cId="1055563182" sldId="280"/>
            <ac:spMk id="205" creationId="{8BA240C7-27AF-44EF-926F-90E852595478}"/>
          </ac:spMkLst>
        </pc:spChg>
        <pc:spChg chg="add mod">
          <ac:chgData name="hassan MH" userId="84cd2103f36ef0dc" providerId="LiveId" clId="{55294343-039B-482E-BED5-75924DC255A6}" dt="2020-06-29T22:13:01.377" v="918" actId="1036"/>
          <ac:spMkLst>
            <pc:docMk/>
            <pc:sldMk cId="1055563182" sldId="280"/>
            <ac:spMk id="206" creationId="{BC5EA17A-DDB5-4B16-8F25-BE95DC60D024}"/>
          </ac:spMkLst>
        </pc:spChg>
        <pc:spChg chg="add mod">
          <ac:chgData name="hassan MH" userId="84cd2103f36ef0dc" providerId="LiveId" clId="{55294343-039B-482E-BED5-75924DC255A6}" dt="2020-06-29T22:13:01.377" v="918" actId="1036"/>
          <ac:spMkLst>
            <pc:docMk/>
            <pc:sldMk cId="1055563182" sldId="280"/>
            <ac:spMk id="207" creationId="{49E6E9B0-0929-4D26-947C-EBE6A20F22F8}"/>
          </ac:spMkLst>
        </pc:spChg>
        <pc:spChg chg="add mod">
          <ac:chgData name="hassan MH" userId="84cd2103f36ef0dc" providerId="LiveId" clId="{55294343-039B-482E-BED5-75924DC255A6}" dt="2020-06-29T22:13:01.377" v="918" actId="1036"/>
          <ac:spMkLst>
            <pc:docMk/>
            <pc:sldMk cId="1055563182" sldId="280"/>
            <ac:spMk id="208" creationId="{D8998D04-3F66-4744-818E-06371E5F2DE2}"/>
          </ac:spMkLst>
        </pc:spChg>
        <pc:spChg chg="add mod">
          <ac:chgData name="hassan MH" userId="84cd2103f36ef0dc" providerId="LiveId" clId="{55294343-039B-482E-BED5-75924DC255A6}" dt="2020-06-29T22:13:01.377" v="918" actId="1036"/>
          <ac:spMkLst>
            <pc:docMk/>
            <pc:sldMk cId="1055563182" sldId="280"/>
            <ac:spMk id="209" creationId="{EF2871FF-4A56-41F5-979F-B997E3CFAF8A}"/>
          </ac:spMkLst>
        </pc:spChg>
        <pc:spChg chg="add mod">
          <ac:chgData name="hassan MH" userId="84cd2103f36ef0dc" providerId="LiveId" clId="{55294343-039B-482E-BED5-75924DC255A6}" dt="2020-06-29T22:13:01.377" v="918" actId="1036"/>
          <ac:spMkLst>
            <pc:docMk/>
            <pc:sldMk cId="1055563182" sldId="280"/>
            <ac:spMk id="210" creationId="{6A787C55-6D4F-48E3-AF81-655B572A0428}"/>
          </ac:spMkLst>
        </pc:spChg>
        <pc:spChg chg="add mod">
          <ac:chgData name="hassan MH" userId="84cd2103f36ef0dc" providerId="LiveId" clId="{55294343-039B-482E-BED5-75924DC255A6}" dt="2020-06-29T22:13:01.377" v="918" actId="1036"/>
          <ac:spMkLst>
            <pc:docMk/>
            <pc:sldMk cId="1055563182" sldId="280"/>
            <ac:spMk id="211" creationId="{7B606362-A083-4D2B-86A5-D1BF5A60E879}"/>
          </ac:spMkLst>
        </pc:spChg>
        <pc:spChg chg="add mod">
          <ac:chgData name="hassan MH" userId="84cd2103f36ef0dc" providerId="LiveId" clId="{55294343-039B-482E-BED5-75924DC255A6}" dt="2020-06-29T22:13:01.377" v="918" actId="1036"/>
          <ac:spMkLst>
            <pc:docMk/>
            <pc:sldMk cId="1055563182" sldId="280"/>
            <ac:spMk id="212" creationId="{8B346B35-50AF-4A03-A280-FCD11EBF82D7}"/>
          </ac:spMkLst>
        </pc:spChg>
        <pc:spChg chg="add mod">
          <ac:chgData name="hassan MH" userId="84cd2103f36ef0dc" providerId="LiveId" clId="{55294343-039B-482E-BED5-75924DC255A6}" dt="2020-06-29T22:13:01.377" v="918" actId="1036"/>
          <ac:spMkLst>
            <pc:docMk/>
            <pc:sldMk cId="1055563182" sldId="280"/>
            <ac:spMk id="213" creationId="{C1F071A7-0DE9-4D1C-9AF8-2CEBB96867EA}"/>
          </ac:spMkLst>
        </pc:spChg>
        <pc:spChg chg="add mod">
          <ac:chgData name="hassan MH" userId="84cd2103f36ef0dc" providerId="LiveId" clId="{55294343-039B-482E-BED5-75924DC255A6}" dt="2020-06-29T22:13:01.377" v="918" actId="1036"/>
          <ac:spMkLst>
            <pc:docMk/>
            <pc:sldMk cId="1055563182" sldId="280"/>
            <ac:spMk id="214" creationId="{51391D24-6C27-444B-91B3-FB5C89778970}"/>
          </ac:spMkLst>
        </pc:spChg>
        <pc:spChg chg="add mod">
          <ac:chgData name="hassan MH" userId="84cd2103f36ef0dc" providerId="LiveId" clId="{55294343-039B-482E-BED5-75924DC255A6}" dt="2020-06-29T22:13:01.377" v="918" actId="1036"/>
          <ac:spMkLst>
            <pc:docMk/>
            <pc:sldMk cId="1055563182" sldId="280"/>
            <ac:spMk id="215" creationId="{96897303-89C6-4F4A-AAEB-9C8DC52CC27D}"/>
          </ac:spMkLst>
        </pc:spChg>
        <pc:spChg chg="add mod">
          <ac:chgData name="hassan MH" userId="84cd2103f36ef0dc" providerId="LiveId" clId="{55294343-039B-482E-BED5-75924DC255A6}" dt="2020-06-29T22:13:01.377" v="918" actId="1036"/>
          <ac:spMkLst>
            <pc:docMk/>
            <pc:sldMk cId="1055563182" sldId="280"/>
            <ac:spMk id="216" creationId="{DAEE7137-4A05-4259-A70B-76EE341280FD}"/>
          </ac:spMkLst>
        </pc:spChg>
        <pc:spChg chg="add mod">
          <ac:chgData name="hassan MH" userId="84cd2103f36ef0dc" providerId="LiveId" clId="{55294343-039B-482E-BED5-75924DC255A6}" dt="2020-06-29T22:13:01.377" v="918" actId="1036"/>
          <ac:spMkLst>
            <pc:docMk/>
            <pc:sldMk cId="1055563182" sldId="280"/>
            <ac:spMk id="217" creationId="{E4ADA76D-BC36-4C9A-B575-8790744FE1C0}"/>
          </ac:spMkLst>
        </pc:spChg>
        <pc:spChg chg="add mod">
          <ac:chgData name="hassan MH" userId="84cd2103f36ef0dc" providerId="LiveId" clId="{55294343-039B-482E-BED5-75924DC255A6}" dt="2020-06-29T22:11:36.132" v="849" actId="1035"/>
          <ac:spMkLst>
            <pc:docMk/>
            <pc:sldMk cId="1055563182" sldId="280"/>
            <ac:spMk id="218" creationId="{339EADA3-5864-4A49-9FDF-0C9CDCCE4161}"/>
          </ac:spMkLst>
        </pc:spChg>
        <pc:spChg chg="add mod">
          <ac:chgData name="hassan MH" userId="84cd2103f36ef0dc" providerId="LiveId" clId="{55294343-039B-482E-BED5-75924DC255A6}" dt="2020-06-29T22:12:19.567" v="878" actId="1036"/>
          <ac:spMkLst>
            <pc:docMk/>
            <pc:sldMk cId="1055563182" sldId="280"/>
            <ac:spMk id="219" creationId="{9B9535B9-C005-4254-858E-35CD14FCEDA6}"/>
          </ac:spMkLst>
        </pc:spChg>
        <pc:spChg chg="add mod">
          <ac:chgData name="hassan MH" userId="84cd2103f36ef0dc" providerId="LiveId" clId="{55294343-039B-482E-BED5-75924DC255A6}" dt="2020-06-29T22:12:19.567" v="878" actId="1036"/>
          <ac:spMkLst>
            <pc:docMk/>
            <pc:sldMk cId="1055563182" sldId="280"/>
            <ac:spMk id="220" creationId="{0AE0D9AF-3737-4DBF-99D2-1B3FC5A4C71C}"/>
          </ac:spMkLst>
        </pc:spChg>
        <pc:spChg chg="add mod">
          <ac:chgData name="hassan MH" userId="84cd2103f36ef0dc" providerId="LiveId" clId="{55294343-039B-482E-BED5-75924DC255A6}" dt="2020-06-29T22:12:19.567" v="878" actId="1036"/>
          <ac:spMkLst>
            <pc:docMk/>
            <pc:sldMk cId="1055563182" sldId="280"/>
            <ac:spMk id="221" creationId="{D7423E51-5AF1-4B8B-991D-14CBAE156743}"/>
          </ac:spMkLst>
        </pc:spChg>
        <pc:spChg chg="add mod">
          <ac:chgData name="hassan MH" userId="84cd2103f36ef0dc" providerId="LiveId" clId="{55294343-039B-482E-BED5-75924DC255A6}" dt="2020-06-29T22:12:19.567" v="878" actId="1036"/>
          <ac:spMkLst>
            <pc:docMk/>
            <pc:sldMk cId="1055563182" sldId="280"/>
            <ac:spMk id="222" creationId="{996DB4C9-4D90-427B-AD23-5D0EBE46FC75}"/>
          </ac:spMkLst>
        </pc:spChg>
        <pc:spChg chg="add mod">
          <ac:chgData name="hassan MH" userId="84cd2103f36ef0dc" providerId="LiveId" clId="{55294343-039B-482E-BED5-75924DC255A6}" dt="2020-06-29T22:12:19.567" v="878" actId="1036"/>
          <ac:spMkLst>
            <pc:docMk/>
            <pc:sldMk cId="1055563182" sldId="280"/>
            <ac:spMk id="223" creationId="{65640777-433A-414B-9944-E89FDC2CAB1D}"/>
          </ac:spMkLst>
        </pc:spChg>
        <pc:spChg chg="add mod">
          <ac:chgData name="hassan MH" userId="84cd2103f36ef0dc" providerId="LiveId" clId="{55294343-039B-482E-BED5-75924DC255A6}" dt="2020-06-29T22:12:19.567" v="878" actId="1036"/>
          <ac:spMkLst>
            <pc:docMk/>
            <pc:sldMk cId="1055563182" sldId="280"/>
            <ac:spMk id="224" creationId="{F5D7D1E0-E8BB-4B0B-83F9-06F43DBFCE3B}"/>
          </ac:spMkLst>
        </pc:spChg>
        <pc:spChg chg="add mod">
          <ac:chgData name="hassan MH" userId="84cd2103f36ef0dc" providerId="LiveId" clId="{55294343-039B-482E-BED5-75924DC255A6}" dt="2020-06-29T22:12:19.567" v="878" actId="1036"/>
          <ac:spMkLst>
            <pc:docMk/>
            <pc:sldMk cId="1055563182" sldId="280"/>
            <ac:spMk id="225" creationId="{E2977445-943E-4F17-8C00-416A41014182}"/>
          </ac:spMkLst>
        </pc:spChg>
        <pc:spChg chg="add mod">
          <ac:chgData name="hassan MH" userId="84cd2103f36ef0dc" providerId="LiveId" clId="{55294343-039B-482E-BED5-75924DC255A6}" dt="2020-06-29T22:12:19.567" v="878" actId="1036"/>
          <ac:spMkLst>
            <pc:docMk/>
            <pc:sldMk cId="1055563182" sldId="280"/>
            <ac:spMk id="226" creationId="{1CD6045A-3648-4C81-BB0E-1BBCF9613328}"/>
          </ac:spMkLst>
        </pc:spChg>
        <pc:spChg chg="add mod">
          <ac:chgData name="hassan MH" userId="84cd2103f36ef0dc" providerId="LiveId" clId="{55294343-039B-482E-BED5-75924DC255A6}" dt="2020-06-29T22:12:19.567" v="878" actId="1036"/>
          <ac:spMkLst>
            <pc:docMk/>
            <pc:sldMk cId="1055563182" sldId="280"/>
            <ac:spMk id="227" creationId="{7FEF1FC3-9E64-40F8-B365-11F78A1232D5}"/>
          </ac:spMkLst>
        </pc:spChg>
        <pc:spChg chg="add del mod">
          <ac:chgData name="hassan MH" userId="84cd2103f36ef0dc" providerId="LiveId" clId="{55294343-039B-482E-BED5-75924DC255A6}" dt="2020-06-29T13:26:27.698" v="579" actId="478"/>
          <ac:spMkLst>
            <pc:docMk/>
            <pc:sldMk cId="1055563182" sldId="280"/>
            <ac:spMk id="228" creationId="{2FCE90D4-C3FF-4A92-B307-69DB72314ECF}"/>
          </ac:spMkLst>
        </pc:spChg>
        <pc:spChg chg="add mod">
          <ac:chgData name="hassan MH" userId="84cd2103f36ef0dc" providerId="LiveId" clId="{55294343-039B-482E-BED5-75924DC255A6}" dt="2020-06-29T22:13:21.232" v="921" actId="1036"/>
          <ac:spMkLst>
            <pc:docMk/>
            <pc:sldMk cId="1055563182" sldId="280"/>
            <ac:spMk id="229" creationId="{2B5AFF78-A040-420A-8F8C-B6113B280E77}"/>
          </ac:spMkLst>
        </pc:spChg>
        <pc:spChg chg="add mod">
          <ac:chgData name="hassan MH" userId="84cd2103f36ef0dc" providerId="LiveId" clId="{55294343-039B-482E-BED5-75924DC255A6}" dt="2020-06-29T22:12:54.944" v="912" actId="1036"/>
          <ac:spMkLst>
            <pc:docMk/>
            <pc:sldMk cId="1055563182" sldId="280"/>
            <ac:spMk id="230" creationId="{95FFDC1A-998A-4015-9EEC-5FC0DE88BBC8}"/>
          </ac:spMkLst>
        </pc:spChg>
        <pc:spChg chg="add mod">
          <ac:chgData name="hassan MH" userId="84cd2103f36ef0dc" providerId="LiveId" clId="{55294343-039B-482E-BED5-75924DC255A6}" dt="2020-06-29T22:13:01.377" v="918" actId="1036"/>
          <ac:spMkLst>
            <pc:docMk/>
            <pc:sldMk cId="1055563182" sldId="280"/>
            <ac:spMk id="231" creationId="{397A9DB4-5DE2-4516-AE19-65596F582537}"/>
          </ac:spMkLst>
        </pc:spChg>
        <pc:spChg chg="add mod">
          <ac:chgData name="hassan MH" userId="84cd2103f36ef0dc" providerId="LiveId" clId="{55294343-039B-482E-BED5-75924DC255A6}" dt="2020-06-29T22:13:01.377" v="918" actId="1036"/>
          <ac:spMkLst>
            <pc:docMk/>
            <pc:sldMk cId="1055563182" sldId="280"/>
            <ac:spMk id="232" creationId="{166328DB-FFD7-4309-B179-2D3D923ED57E}"/>
          </ac:spMkLst>
        </pc:spChg>
        <pc:spChg chg="add mod">
          <ac:chgData name="hassan MH" userId="84cd2103f36ef0dc" providerId="LiveId" clId="{55294343-039B-482E-BED5-75924DC255A6}" dt="2020-06-29T22:13:01.377" v="918" actId="1036"/>
          <ac:spMkLst>
            <pc:docMk/>
            <pc:sldMk cId="1055563182" sldId="280"/>
            <ac:spMk id="233" creationId="{AEF52A52-92A8-4B89-9B5F-509E939D5B61}"/>
          </ac:spMkLst>
        </pc:spChg>
        <pc:spChg chg="add mod">
          <ac:chgData name="hassan MH" userId="84cd2103f36ef0dc" providerId="LiveId" clId="{55294343-039B-482E-BED5-75924DC255A6}" dt="2020-06-29T22:13:01.377" v="918" actId="1036"/>
          <ac:spMkLst>
            <pc:docMk/>
            <pc:sldMk cId="1055563182" sldId="280"/>
            <ac:spMk id="234" creationId="{5AE77636-D739-4B67-A4EC-270A3EBF4766}"/>
          </ac:spMkLst>
        </pc:spChg>
        <pc:spChg chg="add mod">
          <ac:chgData name="hassan MH" userId="84cd2103f36ef0dc" providerId="LiveId" clId="{55294343-039B-482E-BED5-75924DC255A6}" dt="2020-06-29T22:12:19.567" v="878" actId="1036"/>
          <ac:spMkLst>
            <pc:docMk/>
            <pc:sldMk cId="1055563182" sldId="280"/>
            <ac:spMk id="235" creationId="{2085C880-5C10-473D-8A33-2ED83DDABA1A}"/>
          </ac:spMkLst>
        </pc:spChg>
        <pc:spChg chg="add mod">
          <ac:chgData name="hassan MH" userId="84cd2103f36ef0dc" providerId="LiveId" clId="{55294343-039B-482E-BED5-75924DC255A6}" dt="2020-06-29T22:12:19.567" v="878" actId="1036"/>
          <ac:spMkLst>
            <pc:docMk/>
            <pc:sldMk cId="1055563182" sldId="280"/>
            <ac:spMk id="236" creationId="{95E2A712-C9A5-4BAC-B26D-8457085388A1}"/>
          </ac:spMkLst>
        </pc:spChg>
        <pc:spChg chg="add mod">
          <ac:chgData name="hassan MH" userId="84cd2103f36ef0dc" providerId="LiveId" clId="{55294343-039B-482E-BED5-75924DC255A6}" dt="2020-06-29T22:12:19.567" v="878" actId="1036"/>
          <ac:spMkLst>
            <pc:docMk/>
            <pc:sldMk cId="1055563182" sldId="280"/>
            <ac:spMk id="237" creationId="{DAAC47EF-EC29-449A-8C7B-D2817322BA02}"/>
          </ac:spMkLst>
        </pc:spChg>
        <pc:grpChg chg="add mod">
          <ac:chgData name="hassan MH" userId="84cd2103f36ef0dc" providerId="LiveId" clId="{55294343-039B-482E-BED5-75924DC255A6}" dt="2020-06-29T22:13:21.232" v="921" actId="1036"/>
          <ac:grpSpMkLst>
            <pc:docMk/>
            <pc:sldMk cId="1055563182" sldId="280"/>
            <ac:grpSpMk id="15" creationId="{64658CCD-275A-4C13-9C72-66D75FE9A31E}"/>
          </ac:grpSpMkLst>
        </pc:grpChg>
        <pc:grpChg chg="del">
          <ac:chgData name="hassan MH" userId="84cd2103f36ef0dc" providerId="LiveId" clId="{55294343-039B-482E-BED5-75924DC255A6}" dt="2020-06-29T13:05:41.105" v="3" actId="478"/>
          <ac:grpSpMkLst>
            <pc:docMk/>
            <pc:sldMk cId="1055563182" sldId="280"/>
            <ac:grpSpMk id="91" creationId="{0BE3AED0-609A-4880-AF89-2E74C3633C97}"/>
          </ac:grpSpMkLst>
        </pc:grpChg>
        <pc:grpChg chg="del">
          <ac:chgData name="hassan MH" userId="84cd2103f36ef0dc" providerId="LiveId" clId="{55294343-039B-482E-BED5-75924DC255A6}" dt="2020-06-29T13:05:41.105" v="3" actId="478"/>
          <ac:grpSpMkLst>
            <pc:docMk/>
            <pc:sldMk cId="1055563182" sldId="280"/>
            <ac:grpSpMk id="100" creationId="{A7BB8CED-6271-481F-9C0F-ED79C7349F75}"/>
          </ac:grpSpMkLst>
        </pc:grpChg>
        <pc:grpChg chg="del">
          <ac:chgData name="hassan MH" userId="84cd2103f36ef0dc" providerId="LiveId" clId="{55294343-039B-482E-BED5-75924DC255A6}" dt="2020-06-29T13:05:41.105" v="3" actId="478"/>
          <ac:grpSpMkLst>
            <pc:docMk/>
            <pc:sldMk cId="1055563182" sldId="280"/>
            <ac:grpSpMk id="163" creationId="{DE3B8494-CE95-46AA-AF0B-5CD5AA1CFEE8}"/>
          </ac:grpSpMkLst>
        </pc:grpChg>
        <pc:grpChg chg="del">
          <ac:chgData name="hassan MH" userId="84cd2103f36ef0dc" providerId="LiveId" clId="{55294343-039B-482E-BED5-75924DC255A6}" dt="2020-06-29T13:05:41.105" v="3" actId="478"/>
          <ac:grpSpMkLst>
            <pc:docMk/>
            <pc:sldMk cId="1055563182" sldId="280"/>
            <ac:grpSpMk id="166" creationId="{D08613E8-43DC-4424-8FF2-A485537B000B}"/>
          </ac:grpSpMkLst>
        </pc:grpChg>
        <pc:picChg chg="del">
          <ac:chgData name="hassan MH" userId="84cd2103f36ef0dc" providerId="LiveId" clId="{55294343-039B-482E-BED5-75924DC255A6}" dt="2020-06-29T13:05:41.105" v="3" actId="478"/>
          <ac:picMkLst>
            <pc:docMk/>
            <pc:sldMk cId="1055563182" sldId="280"/>
            <ac:picMk id="2" creationId="{BCB54B9E-CEEB-4948-8179-E06FFB4867B8}"/>
          </ac:picMkLst>
        </pc:picChg>
        <pc:picChg chg="add del mod">
          <ac:chgData name="hassan MH" userId="84cd2103f36ef0dc" providerId="LiveId" clId="{55294343-039B-482E-BED5-75924DC255A6}" dt="2020-06-29T13:30:04.537" v="710" actId="478"/>
          <ac:picMkLst>
            <pc:docMk/>
            <pc:sldMk cId="1055563182" sldId="280"/>
            <ac:picMk id="3" creationId="{D97530D5-4A12-4E8F-BF5A-DE65BB377C43}"/>
          </ac:picMkLst>
        </pc:picChg>
        <pc:picChg chg="add mod">
          <ac:chgData name="hassan MH" userId="84cd2103f36ef0dc" providerId="LiveId" clId="{55294343-039B-482E-BED5-75924DC255A6}" dt="2020-06-29T22:13:01.377" v="918" actId="1036"/>
          <ac:picMkLst>
            <pc:docMk/>
            <pc:sldMk cId="1055563182" sldId="280"/>
            <ac:picMk id="9" creationId="{0458BF87-72E1-4A7E-82FA-4C81FD1684EB}"/>
          </ac:picMkLst>
        </pc:picChg>
        <pc:picChg chg="add mod">
          <ac:chgData name="hassan MH" userId="84cd2103f36ef0dc" providerId="LiveId" clId="{55294343-039B-482E-BED5-75924DC255A6}" dt="2020-06-29T22:11:36.132" v="849" actId="1035"/>
          <ac:picMkLst>
            <pc:docMk/>
            <pc:sldMk cId="1055563182" sldId="280"/>
            <ac:picMk id="10" creationId="{D929802C-CBED-4E57-B09D-04FC70B8C5C8}"/>
          </ac:picMkLst>
        </pc:picChg>
        <pc:picChg chg="add del mod">
          <ac:chgData name="hassan MH" userId="84cd2103f36ef0dc" providerId="LiveId" clId="{55294343-039B-482E-BED5-75924DC255A6}" dt="2020-06-29T13:10:46.958" v="64"/>
          <ac:picMkLst>
            <pc:docMk/>
            <pc:sldMk cId="1055563182" sldId="280"/>
            <ac:picMk id="11" creationId="{68D5616F-82A6-4ABF-ABDD-FE06E1A6A594}"/>
          </ac:picMkLst>
        </pc:picChg>
        <pc:picChg chg="add del mod">
          <ac:chgData name="hassan MH" userId="84cd2103f36ef0dc" providerId="LiveId" clId="{55294343-039B-482E-BED5-75924DC255A6}" dt="2020-06-29T13:11:23.795" v="66"/>
          <ac:picMkLst>
            <pc:docMk/>
            <pc:sldMk cId="1055563182" sldId="280"/>
            <ac:picMk id="12" creationId="{7DDF7C15-72E4-4CD7-9A59-52BBEDE032C1}"/>
          </ac:picMkLst>
        </pc:picChg>
        <pc:picChg chg="add mod ord">
          <ac:chgData name="hassan MH" userId="84cd2103f36ef0dc" providerId="LiveId" clId="{55294343-039B-482E-BED5-75924DC255A6}" dt="2020-06-29T13:11:56.697" v="74" actId="164"/>
          <ac:picMkLst>
            <pc:docMk/>
            <pc:sldMk cId="1055563182" sldId="280"/>
            <ac:picMk id="13" creationId="{54A54016-5B4F-4CFE-8164-7D53EDE56101}"/>
          </ac:picMkLst>
        </pc:picChg>
        <pc:picChg chg="add mod">
          <ac:chgData name="hassan MH" userId="84cd2103f36ef0dc" providerId="LiveId" clId="{55294343-039B-482E-BED5-75924DC255A6}" dt="2020-06-29T13:11:56.697" v="74" actId="164"/>
          <ac:picMkLst>
            <pc:docMk/>
            <pc:sldMk cId="1055563182" sldId="280"/>
            <ac:picMk id="14" creationId="{B9E4A8B2-4B63-49FD-9625-B0401371A4B2}"/>
          </ac:picMkLst>
        </pc:picChg>
        <pc:picChg chg="add mod">
          <ac:chgData name="hassan MH" userId="84cd2103f36ef0dc" providerId="LiveId" clId="{55294343-039B-482E-BED5-75924DC255A6}" dt="2020-06-29T22:11:27.149" v="838" actId="1035"/>
          <ac:picMkLst>
            <pc:docMk/>
            <pc:sldMk cId="1055563182" sldId="280"/>
            <ac:picMk id="16" creationId="{6ECF6777-BBFE-4155-ACDD-6053E37EDBF6}"/>
          </ac:picMkLst>
        </pc:picChg>
        <pc:picChg chg="add mod">
          <ac:chgData name="hassan MH" userId="84cd2103f36ef0dc" providerId="LiveId" clId="{55294343-039B-482E-BED5-75924DC255A6}" dt="2020-06-29T22:11:27.149" v="838" actId="1035"/>
          <ac:picMkLst>
            <pc:docMk/>
            <pc:sldMk cId="1055563182" sldId="280"/>
            <ac:picMk id="17" creationId="{0D0A17AD-DAAB-4F5B-8E51-01A08CEDE0EE}"/>
          </ac:picMkLst>
        </pc:picChg>
        <pc:picChg chg="add mod">
          <ac:chgData name="hassan MH" userId="84cd2103f36ef0dc" providerId="LiveId" clId="{55294343-039B-482E-BED5-75924DC255A6}" dt="2020-06-29T22:11:27.149" v="838" actId="1035"/>
          <ac:picMkLst>
            <pc:docMk/>
            <pc:sldMk cId="1055563182" sldId="280"/>
            <ac:picMk id="18" creationId="{BEECF395-24F9-440E-8A58-A892E771C3BA}"/>
          </ac:picMkLst>
        </pc:picChg>
        <pc:cxnChg chg="add mod">
          <ac:chgData name="hassan MH" userId="84cd2103f36ef0dc" providerId="LiveId" clId="{55294343-039B-482E-BED5-75924DC255A6}" dt="2020-06-29T22:13:01.377" v="918" actId="1036"/>
          <ac:cxnSpMkLst>
            <pc:docMk/>
            <pc:sldMk cId="1055563182" sldId="280"/>
            <ac:cxnSpMk id="5" creationId="{429CCCCF-367B-475F-8FF6-C06EDD85C3C2}"/>
          </ac:cxnSpMkLst>
        </pc:cxnChg>
        <pc:cxnChg chg="add mod">
          <ac:chgData name="hassan MH" userId="84cd2103f36ef0dc" providerId="LiveId" clId="{55294343-039B-482E-BED5-75924DC255A6}" dt="2020-06-29T22:11:36.132" v="849" actId="1035"/>
          <ac:cxnSpMkLst>
            <pc:docMk/>
            <pc:sldMk cId="1055563182" sldId="280"/>
            <ac:cxnSpMk id="86" creationId="{AF85A11F-5863-4A55-BA01-29760E57ED9E}"/>
          </ac:cxnSpMkLst>
        </pc:cxnChg>
        <pc:cxnChg chg="add mod">
          <ac:chgData name="hassan MH" userId="84cd2103f36ef0dc" providerId="LiveId" clId="{55294343-039B-482E-BED5-75924DC255A6}" dt="2020-06-29T22:13:21.232" v="921" actId="1036"/>
          <ac:cxnSpMkLst>
            <pc:docMk/>
            <pc:sldMk cId="1055563182" sldId="280"/>
            <ac:cxnSpMk id="87" creationId="{5CED3A48-5264-4A90-A69A-64B079A16B03}"/>
          </ac:cxnSpMkLst>
        </pc:cxnChg>
        <pc:cxnChg chg="add mod">
          <ac:chgData name="hassan MH" userId="84cd2103f36ef0dc" providerId="LiveId" clId="{55294343-039B-482E-BED5-75924DC255A6}" dt="2020-06-29T22:11:27.149" v="838" actId="1035"/>
          <ac:cxnSpMkLst>
            <pc:docMk/>
            <pc:sldMk cId="1055563182" sldId="280"/>
            <ac:cxnSpMk id="88" creationId="{9C6ECB38-9D43-492E-AB48-B9CEFA45AFDB}"/>
          </ac:cxnSpMkLst>
        </pc:cxnChg>
        <pc:cxnChg chg="add mod">
          <ac:chgData name="hassan MH" userId="84cd2103f36ef0dc" providerId="LiveId" clId="{55294343-039B-482E-BED5-75924DC255A6}" dt="2020-06-29T22:11:27.149" v="838" actId="1035"/>
          <ac:cxnSpMkLst>
            <pc:docMk/>
            <pc:sldMk cId="1055563182" sldId="280"/>
            <ac:cxnSpMk id="133" creationId="{66E721E6-B1CF-4328-886E-08DDA6DB171E}"/>
          </ac:cxnSpMkLst>
        </pc:cxnChg>
        <pc:cxnChg chg="add mod">
          <ac:chgData name="hassan MH" userId="84cd2103f36ef0dc" providerId="LiveId" clId="{55294343-039B-482E-BED5-75924DC255A6}" dt="2020-06-29T22:13:27.027" v="922" actId="14100"/>
          <ac:cxnSpMkLst>
            <pc:docMk/>
            <pc:sldMk cId="1055563182" sldId="280"/>
            <ac:cxnSpMk id="134" creationId="{EAF385DF-E644-43D7-98DC-AAC8A6EB02D5}"/>
          </ac:cxnSpMkLst>
        </pc:cxnChg>
      </pc:sldChg>
    </pc:docChg>
  </pc:docChgLst>
  <pc:docChgLst>
    <pc:chgData name="hassan MH" userId="84cd2103f36ef0dc" providerId="LiveId" clId="{6A2E6461-F0C6-4C9E-836D-976D60DC22CC}"/>
    <pc:docChg chg="custSel addSld modSld sldOrd modMainMaster">
      <pc:chgData name="hassan MH" userId="84cd2103f36ef0dc" providerId="LiveId" clId="{6A2E6461-F0C6-4C9E-836D-976D60DC22CC}" dt="2022-06-28T11:08:44.232" v="4"/>
      <pc:docMkLst>
        <pc:docMk/>
      </pc:docMkLst>
      <pc:sldChg chg="setBg">
        <pc:chgData name="hassan MH" userId="84cd2103f36ef0dc" providerId="LiveId" clId="{6A2E6461-F0C6-4C9E-836D-976D60DC22CC}" dt="2022-06-28T11:08:44.232" v="4"/>
        <pc:sldMkLst>
          <pc:docMk/>
          <pc:sldMk cId="3240627720" sldId="318"/>
        </pc:sldMkLst>
      </pc:sldChg>
      <pc:sldChg chg="new ord">
        <pc:chgData name="hassan MH" userId="84cd2103f36ef0dc" providerId="LiveId" clId="{6A2E6461-F0C6-4C9E-836D-976D60DC22CC}" dt="2022-06-28T11:08:10.425" v="2"/>
        <pc:sldMkLst>
          <pc:docMk/>
          <pc:sldMk cId="1352927862" sldId="469"/>
        </pc:sldMkLst>
      </pc:sldChg>
      <pc:sldMasterChg chg="delSp mod">
        <pc:chgData name="hassan MH" userId="84cd2103f36ef0dc" providerId="LiveId" clId="{6A2E6461-F0C6-4C9E-836D-976D60DC22CC}" dt="2022-06-28T11:08:22.964" v="3" actId="478"/>
        <pc:sldMasterMkLst>
          <pc:docMk/>
          <pc:sldMasterMk cId="1999553112" sldId="2147483684"/>
        </pc:sldMasterMkLst>
        <pc:spChg chg="del">
          <ac:chgData name="hassan MH" userId="84cd2103f36ef0dc" providerId="LiveId" clId="{6A2E6461-F0C6-4C9E-836D-976D60DC22CC}" dt="2022-06-28T11:08:22.964" v="3" actId="478"/>
          <ac:spMkLst>
            <pc:docMk/>
            <pc:sldMasterMk cId="1999553112" sldId="2147483684"/>
            <ac:spMk id="8" creationId="{ED269C2B-01A5-1290-0069-012798C639AB}"/>
          </ac:spMkLst>
        </pc:spChg>
        <pc:spChg chg="del">
          <ac:chgData name="hassan MH" userId="84cd2103f36ef0dc" providerId="LiveId" clId="{6A2E6461-F0C6-4C9E-836D-976D60DC22CC}" dt="2022-06-28T11:08:22.964" v="3" actId="478"/>
          <ac:spMkLst>
            <pc:docMk/>
            <pc:sldMasterMk cId="1999553112" sldId="2147483684"/>
            <ac:spMk id="9" creationId="{6F854D8A-3769-97C4-C800-3ECE02D3FD79}"/>
          </ac:spMkLst>
        </pc:spChg>
        <pc:spChg chg="del">
          <ac:chgData name="hassan MH" userId="84cd2103f36ef0dc" providerId="LiveId" clId="{6A2E6461-F0C6-4C9E-836D-976D60DC22CC}" dt="2022-06-28T11:08:22.964" v="3" actId="478"/>
          <ac:spMkLst>
            <pc:docMk/>
            <pc:sldMasterMk cId="1999553112" sldId="2147483684"/>
            <ac:spMk id="10" creationId="{D8A9E05D-A931-F54F-B936-284251BAED83}"/>
          </ac:spMkLst>
        </pc:spChg>
        <pc:spChg chg="del">
          <ac:chgData name="hassan MH" userId="84cd2103f36ef0dc" providerId="LiveId" clId="{6A2E6461-F0C6-4C9E-836D-976D60DC22CC}" dt="2022-06-28T11:08:22.964" v="3" actId="478"/>
          <ac:spMkLst>
            <pc:docMk/>
            <pc:sldMasterMk cId="1999553112" sldId="2147483684"/>
            <ac:spMk id="12" creationId="{05A9EC99-03AE-5AE1-748C-BEBEB308F2F5}"/>
          </ac:spMkLst>
        </pc:spChg>
        <pc:spChg chg="del">
          <ac:chgData name="hassan MH" userId="84cd2103f36ef0dc" providerId="LiveId" clId="{6A2E6461-F0C6-4C9E-836D-976D60DC22CC}" dt="2022-06-28T11:08:22.964" v="3" actId="478"/>
          <ac:spMkLst>
            <pc:docMk/>
            <pc:sldMasterMk cId="1999553112" sldId="2147483684"/>
            <ac:spMk id="13" creationId="{4090DFD0-DC92-F609-3EB8-DD09D1003F68}"/>
          </ac:spMkLst>
        </pc:spChg>
        <pc:spChg chg="del">
          <ac:chgData name="hassan MH" userId="84cd2103f36ef0dc" providerId="LiveId" clId="{6A2E6461-F0C6-4C9E-836D-976D60DC22CC}" dt="2022-06-28T11:08:22.964" v="3" actId="478"/>
          <ac:spMkLst>
            <pc:docMk/>
            <pc:sldMasterMk cId="1999553112" sldId="2147483684"/>
            <ac:spMk id="14" creationId="{2A287DE6-A0D6-41EA-945E-872180F38F82}"/>
          </ac:spMkLst>
        </pc:spChg>
      </pc:sldMasterChg>
    </pc:docChg>
  </pc:docChgLst>
  <pc:docChgLst>
    <pc:chgData name="hassan MH" userId="84cd2103f36ef0dc" providerId="LiveId" clId="{59E95559-264B-425D-9C77-1A597323C061}"/>
    <pc:docChg chg="addSld delSld modSld modMainMaster">
      <pc:chgData name="hassan MH" userId="84cd2103f36ef0dc" providerId="LiveId" clId="{59E95559-264B-425D-9C77-1A597323C061}" dt="2022-04-21T11:06:47.497" v="3"/>
      <pc:docMkLst>
        <pc:docMk/>
      </pc:docMkLst>
      <pc:sldChg chg="modNotesTx">
        <pc:chgData name="hassan MH" userId="84cd2103f36ef0dc" providerId="LiveId" clId="{59E95559-264B-425D-9C77-1A597323C061}" dt="2022-04-21T11:06:47.497" v="3"/>
        <pc:sldMkLst>
          <pc:docMk/>
          <pc:sldMk cId="1906547679" sldId="281"/>
        </pc:sldMkLst>
      </pc:sldChg>
      <pc:sldChg chg="add del setBg">
        <pc:chgData name="hassan MH" userId="84cd2103f36ef0dc" providerId="LiveId" clId="{59E95559-264B-425D-9C77-1A597323C061}" dt="2022-04-21T11:05:02.903" v="1"/>
        <pc:sldMkLst>
          <pc:docMk/>
          <pc:sldMk cId="1487315265" sldId="316"/>
        </pc:sldMkLst>
      </pc:sldChg>
      <pc:sldMasterChg chg="addSp modSp">
        <pc:chgData name="hassan MH" userId="84cd2103f36ef0dc" providerId="LiveId" clId="{59E95559-264B-425D-9C77-1A597323C061}" dt="2022-04-21T11:06:03.146" v="2"/>
        <pc:sldMasterMkLst>
          <pc:docMk/>
          <pc:sldMasterMk cId="1999553112" sldId="2147483684"/>
        </pc:sldMasterMkLst>
        <pc:spChg chg="add mod">
          <ac:chgData name="hassan MH" userId="84cd2103f36ef0dc" providerId="LiveId" clId="{59E95559-264B-425D-9C77-1A597323C061}" dt="2022-04-21T11:06:03.146" v="2"/>
          <ac:spMkLst>
            <pc:docMk/>
            <pc:sldMasterMk cId="1999553112" sldId="2147483684"/>
            <ac:spMk id="7" creationId="{DE2B2F99-C92C-4529-AC6C-B676F1AE1D72}"/>
          </ac:spMkLst>
        </pc:spChg>
      </pc:sldMasterChg>
    </pc:docChg>
  </pc:docChgLst>
  <pc:docChgLst>
    <pc:chgData name="hassan MH" userId="84cd2103f36ef0dc" providerId="LiveId" clId="{AAE74A20-8704-4AB7-9C4B-AE3F22FEC13C}"/>
    <pc:docChg chg="undo redo custSel addSld delSld modSld sldOrd modMainMaster">
      <pc:chgData name="hassan MH" userId="84cd2103f36ef0dc" providerId="LiveId" clId="{AAE74A20-8704-4AB7-9C4B-AE3F22FEC13C}" dt="2020-06-13T17:37:28.902" v="3588" actId="20577"/>
      <pc:docMkLst>
        <pc:docMk/>
      </pc:docMkLst>
      <pc:sldChg chg="addSp delSp modSp new mod ord setBg">
        <pc:chgData name="hassan MH" userId="84cd2103f36ef0dc" providerId="LiveId" clId="{AAE74A20-8704-4AB7-9C4B-AE3F22FEC13C}" dt="2020-06-13T16:52:20.898" v="2760" actId="108"/>
        <pc:sldMkLst>
          <pc:docMk/>
          <pc:sldMk cId="2408779425" sldId="256"/>
        </pc:sldMkLst>
        <pc:spChg chg="del">
          <ac:chgData name="hassan MH" userId="84cd2103f36ef0dc" providerId="LiveId" clId="{AAE74A20-8704-4AB7-9C4B-AE3F22FEC13C}" dt="2020-06-12T12:56:10.014" v="1" actId="478"/>
          <ac:spMkLst>
            <pc:docMk/>
            <pc:sldMk cId="2408779425" sldId="256"/>
            <ac:spMk id="2" creationId="{62473CC8-E5D1-4D1E-A89F-334650DE12A6}"/>
          </ac:spMkLst>
        </pc:spChg>
        <pc:spChg chg="del">
          <ac:chgData name="hassan MH" userId="84cd2103f36ef0dc" providerId="LiveId" clId="{AAE74A20-8704-4AB7-9C4B-AE3F22FEC13C}" dt="2020-06-12T12:56:10.014" v="1" actId="478"/>
          <ac:spMkLst>
            <pc:docMk/>
            <pc:sldMk cId="2408779425" sldId="256"/>
            <ac:spMk id="3" creationId="{8E5E7C8E-C32D-4CBD-AA11-6B36B5AB0C3D}"/>
          </ac:spMkLst>
        </pc:spChg>
        <pc:spChg chg="add del">
          <ac:chgData name="hassan MH" userId="84cd2103f36ef0dc" providerId="LiveId" clId="{AAE74A20-8704-4AB7-9C4B-AE3F22FEC13C}" dt="2020-06-13T12:04:48.645" v="211" actId="478"/>
          <ac:spMkLst>
            <pc:docMk/>
            <pc:sldMk cId="2408779425" sldId="256"/>
            <ac:spMk id="4" creationId="{E3294B85-D487-4918-8D2E-E115DE91C403}"/>
          </ac:spMkLst>
        </pc:spChg>
        <pc:spChg chg="add del mod">
          <ac:chgData name="hassan MH" userId="84cd2103f36ef0dc" providerId="LiveId" clId="{AAE74A20-8704-4AB7-9C4B-AE3F22FEC13C}" dt="2020-06-13T13:42:13.875" v="2096" actId="478"/>
          <ac:spMkLst>
            <pc:docMk/>
            <pc:sldMk cId="2408779425" sldId="256"/>
            <ac:spMk id="8" creationId="{71FC109E-F43A-4F66-A6CD-759D4C14875C}"/>
          </ac:spMkLst>
        </pc:spChg>
        <pc:spChg chg="add mod">
          <ac:chgData name="hassan MH" userId="84cd2103f36ef0dc" providerId="LiveId" clId="{AAE74A20-8704-4AB7-9C4B-AE3F22FEC13C}" dt="2020-06-13T13:42:43.343" v="2104" actId="1076"/>
          <ac:spMkLst>
            <pc:docMk/>
            <pc:sldMk cId="2408779425" sldId="256"/>
            <ac:spMk id="9" creationId="{0E3400A7-4BD6-47F8-8D5D-F9CC10B027AB}"/>
          </ac:spMkLst>
        </pc:spChg>
        <pc:spChg chg="add del mod">
          <ac:chgData name="hassan MH" userId="84cd2103f36ef0dc" providerId="LiveId" clId="{AAE74A20-8704-4AB7-9C4B-AE3F22FEC13C}" dt="2020-06-13T12:12:22.438" v="433" actId="478"/>
          <ac:spMkLst>
            <pc:docMk/>
            <pc:sldMk cId="2408779425" sldId="256"/>
            <ac:spMk id="10" creationId="{AD5B9AC4-95AE-47F3-BDFE-218F05EB4A23}"/>
          </ac:spMkLst>
        </pc:spChg>
        <pc:spChg chg="add del mod">
          <ac:chgData name="hassan MH" userId="84cd2103f36ef0dc" providerId="LiveId" clId="{AAE74A20-8704-4AB7-9C4B-AE3F22FEC13C}" dt="2020-06-13T13:42:17.500" v="2097" actId="478"/>
          <ac:spMkLst>
            <pc:docMk/>
            <pc:sldMk cId="2408779425" sldId="256"/>
            <ac:spMk id="11" creationId="{83B5AE5D-1B73-428D-A5B6-1C3A71B42702}"/>
          </ac:spMkLst>
        </pc:spChg>
        <pc:spChg chg="mod">
          <ac:chgData name="hassan MH" userId="84cd2103f36ef0dc" providerId="LiveId" clId="{AAE74A20-8704-4AB7-9C4B-AE3F22FEC13C}" dt="2020-06-13T13:42:23.435" v="2099"/>
          <ac:spMkLst>
            <pc:docMk/>
            <pc:sldMk cId="2408779425" sldId="256"/>
            <ac:spMk id="14" creationId="{2F854E08-DBD4-4C5F-A65C-59BD7DE54CCB}"/>
          </ac:spMkLst>
        </pc:spChg>
        <pc:spChg chg="mod">
          <ac:chgData name="hassan MH" userId="84cd2103f36ef0dc" providerId="LiveId" clId="{AAE74A20-8704-4AB7-9C4B-AE3F22FEC13C}" dt="2020-06-13T13:42:23.435" v="2099"/>
          <ac:spMkLst>
            <pc:docMk/>
            <pc:sldMk cId="2408779425" sldId="256"/>
            <ac:spMk id="16" creationId="{7CC98D81-915E-4828-934A-1A46E1A7F74C}"/>
          </ac:spMkLst>
        </pc:spChg>
        <pc:spChg chg="mod">
          <ac:chgData name="hassan MH" userId="84cd2103f36ef0dc" providerId="LiveId" clId="{AAE74A20-8704-4AB7-9C4B-AE3F22FEC13C}" dt="2020-06-13T13:42:23.435" v="2099"/>
          <ac:spMkLst>
            <pc:docMk/>
            <pc:sldMk cId="2408779425" sldId="256"/>
            <ac:spMk id="17" creationId="{B2EE7B8B-01C5-48EB-883F-93E589FE6D98}"/>
          </ac:spMkLst>
        </pc:spChg>
        <pc:spChg chg="mod">
          <ac:chgData name="hassan MH" userId="84cd2103f36ef0dc" providerId="LiveId" clId="{AAE74A20-8704-4AB7-9C4B-AE3F22FEC13C}" dt="2020-06-13T13:42:23.435" v="2099"/>
          <ac:spMkLst>
            <pc:docMk/>
            <pc:sldMk cId="2408779425" sldId="256"/>
            <ac:spMk id="18" creationId="{92512586-F8E3-487C-904A-FE5B64899669}"/>
          </ac:spMkLst>
        </pc:spChg>
        <pc:spChg chg="mod">
          <ac:chgData name="hassan MH" userId="84cd2103f36ef0dc" providerId="LiveId" clId="{AAE74A20-8704-4AB7-9C4B-AE3F22FEC13C}" dt="2020-06-13T13:42:23.435" v="2099"/>
          <ac:spMkLst>
            <pc:docMk/>
            <pc:sldMk cId="2408779425" sldId="256"/>
            <ac:spMk id="19" creationId="{2B01F5EE-30D4-4909-B377-4A72101E11E6}"/>
          </ac:spMkLst>
        </pc:spChg>
        <pc:spChg chg="mod">
          <ac:chgData name="hassan MH" userId="84cd2103f36ef0dc" providerId="LiveId" clId="{AAE74A20-8704-4AB7-9C4B-AE3F22FEC13C}" dt="2020-06-13T13:42:23.435" v="2099"/>
          <ac:spMkLst>
            <pc:docMk/>
            <pc:sldMk cId="2408779425" sldId="256"/>
            <ac:spMk id="20" creationId="{79EB3640-C376-4436-96F8-E1D714C5B54C}"/>
          </ac:spMkLst>
        </pc:spChg>
        <pc:spChg chg="mod">
          <ac:chgData name="hassan MH" userId="84cd2103f36ef0dc" providerId="LiveId" clId="{AAE74A20-8704-4AB7-9C4B-AE3F22FEC13C}" dt="2020-06-13T13:42:23.435" v="2099"/>
          <ac:spMkLst>
            <pc:docMk/>
            <pc:sldMk cId="2408779425" sldId="256"/>
            <ac:spMk id="21" creationId="{9615D0CA-2C1F-4F1A-A603-8885A47307AE}"/>
          </ac:spMkLst>
        </pc:spChg>
        <pc:spChg chg="add mod">
          <ac:chgData name="hassan MH" userId="84cd2103f36ef0dc" providerId="LiveId" clId="{AAE74A20-8704-4AB7-9C4B-AE3F22FEC13C}" dt="2020-06-13T16:52:20.898" v="2760" actId="108"/>
          <ac:spMkLst>
            <pc:docMk/>
            <pc:sldMk cId="2408779425" sldId="256"/>
            <ac:spMk id="22" creationId="{7D32129B-A496-496B-8653-BD47D3786D29}"/>
          </ac:spMkLst>
        </pc:spChg>
        <pc:spChg chg="add mod">
          <ac:chgData name="hassan MH" userId="84cd2103f36ef0dc" providerId="LiveId" clId="{AAE74A20-8704-4AB7-9C4B-AE3F22FEC13C}" dt="2020-06-13T16:52:20.586" v="2758" actId="1076"/>
          <ac:spMkLst>
            <pc:docMk/>
            <pc:sldMk cId="2408779425" sldId="256"/>
            <ac:spMk id="23" creationId="{6A8B170A-1D90-4322-A593-9AF930441763}"/>
          </ac:spMkLst>
        </pc:spChg>
        <pc:spChg chg="add mod">
          <ac:chgData name="hassan MH" userId="84cd2103f36ef0dc" providerId="LiveId" clId="{AAE74A20-8704-4AB7-9C4B-AE3F22FEC13C}" dt="2020-06-13T16:51:04.824" v="2734"/>
          <ac:spMkLst>
            <pc:docMk/>
            <pc:sldMk cId="2408779425" sldId="256"/>
            <ac:spMk id="24" creationId="{1643B7AF-2C14-498F-8D17-30400AAE64ED}"/>
          </ac:spMkLst>
        </pc:spChg>
        <pc:grpChg chg="add mod ord">
          <ac:chgData name="hassan MH" userId="84cd2103f36ef0dc" providerId="LiveId" clId="{AAE74A20-8704-4AB7-9C4B-AE3F22FEC13C}" dt="2020-06-13T13:42:38.063" v="2102" actId="196"/>
          <ac:grpSpMkLst>
            <pc:docMk/>
            <pc:sldMk cId="2408779425" sldId="256"/>
            <ac:grpSpMk id="13" creationId="{95A9589F-CF7A-49D6-AC5F-0974AD735342}"/>
          </ac:grpSpMkLst>
        </pc:grpChg>
        <pc:grpChg chg="mod">
          <ac:chgData name="hassan MH" userId="84cd2103f36ef0dc" providerId="LiveId" clId="{AAE74A20-8704-4AB7-9C4B-AE3F22FEC13C}" dt="2020-06-13T13:42:23.435" v="2099"/>
          <ac:grpSpMkLst>
            <pc:docMk/>
            <pc:sldMk cId="2408779425" sldId="256"/>
            <ac:grpSpMk id="15" creationId="{0B93D24F-99EE-4E58-9585-97D1EAD6FC5A}"/>
          </ac:grpSpMkLst>
        </pc:grpChg>
        <pc:picChg chg="add del mod">
          <ac:chgData name="hassan MH" userId="84cd2103f36ef0dc" providerId="LiveId" clId="{AAE74A20-8704-4AB7-9C4B-AE3F22FEC13C}" dt="2020-06-13T12:06:34.570" v="262" actId="478"/>
          <ac:picMkLst>
            <pc:docMk/>
            <pc:sldMk cId="2408779425" sldId="256"/>
            <ac:picMk id="2" creationId="{A25412D0-D087-4143-A1D3-310FBDC52FDE}"/>
          </ac:picMkLst>
        </pc:picChg>
        <pc:picChg chg="add del">
          <ac:chgData name="hassan MH" userId="84cd2103f36ef0dc" providerId="LiveId" clId="{AAE74A20-8704-4AB7-9C4B-AE3F22FEC13C}" dt="2020-06-13T11:43:15.927" v="3" actId="478"/>
          <ac:picMkLst>
            <pc:docMk/>
            <pc:sldMk cId="2408779425" sldId="256"/>
            <ac:picMk id="2" creationId="{DC0D9D70-91A2-4088-9A5B-31A149B80C71}"/>
          </ac:picMkLst>
        </pc:picChg>
        <pc:picChg chg="add del">
          <ac:chgData name="hassan MH" userId="84cd2103f36ef0dc" providerId="LiveId" clId="{AAE74A20-8704-4AB7-9C4B-AE3F22FEC13C}" dt="2020-06-13T11:43:54.263" v="6" actId="478"/>
          <ac:picMkLst>
            <pc:docMk/>
            <pc:sldMk cId="2408779425" sldId="256"/>
            <ac:picMk id="3" creationId="{3CCF0B61-771E-422F-BED9-38BBF05C880F}"/>
          </ac:picMkLst>
        </pc:picChg>
        <pc:picChg chg="add del mod">
          <ac:chgData name="hassan MH" userId="84cd2103f36ef0dc" providerId="LiveId" clId="{AAE74A20-8704-4AB7-9C4B-AE3F22FEC13C}" dt="2020-06-13T12:03:41.751" v="195" actId="478"/>
          <ac:picMkLst>
            <pc:docMk/>
            <pc:sldMk cId="2408779425" sldId="256"/>
            <ac:picMk id="3" creationId="{7B32487D-8564-4394-BC16-EEC02866071B}"/>
          </ac:picMkLst>
        </pc:picChg>
        <pc:picChg chg="add del mod">
          <ac:chgData name="hassan MH" userId="84cd2103f36ef0dc" providerId="LiveId" clId="{AAE74A20-8704-4AB7-9C4B-AE3F22FEC13C}" dt="2020-06-13T11:44:14.534" v="10" actId="478"/>
          <ac:picMkLst>
            <pc:docMk/>
            <pc:sldMk cId="2408779425" sldId="256"/>
            <ac:picMk id="4" creationId="{7FB48641-E6A1-41D5-B670-27761E7CD750}"/>
          </ac:picMkLst>
        </pc:picChg>
        <pc:picChg chg="add del">
          <ac:chgData name="hassan MH" userId="84cd2103f36ef0dc" providerId="LiveId" clId="{AAE74A20-8704-4AB7-9C4B-AE3F22FEC13C}" dt="2020-06-13T11:44:33.815" v="12"/>
          <ac:picMkLst>
            <pc:docMk/>
            <pc:sldMk cId="2408779425" sldId="256"/>
            <ac:picMk id="5" creationId="{3485C13E-DF50-457A-9DBE-D21F6C78258B}"/>
          </ac:picMkLst>
        </pc:picChg>
        <pc:picChg chg="add mod">
          <ac:chgData name="hassan MH" userId="84cd2103f36ef0dc" providerId="LiveId" clId="{AAE74A20-8704-4AB7-9C4B-AE3F22FEC13C}" dt="2020-06-13T13:42:40.472" v="2103" actId="1076"/>
          <ac:picMkLst>
            <pc:docMk/>
            <pc:sldMk cId="2408779425" sldId="256"/>
            <ac:picMk id="5" creationId="{E3F721D4-A421-43EA-8D25-FB8ED09398E8}"/>
          </ac:picMkLst>
        </pc:picChg>
        <pc:picChg chg="add del mod">
          <ac:chgData name="hassan MH" userId="84cd2103f36ef0dc" providerId="LiveId" clId="{AAE74A20-8704-4AB7-9C4B-AE3F22FEC13C}" dt="2020-06-13T13:42:06.490" v="2095" actId="478"/>
          <ac:picMkLst>
            <pc:docMk/>
            <pc:sldMk cId="2408779425" sldId="256"/>
            <ac:picMk id="6" creationId="{434E67EE-42CB-4169-9C6D-8811F3988D4A}"/>
          </ac:picMkLst>
        </pc:picChg>
        <pc:picChg chg="add mod ord">
          <ac:chgData name="hassan MH" userId="84cd2103f36ef0dc" providerId="LiveId" clId="{AAE74A20-8704-4AB7-9C4B-AE3F22FEC13C}" dt="2020-06-13T13:42:43.343" v="2104" actId="1076"/>
          <ac:picMkLst>
            <pc:docMk/>
            <pc:sldMk cId="2408779425" sldId="256"/>
            <ac:picMk id="7" creationId="{2036926B-5F3C-4266-ABAC-0E911104EE6A}"/>
          </ac:picMkLst>
        </pc:picChg>
        <pc:picChg chg="add del">
          <ac:chgData name="hassan MH" userId="84cd2103f36ef0dc" providerId="LiveId" clId="{AAE74A20-8704-4AB7-9C4B-AE3F22FEC13C}" dt="2020-06-13T12:27:22.141" v="926" actId="21"/>
          <ac:picMkLst>
            <pc:docMk/>
            <pc:sldMk cId="2408779425" sldId="256"/>
            <ac:picMk id="12" creationId="{4581347E-81B6-49E1-8AEB-F542D6ACB2E1}"/>
          </ac:picMkLst>
        </pc:picChg>
      </pc:sldChg>
      <pc:sldChg chg="addSp delSp modSp new mod ord setBg">
        <pc:chgData name="hassan MH" userId="84cd2103f36ef0dc" providerId="LiveId" clId="{AAE74A20-8704-4AB7-9C4B-AE3F22FEC13C}" dt="2020-06-13T16:51:04.824" v="2734"/>
        <pc:sldMkLst>
          <pc:docMk/>
          <pc:sldMk cId="520535237" sldId="257"/>
        </pc:sldMkLst>
        <pc:spChg chg="del">
          <ac:chgData name="hassan MH" userId="84cd2103f36ef0dc" providerId="LiveId" clId="{AAE74A20-8704-4AB7-9C4B-AE3F22FEC13C}" dt="2020-06-13T12:13:03.278" v="465" actId="478"/>
          <ac:spMkLst>
            <pc:docMk/>
            <pc:sldMk cId="520535237" sldId="257"/>
            <ac:spMk id="2" creationId="{502F36D7-8F08-4DE9-9A0C-6DAE117D1B0D}"/>
          </ac:spMkLst>
        </pc:spChg>
        <pc:spChg chg="del">
          <ac:chgData name="hassan MH" userId="84cd2103f36ef0dc" providerId="LiveId" clId="{AAE74A20-8704-4AB7-9C4B-AE3F22FEC13C}" dt="2020-06-13T12:13:03.278" v="465" actId="478"/>
          <ac:spMkLst>
            <pc:docMk/>
            <pc:sldMk cId="520535237" sldId="257"/>
            <ac:spMk id="3" creationId="{060BB463-5118-47FA-A9DD-7FDF4C9B24BD}"/>
          </ac:spMkLst>
        </pc:spChg>
        <pc:spChg chg="add mod">
          <ac:chgData name="hassan MH" userId="84cd2103f36ef0dc" providerId="LiveId" clId="{AAE74A20-8704-4AB7-9C4B-AE3F22FEC13C}" dt="2020-06-13T12:43:30.211" v="1315" actId="207"/>
          <ac:spMkLst>
            <pc:docMk/>
            <pc:sldMk cId="520535237" sldId="257"/>
            <ac:spMk id="4" creationId="{49CA7A20-B63C-40B0-B9CE-1F6AAD987B2D}"/>
          </ac:spMkLst>
        </pc:spChg>
        <pc:spChg chg="add mod topLvl">
          <ac:chgData name="hassan MH" userId="84cd2103f36ef0dc" providerId="LiveId" clId="{AAE74A20-8704-4AB7-9C4B-AE3F22FEC13C}" dt="2020-06-13T16:43:42.062" v="2645" actId="404"/>
          <ac:spMkLst>
            <pc:docMk/>
            <pc:sldMk cId="520535237" sldId="257"/>
            <ac:spMk id="9" creationId="{2A202183-3A37-4C95-988F-4A8446EC5DDB}"/>
          </ac:spMkLst>
        </pc:spChg>
        <pc:spChg chg="add mod topLvl">
          <ac:chgData name="hassan MH" userId="84cd2103f36ef0dc" providerId="LiveId" clId="{AAE74A20-8704-4AB7-9C4B-AE3F22FEC13C}" dt="2020-06-13T16:43:42.062" v="2645" actId="404"/>
          <ac:spMkLst>
            <pc:docMk/>
            <pc:sldMk cId="520535237" sldId="257"/>
            <ac:spMk id="10" creationId="{CF444A64-F9C0-4294-9B1B-12FC95D689BC}"/>
          </ac:spMkLst>
        </pc:spChg>
        <pc:spChg chg="add mod topLvl">
          <ac:chgData name="hassan MH" userId="84cd2103f36ef0dc" providerId="LiveId" clId="{AAE74A20-8704-4AB7-9C4B-AE3F22FEC13C}" dt="2020-06-13T16:43:42.062" v="2645" actId="404"/>
          <ac:spMkLst>
            <pc:docMk/>
            <pc:sldMk cId="520535237" sldId="257"/>
            <ac:spMk id="11" creationId="{98390ECD-F0B6-4E32-9229-BA7A4D2B2012}"/>
          </ac:spMkLst>
        </pc:spChg>
        <pc:spChg chg="add mod topLvl">
          <ac:chgData name="hassan MH" userId="84cd2103f36ef0dc" providerId="LiveId" clId="{AAE74A20-8704-4AB7-9C4B-AE3F22FEC13C}" dt="2020-06-13T16:43:42.062" v="2645" actId="404"/>
          <ac:spMkLst>
            <pc:docMk/>
            <pc:sldMk cId="520535237" sldId="257"/>
            <ac:spMk id="12" creationId="{3586941F-1EEA-451E-BD89-22807BD17925}"/>
          </ac:spMkLst>
        </pc:spChg>
        <pc:spChg chg="add mod topLvl">
          <ac:chgData name="hassan MH" userId="84cd2103f36ef0dc" providerId="LiveId" clId="{AAE74A20-8704-4AB7-9C4B-AE3F22FEC13C}" dt="2020-06-13T16:43:42.062" v="2645" actId="404"/>
          <ac:spMkLst>
            <pc:docMk/>
            <pc:sldMk cId="520535237" sldId="257"/>
            <ac:spMk id="13" creationId="{304161FD-CE9C-470F-8616-725997464927}"/>
          </ac:spMkLst>
        </pc:spChg>
        <pc:spChg chg="add mod topLvl">
          <ac:chgData name="hassan MH" userId="84cd2103f36ef0dc" providerId="LiveId" clId="{AAE74A20-8704-4AB7-9C4B-AE3F22FEC13C}" dt="2020-06-13T16:43:42.062" v="2645" actId="404"/>
          <ac:spMkLst>
            <pc:docMk/>
            <pc:sldMk cId="520535237" sldId="257"/>
            <ac:spMk id="14" creationId="{71BBB46F-D0E7-4AB1-84A8-06E37903DBA8}"/>
          </ac:spMkLst>
        </pc:spChg>
        <pc:spChg chg="add del">
          <ac:chgData name="hassan MH" userId="84cd2103f36ef0dc" providerId="LiveId" clId="{AAE74A20-8704-4AB7-9C4B-AE3F22FEC13C}" dt="2020-06-13T12:22:33.707" v="716" actId="478"/>
          <ac:spMkLst>
            <pc:docMk/>
            <pc:sldMk cId="520535237" sldId="257"/>
            <ac:spMk id="18" creationId="{D4CD4404-3CB0-46AB-ABBC-6CADB36A9629}"/>
          </ac:spMkLst>
        </pc:spChg>
        <pc:spChg chg="add mod ord">
          <ac:chgData name="hassan MH" userId="84cd2103f36ef0dc" providerId="LiveId" clId="{AAE74A20-8704-4AB7-9C4B-AE3F22FEC13C}" dt="2020-06-13T12:30:18.551" v="1015" actId="1076"/>
          <ac:spMkLst>
            <pc:docMk/>
            <pc:sldMk cId="520535237" sldId="257"/>
            <ac:spMk id="19" creationId="{ED25D2FA-5B09-42F7-82AC-C3045A6274B5}"/>
          </ac:spMkLst>
        </pc:spChg>
        <pc:spChg chg="add mod ord">
          <ac:chgData name="hassan MH" userId="84cd2103f36ef0dc" providerId="LiveId" clId="{AAE74A20-8704-4AB7-9C4B-AE3F22FEC13C}" dt="2020-06-13T16:51:04.824" v="2734"/>
          <ac:spMkLst>
            <pc:docMk/>
            <pc:sldMk cId="520535237" sldId="257"/>
            <ac:spMk id="23" creationId="{29333C96-713F-4405-88E4-5FF14FAC678E}"/>
          </ac:spMkLst>
        </pc:spChg>
        <pc:spChg chg="add mod">
          <ac:chgData name="hassan MH" userId="84cd2103f36ef0dc" providerId="LiveId" clId="{AAE74A20-8704-4AB7-9C4B-AE3F22FEC13C}" dt="2020-06-13T16:43:27.281" v="2641" actId="14100"/>
          <ac:spMkLst>
            <pc:docMk/>
            <pc:sldMk cId="520535237" sldId="257"/>
            <ac:spMk id="24" creationId="{D10B9DB9-F405-4E0B-BB41-DB6FF6F361AF}"/>
          </ac:spMkLst>
        </pc:spChg>
        <pc:spChg chg="add mod">
          <ac:chgData name="hassan MH" userId="84cd2103f36ef0dc" providerId="LiveId" clId="{AAE74A20-8704-4AB7-9C4B-AE3F22FEC13C}" dt="2020-06-13T16:51:04.824" v="2734"/>
          <ac:spMkLst>
            <pc:docMk/>
            <pc:sldMk cId="520535237" sldId="257"/>
            <ac:spMk id="25" creationId="{A374FBF0-1A62-4760-84E8-161D9BE42A3C}"/>
          </ac:spMkLst>
        </pc:spChg>
        <pc:spChg chg="add mod">
          <ac:chgData name="hassan MH" userId="84cd2103f36ef0dc" providerId="LiveId" clId="{AAE74A20-8704-4AB7-9C4B-AE3F22FEC13C}" dt="2020-06-13T16:51:04.824" v="2734"/>
          <ac:spMkLst>
            <pc:docMk/>
            <pc:sldMk cId="520535237" sldId="257"/>
            <ac:spMk id="26" creationId="{8166E300-8C30-47B3-B8AA-B27D3787246B}"/>
          </ac:spMkLst>
        </pc:spChg>
        <pc:spChg chg="add mod">
          <ac:chgData name="hassan MH" userId="84cd2103f36ef0dc" providerId="LiveId" clId="{AAE74A20-8704-4AB7-9C4B-AE3F22FEC13C}" dt="2020-06-13T16:43:29.187" v="2642" actId="14100"/>
          <ac:spMkLst>
            <pc:docMk/>
            <pc:sldMk cId="520535237" sldId="257"/>
            <ac:spMk id="27" creationId="{787A4931-5A7A-4B05-9C6D-7FF5929F91BE}"/>
          </ac:spMkLst>
        </pc:spChg>
        <pc:spChg chg="add mod">
          <ac:chgData name="hassan MH" userId="84cd2103f36ef0dc" providerId="LiveId" clId="{AAE74A20-8704-4AB7-9C4B-AE3F22FEC13C}" dt="2020-06-13T12:29:49.682" v="1010" actId="121"/>
          <ac:spMkLst>
            <pc:docMk/>
            <pc:sldMk cId="520535237" sldId="257"/>
            <ac:spMk id="28" creationId="{C5629687-CBEE-4E76-B047-961A68170E9C}"/>
          </ac:spMkLst>
        </pc:spChg>
        <pc:spChg chg="mod">
          <ac:chgData name="hassan MH" userId="84cd2103f36ef0dc" providerId="LiveId" clId="{AAE74A20-8704-4AB7-9C4B-AE3F22FEC13C}" dt="2020-06-13T12:30:02.277" v="1011" actId="27803"/>
          <ac:spMkLst>
            <pc:docMk/>
            <pc:sldMk cId="520535237" sldId="257"/>
            <ac:spMk id="30" creationId="{EF9C4709-91F8-4753-AEC8-E2C39F413B6B}"/>
          </ac:spMkLst>
        </pc:spChg>
        <pc:spChg chg="mod">
          <ac:chgData name="hassan MH" userId="84cd2103f36ef0dc" providerId="LiveId" clId="{AAE74A20-8704-4AB7-9C4B-AE3F22FEC13C}" dt="2020-06-13T12:30:02.277" v="1011" actId="27803"/>
          <ac:spMkLst>
            <pc:docMk/>
            <pc:sldMk cId="520535237" sldId="257"/>
            <ac:spMk id="31" creationId="{9FBF73A1-DF0E-4925-9328-FB7ED14059BD}"/>
          </ac:spMkLst>
        </pc:spChg>
        <pc:spChg chg="mod">
          <ac:chgData name="hassan MH" userId="84cd2103f36ef0dc" providerId="LiveId" clId="{AAE74A20-8704-4AB7-9C4B-AE3F22FEC13C}" dt="2020-06-13T12:30:02.277" v="1011" actId="27803"/>
          <ac:spMkLst>
            <pc:docMk/>
            <pc:sldMk cId="520535237" sldId="257"/>
            <ac:spMk id="32" creationId="{5C0F3922-2619-42FF-A9CC-0B93110EFA70}"/>
          </ac:spMkLst>
        </pc:spChg>
        <pc:spChg chg="mod">
          <ac:chgData name="hassan MH" userId="84cd2103f36ef0dc" providerId="LiveId" clId="{AAE74A20-8704-4AB7-9C4B-AE3F22FEC13C}" dt="2020-06-13T12:30:02.277" v="1011" actId="27803"/>
          <ac:spMkLst>
            <pc:docMk/>
            <pc:sldMk cId="520535237" sldId="257"/>
            <ac:spMk id="33" creationId="{EB8A3380-2EB2-45D8-86CD-DDD3412F0409}"/>
          </ac:spMkLst>
        </pc:spChg>
        <pc:spChg chg="mod">
          <ac:chgData name="hassan MH" userId="84cd2103f36ef0dc" providerId="LiveId" clId="{AAE74A20-8704-4AB7-9C4B-AE3F22FEC13C}" dt="2020-06-13T12:30:02.277" v="1011" actId="27803"/>
          <ac:spMkLst>
            <pc:docMk/>
            <pc:sldMk cId="520535237" sldId="257"/>
            <ac:spMk id="34" creationId="{ECABCBB8-3195-4D38-AF4E-B69AC838D3FA}"/>
          </ac:spMkLst>
        </pc:spChg>
        <pc:spChg chg="mod">
          <ac:chgData name="hassan MH" userId="84cd2103f36ef0dc" providerId="LiveId" clId="{AAE74A20-8704-4AB7-9C4B-AE3F22FEC13C}" dt="2020-06-13T12:30:02.277" v="1011" actId="27803"/>
          <ac:spMkLst>
            <pc:docMk/>
            <pc:sldMk cId="520535237" sldId="257"/>
            <ac:spMk id="35" creationId="{B4AF5008-CBD0-4124-8342-EEF99849D86C}"/>
          </ac:spMkLst>
        </pc:spChg>
        <pc:spChg chg="add mod ord">
          <ac:chgData name="hassan MH" userId="84cd2103f36ef0dc" providerId="LiveId" clId="{AAE74A20-8704-4AB7-9C4B-AE3F22FEC13C}" dt="2020-06-13T12:32:27.449" v="1074" actId="167"/>
          <ac:spMkLst>
            <pc:docMk/>
            <pc:sldMk cId="520535237" sldId="257"/>
            <ac:spMk id="38" creationId="{35A9FA5C-C0B0-4517-B68E-32E679ECB824}"/>
          </ac:spMkLst>
        </pc:spChg>
        <pc:spChg chg="add del mod">
          <ac:chgData name="hassan MH" userId="84cd2103f36ef0dc" providerId="LiveId" clId="{AAE74A20-8704-4AB7-9C4B-AE3F22FEC13C}" dt="2020-06-13T12:40:21.321" v="1140"/>
          <ac:spMkLst>
            <pc:docMk/>
            <pc:sldMk cId="520535237" sldId="257"/>
            <ac:spMk id="39" creationId="{FC149877-F31D-49FF-8F05-0816A2FB7B4C}"/>
          </ac:spMkLst>
        </pc:spChg>
        <pc:grpChg chg="add del mod ord">
          <ac:chgData name="hassan MH" userId="84cd2103f36ef0dc" providerId="LiveId" clId="{AAE74A20-8704-4AB7-9C4B-AE3F22FEC13C}" dt="2020-06-13T12:28:19.351" v="954" actId="165"/>
          <ac:grpSpMkLst>
            <pc:docMk/>
            <pc:sldMk cId="520535237" sldId="257"/>
            <ac:grpSpMk id="15" creationId="{7834C5E9-C234-4CBF-8C0C-0988E8B3F985}"/>
          </ac:grpSpMkLst>
        </pc:grpChg>
        <pc:grpChg chg="mod">
          <ac:chgData name="hassan MH" userId="84cd2103f36ef0dc" providerId="LiveId" clId="{AAE74A20-8704-4AB7-9C4B-AE3F22FEC13C}" dt="2020-06-13T12:30:22.455" v="1016" actId="688"/>
          <ac:grpSpMkLst>
            <pc:docMk/>
            <pc:sldMk cId="520535237" sldId="257"/>
            <ac:grpSpMk id="29" creationId="{6D676D0C-55CE-4657-9E3B-C6C1AE1FD093}"/>
          </ac:grpSpMkLst>
        </pc:grpChg>
        <pc:picChg chg="add del mod">
          <ac:chgData name="hassan MH" userId="84cd2103f36ef0dc" providerId="LiveId" clId="{AAE74A20-8704-4AB7-9C4B-AE3F22FEC13C}" dt="2020-06-13T12:20:07.078" v="680" actId="478"/>
          <ac:picMkLst>
            <pc:docMk/>
            <pc:sldMk cId="520535237" sldId="257"/>
            <ac:picMk id="5" creationId="{5989B8F8-74A1-4A80-9BD4-C382F3A53090}"/>
          </ac:picMkLst>
        </pc:picChg>
        <pc:picChg chg="add del mod">
          <ac:chgData name="hassan MH" userId="84cd2103f36ef0dc" providerId="LiveId" clId="{AAE74A20-8704-4AB7-9C4B-AE3F22FEC13C}" dt="2020-06-13T12:45:31.789" v="1373" actId="478"/>
          <ac:picMkLst>
            <pc:docMk/>
            <pc:sldMk cId="520535237" sldId="257"/>
            <ac:picMk id="6" creationId="{30BB92AE-3B5A-439D-B489-FDA836592459}"/>
          </ac:picMkLst>
        </pc:picChg>
        <pc:picChg chg="add del mod">
          <ac:chgData name="hassan MH" userId="84cd2103f36ef0dc" providerId="LiveId" clId="{AAE74A20-8704-4AB7-9C4B-AE3F22FEC13C}" dt="2020-06-13T12:19:46.770" v="676" actId="478"/>
          <ac:picMkLst>
            <pc:docMk/>
            <pc:sldMk cId="520535237" sldId="257"/>
            <ac:picMk id="8" creationId="{8FB97ADB-D432-4E21-9DB7-C3DF293453A3}"/>
          </ac:picMkLst>
        </pc:picChg>
        <pc:picChg chg="add del mod ord">
          <ac:chgData name="hassan MH" userId="84cd2103f36ef0dc" providerId="LiveId" clId="{AAE74A20-8704-4AB7-9C4B-AE3F22FEC13C}" dt="2020-06-13T12:24:34.485" v="776" actId="478"/>
          <ac:picMkLst>
            <pc:docMk/>
            <pc:sldMk cId="520535237" sldId="257"/>
            <ac:picMk id="20" creationId="{E62EB006-7370-4E18-BB5F-453FD8785583}"/>
          </ac:picMkLst>
        </pc:picChg>
        <pc:picChg chg="add del mod">
          <ac:chgData name="hassan MH" userId="84cd2103f36ef0dc" providerId="LiveId" clId="{AAE74A20-8704-4AB7-9C4B-AE3F22FEC13C}" dt="2020-06-13T12:26:41.154" v="924" actId="478"/>
          <ac:picMkLst>
            <pc:docMk/>
            <pc:sldMk cId="520535237" sldId="257"/>
            <ac:picMk id="21" creationId="{9B8747DA-C733-4EB6-AD6A-1E0C8EE7B6F1}"/>
          </ac:picMkLst>
        </pc:picChg>
        <pc:picChg chg="add del mod">
          <ac:chgData name="hassan MH" userId="84cd2103f36ef0dc" providerId="LiveId" clId="{AAE74A20-8704-4AB7-9C4B-AE3F22FEC13C}" dt="2020-06-13T12:30:02.277" v="1011" actId="27803"/>
          <ac:picMkLst>
            <pc:docMk/>
            <pc:sldMk cId="520535237" sldId="257"/>
            <ac:picMk id="22" creationId="{6D676D0C-55CE-4657-9E3B-C6C1AE1FD093}"/>
          </ac:picMkLst>
        </pc:picChg>
        <pc:picChg chg="add del mod">
          <ac:chgData name="hassan MH" userId="84cd2103f36ef0dc" providerId="LiveId" clId="{AAE74A20-8704-4AB7-9C4B-AE3F22FEC13C}" dt="2020-06-13T12:31:58.542" v="1024" actId="478"/>
          <ac:picMkLst>
            <pc:docMk/>
            <pc:sldMk cId="520535237" sldId="257"/>
            <ac:picMk id="37" creationId="{F8AFFDAB-87A7-4C42-9E5C-46090AC76BE8}"/>
          </ac:picMkLst>
        </pc:picChg>
        <pc:picChg chg="add del">
          <ac:chgData name="hassan MH" userId="84cd2103f36ef0dc" providerId="LiveId" clId="{AAE74A20-8704-4AB7-9C4B-AE3F22FEC13C}" dt="2020-06-13T12:40:28.912" v="1142"/>
          <ac:picMkLst>
            <pc:docMk/>
            <pc:sldMk cId="520535237" sldId="257"/>
            <ac:picMk id="40" creationId="{6E428E49-CDDE-4448-9053-549A987CAAC8}"/>
          </ac:picMkLst>
        </pc:picChg>
        <pc:picChg chg="add mod ord">
          <ac:chgData name="hassan MH" userId="84cd2103f36ef0dc" providerId="LiveId" clId="{AAE74A20-8704-4AB7-9C4B-AE3F22FEC13C}" dt="2020-06-13T12:42:14.059" v="1161" actId="1076"/>
          <ac:picMkLst>
            <pc:docMk/>
            <pc:sldMk cId="520535237" sldId="257"/>
            <ac:picMk id="41" creationId="{934E4231-9E84-4A28-9E9A-98601E7F8B87}"/>
          </ac:picMkLst>
        </pc:picChg>
        <pc:picChg chg="add mod">
          <ac:chgData name="hassan MH" userId="84cd2103f36ef0dc" providerId="LiveId" clId="{AAE74A20-8704-4AB7-9C4B-AE3F22FEC13C}" dt="2020-06-13T12:40:44.251" v="1148" actId="1076"/>
          <ac:picMkLst>
            <pc:docMk/>
            <pc:sldMk cId="520535237" sldId="257"/>
            <ac:picMk id="42" creationId="{70F7B137-9377-4232-93AA-C857EA818B77}"/>
          </ac:picMkLst>
        </pc:picChg>
        <pc:picChg chg="add del mod">
          <ac:chgData name="hassan MH" userId="84cd2103f36ef0dc" providerId="LiveId" clId="{AAE74A20-8704-4AB7-9C4B-AE3F22FEC13C}" dt="2020-06-13T12:44:10.331" v="1319" actId="478"/>
          <ac:picMkLst>
            <pc:docMk/>
            <pc:sldMk cId="520535237" sldId="257"/>
            <ac:picMk id="43" creationId="{5B821902-9844-4458-92EB-BBE630CCC746}"/>
          </ac:picMkLst>
        </pc:picChg>
        <pc:picChg chg="add mod">
          <ac:chgData name="hassan MH" userId="84cd2103f36ef0dc" providerId="LiveId" clId="{AAE74A20-8704-4AB7-9C4B-AE3F22FEC13C}" dt="2020-06-13T12:44:51.979" v="1323" actId="1076"/>
          <ac:picMkLst>
            <pc:docMk/>
            <pc:sldMk cId="520535237" sldId="257"/>
            <ac:picMk id="44" creationId="{21386293-ADD9-4C13-BAB7-734AF8D48755}"/>
          </ac:picMkLst>
        </pc:picChg>
        <pc:cxnChg chg="add del">
          <ac:chgData name="hassan MH" userId="84cd2103f36ef0dc" providerId="LiveId" clId="{AAE74A20-8704-4AB7-9C4B-AE3F22FEC13C}" dt="2020-06-13T12:22:13.770" v="714" actId="478"/>
          <ac:cxnSpMkLst>
            <pc:docMk/>
            <pc:sldMk cId="520535237" sldId="257"/>
            <ac:cxnSpMk id="17" creationId="{8D18FF71-EAD6-4036-BDD2-FB0AE753A3D5}"/>
          </ac:cxnSpMkLst>
        </pc:cxnChg>
      </pc:sldChg>
      <pc:sldChg chg="add del">
        <pc:chgData name="hassan MH" userId="84cd2103f36ef0dc" providerId="LiveId" clId="{AAE74A20-8704-4AB7-9C4B-AE3F22FEC13C}" dt="2020-06-13T11:59:47.628" v="147"/>
        <pc:sldMkLst>
          <pc:docMk/>
          <pc:sldMk cId="1073806198" sldId="257"/>
        </pc:sldMkLst>
      </pc:sldChg>
      <pc:sldChg chg="addSp delSp modSp new mod">
        <pc:chgData name="hassan MH" userId="84cd2103f36ef0dc" providerId="LiveId" clId="{AAE74A20-8704-4AB7-9C4B-AE3F22FEC13C}" dt="2020-06-13T16:52:22.587" v="2768" actId="113"/>
        <pc:sldMkLst>
          <pc:docMk/>
          <pc:sldMk cId="2225752103" sldId="258"/>
        </pc:sldMkLst>
        <pc:spChg chg="del">
          <ac:chgData name="hassan MH" userId="84cd2103f36ef0dc" providerId="LiveId" clId="{AAE74A20-8704-4AB7-9C4B-AE3F22FEC13C}" dt="2020-06-13T12:38:25.590" v="1120" actId="478"/>
          <ac:spMkLst>
            <pc:docMk/>
            <pc:sldMk cId="2225752103" sldId="258"/>
            <ac:spMk id="2" creationId="{3309BA6F-BD2F-461C-8B13-77F689E297C9}"/>
          </ac:spMkLst>
        </pc:spChg>
        <pc:spChg chg="del">
          <ac:chgData name="hassan MH" userId="84cd2103f36ef0dc" providerId="LiveId" clId="{AAE74A20-8704-4AB7-9C4B-AE3F22FEC13C}" dt="2020-06-13T12:38:25.590" v="1120" actId="478"/>
          <ac:spMkLst>
            <pc:docMk/>
            <pc:sldMk cId="2225752103" sldId="258"/>
            <ac:spMk id="3" creationId="{B2D8F78B-9713-4C80-BBEE-AEDDF5FE2155}"/>
          </ac:spMkLst>
        </pc:spChg>
        <pc:spChg chg="add mod">
          <ac:chgData name="hassan MH" userId="84cd2103f36ef0dc" providerId="LiveId" clId="{AAE74A20-8704-4AB7-9C4B-AE3F22FEC13C}" dt="2020-06-13T16:52:22.587" v="2768" actId="113"/>
          <ac:spMkLst>
            <pc:docMk/>
            <pc:sldMk cId="2225752103" sldId="258"/>
            <ac:spMk id="5" creationId="{2880EFBB-824B-4F74-A703-BB6B9830A871}"/>
          </ac:spMkLst>
        </pc:spChg>
        <pc:spChg chg="add mod">
          <ac:chgData name="hassan MH" userId="84cd2103f36ef0dc" providerId="LiveId" clId="{AAE74A20-8704-4AB7-9C4B-AE3F22FEC13C}" dt="2020-06-13T16:52:21.072" v="2761" actId="1076"/>
          <ac:spMkLst>
            <pc:docMk/>
            <pc:sldMk cId="2225752103" sldId="258"/>
            <ac:spMk id="6" creationId="{455B9EE7-F975-4C33-9B30-43CE05D86728}"/>
          </ac:spMkLst>
        </pc:spChg>
        <pc:picChg chg="add mod">
          <ac:chgData name="hassan MH" userId="84cd2103f36ef0dc" providerId="LiveId" clId="{AAE74A20-8704-4AB7-9C4B-AE3F22FEC13C}" dt="2020-06-13T12:38:37.316" v="1123" actId="14100"/>
          <ac:picMkLst>
            <pc:docMk/>
            <pc:sldMk cId="2225752103" sldId="258"/>
            <ac:picMk id="4" creationId="{2893CB29-9523-4C72-B102-C4B7AC748390}"/>
          </ac:picMkLst>
        </pc:picChg>
      </pc:sldChg>
      <pc:sldChg chg="addSp delSp modSp new mod">
        <pc:chgData name="hassan MH" userId="84cd2103f36ef0dc" providerId="LiveId" clId="{AAE74A20-8704-4AB7-9C4B-AE3F22FEC13C}" dt="2020-06-13T16:52:20.253" v="2756" actId="2711"/>
        <pc:sldMkLst>
          <pc:docMk/>
          <pc:sldMk cId="3215910232" sldId="259"/>
        </pc:sldMkLst>
        <pc:spChg chg="del">
          <ac:chgData name="hassan MH" userId="84cd2103f36ef0dc" providerId="LiveId" clId="{AAE74A20-8704-4AB7-9C4B-AE3F22FEC13C}" dt="2020-06-13T12:45:00.316" v="1325" actId="478"/>
          <ac:spMkLst>
            <pc:docMk/>
            <pc:sldMk cId="3215910232" sldId="259"/>
            <ac:spMk id="2" creationId="{67C5AB40-83D0-4538-8405-179615E0A87E}"/>
          </ac:spMkLst>
        </pc:spChg>
        <pc:spChg chg="del">
          <ac:chgData name="hassan MH" userId="84cd2103f36ef0dc" providerId="LiveId" clId="{AAE74A20-8704-4AB7-9C4B-AE3F22FEC13C}" dt="2020-06-13T12:45:00.316" v="1325" actId="478"/>
          <ac:spMkLst>
            <pc:docMk/>
            <pc:sldMk cId="3215910232" sldId="259"/>
            <ac:spMk id="3" creationId="{10918675-92C0-4C06-AC19-3AE19AE169DA}"/>
          </ac:spMkLst>
        </pc:spChg>
        <pc:spChg chg="add mod">
          <ac:chgData name="hassan MH" userId="84cd2103f36ef0dc" providerId="LiveId" clId="{AAE74A20-8704-4AB7-9C4B-AE3F22FEC13C}" dt="2020-06-13T13:05:59.912" v="1506" actId="164"/>
          <ac:spMkLst>
            <pc:docMk/>
            <pc:sldMk cId="3215910232" sldId="259"/>
            <ac:spMk id="5" creationId="{B9B59EAD-282B-4774-93D9-3F0D1286C3F3}"/>
          </ac:spMkLst>
        </pc:spChg>
        <pc:spChg chg="mod">
          <ac:chgData name="hassan MH" userId="84cd2103f36ef0dc" providerId="LiveId" clId="{AAE74A20-8704-4AB7-9C4B-AE3F22FEC13C}" dt="2020-06-13T13:01:04.356" v="1434"/>
          <ac:spMkLst>
            <pc:docMk/>
            <pc:sldMk cId="3215910232" sldId="259"/>
            <ac:spMk id="7" creationId="{CF927A9F-CAB0-4210-8D68-59214E0B721F}"/>
          </ac:spMkLst>
        </pc:spChg>
        <pc:spChg chg="mod">
          <ac:chgData name="hassan MH" userId="84cd2103f36ef0dc" providerId="LiveId" clId="{AAE74A20-8704-4AB7-9C4B-AE3F22FEC13C}" dt="2020-06-13T13:01:04.356" v="1434"/>
          <ac:spMkLst>
            <pc:docMk/>
            <pc:sldMk cId="3215910232" sldId="259"/>
            <ac:spMk id="8" creationId="{AF0D696C-73C5-48EE-8B44-B358D4227609}"/>
          </ac:spMkLst>
        </pc:spChg>
        <pc:spChg chg="mod">
          <ac:chgData name="hassan MH" userId="84cd2103f36ef0dc" providerId="LiveId" clId="{AAE74A20-8704-4AB7-9C4B-AE3F22FEC13C}" dt="2020-06-13T13:01:04.356" v="1434"/>
          <ac:spMkLst>
            <pc:docMk/>
            <pc:sldMk cId="3215910232" sldId="259"/>
            <ac:spMk id="9" creationId="{3A93E94F-3143-4E29-BDB7-886923814DBB}"/>
          </ac:spMkLst>
        </pc:spChg>
        <pc:spChg chg="mod">
          <ac:chgData name="hassan MH" userId="84cd2103f36ef0dc" providerId="LiveId" clId="{AAE74A20-8704-4AB7-9C4B-AE3F22FEC13C}" dt="2020-06-13T13:01:04.356" v="1434"/>
          <ac:spMkLst>
            <pc:docMk/>
            <pc:sldMk cId="3215910232" sldId="259"/>
            <ac:spMk id="10" creationId="{8A769653-FDBA-49D2-9DFD-F9D23ED7202C}"/>
          </ac:spMkLst>
        </pc:spChg>
        <pc:spChg chg="mod">
          <ac:chgData name="hassan MH" userId="84cd2103f36ef0dc" providerId="LiveId" clId="{AAE74A20-8704-4AB7-9C4B-AE3F22FEC13C}" dt="2020-06-13T13:01:04.356" v="1434"/>
          <ac:spMkLst>
            <pc:docMk/>
            <pc:sldMk cId="3215910232" sldId="259"/>
            <ac:spMk id="11" creationId="{1574B542-AE4A-4A86-B207-21B9610343F6}"/>
          </ac:spMkLst>
        </pc:spChg>
        <pc:spChg chg="mod">
          <ac:chgData name="hassan MH" userId="84cd2103f36ef0dc" providerId="LiveId" clId="{AAE74A20-8704-4AB7-9C4B-AE3F22FEC13C}" dt="2020-06-13T13:01:04.356" v="1434"/>
          <ac:spMkLst>
            <pc:docMk/>
            <pc:sldMk cId="3215910232" sldId="259"/>
            <ac:spMk id="12" creationId="{6C4C09E7-4BC7-4911-AF78-B5F7E9D4245B}"/>
          </ac:spMkLst>
        </pc:spChg>
        <pc:spChg chg="mod">
          <ac:chgData name="hassan MH" userId="84cd2103f36ef0dc" providerId="LiveId" clId="{AAE74A20-8704-4AB7-9C4B-AE3F22FEC13C}" dt="2020-06-13T13:01:09.310" v="1437"/>
          <ac:spMkLst>
            <pc:docMk/>
            <pc:sldMk cId="3215910232" sldId="259"/>
            <ac:spMk id="14" creationId="{C8CAA72D-CF64-48B1-A9E7-FAF9B413E5D5}"/>
          </ac:spMkLst>
        </pc:spChg>
        <pc:spChg chg="mod">
          <ac:chgData name="hassan MH" userId="84cd2103f36ef0dc" providerId="LiveId" clId="{AAE74A20-8704-4AB7-9C4B-AE3F22FEC13C}" dt="2020-06-13T13:01:09.310" v="1437"/>
          <ac:spMkLst>
            <pc:docMk/>
            <pc:sldMk cId="3215910232" sldId="259"/>
            <ac:spMk id="15" creationId="{6B0286C4-2953-46DD-B822-BE3602859D73}"/>
          </ac:spMkLst>
        </pc:spChg>
        <pc:spChg chg="mod">
          <ac:chgData name="hassan MH" userId="84cd2103f36ef0dc" providerId="LiveId" clId="{AAE74A20-8704-4AB7-9C4B-AE3F22FEC13C}" dt="2020-06-13T13:01:09.310" v="1437"/>
          <ac:spMkLst>
            <pc:docMk/>
            <pc:sldMk cId="3215910232" sldId="259"/>
            <ac:spMk id="16" creationId="{10451D68-A739-4B72-B0B5-5F11D22F1E82}"/>
          </ac:spMkLst>
        </pc:spChg>
        <pc:spChg chg="mod">
          <ac:chgData name="hassan MH" userId="84cd2103f36ef0dc" providerId="LiveId" clId="{AAE74A20-8704-4AB7-9C4B-AE3F22FEC13C}" dt="2020-06-13T13:01:09.310" v="1437"/>
          <ac:spMkLst>
            <pc:docMk/>
            <pc:sldMk cId="3215910232" sldId="259"/>
            <ac:spMk id="17" creationId="{0E9C42A0-DA49-4BDE-9CA9-014F41926F59}"/>
          </ac:spMkLst>
        </pc:spChg>
        <pc:spChg chg="mod">
          <ac:chgData name="hassan MH" userId="84cd2103f36ef0dc" providerId="LiveId" clId="{AAE74A20-8704-4AB7-9C4B-AE3F22FEC13C}" dt="2020-06-13T13:01:09.310" v="1437"/>
          <ac:spMkLst>
            <pc:docMk/>
            <pc:sldMk cId="3215910232" sldId="259"/>
            <ac:spMk id="18" creationId="{F738AAC6-B67D-48A1-8DFE-4A090E645CBF}"/>
          </ac:spMkLst>
        </pc:spChg>
        <pc:spChg chg="mod">
          <ac:chgData name="hassan MH" userId="84cd2103f36ef0dc" providerId="LiveId" clId="{AAE74A20-8704-4AB7-9C4B-AE3F22FEC13C}" dt="2020-06-13T13:01:09.310" v="1437"/>
          <ac:spMkLst>
            <pc:docMk/>
            <pc:sldMk cId="3215910232" sldId="259"/>
            <ac:spMk id="19" creationId="{792CE6D0-3BB9-4654-940C-941BCF3DF954}"/>
          </ac:spMkLst>
        </pc:spChg>
        <pc:spChg chg="mod">
          <ac:chgData name="hassan MH" userId="84cd2103f36ef0dc" providerId="LiveId" clId="{AAE74A20-8704-4AB7-9C4B-AE3F22FEC13C}" dt="2020-06-13T13:01:14.860" v="1440"/>
          <ac:spMkLst>
            <pc:docMk/>
            <pc:sldMk cId="3215910232" sldId="259"/>
            <ac:spMk id="21" creationId="{06681D1E-039B-45F3-8EDC-EEA1AEEEA081}"/>
          </ac:spMkLst>
        </pc:spChg>
        <pc:spChg chg="mod">
          <ac:chgData name="hassan MH" userId="84cd2103f36ef0dc" providerId="LiveId" clId="{AAE74A20-8704-4AB7-9C4B-AE3F22FEC13C}" dt="2020-06-13T13:01:14.860" v="1440"/>
          <ac:spMkLst>
            <pc:docMk/>
            <pc:sldMk cId="3215910232" sldId="259"/>
            <ac:spMk id="22" creationId="{189240B3-BFBA-4449-9C32-D9DD969E026F}"/>
          </ac:spMkLst>
        </pc:spChg>
        <pc:spChg chg="mod">
          <ac:chgData name="hassan MH" userId="84cd2103f36ef0dc" providerId="LiveId" clId="{AAE74A20-8704-4AB7-9C4B-AE3F22FEC13C}" dt="2020-06-13T13:01:14.860" v="1440"/>
          <ac:spMkLst>
            <pc:docMk/>
            <pc:sldMk cId="3215910232" sldId="259"/>
            <ac:spMk id="23" creationId="{AECA03F1-4F96-4FC5-B518-CDA2CF67952D}"/>
          </ac:spMkLst>
        </pc:spChg>
        <pc:spChg chg="mod">
          <ac:chgData name="hassan MH" userId="84cd2103f36ef0dc" providerId="LiveId" clId="{AAE74A20-8704-4AB7-9C4B-AE3F22FEC13C}" dt="2020-06-13T13:01:14.860" v="1440"/>
          <ac:spMkLst>
            <pc:docMk/>
            <pc:sldMk cId="3215910232" sldId="259"/>
            <ac:spMk id="24" creationId="{12024B86-BC91-4D80-8D04-CDAB893B683E}"/>
          </ac:spMkLst>
        </pc:spChg>
        <pc:spChg chg="mod">
          <ac:chgData name="hassan MH" userId="84cd2103f36ef0dc" providerId="LiveId" clId="{AAE74A20-8704-4AB7-9C4B-AE3F22FEC13C}" dt="2020-06-13T13:01:14.860" v="1440"/>
          <ac:spMkLst>
            <pc:docMk/>
            <pc:sldMk cId="3215910232" sldId="259"/>
            <ac:spMk id="25" creationId="{12F8E1C6-E8E5-4215-ADAB-F4DD8E4B488E}"/>
          </ac:spMkLst>
        </pc:spChg>
        <pc:spChg chg="mod">
          <ac:chgData name="hassan MH" userId="84cd2103f36ef0dc" providerId="LiveId" clId="{AAE74A20-8704-4AB7-9C4B-AE3F22FEC13C}" dt="2020-06-13T13:01:14.860" v="1440"/>
          <ac:spMkLst>
            <pc:docMk/>
            <pc:sldMk cId="3215910232" sldId="259"/>
            <ac:spMk id="26" creationId="{68392BDD-2054-46F8-B977-A6CAF428A40C}"/>
          </ac:spMkLst>
        </pc:spChg>
        <pc:spChg chg="add mod">
          <ac:chgData name="hassan MH" userId="84cd2103f36ef0dc" providerId="LiveId" clId="{AAE74A20-8704-4AB7-9C4B-AE3F22FEC13C}" dt="2020-06-13T16:52:20.253" v="2756" actId="2711"/>
          <ac:spMkLst>
            <pc:docMk/>
            <pc:sldMk cId="3215910232" sldId="259"/>
            <ac:spMk id="30" creationId="{E91750B4-4D63-4CEE-A421-403872AEA305}"/>
          </ac:spMkLst>
        </pc:spChg>
        <pc:spChg chg="add mod">
          <ac:chgData name="hassan MH" userId="84cd2103f36ef0dc" providerId="LiveId" clId="{AAE74A20-8704-4AB7-9C4B-AE3F22FEC13C}" dt="2020-06-13T16:52:20.140" v="2755" actId="2711"/>
          <ac:spMkLst>
            <pc:docMk/>
            <pc:sldMk cId="3215910232" sldId="259"/>
            <ac:spMk id="31" creationId="{13C77F0D-27D4-4B2E-87D4-68C1DBE19C4E}"/>
          </ac:spMkLst>
        </pc:spChg>
        <pc:grpChg chg="add mod">
          <ac:chgData name="hassan MH" userId="84cd2103f36ef0dc" providerId="LiveId" clId="{AAE74A20-8704-4AB7-9C4B-AE3F22FEC13C}" dt="2020-06-13T13:05:59.912" v="1506" actId="164"/>
          <ac:grpSpMkLst>
            <pc:docMk/>
            <pc:sldMk cId="3215910232" sldId="259"/>
            <ac:grpSpMk id="6" creationId="{A840EA21-F1BA-408B-AA93-5842824394A0}"/>
          </ac:grpSpMkLst>
        </pc:grpChg>
        <pc:grpChg chg="add mod">
          <ac:chgData name="hassan MH" userId="84cd2103f36ef0dc" providerId="LiveId" clId="{AAE74A20-8704-4AB7-9C4B-AE3F22FEC13C}" dt="2020-06-13T13:05:59.912" v="1506" actId="164"/>
          <ac:grpSpMkLst>
            <pc:docMk/>
            <pc:sldMk cId="3215910232" sldId="259"/>
            <ac:grpSpMk id="13" creationId="{14965F43-5949-49A5-B476-986C6E728645}"/>
          </ac:grpSpMkLst>
        </pc:grpChg>
        <pc:grpChg chg="add mod">
          <ac:chgData name="hassan MH" userId="84cd2103f36ef0dc" providerId="LiveId" clId="{AAE74A20-8704-4AB7-9C4B-AE3F22FEC13C}" dt="2020-06-13T13:05:59.912" v="1506" actId="164"/>
          <ac:grpSpMkLst>
            <pc:docMk/>
            <pc:sldMk cId="3215910232" sldId="259"/>
            <ac:grpSpMk id="20" creationId="{C38F8DE2-BD52-43AD-ABD1-914C3672CC1A}"/>
          </ac:grpSpMkLst>
        </pc:grpChg>
        <pc:grpChg chg="add mod">
          <ac:chgData name="hassan MH" userId="84cd2103f36ef0dc" providerId="LiveId" clId="{AAE74A20-8704-4AB7-9C4B-AE3F22FEC13C}" dt="2020-06-13T13:07:06.978" v="1520" actId="1076"/>
          <ac:grpSpMkLst>
            <pc:docMk/>
            <pc:sldMk cId="3215910232" sldId="259"/>
            <ac:grpSpMk id="29" creationId="{D2FD7C0B-0DB9-41D0-A6E0-52E1357B3FDD}"/>
          </ac:grpSpMkLst>
        </pc:grpChg>
        <pc:picChg chg="add del mod">
          <ac:chgData name="hassan MH" userId="84cd2103f36ef0dc" providerId="LiveId" clId="{AAE74A20-8704-4AB7-9C4B-AE3F22FEC13C}" dt="2020-06-13T12:53:30.975" v="1384" actId="478"/>
          <ac:picMkLst>
            <pc:docMk/>
            <pc:sldMk cId="3215910232" sldId="259"/>
            <ac:picMk id="4" creationId="{138801C4-880A-479E-89D6-07FF47ED7294}"/>
          </ac:picMkLst>
        </pc:picChg>
        <pc:picChg chg="add del">
          <ac:chgData name="hassan MH" userId="84cd2103f36ef0dc" providerId="LiveId" clId="{AAE74A20-8704-4AB7-9C4B-AE3F22FEC13C}" dt="2020-06-13T13:05:29.120" v="1497"/>
          <ac:picMkLst>
            <pc:docMk/>
            <pc:sldMk cId="3215910232" sldId="259"/>
            <ac:picMk id="27" creationId="{4BF974CF-216E-4006-B80E-885A7548B812}"/>
          </ac:picMkLst>
        </pc:picChg>
        <pc:picChg chg="add mod">
          <ac:chgData name="hassan MH" userId="84cd2103f36ef0dc" providerId="LiveId" clId="{AAE74A20-8704-4AB7-9C4B-AE3F22FEC13C}" dt="2020-06-13T13:07:06.978" v="1520" actId="1076"/>
          <ac:picMkLst>
            <pc:docMk/>
            <pc:sldMk cId="3215910232" sldId="259"/>
            <ac:picMk id="28" creationId="{4DB9A473-8123-47B5-B623-3D23C56197C4}"/>
          </ac:picMkLst>
        </pc:picChg>
      </pc:sldChg>
      <pc:sldChg chg="addSp delSp modSp new mod">
        <pc:chgData name="hassan MH" userId="84cd2103f36ef0dc" providerId="LiveId" clId="{AAE74A20-8704-4AB7-9C4B-AE3F22FEC13C}" dt="2020-06-13T16:52:19.703" v="2753" actId="2711"/>
        <pc:sldMkLst>
          <pc:docMk/>
          <pc:sldMk cId="1120218848" sldId="260"/>
        </pc:sldMkLst>
        <pc:spChg chg="del">
          <ac:chgData name="hassan MH" userId="84cd2103f36ef0dc" providerId="LiveId" clId="{AAE74A20-8704-4AB7-9C4B-AE3F22FEC13C}" dt="2020-06-13T12:55:07.036" v="1389" actId="478"/>
          <ac:spMkLst>
            <pc:docMk/>
            <pc:sldMk cId="1120218848" sldId="260"/>
            <ac:spMk id="2" creationId="{5B0C37BC-A7B0-4909-8D79-FE41EE522D18}"/>
          </ac:spMkLst>
        </pc:spChg>
        <pc:spChg chg="del">
          <ac:chgData name="hassan MH" userId="84cd2103f36ef0dc" providerId="LiveId" clId="{AAE74A20-8704-4AB7-9C4B-AE3F22FEC13C}" dt="2020-06-13T12:55:07.036" v="1389" actId="478"/>
          <ac:spMkLst>
            <pc:docMk/>
            <pc:sldMk cId="1120218848" sldId="260"/>
            <ac:spMk id="3" creationId="{47FE8DB9-0E06-45DE-9DD8-B48B676C072D}"/>
          </ac:spMkLst>
        </pc:spChg>
        <pc:spChg chg="add mod">
          <ac:chgData name="hassan MH" userId="84cd2103f36ef0dc" providerId="LiveId" clId="{AAE74A20-8704-4AB7-9C4B-AE3F22FEC13C}" dt="2020-06-13T13:06:04.933" v="1507" actId="164"/>
          <ac:spMkLst>
            <pc:docMk/>
            <pc:sldMk cId="1120218848" sldId="260"/>
            <ac:spMk id="4" creationId="{4A9C0DC5-3731-4A4B-930A-6D278109D732}"/>
          </ac:spMkLst>
        </pc:spChg>
        <pc:spChg chg="add mod">
          <ac:chgData name="hassan MH" userId="84cd2103f36ef0dc" providerId="LiveId" clId="{AAE74A20-8704-4AB7-9C4B-AE3F22FEC13C}" dt="2020-06-13T13:06:04.933" v="1507" actId="164"/>
          <ac:spMkLst>
            <pc:docMk/>
            <pc:sldMk cId="1120218848" sldId="260"/>
            <ac:spMk id="5" creationId="{3B413A94-E22F-42BF-A5D5-8DCA888519A7}"/>
          </ac:spMkLst>
        </pc:spChg>
        <pc:spChg chg="mod">
          <ac:chgData name="hassan MH" userId="84cd2103f36ef0dc" providerId="LiveId" clId="{AAE74A20-8704-4AB7-9C4B-AE3F22FEC13C}" dt="2020-06-13T13:01:18.873" v="1442"/>
          <ac:spMkLst>
            <pc:docMk/>
            <pc:sldMk cId="1120218848" sldId="260"/>
            <ac:spMk id="7" creationId="{C9B46999-7677-4514-A8CD-9C6BEFDC4F2D}"/>
          </ac:spMkLst>
        </pc:spChg>
        <pc:spChg chg="mod">
          <ac:chgData name="hassan MH" userId="84cd2103f36ef0dc" providerId="LiveId" clId="{AAE74A20-8704-4AB7-9C4B-AE3F22FEC13C}" dt="2020-06-13T13:01:18.873" v="1442"/>
          <ac:spMkLst>
            <pc:docMk/>
            <pc:sldMk cId="1120218848" sldId="260"/>
            <ac:spMk id="8" creationId="{DB42EEA5-1D22-47F5-BE20-DFB5E76D94C4}"/>
          </ac:spMkLst>
        </pc:spChg>
        <pc:spChg chg="mod">
          <ac:chgData name="hassan MH" userId="84cd2103f36ef0dc" providerId="LiveId" clId="{AAE74A20-8704-4AB7-9C4B-AE3F22FEC13C}" dt="2020-06-13T13:01:18.873" v="1442"/>
          <ac:spMkLst>
            <pc:docMk/>
            <pc:sldMk cId="1120218848" sldId="260"/>
            <ac:spMk id="9" creationId="{B8FB0811-9CDA-419B-9E98-CDB73C446F7B}"/>
          </ac:spMkLst>
        </pc:spChg>
        <pc:spChg chg="mod">
          <ac:chgData name="hassan MH" userId="84cd2103f36ef0dc" providerId="LiveId" clId="{AAE74A20-8704-4AB7-9C4B-AE3F22FEC13C}" dt="2020-06-13T13:01:18.873" v="1442"/>
          <ac:spMkLst>
            <pc:docMk/>
            <pc:sldMk cId="1120218848" sldId="260"/>
            <ac:spMk id="10" creationId="{27D4D976-9105-4997-B9D4-F08455E32B49}"/>
          </ac:spMkLst>
        </pc:spChg>
        <pc:spChg chg="mod">
          <ac:chgData name="hassan MH" userId="84cd2103f36ef0dc" providerId="LiveId" clId="{AAE74A20-8704-4AB7-9C4B-AE3F22FEC13C}" dt="2020-06-13T13:01:18.873" v="1442"/>
          <ac:spMkLst>
            <pc:docMk/>
            <pc:sldMk cId="1120218848" sldId="260"/>
            <ac:spMk id="11" creationId="{23604088-934B-491C-B808-495056A63BF9}"/>
          </ac:spMkLst>
        </pc:spChg>
        <pc:spChg chg="mod">
          <ac:chgData name="hassan MH" userId="84cd2103f36ef0dc" providerId="LiveId" clId="{AAE74A20-8704-4AB7-9C4B-AE3F22FEC13C}" dt="2020-06-13T13:01:18.873" v="1442"/>
          <ac:spMkLst>
            <pc:docMk/>
            <pc:sldMk cId="1120218848" sldId="260"/>
            <ac:spMk id="12" creationId="{87269DAC-A2C1-4FD8-B61D-C9B1580AD42A}"/>
          </ac:spMkLst>
        </pc:spChg>
        <pc:spChg chg="mod">
          <ac:chgData name="hassan MH" userId="84cd2103f36ef0dc" providerId="LiveId" clId="{AAE74A20-8704-4AB7-9C4B-AE3F22FEC13C}" dt="2020-06-13T13:01:22.708" v="1444"/>
          <ac:spMkLst>
            <pc:docMk/>
            <pc:sldMk cId="1120218848" sldId="260"/>
            <ac:spMk id="14" creationId="{BCBD4EC0-CFD6-4145-AB66-458DA630AE06}"/>
          </ac:spMkLst>
        </pc:spChg>
        <pc:spChg chg="mod">
          <ac:chgData name="hassan MH" userId="84cd2103f36ef0dc" providerId="LiveId" clId="{AAE74A20-8704-4AB7-9C4B-AE3F22FEC13C}" dt="2020-06-13T13:01:22.708" v="1444"/>
          <ac:spMkLst>
            <pc:docMk/>
            <pc:sldMk cId="1120218848" sldId="260"/>
            <ac:spMk id="15" creationId="{5F8BF2DA-530A-431B-94EB-FED302E6411A}"/>
          </ac:spMkLst>
        </pc:spChg>
        <pc:spChg chg="mod">
          <ac:chgData name="hassan MH" userId="84cd2103f36ef0dc" providerId="LiveId" clId="{AAE74A20-8704-4AB7-9C4B-AE3F22FEC13C}" dt="2020-06-13T13:01:22.708" v="1444"/>
          <ac:spMkLst>
            <pc:docMk/>
            <pc:sldMk cId="1120218848" sldId="260"/>
            <ac:spMk id="16" creationId="{7408FE79-A0E9-44D0-B3DD-CC9BEE3B7C02}"/>
          </ac:spMkLst>
        </pc:spChg>
        <pc:spChg chg="mod">
          <ac:chgData name="hassan MH" userId="84cd2103f36ef0dc" providerId="LiveId" clId="{AAE74A20-8704-4AB7-9C4B-AE3F22FEC13C}" dt="2020-06-13T13:01:22.708" v="1444"/>
          <ac:spMkLst>
            <pc:docMk/>
            <pc:sldMk cId="1120218848" sldId="260"/>
            <ac:spMk id="17" creationId="{FA38F1DF-C5C5-47F8-8915-B81447779182}"/>
          </ac:spMkLst>
        </pc:spChg>
        <pc:spChg chg="mod">
          <ac:chgData name="hassan MH" userId="84cd2103f36ef0dc" providerId="LiveId" clId="{AAE74A20-8704-4AB7-9C4B-AE3F22FEC13C}" dt="2020-06-13T13:01:22.708" v="1444"/>
          <ac:spMkLst>
            <pc:docMk/>
            <pc:sldMk cId="1120218848" sldId="260"/>
            <ac:spMk id="18" creationId="{3DC457AC-05FC-4C95-94E3-F3F9B5C79838}"/>
          </ac:spMkLst>
        </pc:spChg>
        <pc:spChg chg="mod">
          <ac:chgData name="hassan MH" userId="84cd2103f36ef0dc" providerId="LiveId" clId="{AAE74A20-8704-4AB7-9C4B-AE3F22FEC13C}" dt="2020-06-13T13:01:22.708" v="1444"/>
          <ac:spMkLst>
            <pc:docMk/>
            <pc:sldMk cId="1120218848" sldId="260"/>
            <ac:spMk id="19" creationId="{90BF9F96-5DFA-467B-9572-960509CA520A}"/>
          </ac:spMkLst>
        </pc:spChg>
        <pc:spChg chg="add mod">
          <ac:chgData name="hassan MH" userId="84cd2103f36ef0dc" providerId="LiveId" clId="{AAE74A20-8704-4AB7-9C4B-AE3F22FEC13C}" dt="2020-06-13T13:10:01.520" v="1601" actId="1076"/>
          <ac:spMkLst>
            <pc:docMk/>
            <pc:sldMk cId="1120218848" sldId="260"/>
            <ac:spMk id="22" creationId="{9B5B43AF-C1BC-47D5-B44E-D041BBE4EC8C}"/>
          </ac:spMkLst>
        </pc:spChg>
        <pc:spChg chg="add mod">
          <ac:chgData name="hassan MH" userId="84cd2103f36ef0dc" providerId="LiveId" clId="{AAE74A20-8704-4AB7-9C4B-AE3F22FEC13C}" dt="2020-06-13T16:52:19.703" v="2753" actId="2711"/>
          <ac:spMkLst>
            <pc:docMk/>
            <pc:sldMk cId="1120218848" sldId="260"/>
            <ac:spMk id="23" creationId="{F11B1E35-691C-476E-913F-2F63D930F251}"/>
          </ac:spMkLst>
        </pc:spChg>
        <pc:spChg chg="add mod">
          <ac:chgData name="hassan MH" userId="84cd2103f36ef0dc" providerId="LiveId" clId="{AAE74A20-8704-4AB7-9C4B-AE3F22FEC13C}" dt="2020-06-13T16:51:49.512" v="2748" actId="2711"/>
          <ac:spMkLst>
            <pc:docMk/>
            <pc:sldMk cId="1120218848" sldId="260"/>
            <ac:spMk id="24" creationId="{64DF9D74-8B03-4B35-8835-16ACE45FF3CC}"/>
          </ac:spMkLst>
        </pc:spChg>
        <pc:grpChg chg="add mod">
          <ac:chgData name="hassan MH" userId="84cd2103f36ef0dc" providerId="LiveId" clId="{AAE74A20-8704-4AB7-9C4B-AE3F22FEC13C}" dt="2020-06-13T13:06:04.933" v="1507" actId="164"/>
          <ac:grpSpMkLst>
            <pc:docMk/>
            <pc:sldMk cId="1120218848" sldId="260"/>
            <ac:grpSpMk id="6" creationId="{99A5B13A-8606-4875-84D7-11B7280D1928}"/>
          </ac:grpSpMkLst>
        </pc:grpChg>
        <pc:grpChg chg="add mod">
          <ac:chgData name="hassan MH" userId="84cd2103f36ef0dc" providerId="LiveId" clId="{AAE74A20-8704-4AB7-9C4B-AE3F22FEC13C}" dt="2020-06-13T13:06:04.933" v="1507" actId="164"/>
          <ac:grpSpMkLst>
            <pc:docMk/>
            <pc:sldMk cId="1120218848" sldId="260"/>
            <ac:grpSpMk id="13" creationId="{567A6D26-FFB9-4229-8046-8426026895DE}"/>
          </ac:grpSpMkLst>
        </pc:grpChg>
        <pc:grpChg chg="add mod">
          <ac:chgData name="hassan MH" userId="84cd2103f36ef0dc" providerId="LiveId" clId="{AAE74A20-8704-4AB7-9C4B-AE3F22FEC13C}" dt="2020-06-13T13:06:04.933" v="1507" actId="164"/>
          <ac:grpSpMkLst>
            <pc:docMk/>
            <pc:sldMk cId="1120218848" sldId="260"/>
            <ac:grpSpMk id="20" creationId="{317663C0-E060-40F4-9ED0-0E06BDD1F6E8}"/>
          </ac:grpSpMkLst>
        </pc:grpChg>
        <pc:grpChg chg="add mod">
          <ac:chgData name="hassan MH" userId="84cd2103f36ef0dc" providerId="LiveId" clId="{AAE74A20-8704-4AB7-9C4B-AE3F22FEC13C}" dt="2020-06-13T13:11:15.513" v="1618" actId="14100"/>
          <ac:grpSpMkLst>
            <pc:docMk/>
            <pc:sldMk cId="1120218848" sldId="260"/>
            <ac:grpSpMk id="27" creationId="{F9EBD59F-415D-4483-B5CB-C684BDA75759}"/>
          </ac:grpSpMkLst>
        </pc:grpChg>
        <pc:picChg chg="add mod ord">
          <ac:chgData name="hassan MH" userId="84cd2103f36ef0dc" providerId="LiveId" clId="{AAE74A20-8704-4AB7-9C4B-AE3F22FEC13C}" dt="2020-06-13T13:10:01.520" v="1601" actId="1076"/>
          <ac:picMkLst>
            <pc:docMk/>
            <pc:sldMk cId="1120218848" sldId="260"/>
            <ac:picMk id="21" creationId="{58859086-C362-481E-8271-E3FBBEBC2C61}"/>
          </ac:picMkLst>
        </pc:picChg>
        <pc:picChg chg="add mod">
          <ac:chgData name="hassan MH" userId="84cd2103f36ef0dc" providerId="LiveId" clId="{AAE74A20-8704-4AB7-9C4B-AE3F22FEC13C}" dt="2020-06-13T13:11:13.639" v="1617" actId="164"/>
          <ac:picMkLst>
            <pc:docMk/>
            <pc:sldMk cId="1120218848" sldId="260"/>
            <ac:picMk id="25" creationId="{C595DFE8-4C3B-4822-86E0-A6EEE1488F90}"/>
          </ac:picMkLst>
        </pc:picChg>
        <pc:picChg chg="add mod">
          <ac:chgData name="hassan MH" userId="84cd2103f36ef0dc" providerId="LiveId" clId="{AAE74A20-8704-4AB7-9C4B-AE3F22FEC13C}" dt="2020-06-13T13:11:13.639" v="1617" actId="164"/>
          <ac:picMkLst>
            <pc:docMk/>
            <pc:sldMk cId="1120218848" sldId="260"/>
            <ac:picMk id="26" creationId="{E2C55320-F086-45ED-B5C1-690BAD068F51}"/>
          </ac:picMkLst>
        </pc:picChg>
      </pc:sldChg>
      <pc:sldChg chg="addSp delSp modSp add mod">
        <pc:chgData name="hassan MH" userId="84cd2103f36ef0dc" providerId="LiveId" clId="{AAE74A20-8704-4AB7-9C4B-AE3F22FEC13C}" dt="2020-06-13T16:51:04.824" v="2734"/>
        <pc:sldMkLst>
          <pc:docMk/>
          <pc:sldMk cId="1567284502" sldId="261"/>
        </pc:sldMkLst>
        <pc:spChg chg="add mod">
          <ac:chgData name="hassan MH" userId="84cd2103f36ef0dc" providerId="LiveId" clId="{AAE74A20-8704-4AB7-9C4B-AE3F22FEC13C}" dt="2020-06-13T13:12:34.313" v="1652" actId="1076"/>
          <ac:spMkLst>
            <pc:docMk/>
            <pc:sldMk cId="1567284502" sldId="261"/>
            <ac:spMk id="2" creationId="{B2FEAA4B-F0E1-4D97-9450-1071B7306C09}"/>
          </ac:spMkLst>
        </pc:spChg>
        <pc:spChg chg="add mod">
          <ac:chgData name="hassan MH" userId="84cd2103f36ef0dc" providerId="LiveId" clId="{AAE74A20-8704-4AB7-9C4B-AE3F22FEC13C}" dt="2020-06-13T13:06:08.572" v="1508" actId="164"/>
          <ac:spMkLst>
            <pc:docMk/>
            <pc:sldMk cId="1567284502" sldId="261"/>
            <ac:spMk id="3" creationId="{C37A1E18-ABC3-41DD-B7F9-585992C580C8}"/>
          </ac:spMkLst>
        </pc:spChg>
        <pc:spChg chg="mod">
          <ac:chgData name="hassan MH" userId="84cd2103f36ef0dc" providerId="LiveId" clId="{AAE74A20-8704-4AB7-9C4B-AE3F22FEC13C}" dt="2020-06-13T13:01:26.962" v="1446"/>
          <ac:spMkLst>
            <pc:docMk/>
            <pc:sldMk cId="1567284502" sldId="261"/>
            <ac:spMk id="5" creationId="{6F7E5B81-F973-4406-A792-399832C906FC}"/>
          </ac:spMkLst>
        </pc:spChg>
        <pc:spChg chg="mod">
          <ac:chgData name="hassan MH" userId="84cd2103f36ef0dc" providerId="LiveId" clId="{AAE74A20-8704-4AB7-9C4B-AE3F22FEC13C}" dt="2020-06-13T13:01:26.962" v="1446"/>
          <ac:spMkLst>
            <pc:docMk/>
            <pc:sldMk cId="1567284502" sldId="261"/>
            <ac:spMk id="6" creationId="{605055C1-3C88-4B88-B554-9A194F675091}"/>
          </ac:spMkLst>
        </pc:spChg>
        <pc:spChg chg="mod">
          <ac:chgData name="hassan MH" userId="84cd2103f36ef0dc" providerId="LiveId" clId="{AAE74A20-8704-4AB7-9C4B-AE3F22FEC13C}" dt="2020-06-13T13:01:26.962" v="1446"/>
          <ac:spMkLst>
            <pc:docMk/>
            <pc:sldMk cId="1567284502" sldId="261"/>
            <ac:spMk id="7" creationId="{14233DE0-9663-4F39-92BD-88FA595B985B}"/>
          </ac:spMkLst>
        </pc:spChg>
        <pc:spChg chg="mod">
          <ac:chgData name="hassan MH" userId="84cd2103f36ef0dc" providerId="LiveId" clId="{AAE74A20-8704-4AB7-9C4B-AE3F22FEC13C}" dt="2020-06-13T13:01:26.962" v="1446"/>
          <ac:spMkLst>
            <pc:docMk/>
            <pc:sldMk cId="1567284502" sldId="261"/>
            <ac:spMk id="8" creationId="{CA82A5A6-96AC-4A11-8E27-E18B3AF9D270}"/>
          </ac:spMkLst>
        </pc:spChg>
        <pc:spChg chg="mod">
          <ac:chgData name="hassan MH" userId="84cd2103f36ef0dc" providerId="LiveId" clId="{AAE74A20-8704-4AB7-9C4B-AE3F22FEC13C}" dt="2020-06-13T13:01:26.962" v="1446"/>
          <ac:spMkLst>
            <pc:docMk/>
            <pc:sldMk cId="1567284502" sldId="261"/>
            <ac:spMk id="9" creationId="{082E6F20-EC8E-4E18-A802-84A12641B15B}"/>
          </ac:spMkLst>
        </pc:spChg>
        <pc:spChg chg="mod">
          <ac:chgData name="hassan MH" userId="84cd2103f36ef0dc" providerId="LiveId" clId="{AAE74A20-8704-4AB7-9C4B-AE3F22FEC13C}" dt="2020-06-13T13:01:26.962" v="1446"/>
          <ac:spMkLst>
            <pc:docMk/>
            <pc:sldMk cId="1567284502" sldId="261"/>
            <ac:spMk id="10" creationId="{C451EE49-D7C3-4BFE-A5AD-81AB2A8944E4}"/>
          </ac:spMkLst>
        </pc:spChg>
        <pc:spChg chg="mod">
          <ac:chgData name="hassan MH" userId="84cd2103f36ef0dc" providerId="LiveId" clId="{AAE74A20-8704-4AB7-9C4B-AE3F22FEC13C}" dt="2020-06-13T13:01:30.033" v="1448"/>
          <ac:spMkLst>
            <pc:docMk/>
            <pc:sldMk cId="1567284502" sldId="261"/>
            <ac:spMk id="12" creationId="{3405D9A2-3068-4876-AC06-5E6EB5B3925A}"/>
          </ac:spMkLst>
        </pc:spChg>
        <pc:spChg chg="mod">
          <ac:chgData name="hassan MH" userId="84cd2103f36ef0dc" providerId="LiveId" clId="{AAE74A20-8704-4AB7-9C4B-AE3F22FEC13C}" dt="2020-06-13T13:01:30.033" v="1448"/>
          <ac:spMkLst>
            <pc:docMk/>
            <pc:sldMk cId="1567284502" sldId="261"/>
            <ac:spMk id="13" creationId="{A3F4B1FE-43D9-4C7E-B2DF-931D46DAA7E7}"/>
          </ac:spMkLst>
        </pc:spChg>
        <pc:spChg chg="mod">
          <ac:chgData name="hassan MH" userId="84cd2103f36ef0dc" providerId="LiveId" clId="{AAE74A20-8704-4AB7-9C4B-AE3F22FEC13C}" dt="2020-06-13T13:01:30.033" v="1448"/>
          <ac:spMkLst>
            <pc:docMk/>
            <pc:sldMk cId="1567284502" sldId="261"/>
            <ac:spMk id="14" creationId="{1BC1B4E6-80FC-48CA-BB9C-0AE27ECE8E25}"/>
          </ac:spMkLst>
        </pc:spChg>
        <pc:spChg chg="mod">
          <ac:chgData name="hassan MH" userId="84cd2103f36ef0dc" providerId="LiveId" clId="{AAE74A20-8704-4AB7-9C4B-AE3F22FEC13C}" dt="2020-06-13T13:01:30.033" v="1448"/>
          <ac:spMkLst>
            <pc:docMk/>
            <pc:sldMk cId="1567284502" sldId="261"/>
            <ac:spMk id="15" creationId="{AC1BE86F-CEBF-4033-912F-CA467A065AC3}"/>
          </ac:spMkLst>
        </pc:spChg>
        <pc:spChg chg="mod">
          <ac:chgData name="hassan MH" userId="84cd2103f36ef0dc" providerId="LiveId" clId="{AAE74A20-8704-4AB7-9C4B-AE3F22FEC13C}" dt="2020-06-13T13:01:30.033" v="1448"/>
          <ac:spMkLst>
            <pc:docMk/>
            <pc:sldMk cId="1567284502" sldId="261"/>
            <ac:spMk id="16" creationId="{3B66A5AE-4F9D-467E-AF2F-DA688B5B8045}"/>
          </ac:spMkLst>
        </pc:spChg>
        <pc:spChg chg="mod">
          <ac:chgData name="hassan MH" userId="84cd2103f36ef0dc" providerId="LiveId" clId="{AAE74A20-8704-4AB7-9C4B-AE3F22FEC13C}" dt="2020-06-13T13:01:30.033" v="1448"/>
          <ac:spMkLst>
            <pc:docMk/>
            <pc:sldMk cId="1567284502" sldId="261"/>
            <ac:spMk id="17" creationId="{DD416F40-9121-41F8-836E-06099DCE3D4B}"/>
          </ac:spMkLst>
        </pc:spChg>
        <pc:spChg chg="add del mod topLvl">
          <ac:chgData name="hassan MH" userId="84cd2103f36ef0dc" providerId="LiveId" clId="{AAE74A20-8704-4AB7-9C4B-AE3F22FEC13C}" dt="2020-06-13T13:16:21.297" v="1692" actId="478"/>
          <ac:spMkLst>
            <pc:docMk/>
            <pc:sldMk cId="1567284502" sldId="261"/>
            <ac:spMk id="20" creationId="{8AE7F172-2A10-46B0-A5CC-68C129E94CFC}"/>
          </ac:spMkLst>
        </pc:spChg>
        <pc:spChg chg="del mod">
          <ac:chgData name="hassan MH" userId="84cd2103f36ef0dc" providerId="LiveId" clId="{AAE74A20-8704-4AB7-9C4B-AE3F22FEC13C}" dt="2020-06-13T13:11:50.891" v="1625" actId="478"/>
          <ac:spMkLst>
            <pc:docMk/>
            <pc:sldMk cId="1567284502" sldId="261"/>
            <ac:spMk id="22" creationId="{0D893C59-E554-4E54-BEAA-3C76D0BF716B}"/>
          </ac:spMkLst>
        </pc:spChg>
        <pc:spChg chg="del mod topLvl">
          <ac:chgData name="hassan MH" userId="84cd2103f36ef0dc" providerId="LiveId" clId="{AAE74A20-8704-4AB7-9C4B-AE3F22FEC13C}" dt="2020-06-13T13:11:55.180" v="1626" actId="478"/>
          <ac:spMkLst>
            <pc:docMk/>
            <pc:sldMk cId="1567284502" sldId="261"/>
            <ac:spMk id="23" creationId="{98886B43-5E91-44DF-A312-98DF57759742}"/>
          </ac:spMkLst>
        </pc:spChg>
        <pc:spChg chg="del mod">
          <ac:chgData name="hassan MH" userId="84cd2103f36ef0dc" providerId="LiveId" clId="{AAE74A20-8704-4AB7-9C4B-AE3F22FEC13C}" dt="2020-06-13T13:11:47.237" v="1623" actId="478"/>
          <ac:spMkLst>
            <pc:docMk/>
            <pc:sldMk cId="1567284502" sldId="261"/>
            <ac:spMk id="24" creationId="{4E0D8A4A-CC9D-4895-9A3A-2C5E41AB1115}"/>
          </ac:spMkLst>
        </pc:spChg>
        <pc:spChg chg="del mod">
          <ac:chgData name="hassan MH" userId="84cd2103f36ef0dc" providerId="LiveId" clId="{AAE74A20-8704-4AB7-9C4B-AE3F22FEC13C}" dt="2020-06-13T13:11:49.305" v="1624" actId="478"/>
          <ac:spMkLst>
            <pc:docMk/>
            <pc:sldMk cId="1567284502" sldId="261"/>
            <ac:spMk id="25" creationId="{0BDAEBB5-27B8-4C04-B8C7-6E18B92F452F}"/>
          </ac:spMkLst>
        </pc:spChg>
        <pc:spChg chg="add mod topLvl">
          <ac:chgData name="hassan MH" userId="84cd2103f36ef0dc" providerId="LiveId" clId="{AAE74A20-8704-4AB7-9C4B-AE3F22FEC13C}" dt="2020-06-13T13:17:08.825" v="1704" actId="1076"/>
          <ac:spMkLst>
            <pc:docMk/>
            <pc:sldMk cId="1567284502" sldId="261"/>
            <ac:spMk id="26" creationId="{970365BA-54CD-48CD-860E-40EAAA901BF4}"/>
          </ac:spMkLst>
        </pc:spChg>
        <pc:spChg chg="add mod topLvl">
          <ac:chgData name="hassan MH" userId="84cd2103f36ef0dc" providerId="LiveId" clId="{AAE74A20-8704-4AB7-9C4B-AE3F22FEC13C}" dt="2020-06-13T13:16:41.569" v="1696" actId="1076"/>
          <ac:spMkLst>
            <pc:docMk/>
            <pc:sldMk cId="1567284502" sldId="261"/>
            <ac:spMk id="27" creationId="{4E622225-F86E-4B1D-B02B-EF113774A33F}"/>
          </ac:spMkLst>
        </pc:spChg>
        <pc:spChg chg="add mod topLvl">
          <ac:chgData name="hassan MH" userId="84cd2103f36ef0dc" providerId="LiveId" clId="{AAE74A20-8704-4AB7-9C4B-AE3F22FEC13C}" dt="2020-06-13T13:17:08.825" v="1704" actId="1076"/>
          <ac:spMkLst>
            <pc:docMk/>
            <pc:sldMk cId="1567284502" sldId="261"/>
            <ac:spMk id="28" creationId="{17667EA9-AF9E-4A59-9597-1EED6D5A6D4A}"/>
          </ac:spMkLst>
        </pc:spChg>
        <pc:spChg chg="add mod">
          <ac:chgData name="hassan MH" userId="84cd2103f36ef0dc" providerId="LiveId" clId="{AAE74A20-8704-4AB7-9C4B-AE3F22FEC13C}" dt="2020-06-13T16:51:04.824" v="2734"/>
          <ac:spMkLst>
            <pc:docMk/>
            <pc:sldMk cId="1567284502" sldId="261"/>
            <ac:spMk id="29" creationId="{6663C767-53FB-4E06-AF7D-991FAF77990B}"/>
          </ac:spMkLst>
        </pc:spChg>
        <pc:spChg chg="add mod">
          <ac:chgData name="hassan MH" userId="84cd2103f36ef0dc" providerId="LiveId" clId="{AAE74A20-8704-4AB7-9C4B-AE3F22FEC13C}" dt="2020-06-13T16:51:04.824" v="2734"/>
          <ac:spMkLst>
            <pc:docMk/>
            <pc:sldMk cId="1567284502" sldId="261"/>
            <ac:spMk id="30" creationId="{A41A8C04-740D-40EF-8B18-23ED1C11DB2C}"/>
          </ac:spMkLst>
        </pc:spChg>
        <pc:spChg chg="add mod">
          <ac:chgData name="hassan MH" userId="84cd2103f36ef0dc" providerId="LiveId" clId="{AAE74A20-8704-4AB7-9C4B-AE3F22FEC13C}" dt="2020-06-13T16:51:04.824" v="2734"/>
          <ac:spMkLst>
            <pc:docMk/>
            <pc:sldMk cId="1567284502" sldId="261"/>
            <ac:spMk id="31" creationId="{8A2A5416-46FD-4BB6-A095-0FF4624FABB0}"/>
          </ac:spMkLst>
        </pc:spChg>
        <pc:spChg chg="add mod">
          <ac:chgData name="hassan MH" userId="84cd2103f36ef0dc" providerId="LiveId" clId="{AAE74A20-8704-4AB7-9C4B-AE3F22FEC13C}" dt="2020-06-13T16:51:04.824" v="2734"/>
          <ac:spMkLst>
            <pc:docMk/>
            <pc:sldMk cId="1567284502" sldId="261"/>
            <ac:spMk id="32" creationId="{63A558B9-BD2B-4FA1-9748-5DD0021E78E2}"/>
          </ac:spMkLst>
        </pc:spChg>
        <pc:spChg chg="add mod">
          <ac:chgData name="hassan MH" userId="84cd2103f36ef0dc" providerId="LiveId" clId="{AAE74A20-8704-4AB7-9C4B-AE3F22FEC13C}" dt="2020-06-13T16:51:04.824" v="2734"/>
          <ac:spMkLst>
            <pc:docMk/>
            <pc:sldMk cId="1567284502" sldId="261"/>
            <ac:spMk id="33" creationId="{C91FE9D7-F9A1-49F0-9DCA-B771BCEA6D4D}"/>
          </ac:spMkLst>
        </pc:spChg>
        <pc:spChg chg="add mod">
          <ac:chgData name="hassan MH" userId="84cd2103f36ef0dc" providerId="LiveId" clId="{AAE74A20-8704-4AB7-9C4B-AE3F22FEC13C}" dt="2020-06-13T16:51:04.824" v="2734"/>
          <ac:spMkLst>
            <pc:docMk/>
            <pc:sldMk cId="1567284502" sldId="261"/>
            <ac:spMk id="34" creationId="{AA8D9772-D0CA-4E77-8C4A-0AF69B64EC3F}"/>
          </ac:spMkLst>
        </pc:spChg>
        <pc:spChg chg="add mod">
          <ac:chgData name="hassan MH" userId="84cd2103f36ef0dc" providerId="LiveId" clId="{AAE74A20-8704-4AB7-9C4B-AE3F22FEC13C}" dt="2020-06-13T16:51:04.824" v="2734"/>
          <ac:spMkLst>
            <pc:docMk/>
            <pc:sldMk cId="1567284502" sldId="261"/>
            <ac:spMk id="35" creationId="{969BFB12-B420-436E-85A6-8E90C2E25A0A}"/>
          </ac:spMkLst>
        </pc:spChg>
        <pc:spChg chg="add mod">
          <ac:chgData name="hassan MH" userId="84cd2103f36ef0dc" providerId="LiveId" clId="{AAE74A20-8704-4AB7-9C4B-AE3F22FEC13C}" dt="2020-06-13T16:51:04.824" v="2734"/>
          <ac:spMkLst>
            <pc:docMk/>
            <pc:sldMk cId="1567284502" sldId="261"/>
            <ac:spMk id="36" creationId="{C18878E1-ACAD-43C7-99CB-7BE4FDDE41A6}"/>
          </ac:spMkLst>
        </pc:spChg>
        <pc:spChg chg="add mod ord">
          <ac:chgData name="hassan MH" userId="84cd2103f36ef0dc" providerId="LiveId" clId="{AAE74A20-8704-4AB7-9C4B-AE3F22FEC13C}" dt="2020-06-13T13:16:56.024" v="1700" actId="1076"/>
          <ac:spMkLst>
            <pc:docMk/>
            <pc:sldMk cId="1567284502" sldId="261"/>
            <ac:spMk id="48" creationId="{44979F10-D714-4125-9952-146F5D10FFE0}"/>
          </ac:spMkLst>
        </pc:spChg>
        <pc:grpChg chg="add mod">
          <ac:chgData name="hassan MH" userId="84cd2103f36ef0dc" providerId="LiveId" clId="{AAE74A20-8704-4AB7-9C4B-AE3F22FEC13C}" dt="2020-06-13T13:06:08.572" v="1508" actId="164"/>
          <ac:grpSpMkLst>
            <pc:docMk/>
            <pc:sldMk cId="1567284502" sldId="261"/>
            <ac:grpSpMk id="4" creationId="{3378B488-3DFD-4DE8-9C97-3B04F4387FA3}"/>
          </ac:grpSpMkLst>
        </pc:grpChg>
        <pc:grpChg chg="add mod">
          <ac:chgData name="hassan MH" userId="84cd2103f36ef0dc" providerId="LiveId" clId="{AAE74A20-8704-4AB7-9C4B-AE3F22FEC13C}" dt="2020-06-13T13:06:08.572" v="1508" actId="164"/>
          <ac:grpSpMkLst>
            <pc:docMk/>
            <pc:sldMk cId="1567284502" sldId="261"/>
            <ac:grpSpMk id="11" creationId="{C81FB32B-643F-438F-97F0-FA166C6120B9}"/>
          </ac:grpSpMkLst>
        </pc:grpChg>
        <pc:grpChg chg="add mod">
          <ac:chgData name="hassan MH" userId="84cd2103f36ef0dc" providerId="LiveId" clId="{AAE74A20-8704-4AB7-9C4B-AE3F22FEC13C}" dt="2020-06-13T13:12:32.631" v="1651" actId="1076"/>
          <ac:grpSpMkLst>
            <pc:docMk/>
            <pc:sldMk cId="1567284502" sldId="261"/>
            <ac:grpSpMk id="18" creationId="{E621B841-9D92-4DC8-AD0B-77391FEEA3F5}"/>
          </ac:grpSpMkLst>
        </pc:grpChg>
        <pc:grpChg chg="add del mod">
          <ac:chgData name="hassan MH" userId="84cd2103f36ef0dc" providerId="LiveId" clId="{AAE74A20-8704-4AB7-9C4B-AE3F22FEC13C}" dt="2020-06-13T13:11:55.180" v="1626" actId="478"/>
          <ac:grpSpMkLst>
            <pc:docMk/>
            <pc:sldMk cId="1567284502" sldId="261"/>
            <ac:grpSpMk id="19" creationId="{12A6BB30-925B-4CB2-BF0D-1CDD9A49A414}"/>
          </ac:grpSpMkLst>
        </pc:grpChg>
        <pc:grpChg chg="del mod topLvl">
          <ac:chgData name="hassan MH" userId="84cd2103f36ef0dc" providerId="LiveId" clId="{AAE74A20-8704-4AB7-9C4B-AE3F22FEC13C}" dt="2020-06-13T13:11:50.891" v="1625" actId="478"/>
          <ac:grpSpMkLst>
            <pc:docMk/>
            <pc:sldMk cId="1567284502" sldId="261"/>
            <ac:grpSpMk id="21" creationId="{4C192A6C-EE2B-4080-AA72-BFCB344D33A1}"/>
          </ac:grpSpMkLst>
        </pc:grpChg>
        <pc:grpChg chg="add del mod">
          <ac:chgData name="hassan MH" userId="84cd2103f36ef0dc" providerId="LiveId" clId="{AAE74A20-8704-4AB7-9C4B-AE3F22FEC13C}" dt="2020-06-13T13:16:19.634" v="1691" actId="165"/>
          <ac:grpSpMkLst>
            <pc:docMk/>
            <pc:sldMk cId="1567284502" sldId="261"/>
            <ac:grpSpMk id="47" creationId="{7DFD1A34-BBFF-4960-B884-1DC9950E8E2F}"/>
          </ac:grpSpMkLst>
        </pc:grpChg>
        <pc:picChg chg="add mod topLvl">
          <ac:chgData name="hassan MH" userId="84cd2103f36ef0dc" providerId="LiveId" clId="{AAE74A20-8704-4AB7-9C4B-AE3F22FEC13C}" dt="2020-06-13T13:44:18.668" v="2126" actId="207"/>
          <ac:picMkLst>
            <pc:docMk/>
            <pc:sldMk cId="1567284502" sldId="261"/>
            <ac:picMk id="38" creationId="{39B1FF58-26E4-41D1-A42D-AE1EA85FFE6B}"/>
          </ac:picMkLst>
        </pc:picChg>
        <pc:picChg chg="add del mod">
          <ac:chgData name="hassan MH" userId="84cd2103f36ef0dc" providerId="LiveId" clId="{AAE74A20-8704-4AB7-9C4B-AE3F22FEC13C}" dt="2020-06-13T13:14:56.073" v="1678" actId="478"/>
          <ac:picMkLst>
            <pc:docMk/>
            <pc:sldMk cId="1567284502" sldId="261"/>
            <ac:picMk id="40" creationId="{D8FDFBBA-9034-4434-B40C-95A33DD954D0}"/>
          </ac:picMkLst>
        </pc:picChg>
        <pc:picChg chg="add mod topLvl">
          <ac:chgData name="hassan MH" userId="84cd2103f36ef0dc" providerId="LiveId" clId="{AAE74A20-8704-4AB7-9C4B-AE3F22FEC13C}" dt="2020-06-13T13:44:33.633" v="2128" actId="207"/>
          <ac:picMkLst>
            <pc:docMk/>
            <pc:sldMk cId="1567284502" sldId="261"/>
            <ac:picMk id="42" creationId="{57617C1E-78D7-4B52-AB46-E9AC0BE6A52A}"/>
          </ac:picMkLst>
        </pc:picChg>
        <pc:picChg chg="add mod topLvl">
          <ac:chgData name="hassan MH" userId="84cd2103f36ef0dc" providerId="LiveId" clId="{AAE74A20-8704-4AB7-9C4B-AE3F22FEC13C}" dt="2020-06-13T13:44:15.680" v="2125" actId="207"/>
          <ac:picMkLst>
            <pc:docMk/>
            <pc:sldMk cId="1567284502" sldId="261"/>
            <ac:picMk id="44" creationId="{9045112B-3041-47A5-80F0-9A3FD7AE66C9}"/>
          </ac:picMkLst>
        </pc:picChg>
        <pc:picChg chg="add mod topLvl">
          <ac:chgData name="hassan MH" userId="84cd2103f36ef0dc" providerId="LiveId" clId="{AAE74A20-8704-4AB7-9C4B-AE3F22FEC13C}" dt="2020-06-13T13:44:22.663" v="2127" actId="207"/>
          <ac:picMkLst>
            <pc:docMk/>
            <pc:sldMk cId="1567284502" sldId="261"/>
            <ac:picMk id="46" creationId="{892A971A-4B39-459B-9AFC-AA1EF5714C6D}"/>
          </ac:picMkLst>
        </pc:picChg>
      </pc:sldChg>
      <pc:sldChg chg="addSp modSp add mod">
        <pc:chgData name="hassan MH" userId="84cd2103f36ef0dc" providerId="LiveId" clId="{AAE74A20-8704-4AB7-9C4B-AE3F22FEC13C}" dt="2020-06-13T16:51:04.824" v="2734"/>
        <pc:sldMkLst>
          <pc:docMk/>
          <pc:sldMk cId="1164171373" sldId="262"/>
        </pc:sldMkLst>
        <pc:spChg chg="add mod">
          <ac:chgData name="hassan MH" userId="84cd2103f36ef0dc" providerId="LiveId" clId="{AAE74A20-8704-4AB7-9C4B-AE3F22FEC13C}" dt="2020-06-13T13:18:30.474" v="1715"/>
          <ac:spMkLst>
            <pc:docMk/>
            <pc:sldMk cId="1164171373" sldId="262"/>
            <ac:spMk id="2" creationId="{CCC6C934-3B8C-419C-BDC8-E2E1C687E2CB}"/>
          </ac:spMkLst>
        </pc:spChg>
        <pc:spChg chg="mod">
          <ac:chgData name="hassan MH" userId="84cd2103f36ef0dc" providerId="LiveId" clId="{AAE74A20-8704-4AB7-9C4B-AE3F22FEC13C}" dt="2020-06-13T13:18:30.474" v="1715"/>
          <ac:spMkLst>
            <pc:docMk/>
            <pc:sldMk cId="1164171373" sldId="262"/>
            <ac:spMk id="4" creationId="{7E475A2E-5361-4A4D-B9E8-A01BD476CDBE}"/>
          </ac:spMkLst>
        </pc:spChg>
        <pc:spChg chg="mod">
          <ac:chgData name="hassan MH" userId="84cd2103f36ef0dc" providerId="LiveId" clId="{AAE74A20-8704-4AB7-9C4B-AE3F22FEC13C}" dt="2020-06-13T13:18:30.474" v="1715"/>
          <ac:spMkLst>
            <pc:docMk/>
            <pc:sldMk cId="1164171373" sldId="262"/>
            <ac:spMk id="5" creationId="{722DB303-3FD4-4BE6-ADB8-1DCF178353DA}"/>
          </ac:spMkLst>
        </pc:spChg>
        <pc:spChg chg="mod">
          <ac:chgData name="hassan MH" userId="84cd2103f36ef0dc" providerId="LiveId" clId="{AAE74A20-8704-4AB7-9C4B-AE3F22FEC13C}" dt="2020-06-13T13:18:30.474" v="1715"/>
          <ac:spMkLst>
            <pc:docMk/>
            <pc:sldMk cId="1164171373" sldId="262"/>
            <ac:spMk id="6" creationId="{DAB72DE2-1531-4EAB-8DFC-7F02B2DAC14A}"/>
          </ac:spMkLst>
        </pc:spChg>
        <pc:spChg chg="mod">
          <ac:chgData name="hassan MH" userId="84cd2103f36ef0dc" providerId="LiveId" clId="{AAE74A20-8704-4AB7-9C4B-AE3F22FEC13C}" dt="2020-06-13T13:18:30.474" v="1715"/>
          <ac:spMkLst>
            <pc:docMk/>
            <pc:sldMk cId="1164171373" sldId="262"/>
            <ac:spMk id="7" creationId="{F45A4FB2-6081-4FC1-86C0-60EAA90D5905}"/>
          </ac:spMkLst>
        </pc:spChg>
        <pc:spChg chg="mod">
          <ac:chgData name="hassan MH" userId="84cd2103f36ef0dc" providerId="LiveId" clId="{AAE74A20-8704-4AB7-9C4B-AE3F22FEC13C}" dt="2020-06-13T13:18:30.474" v="1715"/>
          <ac:spMkLst>
            <pc:docMk/>
            <pc:sldMk cId="1164171373" sldId="262"/>
            <ac:spMk id="8" creationId="{31D9814C-D21B-40B5-A8FF-318716A5EB99}"/>
          </ac:spMkLst>
        </pc:spChg>
        <pc:spChg chg="mod">
          <ac:chgData name="hassan MH" userId="84cd2103f36ef0dc" providerId="LiveId" clId="{AAE74A20-8704-4AB7-9C4B-AE3F22FEC13C}" dt="2020-06-13T13:18:30.474" v="1715"/>
          <ac:spMkLst>
            <pc:docMk/>
            <pc:sldMk cId="1164171373" sldId="262"/>
            <ac:spMk id="9" creationId="{375CB9E5-1412-4137-B3E7-A6FC3F08F0D6}"/>
          </ac:spMkLst>
        </pc:spChg>
        <pc:spChg chg="mod">
          <ac:chgData name="hassan MH" userId="84cd2103f36ef0dc" providerId="LiveId" clId="{AAE74A20-8704-4AB7-9C4B-AE3F22FEC13C}" dt="2020-06-13T13:18:30.474" v="1715"/>
          <ac:spMkLst>
            <pc:docMk/>
            <pc:sldMk cId="1164171373" sldId="262"/>
            <ac:spMk id="11" creationId="{0C245B1E-E746-480D-8957-8D0BB871D7DB}"/>
          </ac:spMkLst>
        </pc:spChg>
        <pc:spChg chg="mod">
          <ac:chgData name="hassan MH" userId="84cd2103f36ef0dc" providerId="LiveId" clId="{AAE74A20-8704-4AB7-9C4B-AE3F22FEC13C}" dt="2020-06-13T13:18:30.474" v="1715"/>
          <ac:spMkLst>
            <pc:docMk/>
            <pc:sldMk cId="1164171373" sldId="262"/>
            <ac:spMk id="12" creationId="{7D90B141-7D01-423C-8419-0AE78F59E019}"/>
          </ac:spMkLst>
        </pc:spChg>
        <pc:spChg chg="mod">
          <ac:chgData name="hassan MH" userId="84cd2103f36ef0dc" providerId="LiveId" clId="{AAE74A20-8704-4AB7-9C4B-AE3F22FEC13C}" dt="2020-06-13T13:18:30.474" v="1715"/>
          <ac:spMkLst>
            <pc:docMk/>
            <pc:sldMk cId="1164171373" sldId="262"/>
            <ac:spMk id="13" creationId="{3404C427-A6B0-4162-BC38-7CFE0952786E}"/>
          </ac:spMkLst>
        </pc:spChg>
        <pc:spChg chg="mod">
          <ac:chgData name="hassan MH" userId="84cd2103f36ef0dc" providerId="LiveId" clId="{AAE74A20-8704-4AB7-9C4B-AE3F22FEC13C}" dt="2020-06-13T13:18:30.474" v="1715"/>
          <ac:spMkLst>
            <pc:docMk/>
            <pc:sldMk cId="1164171373" sldId="262"/>
            <ac:spMk id="14" creationId="{25ED5BCE-94AE-4906-8CD5-711D81F09715}"/>
          </ac:spMkLst>
        </pc:spChg>
        <pc:spChg chg="mod">
          <ac:chgData name="hassan MH" userId="84cd2103f36ef0dc" providerId="LiveId" clId="{AAE74A20-8704-4AB7-9C4B-AE3F22FEC13C}" dt="2020-06-13T13:18:30.474" v="1715"/>
          <ac:spMkLst>
            <pc:docMk/>
            <pc:sldMk cId="1164171373" sldId="262"/>
            <ac:spMk id="15" creationId="{93522889-7322-4789-97B0-78090D92D976}"/>
          </ac:spMkLst>
        </pc:spChg>
        <pc:spChg chg="mod">
          <ac:chgData name="hassan MH" userId="84cd2103f36ef0dc" providerId="LiveId" clId="{AAE74A20-8704-4AB7-9C4B-AE3F22FEC13C}" dt="2020-06-13T13:18:30.474" v="1715"/>
          <ac:spMkLst>
            <pc:docMk/>
            <pc:sldMk cId="1164171373" sldId="262"/>
            <ac:spMk id="16" creationId="{A479B1FE-EE80-4217-BFBD-BF6AC7E11226}"/>
          </ac:spMkLst>
        </pc:spChg>
        <pc:spChg chg="add mod">
          <ac:chgData name="hassan MH" userId="84cd2103f36ef0dc" providerId="LiveId" clId="{AAE74A20-8704-4AB7-9C4B-AE3F22FEC13C}" dt="2020-06-13T16:51:04.824" v="2734"/>
          <ac:spMkLst>
            <pc:docMk/>
            <pc:sldMk cId="1164171373" sldId="262"/>
            <ac:spMk id="19" creationId="{3CBCB72A-8292-4075-ACD5-825F6C01F44D}"/>
          </ac:spMkLst>
        </pc:spChg>
        <pc:spChg chg="add mod">
          <ac:chgData name="hassan MH" userId="84cd2103f36ef0dc" providerId="LiveId" clId="{AAE74A20-8704-4AB7-9C4B-AE3F22FEC13C}" dt="2020-06-13T16:51:04.824" v="2734"/>
          <ac:spMkLst>
            <pc:docMk/>
            <pc:sldMk cId="1164171373" sldId="262"/>
            <ac:spMk id="20" creationId="{4F71351E-FCB4-4DF9-BD4F-C654615E62C0}"/>
          </ac:spMkLst>
        </pc:spChg>
        <pc:spChg chg="add mod">
          <ac:chgData name="hassan MH" userId="84cd2103f36ef0dc" providerId="LiveId" clId="{AAE74A20-8704-4AB7-9C4B-AE3F22FEC13C}" dt="2020-06-13T16:51:04.824" v="2734"/>
          <ac:spMkLst>
            <pc:docMk/>
            <pc:sldMk cId="1164171373" sldId="262"/>
            <ac:spMk id="21" creationId="{B1DCF974-A949-400B-8F2C-EDB71364DE1C}"/>
          </ac:spMkLst>
        </pc:spChg>
        <pc:grpChg chg="add mod">
          <ac:chgData name="hassan MH" userId="84cd2103f36ef0dc" providerId="LiveId" clId="{AAE74A20-8704-4AB7-9C4B-AE3F22FEC13C}" dt="2020-06-13T13:18:30.474" v="1715"/>
          <ac:grpSpMkLst>
            <pc:docMk/>
            <pc:sldMk cId="1164171373" sldId="262"/>
            <ac:grpSpMk id="3" creationId="{62903539-1F2C-41CD-B454-E74BAB859B27}"/>
          </ac:grpSpMkLst>
        </pc:grpChg>
        <pc:grpChg chg="add mod">
          <ac:chgData name="hassan MH" userId="84cd2103f36ef0dc" providerId="LiveId" clId="{AAE74A20-8704-4AB7-9C4B-AE3F22FEC13C}" dt="2020-06-13T13:18:30.474" v="1715"/>
          <ac:grpSpMkLst>
            <pc:docMk/>
            <pc:sldMk cId="1164171373" sldId="262"/>
            <ac:grpSpMk id="10" creationId="{79911D69-AC78-4FC2-AF5B-AC31E569CC36}"/>
          </ac:grpSpMkLst>
        </pc:grpChg>
        <pc:grpChg chg="add mod">
          <ac:chgData name="hassan MH" userId="84cd2103f36ef0dc" providerId="LiveId" clId="{AAE74A20-8704-4AB7-9C4B-AE3F22FEC13C}" dt="2020-06-13T13:19:07.410" v="1722" actId="1076"/>
          <ac:grpSpMkLst>
            <pc:docMk/>
            <pc:sldMk cId="1164171373" sldId="262"/>
            <ac:grpSpMk id="17" creationId="{C720DF65-6ABC-4F83-8FF8-10E08B438906}"/>
          </ac:grpSpMkLst>
        </pc:grpChg>
        <pc:picChg chg="add mod">
          <ac:chgData name="hassan MH" userId="84cd2103f36ef0dc" providerId="LiveId" clId="{AAE74A20-8704-4AB7-9C4B-AE3F22FEC13C}" dt="2020-06-13T13:19:07.410" v="1722" actId="1076"/>
          <ac:picMkLst>
            <pc:docMk/>
            <pc:sldMk cId="1164171373" sldId="262"/>
            <ac:picMk id="18" creationId="{FA535DA6-6393-4893-8A4B-B44D71EC36BA}"/>
          </ac:picMkLst>
        </pc:picChg>
      </pc:sldChg>
      <pc:sldChg chg="addSp delSp modSp add mod">
        <pc:chgData name="hassan MH" userId="84cd2103f36ef0dc" providerId="LiveId" clId="{AAE74A20-8704-4AB7-9C4B-AE3F22FEC13C}" dt="2020-06-13T16:51:04.824" v="2734"/>
        <pc:sldMkLst>
          <pc:docMk/>
          <pc:sldMk cId="4287346009" sldId="263"/>
        </pc:sldMkLst>
        <pc:spChg chg="add mod">
          <ac:chgData name="hassan MH" userId="84cd2103f36ef0dc" providerId="LiveId" clId="{AAE74A20-8704-4AB7-9C4B-AE3F22FEC13C}" dt="2020-06-13T13:06:15.757" v="1510" actId="164"/>
          <ac:spMkLst>
            <pc:docMk/>
            <pc:sldMk cId="4287346009" sldId="263"/>
            <ac:spMk id="2" creationId="{D135E81F-11D5-433B-AA82-64690FAF6451}"/>
          </ac:spMkLst>
        </pc:spChg>
        <pc:spChg chg="mod">
          <ac:chgData name="hassan MH" userId="84cd2103f36ef0dc" providerId="LiveId" clId="{AAE74A20-8704-4AB7-9C4B-AE3F22FEC13C}" dt="2020-06-13T13:01:42.109" v="1455"/>
          <ac:spMkLst>
            <pc:docMk/>
            <pc:sldMk cId="4287346009" sldId="263"/>
            <ac:spMk id="4" creationId="{AE7ED24A-BFFC-44F1-95D4-C5023C92024E}"/>
          </ac:spMkLst>
        </pc:spChg>
        <pc:spChg chg="mod">
          <ac:chgData name="hassan MH" userId="84cd2103f36ef0dc" providerId="LiveId" clId="{AAE74A20-8704-4AB7-9C4B-AE3F22FEC13C}" dt="2020-06-13T13:01:42.109" v="1455"/>
          <ac:spMkLst>
            <pc:docMk/>
            <pc:sldMk cId="4287346009" sldId="263"/>
            <ac:spMk id="5" creationId="{2825840B-C3F2-4CEB-BF06-748C24CA1457}"/>
          </ac:spMkLst>
        </pc:spChg>
        <pc:spChg chg="mod">
          <ac:chgData name="hassan MH" userId="84cd2103f36ef0dc" providerId="LiveId" clId="{AAE74A20-8704-4AB7-9C4B-AE3F22FEC13C}" dt="2020-06-13T13:01:42.109" v="1455"/>
          <ac:spMkLst>
            <pc:docMk/>
            <pc:sldMk cId="4287346009" sldId="263"/>
            <ac:spMk id="6" creationId="{B91F698D-3240-4639-B901-01B82E96A4E6}"/>
          </ac:spMkLst>
        </pc:spChg>
        <pc:spChg chg="mod">
          <ac:chgData name="hassan MH" userId="84cd2103f36ef0dc" providerId="LiveId" clId="{AAE74A20-8704-4AB7-9C4B-AE3F22FEC13C}" dt="2020-06-13T13:01:42.109" v="1455"/>
          <ac:spMkLst>
            <pc:docMk/>
            <pc:sldMk cId="4287346009" sldId="263"/>
            <ac:spMk id="7" creationId="{143EB47C-0502-42D1-8FB1-CE62097DD39A}"/>
          </ac:spMkLst>
        </pc:spChg>
        <pc:spChg chg="mod">
          <ac:chgData name="hassan MH" userId="84cd2103f36ef0dc" providerId="LiveId" clId="{AAE74A20-8704-4AB7-9C4B-AE3F22FEC13C}" dt="2020-06-13T13:01:42.109" v="1455"/>
          <ac:spMkLst>
            <pc:docMk/>
            <pc:sldMk cId="4287346009" sldId="263"/>
            <ac:spMk id="8" creationId="{4A75DC8F-697A-47D9-BFF0-26C186824A6A}"/>
          </ac:spMkLst>
        </pc:spChg>
        <pc:spChg chg="mod">
          <ac:chgData name="hassan MH" userId="84cd2103f36ef0dc" providerId="LiveId" clId="{AAE74A20-8704-4AB7-9C4B-AE3F22FEC13C}" dt="2020-06-13T13:01:42.109" v="1455"/>
          <ac:spMkLst>
            <pc:docMk/>
            <pc:sldMk cId="4287346009" sldId="263"/>
            <ac:spMk id="9" creationId="{167A3EC1-2425-4351-813C-4AAFD04F6905}"/>
          </ac:spMkLst>
        </pc:spChg>
        <pc:spChg chg="mod">
          <ac:chgData name="hassan MH" userId="84cd2103f36ef0dc" providerId="LiveId" clId="{AAE74A20-8704-4AB7-9C4B-AE3F22FEC13C}" dt="2020-06-13T13:01:52.297" v="1459"/>
          <ac:spMkLst>
            <pc:docMk/>
            <pc:sldMk cId="4287346009" sldId="263"/>
            <ac:spMk id="11" creationId="{8DB02779-6FC7-4BCC-A9F4-9A2331BB0181}"/>
          </ac:spMkLst>
        </pc:spChg>
        <pc:spChg chg="mod">
          <ac:chgData name="hassan MH" userId="84cd2103f36ef0dc" providerId="LiveId" clId="{AAE74A20-8704-4AB7-9C4B-AE3F22FEC13C}" dt="2020-06-13T13:01:52.297" v="1459"/>
          <ac:spMkLst>
            <pc:docMk/>
            <pc:sldMk cId="4287346009" sldId="263"/>
            <ac:spMk id="12" creationId="{5AEE198C-67BD-4817-AE21-9C7A0577100A}"/>
          </ac:spMkLst>
        </pc:spChg>
        <pc:spChg chg="mod">
          <ac:chgData name="hassan MH" userId="84cd2103f36ef0dc" providerId="LiveId" clId="{AAE74A20-8704-4AB7-9C4B-AE3F22FEC13C}" dt="2020-06-13T13:01:52.297" v="1459"/>
          <ac:spMkLst>
            <pc:docMk/>
            <pc:sldMk cId="4287346009" sldId="263"/>
            <ac:spMk id="13" creationId="{3A413260-0437-4C50-BE52-69E1FEB8C43C}"/>
          </ac:spMkLst>
        </pc:spChg>
        <pc:spChg chg="mod">
          <ac:chgData name="hassan MH" userId="84cd2103f36ef0dc" providerId="LiveId" clId="{AAE74A20-8704-4AB7-9C4B-AE3F22FEC13C}" dt="2020-06-13T13:01:52.297" v="1459"/>
          <ac:spMkLst>
            <pc:docMk/>
            <pc:sldMk cId="4287346009" sldId="263"/>
            <ac:spMk id="14" creationId="{C53BF76A-C9E5-4A57-824A-78B2F767A5BD}"/>
          </ac:spMkLst>
        </pc:spChg>
        <pc:spChg chg="mod">
          <ac:chgData name="hassan MH" userId="84cd2103f36ef0dc" providerId="LiveId" clId="{AAE74A20-8704-4AB7-9C4B-AE3F22FEC13C}" dt="2020-06-13T13:01:52.297" v="1459"/>
          <ac:spMkLst>
            <pc:docMk/>
            <pc:sldMk cId="4287346009" sldId="263"/>
            <ac:spMk id="15" creationId="{B06C9E23-A1B4-4565-B706-C53CD009D2DA}"/>
          </ac:spMkLst>
        </pc:spChg>
        <pc:spChg chg="mod">
          <ac:chgData name="hassan MH" userId="84cd2103f36ef0dc" providerId="LiveId" clId="{AAE74A20-8704-4AB7-9C4B-AE3F22FEC13C}" dt="2020-06-13T13:01:52.297" v="1459"/>
          <ac:spMkLst>
            <pc:docMk/>
            <pc:sldMk cId="4287346009" sldId="263"/>
            <ac:spMk id="16" creationId="{CF2FCE48-D8E8-49AE-A41D-1C29C0C4BD1D}"/>
          </ac:spMkLst>
        </pc:spChg>
        <pc:spChg chg="mod">
          <ac:chgData name="hassan MH" userId="84cd2103f36ef0dc" providerId="LiveId" clId="{AAE74A20-8704-4AB7-9C4B-AE3F22FEC13C}" dt="2020-06-13T13:02:03.575" v="1462"/>
          <ac:spMkLst>
            <pc:docMk/>
            <pc:sldMk cId="4287346009" sldId="263"/>
            <ac:spMk id="18" creationId="{EDFB0E52-928F-412A-A3C7-0BC68DA3E549}"/>
          </ac:spMkLst>
        </pc:spChg>
        <pc:spChg chg="mod">
          <ac:chgData name="hassan MH" userId="84cd2103f36ef0dc" providerId="LiveId" clId="{AAE74A20-8704-4AB7-9C4B-AE3F22FEC13C}" dt="2020-06-13T13:02:03.575" v="1462"/>
          <ac:spMkLst>
            <pc:docMk/>
            <pc:sldMk cId="4287346009" sldId="263"/>
            <ac:spMk id="19" creationId="{626B9C85-4C6F-43EA-B5B9-E3171D1E8769}"/>
          </ac:spMkLst>
        </pc:spChg>
        <pc:spChg chg="mod">
          <ac:chgData name="hassan MH" userId="84cd2103f36ef0dc" providerId="LiveId" clId="{AAE74A20-8704-4AB7-9C4B-AE3F22FEC13C}" dt="2020-06-13T13:02:03.575" v="1462"/>
          <ac:spMkLst>
            <pc:docMk/>
            <pc:sldMk cId="4287346009" sldId="263"/>
            <ac:spMk id="20" creationId="{334A89F6-BDBA-4A39-B205-598C66E5EAA3}"/>
          </ac:spMkLst>
        </pc:spChg>
        <pc:spChg chg="mod">
          <ac:chgData name="hassan MH" userId="84cd2103f36ef0dc" providerId="LiveId" clId="{AAE74A20-8704-4AB7-9C4B-AE3F22FEC13C}" dt="2020-06-13T13:02:03.575" v="1462"/>
          <ac:spMkLst>
            <pc:docMk/>
            <pc:sldMk cId="4287346009" sldId="263"/>
            <ac:spMk id="21" creationId="{2F16B07B-2610-459D-BD71-53AC00AB5635}"/>
          </ac:spMkLst>
        </pc:spChg>
        <pc:spChg chg="mod">
          <ac:chgData name="hassan MH" userId="84cd2103f36ef0dc" providerId="LiveId" clId="{AAE74A20-8704-4AB7-9C4B-AE3F22FEC13C}" dt="2020-06-13T13:02:03.575" v="1462"/>
          <ac:spMkLst>
            <pc:docMk/>
            <pc:sldMk cId="4287346009" sldId="263"/>
            <ac:spMk id="22" creationId="{7729124D-E7F7-4056-8527-D4A84C5E1328}"/>
          </ac:spMkLst>
        </pc:spChg>
        <pc:spChg chg="mod">
          <ac:chgData name="hassan MH" userId="84cd2103f36ef0dc" providerId="LiveId" clId="{AAE74A20-8704-4AB7-9C4B-AE3F22FEC13C}" dt="2020-06-13T13:02:03.575" v="1462"/>
          <ac:spMkLst>
            <pc:docMk/>
            <pc:sldMk cId="4287346009" sldId="263"/>
            <ac:spMk id="23" creationId="{5195749D-A211-400D-B6A8-EB1619DD13AD}"/>
          </ac:spMkLst>
        </pc:spChg>
        <pc:spChg chg="add mod topLvl">
          <ac:chgData name="hassan MH" userId="84cd2103f36ef0dc" providerId="LiveId" clId="{AAE74A20-8704-4AB7-9C4B-AE3F22FEC13C}" dt="2020-06-13T16:44:23.165" v="2660" actId="404"/>
          <ac:spMkLst>
            <pc:docMk/>
            <pc:sldMk cId="4287346009" sldId="263"/>
            <ac:spMk id="25" creationId="{6B694BA2-A889-4BB2-8B1B-B1FDD37BFD45}"/>
          </ac:spMkLst>
        </pc:spChg>
        <pc:spChg chg="add mod topLvl">
          <ac:chgData name="hassan MH" userId="84cd2103f36ef0dc" providerId="LiveId" clId="{AAE74A20-8704-4AB7-9C4B-AE3F22FEC13C}" dt="2020-06-13T16:44:23.165" v="2660" actId="404"/>
          <ac:spMkLst>
            <pc:docMk/>
            <pc:sldMk cId="4287346009" sldId="263"/>
            <ac:spMk id="26" creationId="{01954958-1498-4C07-B124-7068131DE629}"/>
          </ac:spMkLst>
        </pc:spChg>
        <pc:spChg chg="add mod topLvl">
          <ac:chgData name="hassan MH" userId="84cd2103f36ef0dc" providerId="LiveId" clId="{AAE74A20-8704-4AB7-9C4B-AE3F22FEC13C}" dt="2020-06-13T13:24:30.807" v="1818" actId="165"/>
          <ac:spMkLst>
            <pc:docMk/>
            <pc:sldMk cId="4287346009" sldId="263"/>
            <ac:spMk id="27" creationId="{644091D0-25A3-4AA4-9D01-F89F9E09AC9A}"/>
          </ac:spMkLst>
        </pc:spChg>
        <pc:spChg chg="add mod topLvl">
          <ac:chgData name="hassan MH" userId="84cd2103f36ef0dc" providerId="LiveId" clId="{AAE74A20-8704-4AB7-9C4B-AE3F22FEC13C}" dt="2020-06-13T13:24:30.807" v="1818" actId="165"/>
          <ac:spMkLst>
            <pc:docMk/>
            <pc:sldMk cId="4287346009" sldId="263"/>
            <ac:spMk id="28" creationId="{DB3B49E2-4887-464C-8921-DB0A78082A7B}"/>
          </ac:spMkLst>
        </pc:spChg>
        <pc:spChg chg="add mod topLvl">
          <ac:chgData name="hassan MH" userId="84cd2103f36ef0dc" providerId="LiveId" clId="{AAE74A20-8704-4AB7-9C4B-AE3F22FEC13C}" dt="2020-06-13T16:44:23.165" v="2660" actId="404"/>
          <ac:spMkLst>
            <pc:docMk/>
            <pc:sldMk cId="4287346009" sldId="263"/>
            <ac:spMk id="29" creationId="{C2183325-85FE-43CE-8EE8-48F32B9631D3}"/>
          </ac:spMkLst>
        </pc:spChg>
        <pc:spChg chg="add mod topLvl">
          <ac:chgData name="hassan MH" userId="84cd2103f36ef0dc" providerId="LiveId" clId="{AAE74A20-8704-4AB7-9C4B-AE3F22FEC13C}" dt="2020-06-13T16:44:23.165" v="2660" actId="404"/>
          <ac:spMkLst>
            <pc:docMk/>
            <pc:sldMk cId="4287346009" sldId="263"/>
            <ac:spMk id="30" creationId="{8A1ADD6D-1D78-48AC-9BF7-83FD603DB28E}"/>
          </ac:spMkLst>
        </pc:spChg>
        <pc:spChg chg="add mod topLvl">
          <ac:chgData name="hassan MH" userId="84cd2103f36ef0dc" providerId="LiveId" clId="{AAE74A20-8704-4AB7-9C4B-AE3F22FEC13C}" dt="2020-06-13T16:44:23.165" v="2660" actId="404"/>
          <ac:spMkLst>
            <pc:docMk/>
            <pc:sldMk cId="4287346009" sldId="263"/>
            <ac:spMk id="31" creationId="{7CC58DCE-02B5-4797-BB43-007A7133FE60}"/>
          </ac:spMkLst>
        </pc:spChg>
        <pc:spChg chg="add mod topLvl">
          <ac:chgData name="hassan MH" userId="84cd2103f36ef0dc" providerId="LiveId" clId="{AAE74A20-8704-4AB7-9C4B-AE3F22FEC13C}" dt="2020-06-13T16:44:28.177" v="2661" actId="1076"/>
          <ac:spMkLst>
            <pc:docMk/>
            <pc:sldMk cId="4287346009" sldId="263"/>
            <ac:spMk id="32" creationId="{B35789FC-7F80-44F5-94DE-690506120EC7}"/>
          </ac:spMkLst>
        </pc:spChg>
        <pc:spChg chg="add del mod">
          <ac:chgData name="hassan MH" userId="84cd2103f36ef0dc" providerId="LiveId" clId="{AAE74A20-8704-4AB7-9C4B-AE3F22FEC13C}" dt="2020-06-13T13:21:48.075" v="1789" actId="478"/>
          <ac:spMkLst>
            <pc:docMk/>
            <pc:sldMk cId="4287346009" sldId="263"/>
            <ac:spMk id="34" creationId="{285B73E4-759F-40AF-9E39-040F4837FCBA}"/>
          </ac:spMkLst>
        </pc:spChg>
        <pc:spChg chg="add mod">
          <ac:chgData name="hassan MH" userId="84cd2103f36ef0dc" providerId="LiveId" clId="{AAE74A20-8704-4AB7-9C4B-AE3F22FEC13C}" dt="2020-06-13T16:51:04.824" v="2734"/>
          <ac:spMkLst>
            <pc:docMk/>
            <pc:sldMk cId="4287346009" sldId="263"/>
            <ac:spMk id="35" creationId="{DB0943A3-5937-4817-A5E6-C56933492C09}"/>
          </ac:spMkLst>
        </pc:spChg>
        <pc:spChg chg="add mod">
          <ac:chgData name="hassan MH" userId="84cd2103f36ef0dc" providerId="LiveId" clId="{AAE74A20-8704-4AB7-9C4B-AE3F22FEC13C}" dt="2020-06-13T16:51:04.824" v="2734"/>
          <ac:spMkLst>
            <pc:docMk/>
            <pc:sldMk cId="4287346009" sldId="263"/>
            <ac:spMk id="36" creationId="{85F0E6D8-1256-4A4A-A64D-FEF44C2875D6}"/>
          </ac:spMkLst>
        </pc:spChg>
        <pc:grpChg chg="add mod">
          <ac:chgData name="hassan MH" userId="84cd2103f36ef0dc" providerId="LiveId" clId="{AAE74A20-8704-4AB7-9C4B-AE3F22FEC13C}" dt="2020-06-13T13:06:15.757" v="1510" actId="164"/>
          <ac:grpSpMkLst>
            <pc:docMk/>
            <pc:sldMk cId="4287346009" sldId="263"/>
            <ac:grpSpMk id="3" creationId="{0412753C-F3FB-4907-AF41-13E6275AD4D2}"/>
          </ac:grpSpMkLst>
        </pc:grpChg>
        <pc:grpChg chg="add mod">
          <ac:chgData name="hassan MH" userId="84cd2103f36ef0dc" providerId="LiveId" clId="{AAE74A20-8704-4AB7-9C4B-AE3F22FEC13C}" dt="2020-06-13T13:06:15.757" v="1510" actId="164"/>
          <ac:grpSpMkLst>
            <pc:docMk/>
            <pc:sldMk cId="4287346009" sldId="263"/>
            <ac:grpSpMk id="10" creationId="{D1491EE7-46D2-4B0A-A687-331789DA7D6F}"/>
          </ac:grpSpMkLst>
        </pc:grpChg>
        <pc:grpChg chg="add mod">
          <ac:chgData name="hassan MH" userId="84cd2103f36ef0dc" providerId="LiveId" clId="{AAE74A20-8704-4AB7-9C4B-AE3F22FEC13C}" dt="2020-06-13T13:06:15.757" v="1510" actId="164"/>
          <ac:grpSpMkLst>
            <pc:docMk/>
            <pc:sldMk cId="4287346009" sldId="263"/>
            <ac:grpSpMk id="17" creationId="{51843F8F-5732-40B9-A5DD-B9E15247B2B0}"/>
          </ac:grpSpMkLst>
        </pc:grpChg>
        <pc:grpChg chg="add mod">
          <ac:chgData name="hassan MH" userId="84cd2103f36ef0dc" providerId="LiveId" clId="{AAE74A20-8704-4AB7-9C4B-AE3F22FEC13C}" dt="2020-06-13T13:06:15.757" v="1510" actId="164"/>
          <ac:grpSpMkLst>
            <pc:docMk/>
            <pc:sldMk cId="4287346009" sldId="263"/>
            <ac:grpSpMk id="24" creationId="{49093200-3860-4B34-9E0C-CEC929A7E53B}"/>
          </ac:grpSpMkLst>
        </pc:grpChg>
        <pc:grpChg chg="add del mod">
          <ac:chgData name="hassan MH" userId="84cd2103f36ef0dc" providerId="LiveId" clId="{AAE74A20-8704-4AB7-9C4B-AE3F22FEC13C}" dt="2020-06-13T13:24:30.807" v="1818" actId="165"/>
          <ac:grpSpMkLst>
            <pc:docMk/>
            <pc:sldMk cId="4287346009" sldId="263"/>
            <ac:grpSpMk id="39" creationId="{22BF6247-DE56-4CA3-AE2D-146E85017F82}"/>
          </ac:grpSpMkLst>
        </pc:grpChg>
        <pc:picChg chg="add del mod">
          <ac:chgData name="hassan MH" userId="84cd2103f36ef0dc" providerId="LiveId" clId="{AAE74A20-8704-4AB7-9C4B-AE3F22FEC13C}" dt="2020-06-13T13:21:28.344" v="1781" actId="478"/>
          <ac:picMkLst>
            <pc:docMk/>
            <pc:sldMk cId="4287346009" sldId="263"/>
            <ac:picMk id="33" creationId="{97004B60-F717-4D54-B797-EC9FCB0DD054}"/>
          </ac:picMkLst>
        </pc:picChg>
        <pc:picChg chg="add del mod">
          <ac:chgData name="hassan MH" userId="84cd2103f36ef0dc" providerId="LiveId" clId="{AAE74A20-8704-4AB7-9C4B-AE3F22FEC13C}" dt="2020-06-13T13:22:59.200" v="1796" actId="478"/>
          <ac:picMkLst>
            <pc:docMk/>
            <pc:sldMk cId="4287346009" sldId="263"/>
            <ac:picMk id="37" creationId="{D31A7184-CC21-4BF5-A334-585338F8B93F}"/>
          </ac:picMkLst>
        </pc:picChg>
        <pc:picChg chg="add mod">
          <ac:chgData name="hassan MH" userId="84cd2103f36ef0dc" providerId="LiveId" clId="{AAE74A20-8704-4AB7-9C4B-AE3F22FEC13C}" dt="2020-06-13T13:24:10.600" v="1812" actId="1076"/>
          <ac:picMkLst>
            <pc:docMk/>
            <pc:sldMk cId="4287346009" sldId="263"/>
            <ac:picMk id="38" creationId="{04143329-5803-4E8D-A92E-B829FAD3690E}"/>
          </ac:picMkLst>
        </pc:picChg>
      </pc:sldChg>
      <pc:sldChg chg="addSp modSp add mod">
        <pc:chgData name="hassan MH" userId="84cd2103f36ef0dc" providerId="LiveId" clId="{AAE74A20-8704-4AB7-9C4B-AE3F22FEC13C}" dt="2020-06-13T16:51:04.824" v="2734"/>
        <pc:sldMkLst>
          <pc:docMk/>
          <pc:sldMk cId="2295990956" sldId="264"/>
        </pc:sldMkLst>
        <pc:spChg chg="add mod">
          <ac:chgData name="hassan MH" userId="84cd2103f36ef0dc" providerId="LiveId" clId="{AAE74A20-8704-4AB7-9C4B-AE3F22FEC13C}" dt="2020-06-13T13:27:07.784" v="1842"/>
          <ac:spMkLst>
            <pc:docMk/>
            <pc:sldMk cId="2295990956" sldId="264"/>
            <ac:spMk id="2" creationId="{96540A96-17E4-44DC-8010-782637B4EA21}"/>
          </ac:spMkLst>
        </pc:spChg>
        <pc:spChg chg="mod">
          <ac:chgData name="hassan MH" userId="84cd2103f36ef0dc" providerId="LiveId" clId="{AAE74A20-8704-4AB7-9C4B-AE3F22FEC13C}" dt="2020-06-13T13:27:07.784" v="1842"/>
          <ac:spMkLst>
            <pc:docMk/>
            <pc:sldMk cId="2295990956" sldId="264"/>
            <ac:spMk id="4" creationId="{C642E600-1EF8-4FB6-A8F5-0158B224F6B5}"/>
          </ac:spMkLst>
        </pc:spChg>
        <pc:spChg chg="mod">
          <ac:chgData name="hassan MH" userId="84cd2103f36ef0dc" providerId="LiveId" clId="{AAE74A20-8704-4AB7-9C4B-AE3F22FEC13C}" dt="2020-06-13T13:27:07.784" v="1842"/>
          <ac:spMkLst>
            <pc:docMk/>
            <pc:sldMk cId="2295990956" sldId="264"/>
            <ac:spMk id="5" creationId="{5C57D124-2522-4C22-B3E8-C4C1A1D20BD2}"/>
          </ac:spMkLst>
        </pc:spChg>
        <pc:spChg chg="mod">
          <ac:chgData name="hassan MH" userId="84cd2103f36ef0dc" providerId="LiveId" clId="{AAE74A20-8704-4AB7-9C4B-AE3F22FEC13C}" dt="2020-06-13T13:27:07.784" v="1842"/>
          <ac:spMkLst>
            <pc:docMk/>
            <pc:sldMk cId="2295990956" sldId="264"/>
            <ac:spMk id="6" creationId="{401F464D-FCBB-4E30-A98A-E7E29B629E13}"/>
          </ac:spMkLst>
        </pc:spChg>
        <pc:spChg chg="mod">
          <ac:chgData name="hassan MH" userId="84cd2103f36ef0dc" providerId="LiveId" clId="{AAE74A20-8704-4AB7-9C4B-AE3F22FEC13C}" dt="2020-06-13T13:27:07.784" v="1842"/>
          <ac:spMkLst>
            <pc:docMk/>
            <pc:sldMk cId="2295990956" sldId="264"/>
            <ac:spMk id="7" creationId="{3506CC6B-5EF2-4CC2-8273-53EC7B7D76B3}"/>
          </ac:spMkLst>
        </pc:spChg>
        <pc:spChg chg="mod">
          <ac:chgData name="hassan MH" userId="84cd2103f36ef0dc" providerId="LiveId" clId="{AAE74A20-8704-4AB7-9C4B-AE3F22FEC13C}" dt="2020-06-13T13:27:07.784" v="1842"/>
          <ac:spMkLst>
            <pc:docMk/>
            <pc:sldMk cId="2295990956" sldId="264"/>
            <ac:spMk id="8" creationId="{352EC5D5-759F-4028-B5A4-AE73E38AED32}"/>
          </ac:spMkLst>
        </pc:spChg>
        <pc:spChg chg="mod">
          <ac:chgData name="hassan MH" userId="84cd2103f36ef0dc" providerId="LiveId" clId="{AAE74A20-8704-4AB7-9C4B-AE3F22FEC13C}" dt="2020-06-13T13:27:07.784" v="1842"/>
          <ac:spMkLst>
            <pc:docMk/>
            <pc:sldMk cId="2295990956" sldId="264"/>
            <ac:spMk id="9" creationId="{2F8609EF-4EDF-4531-B182-606469DD7FB0}"/>
          </ac:spMkLst>
        </pc:spChg>
        <pc:spChg chg="mod">
          <ac:chgData name="hassan MH" userId="84cd2103f36ef0dc" providerId="LiveId" clId="{AAE74A20-8704-4AB7-9C4B-AE3F22FEC13C}" dt="2020-06-13T13:27:07.784" v="1842"/>
          <ac:spMkLst>
            <pc:docMk/>
            <pc:sldMk cId="2295990956" sldId="264"/>
            <ac:spMk id="11" creationId="{28231625-F208-4875-A6CF-A703DEB6050D}"/>
          </ac:spMkLst>
        </pc:spChg>
        <pc:spChg chg="mod">
          <ac:chgData name="hassan MH" userId="84cd2103f36ef0dc" providerId="LiveId" clId="{AAE74A20-8704-4AB7-9C4B-AE3F22FEC13C}" dt="2020-06-13T13:27:07.784" v="1842"/>
          <ac:spMkLst>
            <pc:docMk/>
            <pc:sldMk cId="2295990956" sldId="264"/>
            <ac:spMk id="12" creationId="{B41F1184-EBCB-44AC-9D6B-AC620CA81DA1}"/>
          </ac:spMkLst>
        </pc:spChg>
        <pc:spChg chg="mod">
          <ac:chgData name="hassan MH" userId="84cd2103f36ef0dc" providerId="LiveId" clId="{AAE74A20-8704-4AB7-9C4B-AE3F22FEC13C}" dt="2020-06-13T13:27:07.784" v="1842"/>
          <ac:spMkLst>
            <pc:docMk/>
            <pc:sldMk cId="2295990956" sldId="264"/>
            <ac:spMk id="13" creationId="{42528161-092C-4E53-9B7B-25660131D74B}"/>
          </ac:spMkLst>
        </pc:spChg>
        <pc:spChg chg="mod">
          <ac:chgData name="hassan MH" userId="84cd2103f36ef0dc" providerId="LiveId" clId="{AAE74A20-8704-4AB7-9C4B-AE3F22FEC13C}" dt="2020-06-13T13:27:07.784" v="1842"/>
          <ac:spMkLst>
            <pc:docMk/>
            <pc:sldMk cId="2295990956" sldId="264"/>
            <ac:spMk id="14" creationId="{B52080F5-FE09-44FB-8FD5-59D3CEC7DB1C}"/>
          </ac:spMkLst>
        </pc:spChg>
        <pc:spChg chg="mod">
          <ac:chgData name="hassan MH" userId="84cd2103f36ef0dc" providerId="LiveId" clId="{AAE74A20-8704-4AB7-9C4B-AE3F22FEC13C}" dt="2020-06-13T13:27:07.784" v="1842"/>
          <ac:spMkLst>
            <pc:docMk/>
            <pc:sldMk cId="2295990956" sldId="264"/>
            <ac:spMk id="15" creationId="{75871202-487B-49D9-92BA-869904E67B25}"/>
          </ac:spMkLst>
        </pc:spChg>
        <pc:spChg chg="mod">
          <ac:chgData name="hassan MH" userId="84cd2103f36ef0dc" providerId="LiveId" clId="{AAE74A20-8704-4AB7-9C4B-AE3F22FEC13C}" dt="2020-06-13T13:27:07.784" v="1842"/>
          <ac:spMkLst>
            <pc:docMk/>
            <pc:sldMk cId="2295990956" sldId="264"/>
            <ac:spMk id="16" creationId="{21AB008B-4315-4DB8-97EA-9F02597E259D}"/>
          </ac:spMkLst>
        </pc:spChg>
        <pc:spChg chg="mod">
          <ac:chgData name="hassan MH" userId="84cd2103f36ef0dc" providerId="LiveId" clId="{AAE74A20-8704-4AB7-9C4B-AE3F22FEC13C}" dt="2020-06-13T13:27:07.784" v="1842"/>
          <ac:spMkLst>
            <pc:docMk/>
            <pc:sldMk cId="2295990956" sldId="264"/>
            <ac:spMk id="18" creationId="{5C52691A-2F52-4013-A6C8-BCF3C2E43995}"/>
          </ac:spMkLst>
        </pc:spChg>
        <pc:spChg chg="mod">
          <ac:chgData name="hassan MH" userId="84cd2103f36ef0dc" providerId="LiveId" clId="{AAE74A20-8704-4AB7-9C4B-AE3F22FEC13C}" dt="2020-06-13T13:27:07.784" v="1842"/>
          <ac:spMkLst>
            <pc:docMk/>
            <pc:sldMk cId="2295990956" sldId="264"/>
            <ac:spMk id="19" creationId="{456ADD75-FDB9-49D1-AF5B-BFC7DBE8065B}"/>
          </ac:spMkLst>
        </pc:spChg>
        <pc:spChg chg="mod">
          <ac:chgData name="hassan MH" userId="84cd2103f36ef0dc" providerId="LiveId" clId="{AAE74A20-8704-4AB7-9C4B-AE3F22FEC13C}" dt="2020-06-13T13:27:07.784" v="1842"/>
          <ac:spMkLst>
            <pc:docMk/>
            <pc:sldMk cId="2295990956" sldId="264"/>
            <ac:spMk id="20" creationId="{73AAD215-3AC9-4DB5-BB92-36B0014C3161}"/>
          </ac:spMkLst>
        </pc:spChg>
        <pc:spChg chg="mod">
          <ac:chgData name="hassan MH" userId="84cd2103f36ef0dc" providerId="LiveId" clId="{AAE74A20-8704-4AB7-9C4B-AE3F22FEC13C}" dt="2020-06-13T13:27:07.784" v="1842"/>
          <ac:spMkLst>
            <pc:docMk/>
            <pc:sldMk cId="2295990956" sldId="264"/>
            <ac:spMk id="21" creationId="{41980F87-F5A1-401F-A59B-14B09BA95470}"/>
          </ac:spMkLst>
        </pc:spChg>
        <pc:spChg chg="mod">
          <ac:chgData name="hassan MH" userId="84cd2103f36ef0dc" providerId="LiveId" clId="{AAE74A20-8704-4AB7-9C4B-AE3F22FEC13C}" dt="2020-06-13T13:27:07.784" v="1842"/>
          <ac:spMkLst>
            <pc:docMk/>
            <pc:sldMk cId="2295990956" sldId="264"/>
            <ac:spMk id="22" creationId="{4A589E22-4EBF-41AC-8435-B7C2EB99A84F}"/>
          </ac:spMkLst>
        </pc:spChg>
        <pc:spChg chg="mod">
          <ac:chgData name="hassan MH" userId="84cd2103f36ef0dc" providerId="LiveId" clId="{AAE74A20-8704-4AB7-9C4B-AE3F22FEC13C}" dt="2020-06-13T13:27:07.784" v="1842"/>
          <ac:spMkLst>
            <pc:docMk/>
            <pc:sldMk cId="2295990956" sldId="264"/>
            <ac:spMk id="23" creationId="{E70FD20F-1005-4279-907D-6538F3F3EAC0}"/>
          </ac:spMkLst>
        </pc:spChg>
        <pc:spChg chg="mod">
          <ac:chgData name="hassan MH" userId="84cd2103f36ef0dc" providerId="LiveId" clId="{AAE74A20-8704-4AB7-9C4B-AE3F22FEC13C}" dt="2020-06-13T13:27:07.784" v="1842"/>
          <ac:spMkLst>
            <pc:docMk/>
            <pc:sldMk cId="2295990956" sldId="264"/>
            <ac:spMk id="25" creationId="{96813A7A-A204-4158-BD4E-D81EA60E43A8}"/>
          </ac:spMkLst>
        </pc:spChg>
        <pc:spChg chg="mod">
          <ac:chgData name="hassan MH" userId="84cd2103f36ef0dc" providerId="LiveId" clId="{AAE74A20-8704-4AB7-9C4B-AE3F22FEC13C}" dt="2020-06-13T13:27:07.784" v="1842"/>
          <ac:spMkLst>
            <pc:docMk/>
            <pc:sldMk cId="2295990956" sldId="264"/>
            <ac:spMk id="26" creationId="{03AA019F-FEF6-4D02-B8D6-CEEE9D4AE7B2}"/>
          </ac:spMkLst>
        </pc:spChg>
        <pc:spChg chg="mod">
          <ac:chgData name="hassan MH" userId="84cd2103f36ef0dc" providerId="LiveId" clId="{AAE74A20-8704-4AB7-9C4B-AE3F22FEC13C}" dt="2020-06-13T13:27:07.784" v="1842"/>
          <ac:spMkLst>
            <pc:docMk/>
            <pc:sldMk cId="2295990956" sldId="264"/>
            <ac:spMk id="27" creationId="{CCDC132E-47D5-46F8-A74D-C5C1148C27AC}"/>
          </ac:spMkLst>
        </pc:spChg>
        <pc:spChg chg="mod">
          <ac:chgData name="hassan MH" userId="84cd2103f36ef0dc" providerId="LiveId" clId="{AAE74A20-8704-4AB7-9C4B-AE3F22FEC13C}" dt="2020-06-13T13:27:07.784" v="1842"/>
          <ac:spMkLst>
            <pc:docMk/>
            <pc:sldMk cId="2295990956" sldId="264"/>
            <ac:spMk id="28" creationId="{CB610D70-BF40-4D24-9077-89C14761DB67}"/>
          </ac:spMkLst>
        </pc:spChg>
        <pc:spChg chg="mod">
          <ac:chgData name="hassan MH" userId="84cd2103f36ef0dc" providerId="LiveId" clId="{AAE74A20-8704-4AB7-9C4B-AE3F22FEC13C}" dt="2020-06-13T13:27:07.784" v="1842"/>
          <ac:spMkLst>
            <pc:docMk/>
            <pc:sldMk cId="2295990956" sldId="264"/>
            <ac:spMk id="29" creationId="{E82C065D-2330-4701-B709-7737965FA5C7}"/>
          </ac:spMkLst>
        </pc:spChg>
        <pc:spChg chg="mod">
          <ac:chgData name="hassan MH" userId="84cd2103f36ef0dc" providerId="LiveId" clId="{AAE74A20-8704-4AB7-9C4B-AE3F22FEC13C}" dt="2020-06-13T13:27:07.784" v="1842"/>
          <ac:spMkLst>
            <pc:docMk/>
            <pc:sldMk cId="2295990956" sldId="264"/>
            <ac:spMk id="30" creationId="{B825DFFE-EACF-469E-BD28-441825E2093D}"/>
          </ac:spMkLst>
        </pc:spChg>
        <pc:spChg chg="add mod">
          <ac:chgData name="hassan MH" userId="84cd2103f36ef0dc" providerId="LiveId" clId="{AAE74A20-8704-4AB7-9C4B-AE3F22FEC13C}" dt="2020-06-13T16:51:04.824" v="2734"/>
          <ac:spMkLst>
            <pc:docMk/>
            <pc:sldMk cId="2295990956" sldId="264"/>
            <ac:spMk id="34" creationId="{5E058963-77B4-4796-B3FF-C348F943DE6A}"/>
          </ac:spMkLst>
        </pc:spChg>
        <pc:spChg chg="add mod">
          <ac:chgData name="hassan MH" userId="84cd2103f36ef0dc" providerId="LiveId" clId="{AAE74A20-8704-4AB7-9C4B-AE3F22FEC13C}" dt="2020-06-13T16:51:04.824" v="2734"/>
          <ac:spMkLst>
            <pc:docMk/>
            <pc:sldMk cId="2295990956" sldId="264"/>
            <ac:spMk id="35" creationId="{B1E6B6BA-0679-4077-ABC8-B488D76F479C}"/>
          </ac:spMkLst>
        </pc:spChg>
        <pc:spChg chg="add mod">
          <ac:chgData name="hassan MH" userId="84cd2103f36ef0dc" providerId="LiveId" clId="{AAE74A20-8704-4AB7-9C4B-AE3F22FEC13C}" dt="2020-06-13T13:48:32.503" v="2167" actId="1076"/>
          <ac:spMkLst>
            <pc:docMk/>
            <pc:sldMk cId="2295990956" sldId="264"/>
            <ac:spMk id="36" creationId="{94D86DC5-06C4-44E1-9224-E953567441F2}"/>
          </ac:spMkLst>
        </pc:spChg>
        <pc:grpChg chg="add mod">
          <ac:chgData name="hassan MH" userId="84cd2103f36ef0dc" providerId="LiveId" clId="{AAE74A20-8704-4AB7-9C4B-AE3F22FEC13C}" dt="2020-06-13T13:27:07.784" v="1842"/>
          <ac:grpSpMkLst>
            <pc:docMk/>
            <pc:sldMk cId="2295990956" sldId="264"/>
            <ac:grpSpMk id="3" creationId="{A1FB917F-9E1E-478B-8B98-BA297FB1282C}"/>
          </ac:grpSpMkLst>
        </pc:grpChg>
        <pc:grpChg chg="add mod">
          <ac:chgData name="hassan MH" userId="84cd2103f36ef0dc" providerId="LiveId" clId="{AAE74A20-8704-4AB7-9C4B-AE3F22FEC13C}" dt="2020-06-13T13:27:07.784" v="1842"/>
          <ac:grpSpMkLst>
            <pc:docMk/>
            <pc:sldMk cId="2295990956" sldId="264"/>
            <ac:grpSpMk id="10" creationId="{D2ED0504-F477-423B-BC93-DE65AC026BE2}"/>
          </ac:grpSpMkLst>
        </pc:grpChg>
        <pc:grpChg chg="add mod">
          <ac:chgData name="hassan MH" userId="84cd2103f36ef0dc" providerId="LiveId" clId="{AAE74A20-8704-4AB7-9C4B-AE3F22FEC13C}" dt="2020-06-13T13:27:07.784" v="1842"/>
          <ac:grpSpMkLst>
            <pc:docMk/>
            <pc:sldMk cId="2295990956" sldId="264"/>
            <ac:grpSpMk id="17" creationId="{D4C44666-3DFA-420D-8458-BF3A5674E6FE}"/>
          </ac:grpSpMkLst>
        </pc:grpChg>
        <pc:grpChg chg="add mod">
          <ac:chgData name="hassan MH" userId="84cd2103f36ef0dc" providerId="LiveId" clId="{AAE74A20-8704-4AB7-9C4B-AE3F22FEC13C}" dt="2020-06-13T13:27:07.784" v="1842"/>
          <ac:grpSpMkLst>
            <pc:docMk/>
            <pc:sldMk cId="2295990956" sldId="264"/>
            <ac:grpSpMk id="24" creationId="{FA2CA1E1-9C1C-4EAF-8BD9-FC03ADB23F39}"/>
          </ac:grpSpMkLst>
        </pc:grpChg>
        <pc:grpChg chg="add mod">
          <ac:chgData name="hassan MH" userId="84cd2103f36ef0dc" providerId="LiveId" clId="{AAE74A20-8704-4AB7-9C4B-AE3F22FEC13C}" dt="2020-06-13T13:27:07.784" v="1842"/>
          <ac:grpSpMkLst>
            <pc:docMk/>
            <pc:sldMk cId="2295990956" sldId="264"/>
            <ac:grpSpMk id="31" creationId="{3D76839B-BF22-4FDB-A58A-134C24962967}"/>
          </ac:grpSpMkLst>
        </pc:grpChg>
        <pc:picChg chg="add mod ord">
          <ac:chgData name="hassan MH" userId="84cd2103f36ef0dc" providerId="LiveId" clId="{AAE74A20-8704-4AB7-9C4B-AE3F22FEC13C}" dt="2020-06-13T13:48:37.399" v="2169" actId="1076"/>
          <ac:picMkLst>
            <pc:docMk/>
            <pc:sldMk cId="2295990956" sldId="264"/>
            <ac:picMk id="32" creationId="{4863BF11-9F3E-4FE4-A62C-4641C85F6583}"/>
          </ac:picMkLst>
        </pc:picChg>
        <pc:picChg chg="add mod">
          <ac:chgData name="hassan MH" userId="84cd2103f36ef0dc" providerId="LiveId" clId="{AAE74A20-8704-4AB7-9C4B-AE3F22FEC13C}" dt="2020-06-13T13:26:39.713" v="1837" actId="1076"/>
          <ac:picMkLst>
            <pc:docMk/>
            <pc:sldMk cId="2295990956" sldId="264"/>
            <ac:picMk id="33" creationId="{D5F6EBFB-0C47-47A9-9553-1B57ABFB8A6C}"/>
          </ac:picMkLst>
        </pc:picChg>
      </pc:sldChg>
      <pc:sldChg chg="addSp delSp modSp add mod">
        <pc:chgData name="hassan MH" userId="84cd2103f36ef0dc" providerId="LiveId" clId="{AAE74A20-8704-4AB7-9C4B-AE3F22FEC13C}" dt="2020-06-13T16:51:04.824" v="2734"/>
        <pc:sldMkLst>
          <pc:docMk/>
          <pc:sldMk cId="649730420" sldId="265"/>
        </pc:sldMkLst>
        <pc:spChg chg="add mod">
          <ac:chgData name="hassan MH" userId="84cd2103f36ef0dc" providerId="LiveId" clId="{AAE74A20-8704-4AB7-9C4B-AE3F22FEC13C}" dt="2020-06-13T13:06:25.220" v="1512" actId="164"/>
          <ac:spMkLst>
            <pc:docMk/>
            <pc:sldMk cId="649730420" sldId="265"/>
            <ac:spMk id="2" creationId="{662CD407-4405-402E-918E-0CCAA33FD8C0}"/>
          </ac:spMkLst>
        </pc:spChg>
        <pc:spChg chg="mod">
          <ac:chgData name="hassan MH" userId="84cd2103f36ef0dc" providerId="LiveId" clId="{AAE74A20-8704-4AB7-9C4B-AE3F22FEC13C}" dt="2020-06-13T13:02:21.231" v="1472"/>
          <ac:spMkLst>
            <pc:docMk/>
            <pc:sldMk cId="649730420" sldId="265"/>
            <ac:spMk id="4" creationId="{1F267A34-97AA-4035-8CA6-BFAC542E74FF}"/>
          </ac:spMkLst>
        </pc:spChg>
        <pc:spChg chg="mod">
          <ac:chgData name="hassan MH" userId="84cd2103f36ef0dc" providerId="LiveId" clId="{AAE74A20-8704-4AB7-9C4B-AE3F22FEC13C}" dt="2020-06-13T13:02:21.231" v="1472"/>
          <ac:spMkLst>
            <pc:docMk/>
            <pc:sldMk cId="649730420" sldId="265"/>
            <ac:spMk id="5" creationId="{31C2D97F-19BF-41D4-AB77-ABEF42C06C73}"/>
          </ac:spMkLst>
        </pc:spChg>
        <pc:spChg chg="mod">
          <ac:chgData name="hassan MH" userId="84cd2103f36ef0dc" providerId="LiveId" clId="{AAE74A20-8704-4AB7-9C4B-AE3F22FEC13C}" dt="2020-06-13T13:02:21.231" v="1472"/>
          <ac:spMkLst>
            <pc:docMk/>
            <pc:sldMk cId="649730420" sldId="265"/>
            <ac:spMk id="6" creationId="{25630E3D-18DF-4C8E-8EB0-E9D5AE479BE3}"/>
          </ac:spMkLst>
        </pc:spChg>
        <pc:spChg chg="mod">
          <ac:chgData name="hassan MH" userId="84cd2103f36ef0dc" providerId="LiveId" clId="{AAE74A20-8704-4AB7-9C4B-AE3F22FEC13C}" dt="2020-06-13T13:02:21.231" v="1472"/>
          <ac:spMkLst>
            <pc:docMk/>
            <pc:sldMk cId="649730420" sldId="265"/>
            <ac:spMk id="7" creationId="{842DBE77-B2E0-4635-891F-2C22846C1E9D}"/>
          </ac:spMkLst>
        </pc:spChg>
        <pc:spChg chg="mod">
          <ac:chgData name="hassan MH" userId="84cd2103f36ef0dc" providerId="LiveId" clId="{AAE74A20-8704-4AB7-9C4B-AE3F22FEC13C}" dt="2020-06-13T13:02:21.231" v="1472"/>
          <ac:spMkLst>
            <pc:docMk/>
            <pc:sldMk cId="649730420" sldId="265"/>
            <ac:spMk id="8" creationId="{7B6B896C-AED9-4B95-B107-BD125E9EFCB4}"/>
          </ac:spMkLst>
        </pc:spChg>
        <pc:spChg chg="mod">
          <ac:chgData name="hassan MH" userId="84cd2103f36ef0dc" providerId="LiveId" clId="{AAE74A20-8704-4AB7-9C4B-AE3F22FEC13C}" dt="2020-06-13T13:02:21.231" v="1472"/>
          <ac:spMkLst>
            <pc:docMk/>
            <pc:sldMk cId="649730420" sldId="265"/>
            <ac:spMk id="9" creationId="{77108FAD-5E6F-41A8-BDDB-7BABC762303C}"/>
          </ac:spMkLst>
        </pc:spChg>
        <pc:spChg chg="mod">
          <ac:chgData name="hassan MH" userId="84cd2103f36ef0dc" providerId="LiveId" clId="{AAE74A20-8704-4AB7-9C4B-AE3F22FEC13C}" dt="2020-06-13T13:02:24.948" v="1474"/>
          <ac:spMkLst>
            <pc:docMk/>
            <pc:sldMk cId="649730420" sldId="265"/>
            <ac:spMk id="11" creationId="{B4FEC0D9-A25E-4CD4-83D4-C99247CA7EFC}"/>
          </ac:spMkLst>
        </pc:spChg>
        <pc:spChg chg="mod">
          <ac:chgData name="hassan MH" userId="84cd2103f36ef0dc" providerId="LiveId" clId="{AAE74A20-8704-4AB7-9C4B-AE3F22FEC13C}" dt="2020-06-13T13:02:24.948" v="1474"/>
          <ac:spMkLst>
            <pc:docMk/>
            <pc:sldMk cId="649730420" sldId="265"/>
            <ac:spMk id="12" creationId="{3EDB84A8-3208-4A41-8EE9-7B5021C6E602}"/>
          </ac:spMkLst>
        </pc:spChg>
        <pc:spChg chg="mod">
          <ac:chgData name="hassan MH" userId="84cd2103f36ef0dc" providerId="LiveId" clId="{AAE74A20-8704-4AB7-9C4B-AE3F22FEC13C}" dt="2020-06-13T13:02:24.948" v="1474"/>
          <ac:spMkLst>
            <pc:docMk/>
            <pc:sldMk cId="649730420" sldId="265"/>
            <ac:spMk id="13" creationId="{0A42B04D-4BE9-4409-B135-5FCD70CA0B48}"/>
          </ac:spMkLst>
        </pc:spChg>
        <pc:spChg chg="mod">
          <ac:chgData name="hassan MH" userId="84cd2103f36ef0dc" providerId="LiveId" clId="{AAE74A20-8704-4AB7-9C4B-AE3F22FEC13C}" dt="2020-06-13T13:02:24.948" v="1474"/>
          <ac:spMkLst>
            <pc:docMk/>
            <pc:sldMk cId="649730420" sldId="265"/>
            <ac:spMk id="14" creationId="{C3BD4B64-0F5A-4E0C-8D09-7C2CB5887D0A}"/>
          </ac:spMkLst>
        </pc:spChg>
        <pc:spChg chg="mod">
          <ac:chgData name="hassan MH" userId="84cd2103f36ef0dc" providerId="LiveId" clId="{AAE74A20-8704-4AB7-9C4B-AE3F22FEC13C}" dt="2020-06-13T13:02:24.948" v="1474"/>
          <ac:spMkLst>
            <pc:docMk/>
            <pc:sldMk cId="649730420" sldId="265"/>
            <ac:spMk id="15" creationId="{13D9B505-736E-44C7-998F-2DA2057815C3}"/>
          </ac:spMkLst>
        </pc:spChg>
        <pc:spChg chg="mod">
          <ac:chgData name="hassan MH" userId="84cd2103f36ef0dc" providerId="LiveId" clId="{AAE74A20-8704-4AB7-9C4B-AE3F22FEC13C}" dt="2020-06-13T13:02:24.948" v="1474"/>
          <ac:spMkLst>
            <pc:docMk/>
            <pc:sldMk cId="649730420" sldId="265"/>
            <ac:spMk id="16" creationId="{2AF56896-69E8-46D4-ABCE-467D7E99C463}"/>
          </ac:spMkLst>
        </pc:spChg>
        <pc:spChg chg="mod">
          <ac:chgData name="hassan MH" userId="84cd2103f36ef0dc" providerId="LiveId" clId="{AAE74A20-8704-4AB7-9C4B-AE3F22FEC13C}" dt="2020-06-13T13:02:26.757" v="1476"/>
          <ac:spMkLst>
            <pc:docMk/>
            <pc:sldMk cId="649730420" sldId="265"/>
            <ac:spMk id="18" creationId="{3A084460-58BF-4018-B5DD-1091FBD1F9ED}"/>
          </ac:spMkLst>
        </pc:spChg>
        <pc:spChg chg="mod">
          <ac:chgData name="hassan MH" userId="84cd2103f36ef0dc" providerId="LiveId" clId="{AAE74A20-8704-4AB7-9C4B-AE3F22FEC13C}" dt="2020-06-13T13:02:26.757" v="1476"/>
          <ac:spMkLst>
            <pc:docMk/>
            <pc:sldMk cId="649730420" sldId="265"/>
            <ac:spMk id="19" creationId="{40C9ACBC-55CA-4C50-81C0-7F6856ED3AA6}"/>
          </ac:spMkLst>
        </pc:spChg>
        <pc:spChg chg="mod">
          <ac:chgData name="hassan MH" userId="84cd2103f36ef0dc" providerId="LiveId" clId="{AAE74A20-8704-4AB7-9C4B-AE3F22FEC13C}" dt="2020-06-13T13:02:26.757" v="1476"/>
          <ac:spMkLst>
            <pc:docMk/>
            <pc:sldMk cId="649730420" sldId="265"/>
            <ac:spMk id="20" creationId="{08AFF9B0-5809-4C8F-BF3F-A3BD4E1003C5}"/>
          </ac:spMkLst>
        </pc:spChg>
        <pc:spChg chg="mod">
          <ac:chgData name="hassan MH" userId="84cd2103f36ef0dc" providerId="LiveId" clId="{AAE74A20-8704-4AB7-9C4B-AE3F22FEC13C}" dt="2020-06-13T13:02:26.757" v="1476"/>
          <ac:spMkLst>
            <pc:docMk/>
            <pc:sldMk cId="649730420" sldId="265"/>
            <ac:spMk id="21" creationId="{C9E8A085-3F91-459A-A0CC-10CD5FA432E1}"/>
          </ac:spMkLst>
        </pc:spChg>
        <pc:spChg chg="mod">
          <ac:chgData name="hassan MH" userId="84cd2103f36ef0dc" providerId="LiveId" clId="{AAE74A20-8704-4AB7-9C4B-AE3F22FEC13C}" dt="2020-06-13T13:02:26.757" v="1476"/>
          <ac:spMkLst>
            <pc:docMk/>
            <pc:sldMk cId="649730420" sldId="265"/>
            <ac:spMk id="22" creationId="{DFA0D2FC-452E-4EF5-8CA7-91E33845A21A}"/>
          </ac:spMkLst>
        </pc:spChg>
        <pc:spChg chg="mod">
          <ac:chgData name="hassan MH" userId="84cd2103f36ef0dc" providerId="LiveId" clId="{AAE74A20-8704-4AB7-9C4B-AE3F22FEC13C}" dt="2020-06-13T13:02:26.757" v="1476"/>
          <ac:spMkLst>
            <pc:docMk/>
            <pc:sldMk cId="649730420" sldId="265"/>
            <ac:spMk id="23" creationId="{B892A8A1-5B8E-4AE5-99EB-1841CE40DABA}"/>
          </ac:spMkLst>
        </pc:spChg>
        <pc:spChg chg="add mod topLvl">
          <ac:chgData name="hassan MH" userId="84cd2103f36ef0dc" providerId="LiveId" clId="{AAE74A20-8704-4AB7-9C4B-AE3F22FEC13C}" dt="2020-06-13T13:30:14.115" v="1902" actId="1076"/>
          <ac:spMkLst>
            <pc:docMk/>
            <pc:sldMk cId="649730420" sldId="265"/>
            <ac:spMk id="26" creationId="{573EE5C5-4D32-473B-9D48-4DB1D17A7888}"/>
          </ac:spMkLst>
        </pc:spChg>
        <pc:spChg chg="add mod topLvl">
          <ac:chgData name="hassan MH" userId="84cd2103f36ef0dc" providerId="LiveId" clId="{AAE74A20-8704-4AB7-9C4B-AE3F22FEC13C}" dt="2020-06-13T13:30:14.115" v="1902" actId="1076"/>
          <ac:spMkLst>
            <pc:docMk/>
            <pc:sldMk cId="649730420" sldId="265"/>
            <ac:spMk id="27" creationId="{FF106EBE-7BB0-43B8-8548-9EF9E171BF53}"/>
          </ac:spMkLst>
        </pc:spChg>
        <pc:spChg chg="add mod topLvl">
          <ac:chgData name="hassan MH" userId="84cd2103f36ef0dc" providerId="LiveId" clId="{AAE74A20-8704-4AB7-9C4B-AE3F22FEC13C}" dt="2020-06-13T13:30:14.115" v="1902" actId="1076"/>
          <ac:spMkLst>
            <pc:docMk/>
            <pc:sldMk cId="649730420" sldId="265"/>
            <ac:spMk id="28" creationId="{D85F81E4-A340-4D5F-9748-E792A3268DB1}"/>
          </ac:spMkLst>
        </pc:spChg>
        <pc:spChg chg="add mod topLvl">
          <ac:chgData name="hassan MH" userId="84cd2103f36ef0dc" providerId="LiveId" clId="{AAE74A20-8704-4AB7-9C4B-AE3F22FEC13C}" dt="2020-06-13T13:30:14.115" v="1902" actId="1076"/>
          <ac:spMkLst>
            <pc:docMk/>
            <pc:sldMk cId="649730420" sldId="265"/>
            <ac:spMk id="29" creationId="{9222BFC5-BC7F-4ED2-B9CE-71602316386F}"/>
          </ac:spMkLst>
        </pc:spChg>
        <pc:spChg chg="add mod topLvl">
          <ac:chgData name="hassan MH" userId="84cd2103f36ef0dc" providerId="LiveId" clId="{AAE74A20-8704-4AB7-9C4B-AE3F22FEC13C}" dt="2020-06-13T13:30:14.115" v="1902" actId="1076"/>
          <ac:spMkLst>
            <pc:docMk/>
            <pc:sldMk cId="649730420" sldId="265"/>
            <ac:spMk id="30" creationId="{8F670C9A-8F61-4282-A60C-13B79F78CF07}"/>
          </ac:spMkLst>
        </pc:spChg>
        <pc:spChg chg="add mod">
          <ac:chgData name="hassan MH" userId="84cd2103f36ef0dc" providerId="LiveId" clId="{AAE74A20-8704-4AB7-9C4B-AE3F22FEC13C}" dt="2020-06-13T16:51:04.824" v="2734"/>
          <ac:spMkLst>
            <pc:docMk/>
            <pc:sldMk cId="649730420" sldId="265"/>
            <ac:spMk id="32" creationId="{E44F9B3E-70BB-4F1A-BB9F-147B9FE120EE}"/>
          </ac:spMkLst>
        </pc:spChg>
        <pc:spChg chg="add mod">
          <ac:chgData name="hassan MH" userId="84cd2103f36ef0dc" providerId="LiveId" clId="{AAE74A20-8704-4AB7-9C4B-AE3F22FEC13C}" dt="2020-06-13T16:51:04.824" v="2734"/>
          <ac:spMkLst>
            <pc:docMk/>
            <pc:sldMk cId="649730420" sldId="265"/>
            <ac:spMk id="33" creationId="{DEF2EE96-854E-4722-942A-EF14EA174F14}"/>
          </ac:spMkLst>
        </pc:spChg>
        <pc:spChg chg="add mod">
          <ac:chgData name="hassan MH" userId="84cd2103f36ef0dc" providerId="LiveId" clId="{AAE74A20-8704-4AB7-9C4B-AE3F22FEC13C}" dt="2020-06-13T16:51:04.824" v="2734"/>
          <ac:spMkLst>
            <pc:docMk/>
            <pc:sldMk cId="649730420" sldId="265"/>
            <ac:spMk id="34" creationId="{0D66339C-4E18-4690-BF37-EEAE74F8574E}"/>
          </ac:spMkLst>
        </pc:spChg>
        <pc:spChg chg="add mod">
          <ac:chgData name="hassan MH" userId="84cd2103f36ef0dc" providerId="LiveId" clId="{AAE74A20-8704-4AB7-9C4B-AE3F22FEC13C}" dt="2020-06-13T16:51:04.824" v="2734"/>
          <ac:spMkLst>
            <pc:docMk/>
            <pc:sldMk cId="649730420" sldId="265"/>
            <ac:spMk id="35" creationId="{36D62699-C50D-4DFE-B1E7-FE64AB8FEFF8}"/>
          </ac:spMkLst>
        </pc:spChg>
        <pc:spChg chg="add mod">
          <ac:chgData name="hassan MH" userId="84cd2103f36ef0dc" providerId="LiveId" clId="{AAE74A20-8704-4AB7-9C4B-AE3F22FEC13C}" dt="2020-06-13T16:51:04.824" v="2734"/>
          <ac:spMkLst>
            <pc:docMk/>
            <pc:sldMk cId="649730420" sldId="265"/>
            <ac:spMk id="36" creationId="{33AA359B-A31F-4288-9F52-BDA1F933BD33}"/>
          </ac:spMkLst>
        </pc:spChg>
        <pc:grpChg chg="add mod">
          <ac:chgData name="hassan MH" userId="84cd2103f36ef0dc" providerId="LiveId" clId="{AAE74A20-8704-4AB7-9C4B-AE3F22FEC13C}" dt="2020-06-13T13:06:25.220" v="1512" actId="164"/>
          <ac:grpSpMkLst>
            <pc:docMk/>
            <pc:sldMk cId="649730420" sldId="265"/>
            <ac:grpSpMk id="3" creationId="{4512FD16-4834-441C-9E27-7D436C43295F}"/>
          </ac:grpSpMkLst>
        </pc:grpChg>
        <pc:grpChg chg="add mod">
          <ac:chgData name="hassan MH" userId="84cd2103f36ef0dc" providerId="LiveId" clId="{AAE74A20-8704-4AB7-9C4B-AE3F22FEC13C}" dt="2020-06-13T13:06:25.220" v="1512" actId="164"/>
          <ac:grpSpMkLst>
            <pc:docMk/>
            <pc:sldMk cId="649730420" sldId="265"/>
            <ac:grpSpMk id="10" creationId="{06B94BF6-7A53-43FC-9D1A-B91B9300F2F2}"/>
          </ac:grpSpMkLst>
        </pc:grpChg>
        <pc:grpChg chg="add mod">
          <ac:chgData name="hassan MH" userId="84cd2103f36ef0dc" providerId="LiveId" clId="{AAE74A20-8704-4AB7-9C4B-AE3F22FEC13C}" dt="2020-06-13T13:06:25.220" v="1512" actId="164"/>
          <ac:grpSpMkLst>
            <pc:docMk/>
            <pc:sldMk cId="649730420" sldId="265"/>
            <ac:grpSpMk id="17" creationId="{0480E062-4E0D-4C06-9BFD-1A61D01FB441}"/>
          </ac:grpSpMkLst>
        </pc:grpChg>
        <pc:grpChg chg="add mod">
          <ac:chgData name="hassan MH" userId="84cd2103f36ef0dc" providerId="LiveId" clId="{AAE74A20-8704-4AB7-9C4B-AE3F22FEC13C}" dt="2020-06-13T13:06:25.220" v="1512" actId="164"/>
          <ac:grpSpMkLst>
            <pc:docMk/>
            <pc:sldMk cId="649730420" sldId="265"/>
            <ac:grpSpMk id="24" creationId="{BE8FA6C6-7838-49CA-A203-889AB31A8451}"/>
          </ac:grpSpMkLst>
        </pc:grpChg>
        <pc:grpChg chg="add del mod">
          <ac:chgData name="hassan MH" userId="84cd2103f36ef0dc" providerId="LiveId" clId="{AAE74A20-8704-4AB7-9C4B-AE3F22FEC13C}" dt="2020-06-13T13:28:42.672" v="1871" actId="165"/>
          <ac:grpSpMkLst>
            <pc:docMk/>
            <pc:sldMk cId="649730420" sldId="265"/>
            <ac:grpSpMk id="31" creationId="{F3880968-0CD1-4278-BBCD-6AA1E37A2272}"/>
          </ac:grpSpMkLst>
        </pc:grpChg>
        <pc:picChg chg="add mod topLvl">
          <ac:chgData name="hassan MH" userId="84cd2103f36ef0dc" providerId="LiveId" clId="{AAE74A20-8704-4AB7-9C4B-AE3F22FEC13C}" dt="2020-06-13T13:30:14.115" v="1902" actId="1076"/>
          <ac:picMkLst>
            <pc:docMk/>
            <pc:sldMk cId="649730420" sldId="265"/>
            <ac:picMk id="25" creationId="{F61708F1-5CD1-4593-B593-DF564D743BA6}"/>
          </ac:picMkLst>
        </pc:picChg>
        <pc:picChg chg="add mod">
          <ac:chgData name="hassan MH" userId="84cd2103f36ef0dc" providerId="LiveId" clId="{AAE74A20-8704-4AB7-9C4B-AE3F22FEC13C}" dt="2020-06-13T13:31:05.832" v="1913" actId="1076"/>
          <ac:picMkLst>
            <pc:docMk/>
            <pc:sldMk cId="649730420" sldId="265"/>
            <ac:picMk id="37" creationId="{CDD6A52F-4102-46ED-8110-AADF5F0DC879}"/>
          </ac:picMkLst>
        </pc:picChg>
        <pc:picChg chg="add mod">
          <ac:chgData name="hassan MH" userId="84cd2103f36ef0dc" providerId="LiveId" clId="{AAE74A20-8704-4AB7-9C4B-AE3F22FEC13C}" dt="2020-06-13T13:44:10.271" v="2124" actId="207"/>
          <ac:picMkLst>
            <pc:docMk/>
            <pc:sldMk cId="649730420" sldId="265"/>
            <ac:picMk id="38" creationId="{769B5298-8257-4A71-A7F0-0B3B141458AA}"/>
          </ac:picMkLst>
        </pc:picChg>
        <pc:picChg chg="add mod">
          <ac:chgData name="hassan MH" userId="84cd2103f36ef0dc" providerId="LiveId" clId="{AAE74A20-8704-4AB7-9C4B-AE3F22FEC13C}" dt="2020-06-13T13:30:14.115" v="1902" actId="1076"/>
          <ac:picMkLst>
            <pc:docMk/>
            <pc:sldMk cId="649730420" sldId="265"/>
            <ac:picMk id="39" creationId="{E08407F1-F22D-439B-AF1C-7505EC4A2DC6}"/>
          </ac:picMkLst>
        </pc:picChg>
        <pc:picChg chg="add mod">
          <ac:chgData name="hassan MH" userId="84cd2103f36ef0dc" providerId="LiveId" clId="{AAE74A20-8704-4AB7-9C4B-AE3F22FEC13C}" dt="2020-06-13T13:30:14.115" v="1902" actId="1076"/>
          <ac:picMkLst>
            <pc:docMk/>
            <pc:sldMk cId="649730420" sldId="265"/>
            <ac:picMk id="40" creationId="{494BA5BF-2FE3-483C-9688-9601549BD583}"/>
          </ac:picMkLst>
        </pc:picChg>
        <pc:picChg chg="add mod">
          <ac:chgData name="hassan MH" userId="84cd2103f36ef0dc" providerId="LiveId" clId="{AAE74A20-8704-4AB7-9C4B-AE3F22FEC13C}" dt="2020-06-13T13:44:07.080" v="2123" actId="207"/>
          <ac:picMkLst>
            <pc:docMk/>
            <pc:sldMk cId="649730420" sldId="265"/>
            <ac:picMk id="42" creationId="{6769AAEA-74D1-4510-93B4-F397357554F5}"/>
          </ac:picMkLst>
        </pc:picChg>
      </pc:sldChg>
      <pc:sldChg chg="addSp delSp modSp add mod">
        <pc:chgData name="hassan MH" userId="84cd2103f36ef0dc" providerId="LiveId" clId="{AAE74A20-8704-4AB7-9C4B-AE3F22FEC13C}" dt="2020-06-13T16:51:04.824" v="2734"/>
        <pc:sldMkLst>
          <pc:docMk/>
          <pc:sldMk cId="1581022384" sldId="266"/>
        </pc:sldMkLst>
        <pc:spChg chg="add mod">
          <ac:chgData name="hassan MH" userId="84cd2103f36ef0dc" providerId="LiveId" clId="{AAE74A20-8704-4AB7-9C4B-AE3F22FEC13C}" dt="2020-06-13T13:06:28.966" v="1513" actId="164"/>
          <ac:spMkLst>
            <pc:docMk/>
            <pc:sldMk cId="1581022384" sldId="266"/>
            <ac:spMk id="2" creationId="{0F8F1E48-B3BD-483D-B7CE-5BB7EAE48E9A}"/>
          </ac:spMkLst>
        </pc:spChg>
        <pc:spChg chg="add mod">
          <ac:chgData name="hassan MH" userId="84cd2103f36ef0dc" providerId="LiveId" clId="{AAE74A20-8704-4AB7-9C4B-AE3F22FEC13C}" dt="2020-06-13T13:06:28.966" v="1513" actId="164"/>
          <ac:spMkLst>
            <pc:docMk/>
            <pc:sldMk cId="1581022384" sldId="266"/>
            <ac:spMk id="3" creationId="{83199162-09D8-48FD-80CE-8D4037BF6B0D}"/>
          </ac:spMkLst>
        </pc:spChg>
        <pc:spChg chg="mod">
          <ac:chgData name="hassan MH" userId="84cd2103f36ef0dc" providerId="LiveId" clId="{AAE74A20-8704-4AB7-9C4B-AE3F22FEC13C}" dt="2020-06-13T13:02:46.429" v="1483"/>
          <ac:spMkLst>
            <pc:docMk/>
            <pc:sldMk cId="1581022384" sldId="266"/>
            <ac:spMk id="7" creationId="{D255ABB6-920A-4AC9-9FBD-4A2302A2E9E2}"/>
          </ac:spMkLst>
        </pc:spChg>
        <pc:spChg chg="mod">
          <ac:chgData name="hassan MH" userId="84cd2103f36ef0dc" providerId="LiveId" clId="{AAE74A20-8704-4AB7-9C4B-AE3F22FEC13C}" dt="2020-06-13T13:02:46.429" v="1483"/>
          <ac:spMkLst>
            <pc:docMk/>
            <pc:sldMk cId="1581022384" sldId="266"/>
            <ac:spMk id="8" creationId="{F36D9908-F10F-4FFB-B8A3-FD7C5F6977AC}"/>
          </ac:spMkLst>
        </pc:spChg>
        <pc:spChg chg="mod">
          <ac:chgData name="hassan MH" userId="84cd2103f36ef0dc" providerId="LiveId" clId="{AAE74A20-8704-4AB7-9C4B-AE3F22FEC13C}" dt="2020-06-13T13:02:46.429" v="1483"/>
          <ac:spMkLst>
            <pc:docMk/>
            <pc:sldMk cId="1581022384" sldId="266"/>
            <ac:spMk id="9" creationId="{A290A938-6636-427E-820E-B3905140D88A}"/>
          </ac:spMkLst>
        </pc:spChg>
        <pc:spChg chg="mod">
          <ac:chgData name="hassan MH" userId="84cd2103f36ef0dc" providerId="LiveId" clId="{AAE74A20-8704-4AB7-9C4B-AE3F22FEC13C}" dt="2020-06-13T13:02:46.429" v="1483"/>
          <ac:spMkLst>
            <pc:docMk/>
            <pc:sldMk cId="1581022384" sldId="266"/>
            <ac:spMk id="10" creationId="{82B786D5-CFFA-4DD1-9271-149EABF18DB0}"/>
          </ac:spMkLst>
        </pc:spChg>
        <pc:spChg chg="mod">
          <ac:chgData name="hassan MH" userId="84cd2103f36ef0dc" providerId="LiveId" clId="{AAE74A20-8704-4AB7-9C4B-AE3F22FEC13C}" dt="2020-06-13T13:02:46.429" v="1483"/>
          <ac:spMkLst>
            <pc:docMk/>
            <pc:sldMk cId="1581022384" sldId="266"/>
            <ac:spMk id="11" creationId="{845FA085-F0D5-48E4-BA47-102F0D92E051}"/>
          </ac:spMkLst>
        </pc:spChg>
        <pc:spChg chg="mod">
          <ac:chgData name="hassan MH" userId="84cd2103f36ef0dc" providerId="LiveId" clId="{AAE74A20-8704-4AB7-9C4B-AE3F22FEC13C}" dt="2020-06-13T13:02:46.429" v="1483"/>
          <ac:spMkLst>
            <pc:docMk/>
            <pc:sldMk cId="1581022384" sldId="266"/>
            <ac:spMk id="12" creationId="{287BA9B3-0BF9-4677-A7E2-A9B15F1A8B25}"/>
          </ac:spMkLst>
        </pc:spChg>
        <pc:spChg chg="mod">
          <ac:chgData name="hassan MH" userId="84cd2103f36ef0dc" providerId="LiveId" clId="{AAE74A20-8704-4AB7-9C4B-AE3F22FEC13C}" dt="2020-06-13T13:02:52.509" v="1487" actId="948"/>
          <ac:spMkLst>
            <pc:docMk/>
            <pc:sldMk cId="1581022384" sldId="266"/>
            <ac:spMk id="14" creationId="{8A10A4A2-870A-4A65-8FF3-0E3DB051FC61}"/>
          </ac:spMkLst>
        </pc:spChg>
        <pc:spChg chg="mod">
          <ac:chgData name="hassan MH" userId="84cd2103f36ef0dc" providerId="LiveId" clId="{AAE74A20-8704-4AB7-9C4B-AE3F22FEC13C}" dt="2020-06-13T13:02:52.509" v="1487" actId="948"/>
          <ac:spMkLst>
            <pc:docMk/>
            <pc:sldMk cId="1581022384" sldId="266"/>
            <ac:spMk id="15" creationId="{6C5D5815-20DC-43E0-8B7A-3E767CA430C5}"/>
          </ac:spMkLst>
        </pc:spChg>
        <pc:spChg chg="mod">
          <ac:chgData name="hassan MH" userId="84cd2103f36ef0dc" providerId="LiveId" clId="{AAE74A20-8704-4AB7-9C4B-AE3F22FEC13C}" dt="2020-06-13T13:02:52.509" v="1487" actId="948"/>
          <ac:spMkLst>
            <pc:docMk/>
            <pc:sldMk cId="1581022384" sldId="266"/>
            <ac:spMk id="16" creationId="{B7E7988D-DB98-4B70-AD04-F8885228EFEA}"/>
          </ac:spMkLst>
        </pc:spChg>
        <pc:spChg chg="mod">
          <ac:chgData name="hassan MH" userId="84cd2103f36ef0dc" providerId="LiveId" clId="{AAE74A20-8704-4AB7-9C4B-AE3F22FEC13C}" dt="2020-06-13T13:02:52.509" v="1487" actId="948"/>
          <ac:spMkLst>
            <pc:docMk/>
            <pc:sldMk cId="1581022384" sldId="266"/>
            <ac:spMk id="17" creationId="{9F514A2B-9547-4046-A7C3-9C9677583B4B}"/>
          </ac:spMkLst>
        </pc:spChg>
        <pc:spChg chg="mod">
          <ac:chgData name="hassan MH" userId="84cd2103f36ef0dc" providerId="LiveId" clId="{AAE74A20-8704-4AB7-9C4B-AE3F22FEC13C}" dt="2020-06-13T13:02:52.509" v="1487" actId="948"/>
          <ac:spMkLst>
            <pc:docMk/>
            <pc:sldMk cId="1581022384" sldId="266"/>
            <ac:spMk id="18" creationId="{E3CF8CA0-2EBC-4B56-B9FF-2C4D31C9AF1F}"/>
          </ac:spMkLst>
        </pc:spChg>
        <pc:spChg chg="mod">
          <ac:chgData name="hassan MH" userId="84cd2103f36ef0dc" providerId="LiveId" clId="{AAE74A20-8704-4AB7-9C4B-AE3F22FEC13C}" dt="2020-06-13T13:02:52.509" v="1487" actId="948"/>
          <ac:spMkLst>
            <pc:docMk/>
            <pc:sldMk cId="1581022384" sldId="266"/>
            <ac:spMk id="19" creationId="{52109D42-8135-478E-87C0-AB9806DC1A37}"/>
          </ac:spMkLst>
        </pc:spChg>
        <pc:spChg chg="mod">
          <ac:chgData name="hassan MH" userId="84cd2103f36ef0dc" providerId="LiveId" clId="{AAE74A20-8704-4AB7-9C4B-AE3F22FEC13C}" dt="2020-06-13T13:02:54.312" v="1488"/>
          <ac:spMkLst>
            <pc:docMk/>
            <pc:sldMk cId="1581022384" sldId="266"/>
            <ac:spMk id="21" creationId="{449800FD-3216-4C67-8653-0F007DA3E431}"/>
          </ac:spMkLst>
        </pc:spChg>
        <pc:spChg chg="mod">
          <ac:chgData name="hassan MH" userId="84cd2103f36ef0dc" providerId="LiveId" clId="{AAE74A20-8704-4AB7-9C4B-AE3F22FEC13C}" dt="2020-06-13T13:02:54.312" v="1488"/>
          <ac:spMkLst>
            <pc:docMk/>
            <pc:sldMk cId="1581022384" sldId="266"/>
            <ac:spMk id="22" creationId="{F5B6BFC6-F707-4CE4-AFC7-6E35B97AF336}"/>
          </ac:spMkLst>
        </pc:spChg>
        <pc:spChg chg="mod">
          <ac:chgData name="hassan MH" userId="84cd2103f36ef0dc" providerId="LiveId" clId="{AAE74A20-8704-4AB7-9C4B-AE3F22FEC13C}" dt="2020-06-13T13:02:54.312" v="1488"/>
          <ac:spMkLst>
            <pc:docMk/>
            <pc:sldMk cId="1581022384" sldId="266"/>
            <ac:spMk id="23" creationId="{26CC9B54-5947-4198-AA2C-06AFFC184166}"/>
          </ac:spMkLst>
        </pc:spChg>
        <pc:spChg chg="mod">
          <ac:chgData name="hassan MH" userId="84cd2103f36ef0dc" providerId="LiveId" clId="{AAE74A20-8704-4AB7-9C4B-AE3F22FEC13C}" dt="2020-06-13T13:02:54.312" v="1488"/>
          <ac:spMkLst>
            <pc:docMk/>
            <pc:sldMk cId="1581022384" sldId="266"/>
            <ac:spMk id="24" creationId="{E15F853B-E648-4351-A72C-E76624B2119A}"/>
          </ac:spMkLst>
        </pc:spChg>
        <pc:spChg chg="mod">
          <ac:chgData name="hassan MH" userId="84cd2103f36ef0dc" providerId="LiveId" clId="{AAE74A20-8704-4AB7-9C4B-AE3F22FEC13C}" dt="2020-06-13T13:02:54.312" v="1488"/>
          <ac:spMkLst>
            <pc:docMk/>
            <pc:sldMk cId="1581022384" sldId="266"/>
            <ac:spMk id="25" creationId="{145C27D3-C10E-4216-BE6B-6181DC79101E}"/>
          </ac:spMkLst>
        </pc:spChg>
        <pc:spChg chg="mod">
          <ac:chgData name="hassan MH" userId="84cd2103f36ef0dc" providerId="LiveId" clId="{AAE74A20-8704-4AB7-9C4B-AE3F22FEC13C}" dt="2020-06-13T13:02:54.312" v="1488"/>
          <ac:spMkLst>
            <pc:docMk/>
            <pc:sldMk cId="1581022384" sldId="266"/>
            <ac:spMk id="26" creationId="{0E937CD6-5405-455D-BA3C-D6F7724BE159}"/>
          </ac:spMkLst>
        </pc:spChg>
        <pc:spChg chg="add mod topLvl">
          <ac:chgData name="hassan MH" userId="84cd2103f36ef0dc" providerId="LiveId" clId="{AAE74A20-8704-4AB7-9C4B-AE3F22FEC13C}" dt="2020-06-13T13:43:56.927" v="2121" actId="165"/>
          <ac:spMkLst>
            <pc:docMk/>
            <pc:sldMk cId="1581022384" sldId="266"/>
            <ac:spMk id="28" creationId="{56599879-2BCA-48FA-A155-C516C38D081C}"/>
          </ac:spMkLst>
        </pc:spChg>
        <pc:spChg chg="add mod topLvl">
          <ac:chgData name="hassan MH" userId="84cd2103f36ef0dc" providerId="LiveId" clId="{AAE74A20-8704-4AB7-9C4B-AE3F22FEC13C}" dt="2020-06-13T13:43:56.927" v="2121" actId="165"/>
          <ac:spMkLst>
            <pc:docMk/>
            <pc:sldMk cId="1581022384" sldId="266"/>
            <ac:spMk id="29" creationId="{BC5FA61E-D4B6-4CD6-8B1F-8B93FC85A8FD}"/>
          </ac:spMkLst>
        </pc:spChg>
        <pc:spChg chg="add mod topLvl">
          <ac:chgData name="hassan MH" userId="84cd2103f36ef0dc" providerId="LiveId" clId="{AAE74A20-8704-4AB7-9C4B-AE3F22FEC13C}" dt="2020-06-13T13:43:56.927" v="2121" actId="165"/>
          <ac:spMkLst>
            <pc:docMk/>
            <pc:sldMk cId="1581022384" sldId="266"/>
            <ac:spMk id="30" creationId="{AB3A96BA-00B1-4162-9447-FA833210C3D8}"/>
          </ac:spMkLst>
        </pc:spChg>
        <pc:spChg chg="add mod topLvl">
          <ac:chgData name="hassan MH" userId="84cd2103f36ef0dc" providerId="LiveId" clId="{AAE74A20-8704-4AB7-9C4B-AE3F22FEC13C}" dt="2020-06-13T13:43:56.927" v="2121" actId="165"/>
          <ac:spMkLst>
            <pc:docMk/>
            <pc:sldMk cId="1581022384" sldId="266"/>
            <ac:spMk id="31" creationId="{11BEB8FA-5028-48D9-96D0-EBC0E589B87F}"/>
          </ac:spMkLst>
        </pc:spChg>
        <pc:spChg chg="add mod topLvl">
          <ac:chgData name="hassan MH" userId="84cd2103f36ef0dc" providerId="LiveId" clId="{AAE74A20-8704-4AB7-9C4B-AE3F22FEC13C}" dt="2020-06-13T16:51:04.824" v="2734"/>
          <ac:spMkLst>
            <pc:docMk/>
            <pc:sldMk cId="1581022384" sldId="266"/>
            <ac:spMk id="37" creationId="{D0535ADB-0491-4555-ABE1-04D552BD06E0}"/>
          </ac:spMkLst>
        </pc:spChg>
        <pc:spChg chg="add mod topLvl">
          <ac:chgData name="hassan MH" userId="84cd2103f36ef0dc" providerId="LiveId" clId="{AAE74A20-8704-4AB7-9C4B-AE3F22FEC13C}" dt="2020-06-13T16:51:04.824" v="2734"/>
          <ac:spMkLst>
            <pc:docMk/>
            <pc:sldMk cId="1581022384" sldId="266"/>
            <ac:spMk id="38" creationId="{145CDEC1-874F-4607-AB94-B67D59A295EF}"/>
          </ac:spMkLst>
        </pc:spChg>
        <pc:spChg chg="add mod topLvl">
          <ac:chgData name="hassan MH" userId="84cd2103f36ef0dc" providerId="LiveId" clId="{AAE74A20-8704-4AB7-9C4B-AE3F22FEC13C}" dt="2020-06-13T16:51:04.824" v="2734"/>
          <ac:spMkLst>
            <pc:docMk/>
            <pc:sldMk cId="1581022384" sldId="266"/>
            <ac:spMk id="39" creationId="{7F8DA387-678B-45BA-888A-F7C01308B216}"/>
          </ac:spMkLst>
        </pc:spChg>
        <pc:spChg chg="add mod topLvl">
          <ac:chgData name="hassan MH" userId="84cd2103f36ef0dc" providerId="LiveId" clId="{AAE74A20-8704-4AB7-9C4B-AE3F22FEC13C}" dt="2020-06-13T16:51:04.824" v="2734"/>
          <ac:spMkLst>
            <pc:docMk/>
            <pc:sldMk cId="1581022384" sldId="266"/>
            <ac:spMk id="40" creationId="{79A75B63-40E7-43FB-A0D2-2F00BFAF08E5}"/>
          </ac:spMkLst>
        </pc:spChg>
        <pc:grpChg chg="add mod">
          <ac:chgData name="hassan MH" userId="84cd2103f36ef0dc" providerId="LiveId" clId="{AAE74A20-8704-4AB7-9C4B-AE3F22FEC13C}" dt="2020-06-13T13:06:28.966" v="1513" actId="164"/>
          <ac:grpSpMkLst>
            <pc:docMk/>
            <pc:sldMk cId="1581022384" sldId="266"/>
            <ac:grpSpMk id="6" creationId="{E07D8321-0EAC-4CA2-B8D5-2119FD26E20A}"/>
          </ac:grpSpMkLst>
        </pc:grpChg>
        <pc:grpChg chg="add mod">
          <ac:chgData name="hassan MH" userId="84cd2103f36ef0dc" providerId="LiveId" clId="{AAE74A20-8704-4AB7-9C4B-AE3F22FEC13C}" dt="2020-06-13T13:06:28.966" v="1513" actId="164"/>
          <ac:grpSpMkLst>
            <pc:docMk/>
            <pc:sldMk cId="1581022384" sldId="266"/>
            <ac:grpSpMk id="13" creationId="{67CF40B8-B673-4564-B573-833A3E450E35}"/>
          </ac:grpSpMkLst>
        </pc:grpChg>
        <pc:grpChg chg="add mod">
          <ac:chgData name="hassan MH" userId="84cd2103f36ef0dc" providerId="LiveId" clId="{AAE74A20-8704-4AB7-9C4B-AE3F22FEC13C}" dt="2020-06-13T13:06:28.966" v="1513" actId="164"/>
          <ac:grpSpMkLst>
            <pc:docMk/>
            <pc:sldMk cId="1581022384" sldId="266"/>
            <ac:grpSpMk id="20" creationId="{2DCF88F2-BF17-406D-9876-BC4E6CC2DA0B}"/>
          </ac:grpSpMkLst>
        </pc:grpChg>
        <pc:grpChg chg="add mod">
          <ac:chgData name="hassan MH" userId="84cd2103f36ef0dc" providerId="LiveId" clId="{AAE74A20-8704-4AB7-9C4B-AE3F22FEC13C}" dt="2020-06-13T13:06:28.966" v="1513" actId="164"/>
          <ac:grpSpMkLst>
            <pc:docMk/>
            <pc:sldMk cId="1581022384" sldId="266"/>
            <ac:grpSpMk id="27" creationId="{FBAD9752-EF56-4823-A8B4-7CB9FEF2E07B}"/>
          </ac:grpSpMkLst>
        </pc:grpChg>
        <pc:grpChg chg="add del mod">
          <ac:chgData name="hassan MH" userId="84cd2103f36ef0dc" providerId="LiveId" clId="{AAE74A20-8704-4AB7-9C4B-AE3F22FEC13C}" dt="2020-06-13T13:35:39.284" v="2002" actId="165"/>
          <ac:grpSpMkLst>
            <pc:docMk/>
            <pc:sldMk cId="1581022384" sldId="266"/>
            <ac:grpSpMk id="32" creationId="{6EDA9A7F-C2BE-4557-AE5D-8E8E9EB0CDB8}"/>
          </ac:grpSpMkLst>
        </pc:grpChg>
        <pc:grpChg chg="add mod">
          <ac:chgData name="hassan MH" userId="84cd2103f36ef0dc" providerId="LiveId" clId="{AAE74A20-8704-4AB7-9C4B-AE3F22FEC13C}" dt="2020-06-13T13:36:59.690" v="2021" actId="164"/>
          <ac:grpSpMkLst>
            <pc:docMk/>
            <pc:sldMk cId="1581022384" sldId="266"/>
            <ac:grpSpMk id="45" creationId="{4338A0E1-D8C2-4B49-8A87-A324BDBAE69A}"/>
          </ac:grpSpMkLst>
        </pc:grpChg>
        <pc:grpChg chg="add del mod">
          <ac:chgData name="hassan MH" userId="84cd2103f36ef0dc" providerId="LiveId" clId="{AAE74A20-8704-4AB7-9C4B-AE3F22FEC13C}" dt="2020-06-13T13:43:56.927" v="2121" actId="165"/>
          <ac:grpSpMkLst>
            <pc:docMk/>
            <pc:sldMk cId="1581022384" sldId="266"/>
            <ac:grpSpMk id="46" creationId="{946A1548-C908-48CA-ACDD-3D2565DA6CAF}"/>
          </ac:grpSpMkLst>
        </pc:grpChg>
        <pc:graphicFrameChg chg="add del mod modGraphic">
          <ac:chgData name="hassan MH" userId="84cd2103f36ef0dc" providerId="LiveId" clId="{AAE74A20-8704-4AB7-9C4B-AE3F22FEC13C}" dt="2020-06-13T14:03:46.021" v="2530" actId="478"/>
          <ac:graphicFrameMkLst>
            <pc:docMk/>
            <pc:sldMk cId="1581022384" sldId="266"/>
            <ac:graphicFrameMk id="5" creationId="{22DF4B2D-F9FD-404B-B652-B28B8722A23D}"/>
          </ac:graphicFrameMkLst>
        </pc:graphicFrameChg>
        <pc:graphicFrameChg chg="add mod">
          <ac:chgData name="hassan MH" userId="84cd2103f36ef0dc" providerId="LiveId" clId="{AAE74A20-8704-4AB7-9C4B-AE3F22FEC13C}" dt="2020-06-13T13:36:45.839" v="2017" actId="1076"/>
          <ac:graphicFrameMkLst>
            <pc:docMk/>
            <pc:sldMk cId="1581022384" sldId="266"/>
            <ac:graphicFrameMk id="43" creationId="{F6A1A2DF-9896-4491-B2A8-594743D40D88}"/>
          </ac:graphicFrameMkLst>
        </pc:graphicFrameChg>
        <pc:picChg chg="add mod topLvl">
          <ac:chgData name="hassan MH" userId="84cd2103f36ef0dc" providerId="LiveId" clId="{AAE74A20-8704-4AB7-9C4B-AE3F22FEC13C}" dt="2020-06-13T13:43:56.927" v="2121" actId="165"/>
          <ac:picMkLst>
            <pc:docMk/>
            <pc:sldMk cId="1581022384" sldId="266"/>
            <ac:picMk id="33" creationId="{E04C0ACE-F554-4F89-9C06-90929B0EDEF0}"/>
          </ac:picMkLst>
        </pc:picChg>
        <pc:picChg chg="add mod topLvl">
          <ac:chgData name="hassan MH" userId="84cd2103f36ef0dc" providerId="LiveId" clId="{AAE74A20-8704-4AB7-9C4B-AE3F22FEC13C}" dt="2020-06-13T13:43:56.927" v="2121" actId="165"/>
          <ac:picMkLst>
            <pc:docMk/>
            <pc:sldMk cId="1581022384" sldId="266"/>
            <ac:picMk id="34" creationId="{916A6251-5F79-4D15-B6DC-0FB93522AFB3}"/>
          </ac:picMkLst>
        </pc:picChg>
        <pc:picChg chg="add mod topLvl">
          <ac:chgData name="hassan MH" userId="84cd2103f36ef0dc" providerId="LiveId" clId="{AAE74A20-8704-4AB7-9C4B-AE3F22FEC13C}" dt="2020-06-13T13:44:00.823" v="2122" actId="207"/>
          <ac:picMkLst>
            <pc:docMk/>
            <pc:sldMk cId="1581022384" sldId="266"/>
            <ac:picMk id="35" creationId="{1FD5A9C3-CB7E-4EC3-A832-0803D837F9C1}"/>
          </ac:picMkLst>
        </pc:picChg>
        <pc:picChg chg="add mod topLvl">
          <ac:chgData name="hassan MH" userId="84cd2103f36ef0dc" providerId="LiveId" clId="{AAE74A20-8704-4AB7-9C4B-AE3F22FEC13C}" dt="2020-06-13T13:43:56.927" v="2121" actId="165"/>
          <ac:picMkLst>
            <pc:docMk/>
            <pc:sldMk cId="1581022384" sldId="266"/>
            <ac:picMk id="36" creationId="{8DD3DF5A-FA1A-4047-9026-2A9F0D08B5C4}"/>
          </ac:picMkLst>
        </pc:picChg>
        <pc:picChg chg="add del mod">
          <ac:chgData name="hassan MH" userId="84cd2103f36ef0dc" providerId="LiveId" clId="{AAE74A20-8704-4AB7-9C4B-AE3F22FEC13C}" dt="2020-06-13T13:37:11.563" v="2027" actId="478"/>
          <ac:picMkLst>
            <pc:docMk/>
            <pc:sldMk cId="1581022384" sldId="266"/>
            <ac:picMk id="44" creationId="{F88DF4CB-B214-466B-A369-9DC55567ED8D}"/>
          </ac:picMkLst>
        </pc:picChg>
        <pc:picChg chg="add mod">
          <ac:chgData name="hassan MH" userId="84cd2103f36ef0dc" providerId="LiveId" clId="{AAE74A20-8704-4AB7-9C4B-AE3F22FEC13C}" dt="2020-06-13T14:02:35.385" v="2495" actId="571"/>
          <ac:picMkLst>
            <pc:docMk/>
            <pc:sldMk cId="1581022384" sldId="266"/>
            <ac:picMk id="47" creationId="{94D8580F-43CC-426B-A886-97BE99235D4A}"/>
          </ac:picMkLst>
        </pc:picChg>
        <pc:picChg chg="add mod">
          <ac:chgData name="hassan MH" userId="84cd2103f36ef0dc" providerId="LiveId" clId="{AAE74A20-8704-4AB7-9C4B-AE3F22FEC13C}" dt="2020-06-13T14:02:35.385" v="2495" actId="571"/>
          <ac:picMkLst>
            <pc:docMk/>
            <pc:sldMk cId="1581022384" sldId="266"/>
            <ac:picMk id="48" creationId="{3596DDBC-0B4B-4E80-BC62-FA926A6F4FE2}"/>
          </ac:picMkLst>
        </pc:picChg>
        <pc:picChg chg="add mod">
          <ac:chgData name="hassan MH" userId="84cd2103f36ef0dc" providerId="LiveId" clId="{AAE74A20-8704-4AB7-9C4B-AE3F22FEC13C}" dt="2020-06-13T14:02:35.385" v="2495" actId="571"/>
          <ac:picMkLst>
            <pc:docMk/>
            <pc:sldMk cId="1581022384" sldId="266"/>
            <ac:picMk id="49" creationId="{68443FA5-14D1-4533-A174-8697221F1968}"/>
          </ac:picMkLst>
        </pc:picChg>
      </pc:sldChg>
      <pc:sldChg chg="addSp modSp add mod ord">
        <pc:chgData name="hassan MH" userId="84cd2103f36ef0dc" providerId="LiveId" clId="{AAE74A20-8704-4AB7-9C4B-AE3F22FEC13C}" dt="2020-06-13T16:51:04.824" v="2734"/>
        <pc:sldMkLst>
          <pc:docMk/>
          <pc:sldMk cId="3852549028" sldId="267"/>
        </pc:sldMkLst>
        <pc:spChg chg="add mod">
          <ac:chgData name="hassan MH" userId="84cd2103f36ef0dc" providerId="LiveId" clId="{AAE74A20-8704-4AB7-9C4B-AE3F22FEC13C}" dt="2020-06-13T13:06:33.412" v="1514" actId="164"/>
          <ac:spMkLst>
            <pc:docMk/>
            <pc:sldMk cId="3852549028" sldId="267"/>
            <ac:spMk id="2" creationId="{873F0B69-1AE4-40DF-92AD-ECD40D8B4813}"/>
          </ac:spMkLst>
        </pc:spChg>
        <pc:spChg chg="mod">
          <ac:chgData name="hassan MH" userId="84cd2103f36ef0dc" providerId="LiveId" clId="{AAE74A20-8704-4AB7-9C4B-AE3F22FEC13C}" dt="2020-06-13T13:03:00.859" v="1491"/>
          <ac:spMkLst>
            <pc:docMk/>
            <pc:sldMk cId="3852549028" sldId="267"/>
            <ac:spMk id="4" creationId="{EBE5DB5E-7AAE-47C9-8731-A55F326CB445}"/>
          </ac:spMkLst>
        </pc:spChg>
        <pc:spChg chg="mod">
          <ac:chgData name="hassan MH" userId="84cd2103f36ef0dc" providerId="LiveId" clId="{AAE74A20-8704-4AB7-9C4B-AE3F22FEC13C}" dt="2020-06-13T13:03:00.859" v="1491"/>
          <ac:spMkLst>
            <pc:docMk/>
            <pc:sldMk cId="3852549028" sldId="267"/>
            <ac:spMk id="5" creationId="{1F4A3F38-A28E-4760-B405-FCA84B835457}"/>
          </ac:spMkLst>
        </pc:spChg>
        <pc:spChg chg="mod">
          <ac:chgData name="hassan MH" userId="84cd2103f36ef0dc" providerId="LiveId" clId="{AAE74A20-8704-4AB7-9C4B-AE3F22FEC13C}" dt="2020-06-13T13:03:00.859" v="1491"/>
          <ac:spMkLst>
            <pc:docMk/>
            <pc:sldMk cId="3852549028" sldId="267"/>
            <ac:spMk id="6" creationId="{1DBACB39-3A72-4F7C-A39D-E2B4C961B5DF}"/>
          </ac:spMkLst>
        </pc:spChg>
        <pc:spChg chg="mod">
          <ac:chgData name="hassan MH" userId="84cd2103f36ef0dc" providerId="LiveId" clId="{AAE74A20-8704-4AB7-9C4B-AE3F22FEC13C}" dt="2020-06-13T13:03:00.859" v="1491"/>
          <ac:spMkLst>
            <pc:docMk/>
            <pc:sldMk cId="3852549028" sldId="267"/>
            <ac:spMk id="7" creationId="{65968504-E1DE-4CEB-8840-F81236C144D9}"/>
          </ac:spMkLst>
        </pc:spChg>
        <pc:spChg chg="mod">
          <ac:chgData name="hassan MH" userId="84cd2103f36ef0dc" providerId="LiveId" clId="{AAE74A20-8704-4AB7-9C4B-AE3F22FEC13C}" dt="2020-06-13T13:03:00.859" v="1491"/>
          <ac:spMkLst>
            <pc:docMk/>
            <pc:sldMk cId="3852549028" sldId="267"/>
            <ac:spMk id="8" creationId="{208135C4-0FDC-4661-8769-0A890CDDF2CD}"/>
          </ac:spMkLst>
        </pc:spChg>
        <pc:spChg chg="mod">
          <ac:chgData name="hassan MH" userId="84cd2103f36ef0dc" providerId="LiveId" clId="{AAE74A20-8704-4AB7-9C4B-AE3F22FEC13C}" dt="2020-06-13T13:03:00.859" v="1491"/>
          <ac:spMkLst>
            <pc:docMk/>
            <pc:sldMk cId="3852549028" sldId="267"/>
            <ac:spMk id="9" creationId="{C476EEAE-3BED-4FA8-B0E0-96153D7E8EDE}"/>
          </ac:spMkLst>
        </pc:spChg>
        <pc:spChg chg="add mod">
          <ac:chgData name="hassan MH" userId="84cd2103f36ef0dc" providerId="LiveId" clId="{AAE74A20-8704-4AB7-9C4B-AE3F22FEC13C}" dt="2020-06-13T16:51:04.824" v="2734"/>
          <ac:spMkLst>
            <pc:docMk/>
            <pc:sldMk cId="3852549028" sldId="267"/>
            <ac:spMk id="12" creationId="{5D9E0889-5143-41FC-B9F0-B61B96A1E69C}"/>
          </ac:spMkLst>
        </pc:spChg>
        <pc:spChg chg="add mod">
          <ac:chgData name="hassan MH" userId="84cd2103f36ef0dc" providerId="LiveId" clId="{AAE74A20-8704-4AB7-9C4B-AE3F22FEC13C}" dt="2020-06-13T16:51:04.824" v="2734"/>
          <ac:spMkLst>
            <pc:docMk/>
            <pc:sldMk cId="3852549028" sldId="267"/>
            <ac:spMk id="13" creationId="{5C996C9F-A331-4A36-8EDF-22ED9B535D88}"/>
          </ac:spMkLst>
        </pc:spChg>
        <pc:grpChg chg="add mod">
          <ac:chgData name="hassan MH" userId="84cd2103f36ef0dc" providerId="LiveId" clId="{AAE74A20-8704-4AB7-9C4B-AE3F22FEC13C}" dt="2020-06-13T13:06:33.412" v="1514" actId="164"/>
          <ac:grpSpMkLst>
            <pc:docMk/>
            <pc:sldMk cId="3852549028" sldId="267"/>
            <ac:grpSpMk id="3" creationId="{5BADC04D-5F79-4B2A-AB12-7C942F0EC92F}"/>
          </ac:grpSpMkLst>
        </pc:grpChg>
        <pc:grpChg chg="add mod">
          <ac:chgData name="hassan MH" userId="84cd2103f36ef0dc" providerId="LiveId" clId="{AAE74A20-8704-4AB7-9C4B-AE3F22FEC13C}" dt="2020-06-13T13:06:33.412" v="1514" actId="164"/>
          <ac:grpSpMkLst>
            <pc:docMk/>
            <pc:sldMk cId="3852549028" sldId="267"/>
            <ac:grpSpMk id="10" creationId="{60156632-3FD6-4A4D-88E9-524B2AB97F48}"/>
          </ac:grpSpMkLst>
        </pc:grpChg>
        <pc:graphicFrameChg chg="add mod">
          <ac:chgData name="hassan MH" userId="84cd2103f36ef0dc" providerId="LiveId" clId="{AAE74A20-8704-4AB7-9C4B-AE3F22FEC13C}" dt="2020-06-13T13:38:00.197" v="2031" actId="1957"/>
          <ac:graphicFrameMkLst>
            <pc:docMk/>
            <pc:sldMk cId="3852549028" sldId="267"/>
            <ac:graphicFrameMk id="11" creationId="{DF2FF3CA-9399-4E07-856E-F35D52ACD3B3}"/>
          </ac:graphicFrameMkLst>
        </pc:graphicFrameChg>
      </pc:sldChg>
      <pc:sldChg chg="addSp modSp add mod ord">
        <pc:chgData name="hassan MH" userId="84cd2103f36ef0dc" providerId="LiveId" clId="{AAE74A20-8704-4AB7-9C4B-AE3F22FEC13C}" dt="2020-06-13T16:51:04.824" v="2734"/>
        <pc:sldMkLst>
          <pc:docMk/>
          <pc:sldMk cId="3618997943" sldId="268"/>
        </pc:sldMkLst>
        <pc:spChg chg="add mod">
          <ac:chgData name="hassan MH" userId="84cd2103f36ef0dc" providerId="LiveId" clId="{AAE74A20-8704-4AB7-9C4B-AE3F22FEC13C}" dt="2020-06-13T13:06:37.897" v="1515" actId="164"/>
          <ac:spMkLst>
            <pc:docMk/>
            <pc:sldMk cId="3618997943" sldId="268"/>
            <ac:spMk id="2" creationId="{0AE5E024-E449-4073-9A60-23BA9877FE0D}"/>
          </ac:spMkLst>
        </pc:spChg>
        <pc:spChg chg="mod">
          <ac:chgData name="hassan MH" userId="84cd2103f36ef0dc" providerId="LiveId" clId="{AAE74A20-8704-4AB7-9C4B-AE3F22FEC13C}" dt="2020-06-13T13:03:04.761" v="1493"/>
          <ac:spMkLst>
            <pc:docMk/>
            <pc:sldMk cId="3618997943" sldId="268"/>
            <ac:spMk id="4" creationId="{57C0ACA4-5825-440E-BF05-8EEDE72E3508}"/>
          </ac:spMkLst>
        </pc:spChg>
        <pc:spChg chg="mod">
          <ac:chgData name="hassan MH" userId="84cd2103f36ef0dc" providerId="LiveId" clId="{AAE74A20-8704-4AB7-9C4B-AE3F22FEC13C}" dt="2020-06-13T13:03:04.761" v="1493"/>
          <ac:spMkLst>
            <pc:docMk/>
            <pc:sldMk cId="3618997943" sldId="268"/>
            <ac:spMk id="5" creationId="{9976097F-D847-46DE-B794-BBA96394BA69}"/>
          </ac:spMkLst>
        </pc:spChg>
        <pc:spChg chg="mod">
          <ac:chgData name="hassan MH" userId="84cd2103f36ef0dc" providerId="LiveId" clId="{AAE74A20-8704-4AB7-9C4B-AE3F22FEC13C}" dt="2020-06-13T13:03:04.761" v="1493"/>
          <ac:spMkLst>
            <pc:docMk/>
            <pc:sldMk cId="3618997943" sldId="268"/>
            <ac:spMk id="6" creationId="{EF93465D-29FC-4F74-B814-79018E3584BA}"/>
          </ac:spMkLst>
        </pc:spChg>
        <pc:spChg chg="mod">
          <ac:chgData name="hassan MH" userId="84cd2103f36ef0dc" providerId="LiveId" clId="{AAE74A20-8704-4AB7-9C4B-AE3F22FEC13C}" dt="2020-06-13T13:03:04.761" v="1493"/>
          <ac:spMkLst>
            <pc:docMk/>
            <pc:sldMk cId="3618997943" sldId="268"/>
            <ac:spMk id="7" creationId="{ADCCF063-B244-4C9B-8B59-FC32F6A94023}"/>
          </ac:spMkLst>
        </pc:spChg>
        <pc:spChg chg="mod">
          <ac:chgData name="hassan MH" userId="84cd2103f36ef0dc" providerId="LiveId" clId="{AAE74A20-8704-4AB7-9C4B-AE3F22FEC13C}" dt="2020-06-13T13:03:04.761" v="1493"/>
          <ac:spMkLst>
            <pc:docMk/>
            <pc:sldMk cId="3618997943" sldId="268"/>
            <ac:spMk id="8" creationId="{D923944E-77D0-45F6-BEDE-1CFE291F420F}"/>
          </ac:spMkLst>
        </pc:spChg>
        <pc:spChg chg="mod">
          <ac:chgData name="hassan MH" userId="84cd2103f36ef0dc" providerId="LiveId" clId="{AAE74A20-8704-4AB7-9C4B-AE3F22FEC13C}" dt="2020-06-13T13:03:04.761" v="1493"/>
          <ac:spMkLst>
            <pc:docMk/>
            <pc:sldMk cId="3618997943" sldId="268"/>
            <ac:spMk id="9" creationId="{AA0E5502-C4E8-4B59-9F6F-DDE367D383F5}"/>
          </ac:spMkLst>
        </pc:spChg>
        <pc:spChg chg="add mod">
          <ac:chgData name="hassan MH" userId="84cd2103f36ef0dc" providerId="LiveId" clId="{AAE74A20-8704-4AB7-9C4B-AE3F22FEC13C}" dt="2020-06-13T16:51:04.824" v="2734"/>
          <ac:spMkLst>
            <pc:docMk/>
            <pc:sldMk cId="3618997943" sldId="268"/>
            <ac:spMk id="12" creationId="{E8504941-1B4B-4382-B4DB-19725872C888}"/>
          </ac:spMkLst>
        </pc:spChg>
        <pc:spChg chg="add mod">
          <ac:chgData name="hassan MH" userId="84cd2103f36ef0dc" providerId="LiveId" clId="{AAE74A20-8704-4AB7-9C4B-AE3F22FEC13C}" dt="2020-06-13T16:51:04.824" v="2734"/>
          <ac:spMkLst>
            <pc:docMk/>
            <pc:sldMk cId="3618997943" sldId="268"/>
            <ac:spMk id="13" creationId="{52A8563A-2513-44B9-9C7A-1ACC7AC547A5}"/>
          </ac:spMkLst>
        </pc:spChg>
        <pc:spChg chg="add mod">
          <ac:chgData name="hassan MH" userId="84cd2103f36ef0dc" providerId="LiveId" clId="{AAE74A20-8704-4AB7-9C4B-AE3F22FEC13C}" dt="2020-06-13T16:51:04.824" v="2734"/>
          <ac:spMkLst>
            <pc:docMk/>
            <pc:sldMk cId="3618997943" sldId="268"/>
            <ac:spMk id="14" creationId="{B70C08D2-1B88-4336-B3DF-35FC7DD1A7A3}"/>
          </ac:spMkLst>
        </pc:spChg>
        <pc:grpChg chg="add mod">
          <ac:chgData name="hassan MH" userId="84cd2103f36ef0dc" providerId="LiveId" clId="{AAE74A20-8704-4AB7-9C4B-AE3F22FEC13C}" dt="2020-06-13T13:06:37.897" v="1515" actId="164"/>
          <ac:grpSpMkLst>
            <pc:docMk/>
            <pc:sldMk cId="3618997943" sldId="268"/>
            <ac:grpSpMk id="3" creationId="{FA5F25D8-53B7-4544-AD6B-9AB10A9F9FA8}"/>
          </ac:grpSpMkLst>
        </pc:grpChg>
        <pc:grpChg chg="add mod">
          <ac:chgData name="hassan MH" userId="84cd2103f36ef0dc" providerId="LiveId" clId="{AAE74A20-8704-4AB7-9C4B-AE3F22FEC13C}" dt="2020-06-13T13:06:37.897" v="1515" actId="164"/>
          <ac:grpSpMkLst>
            <pc:docMk/>
            <pc:sldMk cId="3618997943" sldId="268"/>
            <ac:grpSpMk id="10" creationId="{5AE0CFEA-5643-413C-97BE-F34DAB27964B}"/>
          </ac:grpSpMkLst>
        </pc:grpChg>
        <pc:picChg chg="add mod">
          <ac:chgData name="hassan MH" userId="84cd2103f36ef0dc" providerId="LiveId" clId="{AAE74A20-8704-4AB7-9C4B-AE3F22FEC13C}" dt="2020-06-13T13:34:20.472" v="1980" actId="1076"/>
          <ac:picMkLst>
            <pc:docMk/>
            <pc:sldMk cId="3618997943" sldId="268"/>
            <ac:picMk id="11" creationId="{6693374D-48F2-4AC1-85AE-B8C96DB77FA8}"/>
          </ac:picMkLst>
        </pc:picChg>
      </pc:sldChg>
      <pc:sldChg chg="addSp modSp add mod ord">
        <pc:chgData name="hassan MH" userId="84cd2103f36ef0dc" providerId="LiveId" clId="{AAE74A20-8704-4AB7-9C4B-AE3F22FEC13C}" dt="2020-06-13T16:51:04.824" v="2734"/>
        <pc:sldMkLst>
          <pc:docMk/>
          <pc:sldMk cId="1106897601" sldId="269"/>
        </pc:sldMkLst>
        <pc:spChg chg="add mod">
          <ac:chgData name="hassan MH" userId="84cd2103f36ef0dc" providerId="LiveId" clId="{AAE74A20-8704-4AB7-9C4B-AE3F22FEC13C}" dt="2020-06-13T13:46:18.428" v="2145" actId="164"/>
          <ac:spMkLst>
            <pc:docMk/>
            <pc:sldMk cId="1106897601" sldId="269"/>
            <ac:spMk id="3" creationId="{734D1E3C-F8D8-4C73-91B5-268D26FCEEF7}"/>
          </ac:spMkLst>
        </pc:spChg>
        <pc:spChg chg="mod">
          <ac:chgData name="hassan MH" userId="84cd2103f36ef0dc" providerId="LiveId" clId="{AAE74A20-8704-4AB7-9C4B-AE3F22FEC13C}" dt="2020-06-13T13:46:12.789" v="2143"/>
          <ac:spMkLst>
            <pc:docMk/>
            <pc:sldMk cId="1106897601" sldId="269"/>
            <ac:spMk id="5" creationId="{DAC8A0E7-FE46-4658-A0CF-A1EF1DE96AF1}"/>
          </ac:spMkLst>
        </pc:spChg>
        <pc:spChg chg="mod">
          <ac:chgData name="hassan MH" userId="84cd2103f36ef0dc" providerId="LiveId" clId="{AAE74A20-8704-4AB7-9C4B-AE3F22FEC13C}" dt="2020-06-13T13:46:12.789" v="2143"/>
          <ac:spMkLst>
            <pc:docMk/>
            <pc:sldMk cId="1106897601" sldId="269"/>
            <ac:spMk id="6" creationId="{7C29FC5E-379A-411E-9CD4-FBB3D32A5F30}"/>
          </ac:spMkLst>
        </pc:spChg>
        <pc:spChg chg="mod">
          <ac:chgData name="hassan MH" userId="84cd2103f36ef0dc" providerId="LiveId" clId="{AAE74A20-8704-4AB7-9C4B-AE3F22FEC13C}" dt="2020-06-13T13:46:12.789" v="2143"/>
          <ac:spMkLst>
            <pc:docMk/>
            <pc:sldMk cId="1106897601" sldId="269"/>
            <ac:spMk id="7" creationId="{B9FB25AA-7615-4560-9949-FB7E678E6EED}"/>
          </ac:spMkLst>
        </pc:spChg>
        <pc:spChg chg="mod">
          <ac:chgData name="hassan MH" userId="84cd2103f36ef0dc" providerId="LiveId" clId="{AAE74A20-8704-4AB7-9C4B-AE3F22FEC13C}" dt="2020-06-13T13:46:12.789" v="2143"/>
          <ac:spMkLst>
            <pc:docMk/>
            <pc:sldMk cId="1106897601" sldId="269"/>
            <ac:spMk id="8" creationId="{A97E70AC-6D0A-471D-BA62-21879133477F}"/>
          </ac:spMkLst>
        </pc:spChg>
        <pc:spChg chg="mod">
          <ac:chgData name="hassan MH" userId="84cd2103f36ef0dc" providerId="LiveId" clId="{AAE74A20-8704-4AB7-9C4B-AE3F22FEC13C}" dt="2020-06-13T13:46:12.789" v="2143"/>
          <ac:spMkLst>
            <pc:docMk/>
            <pc:sldMk cId="1106897601" sldId="269"/>
            <ac:spMk id="9" creationId="{66842637-5AD2-4785-BB60-D69CF2BA4C6D}"/>
          </ac:spMkLst>
        </pc:spChg>
        <pc:spChg chg="mod">
          <ac:chgData name="hassan MH" userId="84cd2103f36ef0dc" providerId="LiveId" clId="{AAE74A20-8704-4AB7-9C4B-AE3F22FEC13C}" dt="2020-06-13T13:46:12.789" v="2143"/>
          <ac:spMkLst>
            <pc:docMk/>
            <pc:sldMk cId="1106897601" sldId="269"/>
            <ac:spMk id="10" creationId="{29EFBA00-78A7-43C1-8F7B-CD87100953B1}"/>
          </ac:spMkLst>
        </pc:spChg>
        <pc:spChg chg="add mod">
          <ac:chgData name="hassan MH" userId="84cd2103f36ef0dc" providerId="LiveId" clId="{AAE74A20-8704-4AB7-9C4B-AE3F22FEC13C}" dt="2020-06-13T16:51:04.824" v="2734"/>
          <ac:spMkLst>
            <pc:docMk/>
            <pc:sldMk cId="1106897601" sldId="269"/>
            <ac:spMk id="12" creationId="{1FBA8955-7208-4D8D-A4B5-8CF93BFD5423}"/>
          </ac:spMkLst>
        </pc:spChg>
        <pc:spChg chg="add mod">
          <ac:chgData name="hassan MH" userId="84cd2103f36ef0dc" providerId="LiveId" clId="{AAE74A20-8704-4AB7-9C4B-AE3F22FEC13C}" dt="2020-06-13T16:51:04.824" v="2734"/>
          <ac:spMkLst>
            <pc:docMk/>
            <pc:sldMk cId="1106897601" sldId="269"/>
            <ac:spMk id="13" creationId="{5BD32EC6-92E5-4494-854B-F666233AABDF}"/>
          </ac:spMkLst>
        </pc:spChg>
        <pc:spChg chg="mod">
          <ac:chgData name="hassan MH" userId="84cd2103f36ef0dc" providerId="LiveId" clId="{AAE74A20-8704-4AB7-9C4B-AE3F22FEC13C}" dt="2020-06-13T13:47:34.046" v="2161"/>
          <ac:spMkLst>
            <pc:docMk/>
            <pc:sldMk cId="1106897601" sldId="269"/>
            <ac:spMk id="15" creationId="{C6DDA0C4-9C18-4440-804D-3D799D7D1CAF}"/>
          </ac:spMkLst>
        </pc:spChg>
        <pc:spChg chg="mod">
          <ac:chgData name="hassan MH" userId="84cd2103f36ef0dc" providerId="LiveId" clId="{AAE74A20-8704-4AB7-9C4B-AE3F22FEC13C}" dt="2020-06-13T13:47:34.046" v="2161"/>
          <ac:spMkLst>
            <pc:docMk/>
            <pc:sldMk cId="1106897601" sldId="269"/>
            <ac:spMk id="16" creationId="{B65EBE59-E0B3-4897-8FAB-27D2FBE57265}"/>
          </ac:spMkLst>
        </pc:spChg>
        <pc:spChg chg="mod">
          <ac:chgData name="hassan MH" userId="84cd2103f36ef0dc" providerId="LiveId" clId="{AAE74A20-8704-4AB7-9C4B-AE3F22FEC13C}" dt="2020-06-13T13:47:34.046" v="2161"/>
          <ac:spMkLst>
            <pc:docMk/>
            <pc:sldMk cId="1106897601" sldId="269"/>
            <ac:spMk id="19" creationId="{0DE80481-1914-42C1-8DE6-20B8E75D059E}"/>
          </ac:spMkLst>
        </pc:spChg>
        <pc:spChg chg="mod">
          <ac:chgData name="hassan MH" userId="84cd2103f36ef0dc" providerId="LiveId" clId="{AAE74A20-8704-4AB7-9C4B-AE3F22FEC13C}" dt="2020-06-13T13:47:34.046" v="2161"/>
          <ac:spMkLst>
            <pc:docMk/>
            <pc:sldMk cId="1106897601" sldId="269"/>
            <ac:spMk id="20" creationId="{F8626AD8-0630-439E-9D57-1721908CBECB}"/>
          </ac:spMkLst>
        </pc:spChg>
        <pc:spChg chg="mod">
          <ac:chgData name="hassan MH" userId="84cd2103f36ef0dc" providerId="LiveId" clId="{AAE74A20-8704-4AB7-9C4B-AE3F22FEC13C}" dt="2020-06-13T13:47:34.046" v="2161"/>
          <ac:spMkLst>
            <pc:docMk/>
            <pc:sldMk cId="1106897601" sldId="269"/>
            <ac:spMk id="21" creationId="{E2240968-51C5-484D-AEB7-AE8AA3B53817}"/>
          </ac:spMkLst>
        </pc:spChg>
        <pc:spChg chg="mod">
          <ac:chgData name="hassan MH" userId="84cd2103f36ef0dc" providerId="LiveId" clId="{AAE74A20-8704-4AB7-9C4B-AE3F22FEC13C}" dt="2020-06-13T13:47:34.046" v="2161"/>
          <ac:spMkLst>
            <pc:docMk/>
            <pc:sldMk cId="1106897601" sldId="269"/>
            <ac:spMk id="22" creationId="{9214BD18-8AE2-471B-91DB-FAF468CE45EF}"/>
          </ac:spMkLst>
        </pc:spChg>
        <pc:spChg chg="mod">
          <ac:chgData name="hassan MH" userId="84cd2103f36ef0dc" providerId="LiveId" clId="{AAE74A20-8704-4AB7-9C4B-AE3F22FEC13C}" dt="2020-06-13T13:47:34.046" v="2161"/>
          <ac:spMkLst>
            <pc:docMk/>
            <pc:sldMk cId="1106897601" sldId="269"/>
            <ac:spMk id="23" creationId="{E905256B-7D3D-4156-BAAA-DB8ADC38E663}"/>
          </ac:spMkLst>
        </pc:spChg>
        <pc:spChg chg="mod">
          <ac:chgData name="hassan MH" userId="84cd2103f36ef0dc" providerId="LiveId" clId="{AAE74A20-8704-4AB7-9C4B-AE3F22FEC13C}" dt="2020-06-13T13:47:34.046" v="2161"/>
          <ac:spMkLst>
            <pc:docMk/>
            <pc:sldMk cId="1106897601" sldId="269"/>
            <ac:spMk id="24" creationId="{A99D6D98-5EA1-4599-AFAC-8BB0E0013661}"/>
          </ac:spMkLst>
        </pc:spChg>
        <pc:spChg chg="mod">
          <ac:chgData name="hassan MH" userId="84cd2103f36ef0dc" providerId="LiveId" clId="{AAE74A20-8704-4AB7-9C4B-AE3F22FEC13C}" dt="2020-06-13T13:47:34.046" v="2161"/>
          <ac:spMkLst>
            <pc:docMk/>
            <pc:sldMk cId="1106897601" sldId="269"/>
            <ac:spMk id="25" creationId="{9A7A856D-1A27-405E-99B4-B1E3DB8E559C}"/>
          </ac:spMkLst>
        </pc:spChg>
        <pc:spChg chg="mod">
          <ac:chgData name="hassan MH" userId="84cd2103f36ef0dc" providerId="LiveId" clId="{AAE74A20-8704-4AB7-9C4B-AE3F22FEC13C}" dt="2020-06-13T13:47:34.046" v="2161"/>
          <ac:spMkLst>
            <pc:docMk/>
            <pc:sldMk cId="1106897601" sldId="269"/>
            <ac:spMk id="26" creationId="{3DA51A95-90C6-4469-A734-D5C531EF1904}"/>
          </ac:spMkLst>
        </pc:spChg>
        <pc:spChg chg="mod">
          <ac:chgData name="hassan MH" userId="84cd2103f36ef0dc" providerId="LiveId" clId="{AAE74A20-8704-4AB7-9C4B-AE3F22FEC13C}" dt="2020-06-13T13:47:34.046" v="2161"/>
          <ac:spMkLst>
            <pc:docMk/>
            <pc:sldMk cId="1106897601" sldId="269"/>
            <ac:spMk id="27" creationId="{D646B614-1DEA-4E70-AACB-DD846A30DDF3}"/>
          </ac:spMkLst>
        </pc:spChg>
        <pc:spChg chg="mod">
          <ac:chgData name="hassan MH" userId="84cd2103f36ef0dc" providerId="LiveId" clId="{AAE74A20-8704-4AB7-9C4B-AE3F22FEC13C}" dt="2020-06-13T13:47:34.046" v="2161"/>
          <ac:spMkLst>
            <pc:docMk/>
            <pc:sldMk cId="1106897601" sldId="269"/>
            <ac:spMk id="28" creationId="{B92AA58D-C947-41C5-BFE4-DC3DB3C48ABD}"/>
          </ac:spMkLst>
        </pc:spChg>
        <pc:spChg chg="mod">
          <ac:chgData name="hassan MH" userId="84cd2103f36ef0dc" providerId="LiveId" clId="{AAE74A20-8704-4AB7-9C4B-AE3F22FEC13C}" dt="2020-06-13T13:47:34.046" v="2161"/>
          <ac:spMkLst>
            <pc:docMk/>
            <pc:sldMk cId="1106897601" sldId="269"/>
            <ac:spMk id="29" creationId="{EE325D58-CB06-44C4-84E1-5878106C3EE1}"/>
          </ac:spMkLst>
        </pc:spChg>
        <pc:spChg chg="mod">
          <ac:chgData name="hassan MH" userId="84cd2103f36ef0dc" providerId="LiveId" clId="{AAE74A20-8704-4AB7-9C4B-AE3F22FEC13C}" dt="2020-06-13T13:47:34.046" v="2161"/>
          <ac:spMkLst>
            <pc:docMk/>
            <pc:sldMk cId="1106897601" sldId="269"/>
            <ac:spMk id="30" creationId="{3CB6BC89-8BE5-4E20-851E-1A1E9F567341}"/>
          </ac:spMkLst>
        </pc:spChg>
        <pc:grpChg chg="add mod">
          <ac:chgData name="hassan MH" userId="84cd2103f36ef0dc" providerId="LiveId" clId="{AAE74A20-8704-4AB7-9C4B-AE3F22FEC13C}" dt="2020-06-13T13:46:18.428" v="2145" actId="164"/>
          <ac:grpSpMkLst>
            <pc:docMk/>
            <pc:sldMk cId="1106897601" sldId="269"/>
            <ac:grpSpMk id="4" creationId="{2D53B0D7-CDEE-4A86-A5D1-A625B83A0217}"/>
          </ac:grpSpMkLst>
        </pc:grpChg>
        <pc:grpChg chg="add mod">
          <ac:chgData name="hassan MH" userId="84cd2103f36ef0dc" providerId="LiveId" clId="{AAE74A20-8704-4AB7-9C4B-AE3F22FEC13C}" dt="2020-06-13T13:46:20.887" v="2147" actId="1076"/>
          <ac:grpSpMkLst>
            <pc:docMk/>
            <pc:sldMk cId="1106897601" sldId="269"/>
            <ac:grpSpMk id="11" creationId="{6877F3AD-E6C2-4601-BFC8-960E57D54EC7}"/>
          </ac:grpSpMkLst>
        </pc:grpChg>
        <pc:grpChg chg="add mod">
          <ac:chgData name="hassan MH" userId="84cd2103f36ef0dc" providerId="LiveId" clId="{AAE74A20-8704-4AB7-9C4B-AE3F22FEC13C}" dt="2020-06-13T13:47:34.046" v="2161"/>
          <ac:grpSpMkLst>
            <pc:docMk/>
            <pc:sldMk cId="1106897601" sldId="269"/>
            <ac:grpSpMk id="14" creationId="{4E68890F-B4A7-4F6D-BD67-8195D9410172}"/>
          </ac:grpSpMkLst>
        </pc:grpChg>
        <pc:grpChg chg="mod">
          <ac:chgData name="hassan MH" userId="84cd2103f36ef0dc" providerId="LiveId" clId="{AAE74A20-8704-4AB7-9C4B-AE3F22FEC13C}" dt="2020-06-13T13:47:34.046" v="2161"/>
          <ac:grpSpMkLst>
            <pc:docMk/>
            <pc:sldMk cId="1106897601" sldId="269"/>
            <ac:grpSpMk id="17" creationId="{BF3CA085-B5BC-4BAF-B111-FF046AFB512C}"/>
          </ac:grpSpMkLst>
        </pc:grpChg>
        <pc:grpChg chg="mod">
          <ac:chgData name="hassan MH" userId="84cd2103f36ef0dc" providerId="LiveId" clId="{AAE74A20-8704-4AB7-9C4B-AE3F22FEC13C}" dt="2020-06-13T13:47:34.046" v="2161"/>
          <ac:grpSpMkLst>
            <pc:docMk/>
            <pc:sldMk cId="1106897601" sldId="269"/>
            <ac:grpSpMk id="18" creationId="{35A47A2E-EE49-48BE-800B-9D7F673346C9}"/>
          </ac:grpSpMkLst>
        </pc:grpChg>
        <pc:picChg chg="add mod ord">
          <ac:chgData name="hassan MH" userId="84cd2103f36ef0dc" providerId="LiveId" clId="{AAE74A20-8704-4AB7-9C4B-AE3F22FEC13C}" dt="2020-06-13T13:47:40.528" v="2162" actId="166"/>
          <ac:picMkLst>
            <pc:docMk/>
            <pc:sldMk cId="1106897601" sldId="269"/>
            <ac:picMk id="2" creationId="{82CFAC1E-3DA1-46D6-B8C3-30B98C372F09}"/>
          </ac:picMkLst>
        </pc:picChg>
      </pc:sldChg>
      <pc:sldChg chg="addSp delSp modSp add mod ord">
        <pc:chgData name="hassan MH" userId="84cd2103f36ef0dc" providerId="LiveId" clId="{AAE74A20-8704-4AB7-9C4B-AE3F22FEC13C}" dt="2020-06-13T16:51:04.824" v="2734"/>
        <pc:sldMkLst>
          <pc:docMk/>
          <pc:sldMk cId="3204851342" sldId="270"/>
        </pc:sldMkLst>
        <pc:spChg chg="add mod topLvl">
          <ac:chgData name="hassan MH" userId="84cd2103f36ef0dc" providerId="LiveId" clId="{AAE74A20-8704-4AB7-9C4B-AE3F22FEC13C}" dt="2020-06-13T13:38:35.713" v="2038" actId="1076"/>
          <ac:spMkLst>
            <pc:docMk/>
            <pc:sldMk cId="3204851342" sldId="270"/>
            <ac:spMk id="5" creationId="{C0125374-E348-4F80-94C0-49B2291CA662}"/>
          </ac:spMkLst>
        </pc:spChg>
        <pc:spChg chg="add mod topLvl">
          <ac:chgData name="hassan MH" userId="84cd2103f36ef0dc" providerId="LiveId" clId="{AAE74A20-8704-4AB7-9C4B-AE3F22FEC13C}" dt="2020-06-13T13:38:35.713" v="2038" actId="1076"/>
          <ac:spMkLst>
            <pc:docMk/>
            <pc:sldMk cId="3204851342" sldId="270"/>
            <ac:spMk id="6" creationId="{F55B44BE-08DA-4037-AD20-BDCDBE43AE81}"/>
          </ac:spMkLst>
        </pc:spChg>
        <pc:spChg chg="add mod topLvl">
          <ac:chgData name="hassan MH" userId="84cd2103f36ef0dc" providerId="LiveId" clId="{AAE74A20-8704-4AB7-9C4B-AE3F22FEC13C}" dt="2020-06-13T13:38:35.713" v="2038" actId="1076"/>
          <ac:spMkLst>
            <pc:docMk/>
            <pc:sldMk cId="3204851342" sldId="270"/>
            <ac:spMk id="7" creationId="{93DB4B46-4776-416C-AF17-081784289C9B}"/>
          </ac:spMkLst>
        </pc:spChg>
        <pc:spChg chg="add mod topLvl">
          <ac:chgData name="hassan MH" userId="84cd2103f36ef0dc" providerId="LiveId" clId="{AAE74A20-8704-4AB7-9C4B-AE3F22FEC13C}" dt="2020-06-13T13:38:35.713" v="2038" actId="1076"/>
          <ac:spMkLst>
            <pc:docMk/>
            <pc:sldMk cId="3204851342" sldId="270"/>
            <ac:spMk id="8" creationId="{70AB277E-6B97-4383-8639-6DE327BF7354}"/>
          </ac:spMkLst>
        </pc:spChg>
        <pc:spChg chg="add mod">
          <ac:chgData name="hassan MH" userId="84cd2103f36ef0dc" providerId="LiveId" clId="{AAE74A20-8704-4AB7-9C4B-AE3F22FEC13C}" dt="2020-06-13T16:51:04.824" v="2734"/>
          <ac:spMkLst>
            <pc:docMk/>
            <pc:sldMk cId="3204851342" sldId="270"/>
            <ac:spMk id="13" creationId="{6FEC0C96-0609-432F-8456-7DF8BB6E4944}"/>
          </ac:spMkLst>
        </pc:spChg>
        <pc:spChg chg="add mod">
          <ac:chgData name="hassan MH" userId="84cd2103f36ef0dc" providerId="LiveId" clId="{AAE74A20-8704-4AB7-9C4B-AE3F22FEC13C}" dt="2020-06-13T16:51:04.824" v="2734"/>
          <ac:spMkLst>
            <pc:docMk/>
            <pc:sldMk cId="3204851342" sldId="270"/>
            <ac:spMk id="21" creationId="{2CAF8D9F-3711-4E34-A452-45DD7476B5EF}"/>
          </ac:spMkLst>
        </pc:spChg>
        <pc:spChg chg="add mod">
          <ac:chgData name="hassan MH" userId="84cd2103f36ef0dc" providerId="LiveId" clId="{AAE74A20-8704-4AB7-9C4B-AE3F22FEC13C}" dt="2020-06-13T16:51:04.824" v="2734"/>
          <ac:spMkLst>
            <pc:docMk/>
            <pc:sldMk cId="3204851342" sldId="270"/>
            <ac:spMk id="22" creationId="{65C3655A-342A-4228-A433-A3D598826D6B}"/>
          </ac:spMkLst>
        </pc:spChg>
        <pc:spChg chg="add mod">
          <ac:chgData name="hassan MH" userId="84cd2103f36ef0dc" providerId="LiveId" clId="{AAE74A20-8704-4AB7-9C4B-AE3F22FEC13C}" dt="2020-06-13T16:51:04.824" v="2734"/>
          <ac:spMkLst>
            <pc:docMk/>
            <pc:sldMk cId="3204851342" sldId="270"/>
            <ac:spMk id="23" creationId="{A7057772-01C8-49DB-892D-6CA4580428B8}"/>
          </ac:spMkLst>
        </pc:spChg>
        <pc:spChg chg="add mod">
          <ac:chgData name="hassan MH" userId="84cd2103f36ef0dc" providerId="LiveId" clId="{AAE74A20-8704-4AB7-9C4B-AE3F22FEC13C}" dt="2020-06-13T16:51:04.824" v="2734"/>
          <ac:spMkLst>
            <pc:docMk/>
            <pc:sldMk cId="3204851342" sldId="270"/>
            <ac:spMk id="24" creationId="{E5B2824B-ECA2-48C4-B53D-19FD49752B8A}"/>
          </ac:spMkLst>
        </pc:spChg>
        <pc:spChg chg="add mod">
          <ac:chgData name="hassan MH" userId="84cd2103f36ef0dc" providerId="LiveId" clId="{AAE74A20-8704-4AB7-9C4B-AE3F22FEC13C}" dt="2020-06-13T13:33:07.791" v="1967" actId="571"/>
          <ac:spMkLst>
            <pc:docMk/>
            <pc:sldMk cId="3204851342" sldId="270"/>
            <ac:spMk id="25" creationId="{DCEB4E0D-EFCC-4AF2-B419-42E0D9A662BD}"/>
          </ac:spMkLst>
        </pc:spChg>
        <pc:spChg chg="add mod">
          <ac:chgData name="hassan MH" userId="84cd2103f36ef0dc" providerId="LiveId" clId="{AAE74A20-8704-4AB7-9C4B-AE3F22FEC13C}" dt="2020-06-13T13:33:07.608" v="1966" actId="571"/>
          <ac:spMkLst>
            <pc:docMk/>
            <pc:sldMk cId="3204851342" sldId="270"/>
            <ac:spMk id="26" creationId="{ABECF2EA-1361-41F4-9F6F-FCB33B9ED2A9}"/>
          </ac:spMkLst>
        </pc:spChg>
        <pc:spChg chg="add mod">
          <ac:chgData name="hassan MH" userId="84cd2103f36ef0dc" providerId="LiveId" clId="{AAE74A20-8704-4AB7-9C4B-AE3F22FEC13C}" dt="2020-06-13T16:51:04.824" v="2734"/>
          <ac:spMkLst>
            <pc:docMk/>
            <pc:sldMk cId="3204851342" sldId="270"/>
            <ac:spMk id="27" creationId="{7E1A10B9-822D-4847-93B5-34D18C0308AD}"/>
          </ac:spMkLst>
        </pc:spChg>
        <pc:spChg chg="add mod">
          <ac:chgData name="hassan MH" userId="84cd2103f36ef0dc" providerId="LiveId" clId="{AAE74A20-8704-4AB7-9C4B-AE3F22FEC13C}" dt="2020-06-13T16:51:04.824" v="2734"/>
          <ac:spMkLst>
            <pc:docMk/>
            <pc:sldMk cId="3204851342" sldId="270"/>
            <ac:spMk id="28" creationId="{BE4ADAF1-2E7E-4299-ABC4-075C39393621}"/>
          </ac:spMkLst>
        </pc:spChg>
        <pc:spChg chg="add mod">
          <ac:chgData name="hassan MH" userId="84cd2103f36ef0dc" providerId="LiveId" clId="{AAE74A20-8704-4AB7-9C4B-AE3F22FEC13C}" dt="2020-06-13T16:51:04.824" v="2734"/>
          <ac:spMkLst>
            <pc:docMk/>
            <pc:sldMk cId="3204851342" sldId="270"/>
            <ac:spMk id="29" creationId="{2D1AD2C0-E258-4EF7-A521-E5F5F299FE48}"/>
          </ac:spMkLst>
        </pc:spChg>
        <pc:spChg chg="mod">
          <ac:chgData name="hassan MH" userId="84cd2103f36ef0dc" providerId="LiveId" clId="{AAE74A20-8704-4AB7-9C4B-AE3F22FEC13C}" dt="2020-06-13T13:33:20.840" v="1974"/>
          <ac:spMkLst>
            <pc:docMk/>
            <pc:sldMk cId="3204851342" sldId="270"/>
            <ac:spMk id="31" creationId="{8854D2A3-24AB-4905-86AB-3E1F3117ACB8}"/>
          </ac:spMkLst>
        </pc:spChg>
        <pc:spChg chg="mod">
          <ac:chgData name="hassan MH" userId="84cd2103f36ef0dc" providerId="LiveId" clId="{AAE74A20-8704-4AB7-9C4B-AE3F22FEC13C}" dt="2020-06-13T13:33:20.840" v="1974"/>
          <ac:spMkLst>
            <pc:docMk/>
            <pc:sldMk cId="3204851342" sldId="270"/>
            <ac:spMk id="32" creationId="{E55139E9-617E-4858-97F4-A60F5DB09C52}"/>
          </ac:spMkLst>
        </pc:spChg>
        <pc:spChg chg="mod">
          <ac:chgData name="hassan MH" userId="84cd2103f36ef0dc" providerId="LiveId" clId="{AAE74A20-8704-4AB7-9C4B-AE3F22FEC13C}" dt="2020-06-13T13:33:20.840" v="1974"/>
          <ac:spMkLst>
            <pc:docMk/>
            <pc:sldMk cId="3204851342" sldId="270"/>
            <ac:spMk id="35" creationId="{DDAE35B2-864B-4B11-86C1-376C22EA519E}"/>
          </ac:spMkLst>
        </pc:spChg>
        <pc:spChg chg="mod">
          <ac:chgData name="hassan MH" userId="84cd2103f36ef0dc" providerId="LiveId" clId="{AAE74A20-8704-4AB7-9C4B-AE3F22FEC13C}" dt="2020-06-13T13:33:20.840" v="1974"/>
          <ac:spMkLst>
            <pc:docMk/>
            <pc:sldMk cId="3204851342" sldId="270"/>
            <ac:spMk id="36" creationId="{7DA69FAE-8466-44B4-AAB0-C0A03A9D3DAE}"/>
          </ac:spMkLst>
        </pc:spChg>
        <pc:spChg chg="mod">
          <ac:chgData name="hassan MH" userId="84cd2103f36ef0dc" providerId="LiveId" clId="{AAE74A20-8704-4AB7-9C4B-AE3F22FEC13C}" dt="2020-06-13T13:33:20.840" v="1974"/>
          <ac:spMkLst>
            <pc:docMk/>
            <pc:sldMk cId="3204851342" sldId="270"/>
            <ac:spMk id="37" creationId="{EDDEB4D5-9817-461E-9CCF-D21C10D8FCE5}"/>
          </ac:spMkLst>
        </pc:spChg>
        <pc:spChg chg="mod">
          <ac:chgData name="hassan MH" userId="84cd2103f36ef0dc" providerId="LiveId" clId="{AAE74A20-8704-4AB7-9C4B-AE3F22FEC13C}" dt="2020-06-13T13:33:20.840" v="1974"/>
          <ac:spMkLst>
            <pc:docMk/>
            <pc:sldMk cId="3204851342" sldId="270"/>
            <ac:spMk id="38" creationId="{C91258EF-ED7D-4812-B92E-7C01DB392AC7}"/>
          </ac:spMkLst>
        </pc:spChg>
        <pc:spChg chg="mod">
          <ac:chgData name="hassan MH" userId="84cd2103f36ef0dc" providerId="LiveId" clId="{AAE74A20-8704-4AB7-9C4B-AE3F22FEC13C}" dt="2020-06-13T13:33:20.840" v="1974"/>
          <ac:spMkLst>
            <pc:docMk/>
            <pc:sldMk cId="3204851342" sldId="270"/>
            <ac:spMk id="39" creationId="{74A92422-F184-44C1-9659-BD8390D1FE2C}"/>
          </ac:spMkLst>
        </pc:spChg>
        <pc:spChg chg="mod">
          <ac:chgData name="hassan MH" userId="84cd2103f36ef0dc" providerId="LiveId" clId="{AAE74A20-8704-4AB7-9C4B-AE3F22FEC13C}" dt="2020-06-13T13:33:20.840" v="1974"/>
          <ac:spMkLst>
            <pc:docMk/>
            <pc:sldMk cId="3204851342" sldId="270"/>
            <ac:spMk id="40" creationId="{700ADDB3-2963-4E98-97AE-68104F02C068}"/>
          </ac:spMkLst>
        </pc:spChg>
        <pc:spChg chg="mod">
          <ac:chgData name="hassan MH" userId="84cd2103f36ef0dc" providerId="LiveId" clId="{AAE74A20-8704-4AB7-9C4B-AE3F22FEC13C}" dt="2020-06-13T13:33:20.840" v="1974"/>
          <ac:spMkLst>
            <pc:docMk/>
            <pc:sldMk cId="3204851342" sldId="270"/>
            <ac:spMk id="41" creationId="{FC85C391-C8B0-4EDD-8CC1-54215E145E17}"/>
          </ac:spMkLst>
        </pc:spChg>
        <pc:spChg chg="mod">
          <ac:chgData name="hassan MH" userId="84cd2103f36ef0dc" providerId="LiveId" clId="{AAE74A20-8704-4AB7-9C4B-AE3F22FEC13C}" dt="2020-06-13T13:33:20.840" v="1974"/>
          <ac:spMkLst>
            <pc:docMk/>
            <pc:sldMk cId="3204851342" sldId="270"/>
            <ac:spMk id="42" creationId="{E3ADFF14-5A08-47C2-B113-4E1C0E143609}"/>
          </ac:spMkLst>
        </pc:spChg>
        <pc:spChg chg="mod">
          <ac:chgData name="hassan MH" userId="84cd2103f36ef0dc" providerId="LiveId" clId="{AAE74A20-8704-4AB7-9C4B-AE3F22FEC13C}" dt="2020-06-13T13:33:20.840" v="1974"/>
          <ac:spMkLst>
            <pc:docMk/>
            <pc:sldMk cId="3204851342" sldId="270"/>
            <ac:spMk id="43" creationId="{C11A1FC6-21EC-4F35-9B8D-14E7B226E012}"/>
          </ac:spMkLst>
        </pc:spChg>
        <pc:spChg chg="mod">
          <ac:chgData name="hassan MH" userId="84cd2103f36ef0dc" providerId="LiveId" clId="{AAE74A20-8704-4AB7-9C4B-AE3F22FEC13C}" dt="2020-06-13T13:33:20.840" v="1974"/>
          <ac:spMkLst>
            <pc:docMk/>
            <pc:sldMk cId="3204851342" sldId="270"/>
            <ac:spMk id="44" creationId="{F36943FD-66B5-47F2-B5D0-3BBA05622476}"/>
          </ac:spMkLst>
        </pc:spChg>
        <pc:spChg chg="mod">
          <ac:chgData name="hassan MH" userId="84cd2103f36ef0dc" providerId="LiveId" clId="{AAE74A20-8704-4AB7-9C4B-AE3F22FEC13C}" dt="2020-06-13T13:33:20.840" v="1974"/>
          <ac:spMkLst>
            <pc:docMk/>
            <pc:sldMk cId="3204851342" sldId="270"/>
            <ac:spMk id="45" creationId="{1471278E-F67A-4672-8CA4-ADE6F334919B}"/>
          </ac:spMkLst>
        </pc:spChg>
        <pc:spChg chg="mod">
          <ac:chgData name="hassan MH" userId="84cd2103f36ef0dc" providerId="LiveId" clId="{AAE74A20-8704-4AB7-9C4B-AE3F22FEC13C}" dt="2020-06-13T13:33:20.840" v="1974"/>
          <ac:spMkLst>
            <pc:docMk/>
            <pc:sldMk cId="3204851342" sldId="270"/>
            <ac:spMk id="46" creationId="{E3DBAF8F-829D-4E06-B4BC-2E877F6D806B}"/>
          </ac:spMkLst>
        </pc:spChg>
        <pc:grpChg chg="add del mod">
          <ac:chgData name="hassan MH" userId="84cd2103f36ef0dc" providerId="LiveId" clId="{AAE74A20-8704-4AB7-9C4B-AE3F22FEC13C}" dt="2020-06-13T13:31:50.579" v="1925" actId="165"/>
          <ac:grpSpMkLst>
            <pc:docMk/>
            <pc:sldMk cId="3204851342" sldId="270"/>
            <ac:grpSpMk id="14" creationId="{BD69CE40-22C8-4189-855D-3BC1011290E5}"/>
          </ac:grpSpMkLst>
        </pc:grpChg>
        <pc:grpChg chg="add mod">
          <ac:chgData name="hassan MH" userId="84cd2103f36ef0dc" providerId="LiveId" clId="{AAE74A20-8704-4AB7-9C4B-AE3F22FEC13C}" dt="2020-06-13T13:33:25.774" v="1975" actId="196"/>
          <ac:grpSpMkLst>
            <pc:docMk/>
            <pc:sldMk cId="3204851342" sldId="270"/>
            <ac:grpSpMk id="30" creationId="{1BF1257F-3050-4FB8-8296-AB1ADB595BB2}"/>
          </ac:grpSpMkLst>
        </pc:grpChg>
        <pc:grpChg chg="mod">
          <ac:chgData name="hassan MH" userId="84cd2103f36ef0dc" providerId="LiveId" clId="{AAE74A20-8704-4AB7-9C4B-AE3F22FEC13C}" dt="2020-06-13T13:33:20.840" v="1974"/>
          <ac:grpSpMkLst>
            <pc:docMk/>
            <pc:sldMk cId="3204851342" sldId="270"/>
            <ac:grpSpMk id="33" creationId="{54E7A257-3F24-4DC4-82EE-BC1DB28CC8E8}"/>
          </ac:grpSpMkLst>
        </pc:grpChg>
        <pc:grpChg chg="mod">
          <ac:chgData name="hassan MH" userId="84cd2103f36ef0dc" providerId="LiveId" clId="{AAE74A20-8704-4AB7-9C4B-AE3F22FEC13C}" dt="2020-06-13T13:33:20.840" v="1974"/>
          <ac:grpSpMkLst>
            <pc:docMk/>
            <pc:sldMk cId="3204851342" sldId="270"/>
            <ac:grpSpMk id="34" creationId="{E36C461A-2387-459D-9A47-A4077BE6EF5F}"/>
          </ac:grpSpMkLst>
        </pc:grpChg>
        <pc:picChg chg="add mod topLvl">
          <ac:chgData name="hassan MH" userId="84cd2103f36ef0dc" providerId="LiveId" clId="{AAE74A20-8704-4AB7-9C4B-AE3F22FEC13C}" dt="2020-06-13T13:38:35.713" v="2038" actId="1076"/>
          <ac:picMkLst>
            <pc:docMk/>
            <pc:sldMk cId="3204851342" sldId="270"/>
            <ac:picMk id="9" creationId="{D12817BA-F126-48BB-AAE3-5D057F2CFAA1}"/>
          </ac:picMkLst>
        </pc:picChg>
        <pc:picChg chg="add mod topLvl">
          <ac:chgData name="hassan MH" userId="84cd2103f36ef0dc" providerId="LiveId" clId="{AAE74A20-8704-4AB7-9C4B-AE3F22FEC13C}" dt="2020-06-13T13:43:45.383" v="2118" actId="207"/>
          <ac:picMkLst>
            <pc:docMk/>
            <pc:sldMk cId="3204851342" sldId="270"/>
            <ac:picMk id="10" creationId="{D380FF2D-AD78-4BA8-984C-FB3DD68AAA45}"/>
          </ac:picMkLst>
        </pc:picChg>
        <pc:picChg chg="add mod topLvl">
          <ac:chgData name="hassan MH" userId="84cd2103f36ef0dc" providerId="LiveId" clId="{AAE74A20-8704-4AB7-9C4B-AE3F22FEC13C}" dt="2020-06-13T13:43:39.359" v="2117" actId="207"/>
          <ac:picMkLst>
            <pc:docMk/>
            <pc:sldMk cId="3204851342" sldId="270"/>
            <ac:picMk id="11" creationId="{CB87BE00-A83E-4F3C-8A22-6FA40FF606DD}"/>
          </ac:picMkLst>
        </pc:picChg>
        <pc:picChg chg="add mod topLvl">
          <ac:chgData name="hassan MH" userId="84cd2103f36ef0dc" providerId="LiveId" clId="{AAE74A20-8704-4AB7-9C4B-AE3F22FEC13C}" dt="2020-06-13T13:43:23.462" v="2114" actId="207"/>
          <ac:picMkLst>
            <pc:docMk/>
            <pc:sldMk cId="3204851342" sldId="270"/>
            <ac:picMk id="12" creationId="{7BC61BC2-437A-4833-985B-12A90224EEEF}"/>
          </ac:picMkLst>
        </pc:picChg>
        <pc:cxnChg chg="add mod topLvl">
          <ac:chgData name="hassan MH" userId="84cd2103f36ef0dc" providerId="LiveId" clId="{AAE74A20-8704-4AB7-9C4B-AE3F22FEC13C}" dt="2020-06-13T13:38:35.713" v="2038" actId="1076"/>
          <ac:cxnSpMkLst>
            <pc:docMk/>
            <pc:sldMk cId="3204851342" sldId="270"/>
            <ac:cxnSpMk id="2" creationId="{B153C0B7-91B6-456E-8F51-1D40101794ED}"/>
          </ac:cxnSpMkLst>
        </pc:cxnChg>
        <pc:cxnChg chg="add mod topLvl">
          <ac:chgData name="hassan MH" userId="84cd2103f36ef0dc" providerId="LiveId" clId="{AAE74A20-8704-4AB7-9C4B-AE3F22FEC13C}" dt="2020-06-13T13:38:35.713" v="2038" actId="1076"/>
          <ac:cxnSpMkLst>
            <pc:docMk/>
            <pc:sldMk cId="3204851342" sldId="270"/>
            <ac:cxnSpMk id="3" creationId="{49C2F316-6122-4661-8DE1-0D918663AA5F}"/>
          </ac:cxnSpMkLst>
        </pc:cxnChg>
        <pc:cxnChg chg="add mod topLvl">
          <ac:chgData name="hassan MH" userId="84cd2103f36ef0dc" providerId="LiveId" clId="{AAE74A20-8704-4AB7-9C4B-AE3F22FEC13C}" dt="2020-06-13T13:38:35.713" v="2038" actId="1076"/>
          <ac:cxnSpMkLst>
            <pc:docMk/>
            <pc:sldMk cId="3204851342" sldId="270"/>
            <ac:cxnSpMk id="4" creationId="{D2B0C47D-7516-4B8A-A57B-0A60DAE88702}"/>
          </ac:cxnSpMkLst>
        </pc:cxnChg>
      </pc:sldChg>
      <pc:sldChg chg="addSp delSp modSp add mod">
        <pc:chgData name="hassan MH" userId="84cd2103f36ef0dc" providerId="LiveId" clId="{AAE74A20-8704-4AB7-9C4B-AE3F22FEC13C}" dt="2020-06-13T16:53:27.880" v="2772" actId="1076"/>
        <pc:sldMkLst>
          <pc:docMk/>
          <pc:sldMk cId="3268722949" sldId="271"/>
        </pc:sldMkLst>
        <pc:spChg chg="add mod">
          <ac:chgData name="hassan MH" userId="84cd2103f36ef0dc" providerId="LiveId" clId="{AAE74A20-8704-4AB7-9C4B-AE3F22FEC13C}" dt="2020-06-13T13:41:23.455" v="2079" actId="14100"/>
          <ac:spMkLst>
            <pc:docMk/>
            <pc:sldMk cId="3268722949" sldId="271"/>
            <ac:spMk id="5" creationId="{E4EFB7DD-4E5D-4853-9C5B-9B114063E125}"/>
          </ac:spMkLst>
        </pc:spChg>
        <pc:spChg chg="add mod">
          <ac:chgData name="hassan MH" userId="84cd2103f36ef0dc" providerId="LiveId" clId="{AAE74A20-8704-4AB7-9C4B-AE3F22FEC13C}" dt="2020-06-13T16:53:27.880" v="2772" actId="1076"/>
          <ac:spMkLst>
            <pc:docMk/>
            <pc:sldMk cId="3268722949" sldId="271"/>
            <ac:spMk id="6" creationId="{E1D5C2E2-B94B-4F1E-8D5E-25F1C634C4A4}"/>
          </ac:spMkLst>
        </pc:spChg>
        <pc:picChg chg="add del mod modCrop">
          <ac:chgData name="hassan MH" userId="84cd2103f36ef0dc" providerId="LiveId" clId="{AAE74A20-8704-4AB7-9C4B-AE3F22FEC13C}" dt="2020-06-13T13:40:36.906" v="2069" actId="478"/>
          <ac:picMkLst>
            <pc:docMk/>
            <pc:sldMk cId="3268722949" sldId="271"/>
            <ac:picMk id="3" creationId="{8FFB4CE1-7154-4A56-8CE3-5876F35423E5}"/>
          </ac:picMkLst>
        </pc:picChg>
        <pc:picChg chg="add mod">
          <ac:chgData name="hassan MH" userId="84cd2103f36ef0dc" providerId="LiveId" clId="{AAE74A20-8704-4AB7-9C4B-AE3F22FEC13C}" dt="2020-06-13T13:41:02.488" v="2075" actId="1076"/>
          <ac:picMkLst>
            <pc:docMk/>
            <pc:sldMk cId="3268722949" sldId="271"/>
            <ac:picMk id="4" creationId="{3DB37F00-2072-4F89-BA25-D7AC61A8DBD5}"/>
          </ac:picMkLst>
        </pc:picChg>
      </pc:sldChg>
      <pc:sldChg chg="addSp delSp modSp add mod ord">
        <pc:chgData name="hassan MH" userId="84cd2103f36ef0dc" providerId="LiveId" clId="{AAE74A20-8704-4AB7-9C4B-AE3F22FEC13C}" dt="2020-06-13T16:51:04.824" v="2734"/>
        <pc:sldMkLst>
          <pc:docMk/>
          <pc:sldMk cId="688944227" sldId="272"/>
        </pc:sldMkLst>
        <pc:spChg chg="add mod">
          <ac:chgData name="hassan MH" userId="84cd2103f36ef0dc" providerId="LiveId" clId="{AAE74A20-8704-4AB7-9C4B-AE3F22FEC13C}" dt="2020-06-13T16:51:04.824" v="2734"/>
          <ac:spMkLst>
            <pc:docMk/>
            <pc:sldMk cId="688944227" sldId="272"/>
            <ac:spMk id="13" creationId="{E76E4864-6883-4DBD-9298-D192E382C3DB}"/>
          </ac:spMkLst>
        </pc:spChg>
        <pc:spChg chg="add mod">
          <ac:chgData name="hassan MH" userId="84cd2103f36ef0dc" providerId="LiveId" clId="{AAE74A20-8704-4AB7-9C4B-AE3F22FEC13C}" dt="2020-06-13T16:51:04.824" v="2734"/>
          <ac:spMkLst>
            <pc:docMk/>
            <pc:sldMk cId="688944227" sldId="272"/>
            <ac:spMk id="14" creationId="{58DD1B97-D9BD-4C5D-BAE7-02F5ADB16BCA}"/>
          </ac:spMkLst>
        </pc:spChg>
        <pc:spChg chg="mod">
          <ac:chgData name="hassan MH" userId="84cd2103f36ef0dc" providerId="LiveId" clId="{AAE74A20-8704-4AB7-9C4B-AE3F22FEC13C}" dt="2020-06-13T13:47:42.580" v="2163"/>
          <ac:spMkLst>
            <pc:docMk/>
            <pc:sldMk cId="688944227" sldId="272"/>
            <ac:spMk id="16" creationId="{47B4306A-8629-4674-819D-27030473F4E3}"/>
          </ac:spMkLst>
        </pc:spChg>
        <pc:spChg chg="mod">
          <ac:chgData name="hassan MH" userId="84cd2103f36ef0dc" providerId="LiveId" clId="{AAE74A20-8704-4AB7-9C4B-AE3F22FEC13C}" dt="2020-06-13T13:47:42.580" v="2163"/>
          <ac:spMkLst>
            <pc:docMk/>
            <pc:sldMk cId="688944227" sldId="272"/>
            <ac:spMk id="17" creationId="{79ADF1AE-C06A-4EB8-B564-CC884BB69BDB}"/>
          </ac:spMkLst>
        </pc:spChg>
        <pc:spChg chg="mod">
          <ac:chgData name="hassan MH" userId="84cd2103f36ef0dc" providerId="LiveId" clId="{AAE74A20-8704-4AB7-9C4B-AE3F22FEC13C}" dt="2020-06-13T13:47:42.580" v="2163"/>
          <ac:spMkLst>
            <pc:docMk/>
            <pc:sldMk cId="688944227" sldId="272"/>
            <ac:spMk id="20" creationId="{1D073E16-C297-4093-A8C1-FA96DF9733CE}"/>
          </ac:spMkLst>
        </pc:spChg>
        <pc:spChg chg="mod">
          <ac:chgData name="hassan MH" userId="84cd2103f36ef0dc" providerId="LiveId" clId="{AAE74A20-8704-4AB7-9C4B-AE3F22FEC13C}" dt="2020-06-13T13:47:42.580" v="2163"/>
          <ac:spMkLst>
            <pc:docMk/>
            <pc:sldMk cId="688944227" sldId="272"/>
            <ac:spMk id="21" creationId="{EFECA999-4EC6-4FE2-85F1-4155B8134B11}"/>
          </ac:spMkLst>
        </pc:spChg>
        <pc:spChg chg="mod">
          <ac:chgData name="hassan MH" userId="84cd2103f36ef0dc" providerId="LiveId" clId="{AAE74A20-8704-4AB7-9C4B-AE3F22FEC13C}" dt="2020-06-13T13:47:42.580" v="2163"/>
          <ac:spMkLst>
            <pc:docMk/>
            <pc:sldMk cId="688944227" sldId="272"/>
            <ac:spMk id="22" creationId="{8465F90C-1333-427C-A1ED-F3DB539F9DC8}"/>
          </ac:spMkLst>
        </pc:spChg>
        <pc:spChg chg="mod">
          <ac:chgData name="hassan MH" userId="84cd2103f36ef0dc" providerId="LiveId" clId="{AAE74A20-8704-4AB7-9C4B-AE3F22FEC13C}" dt="2020-06-13T13:47:42.580" v="2163"/>
          <ac:spMkLst>
            <pc:docMk/>
            <pc:sldMk cId="688944227" sldId="272"/>
            <ac:spMk id="23" creationId="{435FBC09-7C7F-4B8A-83E7-9B32431AAAD4}"/>
          </ac:spMkLst>
        </pc:spChg>
        <pc:spChg chg="mod">
          <ac:chgData name="hassan MH" userId="84cd2103f36ef0dc" providerId="LiveId" clId="{AAE74A20-8704-4AB7-9C4B-AE3F22FEC13C}" dt="2020-06-13T13:47:42.580" v="2163"/>
          <ac:spMkLst>
            <pc:docMk/>
            <pc:sldMk cId="688944227" sldId="272"/>
            <ac:spMk id="24" creationId="{B4577CF0-0190-4114-9FF4-68D957B63220}"/>
          </ac:spMkLst>
        </pc:spChg>
        <pc:spChg chg="mod">
          <ac:chgData name="hassan MH" userId="84cd2103f36ef0dc" providerId="LiveId" clId="{AAE74A20-8704-4AB7-9C4B-AE3F22FEC13C}" dt="2020-06-13T13:47:42.580" v="2163"/>
          <ac:spMkLst>
            <pc:docMk/>
            <pc:sldMk cId="688944227" sldId="272"/>
            <ac:spMk id="25" creationId="{4E2E4DBE-2861-4663-AEE3-29719AC2264F}"/>
          </ac:spMkLst>
        </pc:spChg>
        <pc:spChg chg="mod">
          <ac:chgData name="hassan MH" userId="84cd2103f36ef0dc" providerId="LiveId" clId="{AAE74A20-8704-4AB7-9C4B-AE3F22FEC13C}" dt="2020-06-13T13:47:42.580" v="2163"/>
          <ac:spMkLst>
            <pc:docMk/>
            <pc:sldMk cId="688944227" sldId="272"/>
            <ac:spMk id="26" creationId="{7DBD50BB-843F-4822-86CA-3CC3D9A6B827}"/>
          </ac:spMkLst>
        </pc:spChg>
        <pc:spChg chg="mod">
          <ac:chgData name="hassan MH" userId="84cd2103f36ef0dc" providerId="LiveId" clId="{AAE74A20-8704-4AB7-9C4B-AE3F22FEC13C}" dt="2020-06-13T13:47:42.580" v="2163"/>
          <ac:spMkLst>
            <pc:docMk/>
            <pc:sldMk cId="688944227" sldId="272"/>
            <ac:spMk id="27" creationId="{B7242FF2-8DDC-4665-8D4C-1200B77C629C}"/>
          </ac:spMkLst>
        </pc:spChg>
        <pc:spChg chg="mod">
          <ac:chgData name="hassan MH" userId="84cd2103f36ef0dc" providerId="LiveId" clId="{AAE74A20-8704-4AB7-9C4B-AE3F22FEC13C}" dt="2020-06-13T13:47:42.580" v="2163"/>
          <ac:spMkLst>
            <pc:docMk/>
            <pc:sldMk cId="688944227" sldId="272"/>
            <ac:spMk id="28" creationId="{7B6DABA0-5284-4570-9BC7-44D6345D864A}"/>
          </ac:spMkLst>
        </pc:spChg>
        <pc:spChg chg="mod">
          <ac:chgData name="hassan MH" userId="84cd2103f36ef0dc" providerId="LiveId" clId="{AAE74A20-8704-4AB7-9C4B-AE3F22FEC13C}" dt="2020-06-13T13:47:42.580" v="2163"/>
          <ac:spMkLst>
            <pc:docMk/>
            <pc:sldMk cId="688944227" sldId="272"/>
            <ac:spMk id="29" creationId="{E4E4EFE4-1146-43FE-B8F9-65A06AE9D5D7}"/>
          </ac:spMkLst>
        </pc:spChg>
        <pc:spChg chg="mod">
          <ac:chgData name="hassan MH" userId="84cd2103f36ef0dc" providerId="LiveId" clId="{AAE74A20-8704-4AB7-9C4B-AE3F22FEC13C}" dt="2020-06-13T13:47:42.580" v="2163"/>
          <ac:spMkLst>
            <pc:docMk/>
            <pc:sldMk cId="688944227" sldId="272"/>
            <ac:spMk id="30" creationId="{A369D313-C5F6-4EAD-8A06-7ED8F62E6B50}"/>
          </ac:spMkLst>
        </pc:spChg>
        <pc:spChg chg="mod">
          <ac:chgData name="hassan MH" userId="84cd2103f36ef0dc" providerId="LiveId" clId="{AAE74A20-8704-4AB7-9C4B-AE3F22FEC13C}" dt="2020-06-13T13:47:42.580" v="2163"/>
          <ac:spMkLst>
            <pc:docMk/>
            <pc:sldMk cId="688944227" sldId="272"/>
            <ac:spMk id="31" creationId="{3A087AFC-ED37-4914-97FF-B134FE34434B}"/>
          </ac:spMkLst>
        </pc:spChg>
        <pc:spChg chg="add del mod">
          <ac:chgData name="hassan MH" userId="84cd2103f36ef0dc" providerId="LiveId" clId="{AAE74A20-8704-4AB7-9C4B-AE3F22FEC13C}" dt="2020-06-13T13:55:09.460" v="2328"/>
          <ac:spMkLst>
            <pc:docMk/>
            <pc:sldMk cId="688944227" sldId="272"/>
            <ac:spMk id="32" creationId="{2E7C78C3-965A-4047-A545-BEF2B5C0A597}"/>
          </ac:spMkLst>
        </pc:spChg>
        <pc:grpChg chg="mod">
          <ac:chgData name="hassan MH" userId="84cd2103f36ef0dc" providerId="LiveId" clId="{AAE74A20-8704-4AB7-9C4B-AE3F22FEC13C}" dt="2020-06-13T13:46:32.975" v="2150" actId="1076"/>
          <ac:grpSpMkLst>
            <pc:docMk/>
            <pc:sldMk cId="688944227" sldId="272"/>
            <ac:grpSpMk id="11" creationId="{6877F3AD-E6C2-4601-BFC8-960E57D54EC7}"/>
          </ac:grpSpMkLst>
        </pc:grpChg>
        <pc:grpChg chg="add mod">
          <ac:chgData name="hassan MH" userId="84cd2103f36ef0dc" providerId="LiveId" clId="{AAE74A20-8704-4AB7-9C4B-AE3F22FEC13C}" dt="2020-06-13T13:47:47.872" v="2164" actId="196"/>
          <ac:grpSpMkLst>
            <pc:docMk/>
            <pc:sldMk cId="688944227" sldId="272"/>
            <ac:grpSpMk id="15" creationId="{FF383DF1-7F33-4D8F-981E-6E70BF2BB852}"/>
          </ac:grpSpMkLst>
        </pc:grpChg>
        <pc:grpChg chg="mod">
          <ac:chgData name="hassan MH" userId="84cd2103f36ef0dc" providerId="LiveId" clId="{AAE74A20-8704-4AB7-9C4B-AE3F22FEC13C}" dt="2020-06-13T13:47:42.580" v="2163"/>
          <ac:grpSpMkLst>
            <pc:docMk/>
            <pc:sldMk cId="688944227" sldId="272"/>
            <ac:grpSpMk id="18" creationId="{8382C2C7-5242-453E-8EB1-8358984EAC0B}"/>
          </ac:grpSpMkLst>
        </pc:grpChg>
        <pc:grpChg chg="mod">
          <ac:chgData name="hassan MH" userId="84cd2103f36ef0dc" providerId="LiveId" clId="{AAE74A20-8704-4AB7-9C4B-AE3F22FEC13C}" dt="2020-06-13T13:47:42.580" v="2163"/>
          <ac:grpSpMkLst>
            <pc:docMk/>
            <pc:sldMk cId="688944227" sldId="272"/>
            <ac:grpSpMk id="19" creationId="{6FCE5749-8088-4DC6-9230-92DE3AD9ADA4}"/>
          </ac:grpSpMkLst>
        </pc:grpChg>
        <pc:picChg chg="del">
          <ac:chgData name="hassan MH" userId="84cd2103f36ef0dc" providerId="LiveId" clId="{AAE74A20-8704-4AB7-9C4B-AE3F22FEC13C}" dt="2020-06-13T13:46:30.876" v="2149" actId="478"/>
          <ac:picMkLst>
            <pc:docMk/>
            <pc:sldMk cId="688944227" sldId="272"/>
            <ac:picMk id="2" creationId="{82CFAC1E-3DA1-46D6-B8C3-30B98C372F09}"/>
          </ac:picMkLst>
        </pc:picChg>
        <pc:picChg chg="add mod ord">
          <ac:chgData name="hassan MH" userId="84cd2103f36ef0dc" providerId="LiveId" clId="{AAE74A20-8704-4AB7-9C4B-AE3F22FEC13C}" dt="2020-06-13T13:47:52.943" v="2165" actId="166"/>
          <ac:picMkLst>
            <pc:docMk/>
            <pc:sldMk cId="688944227" sldId="272"/>
            <ac:picMk id="12" creationId="{B22FA8DD-4FA1-4DEC-A696-A2F21B3CD8AF}"/>
          </ac:picMkLst>
        </pc:picChg>
      </pc:sldChg>
      <pc:sldChg chg="addSp delSp modSp new mod">
        <pc:chgData name="hassan MH" userId="84cd2103f36ef0dc" providerId="LiveId" clId="{AAE74A20-8704-4AB7-9C4B-AE3F22FEC13C}" dt="2020-06-13T16:51:04.824" v="2734"/>
        <pc:sldMkLst>
          <pc:docMk/>
          <pc:sldMk cId="4071462264" sldId="273"/>
        </pc:sldMkLst>
        <pc:spChg chg="del">
          <ac:chgData name="hassan MH" userId="84cd2103f36ef0dc" providerId="LiveId" clId="{AAE74A20-8704-4AB7-9C4B-AE3F22FEC13C}" dt="2020-06-13T13:49:32.969" v="2171" actId="478"/>
          <ac:spMkLst>
            <pc:docMk/>
            <pc:sldMk cId="4071462264" sldId="273"/>
            <ac:spMk id="2" creationId="{A5930C1F-1F81-4113-9E87-04CBF826BB6C}"/>
          </ac:spMkLst>
        </pc:spChg>
        <pc:spChg chg="del">
          <ac:chgData name="hassan MH" userId="84cd2103f36ef0dc" providerId="LiveId" clId="{AAE74A20-8704-4AB7-9C4B-AE3F22FEC13C}" dt="2020-06-13T13:49:32.969" v="2171" actId="478"/>
          <ac:spMkLst>
            <pc:docMk/>
            <pc:sldMk cId="4071462264" sldId="273"/>
            <ac:spMk id="3" creationId="{3BC30312-C081-4150-8B5D-41AEC74217AF}"/>
          </ac:spMkLst>
        </pc:spChg>
        <pc:spChg chg="mod">
          <ac:chgData name="hassan MH" userId="84cd2103f36ef0dc" providerId="LiveId" clId="{AAE74A20-8704-4AB7-9C4B-AE3F22FEC13C}" dt="2020-06-13T13:49:33.863" v="2172"/>
          <ac:spMkLst>
            <pc:docMk/>
            <pc:sldMk cId="4071462264" sldId="273"/>
            <ac:spMk id="5" creationId="{A3BE2CBB-3BD6-4D23-B823-0716FD263F17}"/>
          </ac:spMkLst>
        </pc:spChg>
        <pc:spChg chg="mod">
          <ac:chgData name="hassan MH" userId="84cd2103f36ef0dc" providerId="LiveId" clId="{AAE74A20-8704-4AB7-9C4B-AE3F22FEC13C}" dt="2020-06-13T13:49:33.863" v="2172"/>
          <ac:spMkLst>
            <pc:docMk/>
            <pc:sldMk cId="4071462264" sldId="273"/>
            <ac:spMk id="6" creationId="{D26C514D-C514-4268-8543-4AF1AA3BBAD6}"/>
          </ac:spMkLst>
        </pc:spChg>
        <pc:spChg chg="mod">
          <ac:chgData name="hassan MH" userId="84cd2103f36ef0dc" providerId="LiveId" clId="{AAE74A20-8704-4AB7-9C4B-AE3F22FEC13C}" dt="2020-06-13T13:49:33.863" v="2172"/>
          <ac:spMkLst>
            <pc:docMk/>
            <pc:sldMk cId="4071462264" sldId="273"/>
            <ac:spMk id="7" creationId="{AA676ED3-D246-4DA8-B602-0D0E220E98B1}"/>
          </ac:spMkLst>
        </pc:spChg>
        <pc:spChg chg="mod">
          <ac:chgData name="hassan MH" userId="84cd2103f36ef0dc" providerId="LiveId" clId="{AAE74A20-8704-4AB7-9C4B-AE3F22FEC13C}" dt="2020-06-13T13:49:33.863" v="2172"/>
          <ac:spMkLst>
            <pc:docMk/>
            <pc:sldMk cId="4071462264" sldId="273"/>
            <ac:spMk id="8" creationId="{2529337C-FE66-4618-A040-F5F183E9EB12}"/>
          </ac:spMkLst>
        </pc:spChg>
        <pc:spChg chg="mod">
          <ac:chgData name="hassan MH" userId="84cd2103f36ef0dc" providerId="LiveId" clId="{AAE74A20-8704-4AB7-9C4B-AE3F22FEC13C}" dt="2020-06-13T13:49:33.863" v="2172"/>
          <ac:spMkLst>
            <pc:docMk/>
            <pc:sldMk cId="4071462264" sldId="273"/>
            <ac:spMk id="9" creationId="{74FC5AB5-5F53-4BF5-B805-82698D9633BA}"/>
          </ac:spMkLst>
        </pc:spChg>
        <pc:spChg chg="mod">
          <ac:chgData name="hassan MH" userId="84cd2103f36ef0dc" providerId="LiveId" clId="{AAE74A20-8704-4AB7-9C4B-AE3F22FEC13C}" dt="2020-06-13T13:49:33.863" v="2172"/>
          <ac:spMkLst>
            <pc:docMk/>
            <pc:sldMk cId="4071462264" sldId="273"/>
            <ac:spMk id="10" creationId="{04667E6C-D265-4157-8151-FEB066E7F391}"/>
          </ac:spMkLst>
        </pc:spChg>
        <pc:spChg chg="mod">
          <ac:chgData name="hassan MH" userId="84cd2103f36ef0dc" providerId="LiveId" clId="{AAE74A20-8704-4AB7-9C4B-AE3F22FEC13C}" dt="2020-06-13T13:49:33.863" v="2172"/>
          <ac:spMkLst>
            <pc:docMk/>
            <pc:sldMk cId="4071462264" sldId="273"/>
            <ac:spMk id="11" creationId="{8C914D9D-1DB4-46D6-AA8F-0220E3C41E7F}"/>
          </ac:spMkLst>
        </pc:spChg>
        <pc:spChg chg="mod">
          <ac:chgData name="hassan MH" userId="84cd2103f36ef0dc" providerId="LiveId" clId="{AAE74A20-8704-4AB7-9C4B-AE3F22FEC13C}" dt="2020-06-13T13:49:33.863" v="2172"/>
          <ac:spMkLst>
            <pc:docMk/>
            <pc:sldMk cId="4071462264" sldId="273"/>
            <ac:spMk id="12" creationId="{41D52D3F-9E97-414D-A716-7392553CA123}"/>
          </ac:spMkLst>
        </pc:spChg>
        <pc:spChg chg="mod">
          <ac:chgData name="hassan MH" userId="84cd2103f36ef0dc" providerId="LiveId" clId="{AAE74A20-8704-4AB7-9C4B-AE3F22FEC13C}" dt="2020-06-13T13:49:33.863" v="2172"/>
          <ac:spMkLst>
            <pc:docMk/>
            <pc:sldMk cId="4071462264" sldId="273"/>
            <ac:spMk id="13" creationId="{E9FFF73A-7DC0-4C91-8AB8-0CE9BAD3C50D}"/>
          </ac:spMkLst>
        </pc:spChg>
        <pc:spChg chg="mod">
          <ac:chgData name="hassan MH" userId="84cd2103f36ef0dc" providerId="LiveId" clId="{AAE74A20-8704-4AB7-9C4B-AE3F22FEC13C}" dt="2020-06-13T13:49:33.863" v="2172"/>
          <ac:spMkLst>
            <pc:docMk/>
            <pc:sldMk cId="4071462264" sldId="273"/>
            <ac:spMk id="14" creationId="{D8C6EDCB-4675-4CA0-A32D-EC5F5B83982D}"/>
          </ac:spMkLst>
        </pc:spChg>
        <pc:spChg chg="mod">
          <ac:chgData name="hassan MH" userId="84cd2103f36ef0dc" providerId="LiveId" clId="{AAE74A20-8704-4AB7-9C4B-AE3F22FEC13C}" dt="2020-06-13T13:49:33.863" v="2172"/>
          <ac:spMkLst>
            <pc:docMk/>
            <pc:sldMk cId="4071462264" sldId="273"/>
            <ac:spMk id="15" creationId="{ACFC3343-F5D0-4539-AFA4-2E3A354C8103}"/>
          </ac:spMkLst>
        </pc:spChg>
        <pc:spChg chg="mod">
          <ac:chgData name="hassan MH" userId="84cd2103f36ef0dc" providerId="LiveId" clId="{AAE74A20-8704-4AB7-9C4B-AE3F22FEC13C}" dt="2020-06-13T13:49:33.863" v="2172"/>
          <ac:spMkLst>
            <pc:docMk/>
            <pc:sldMk cId="4071462264" sldId="273"/>
            <ac:spMk id="16" creationId="{9B1ADE44-E5F3-4326-8859-36359AE85FD7}"/>
          </ac:spMkLst>
        </pc:spChg>
        <pc:spChg chg="mod">
          <ac:chgData name="hassan MH" userId="84cd2103f36ef0dc" providerId="LiveId" clId="{AAE74A20-8704-4AB7-9C4B-AE3F22FEC13C}" dt="2020-06-13T13:49:33.863" v="2172"/>
          <ac:spMkLst>
            <pc:docMk/>
            <pc:sldMk cId="4071462264" sldId="273"/>
            <ac:spMk id="17" creationId="{315A7DD4-B1BD-401F-B6DA-87A50AF42FD8}"/>
          </ac:spMkLst>
        </pc:spChg>
        <pc:spChg chg="mod">
          <ac:chgData name="hassan MH" userId="84cd2103f36ef0dc" providerId="LiveId" clId="{AAE74A20-8704-4AB7-9C4B-AE3F22FEC13C}" dt="2020-06-13T13:49:33.863" v="2172"/>
          <ac:spMkLst>
            <pc:docMk/>
            <pc:sldMk cId="4071462264" sldId="273"/>
            <ac:spMk id="18" creationId="{1BC48BEC-9851-444E-9465-B79BD69F326A}"/>
          </ac:spMkLst>
        </pc:spChg>
        <pc:spChg chg="mod">
          <ac:chgData name="hassan MH" userId="84cd2103f36ef0dc" providerId="LiveId" clId="{AAE74A20-8704-4AB7-9C4B-AE3F22FEC13C}" dt="2020-06-13T13:49:33.863" v="2172"/>
          <ac:spMkLst>
            <pc:docMk/>
            <pc:sldMk cId="4071462264" sldId="273"/>
            <ac:spMk id="19" creationId="{498776DF-78B2-45F6-93B5-0A6C4A848E55}"/>
          </ac:spMkLst>
        </pc:spChg>
        <pc:spChg chg="mod">
          <ac:chgData name="hassan MH" userId="84cd2103f36ef0dc" providerId="LiveId" clId="{AAE74A20-8704-4AB7-9C4B-AE3F22FEC13C}" dt="2020-06-13T13:49:33.863" v="2172"/>
          <ac:spMkLst>
            <pc:docMk/>
            <pc:sldMk cId="4071462264" sldId="273"/>
            <ac:spMk id="20" creationId="{39EFB8F7-B792-4E77-853E-B077FEE3536A}"/>
          </ac:spMkLst>
        </pc:spChg>
        <pc:spChg chg="mod">
          <ac:chgData name="hassan MH" userId="84cd2103f36ef0dc" providerId="LiveId" clId="{AAE74A20-8704-4AB7-9C4B-AE3F22FEC13C}" dt="2020-06-13T13:49:33.863" v="2172"/>
          <ac:spMkLst>
            <pc:docMk/>
            <pc:sldMk cId="4071462264" sldId="273"/>
            <ac:spMk id="21" creationId="{11694904-D610-4CBA-B33E-6F278E5AF203}"/>
          </ac:spMkLst>
        </pc:spChg>
        <pc:spChg chg="mod">
          <ac:chgData name="hassan MH" userId="84cd2103f36ef0dc" providerId="LiveId" clId="{AAE74A20-8704-4AB7-9C4B-AE3F22FEC13C}" dt="2020-06-13T13:49:33.863" v="2172"/>
          <ac:spMkLst>
            <pc:docMk/>
            <pc:sldMk cId="4071462264" sldId="273"/>
            <ac:spMk id="22" creationId="{4ACE13EA-4629-4CE8-A18C-4AE7DCD7E9B3}"/>
          </ac:spMkLst>
        </pc:spChg>
        <pc:spChg chg="mod">
          <ac:chgData name="hassan MH" userId="84cd2103f36ef0dc" providerId="LiveId" clId="{AAE74A20-8704-4AB7-9C4B-AE3F22FEC13C}" dt="2020-06-13T13:49:33.863" v="2172"/>
          <ac:spMkLst>
            <pc:docMk/>
            <pc:sldMk cId="4071462264" sldId="273"/>
            <ac:spMk id="23" creationId="{F83E90EE-8DC6-4989-8396-0EBB4BEFC411}"/>
          </ac:spMkLst>
        </pc:spChg>
        <pc:spChg chg="mod">
          <ac:chgData name="hassan MH" userId="84cd2103f36ef0dc" providerId="LiveId" clId="{AAE74A20-8704-4AB7-9C4B-AE3F22FEC13C}" dt="2020-06-13T13:49:33.863" v="2172"/>
          <ac:spMkLst>
            <pc:docMk/>
            <pc:sldMk cId="4071462264" sldId="273"/>
            <ac:spMk id="24" creationId="{F3D8120D-5B49-4393-A99B-02DF3C1E019F}"/>
          </ac:spMkLst>
        </pc:spChg>
        <pc:spChg chg="mod">
          <ac:chgData name="hassan MH" userId="84cd2103f36ef0dc" providerId="LiveId" clId="{AAE74A20-8704-4AB7-9C4B-AE3F22FEC13C}" dt="2020-06-13T13:49:33.863" v="2172"/>
          <ac:spMkLst>
            <pc:docMk/>
            <pc:sldMk cId="4071462264" sldId="273"/>
            <ac:spMk id="25" creationId="{357B3CBD-B9CB-4ECF-B1FA-94FCA9B2BA17}"/>
          </ac:spMkLst>
        </pc:spChg>
        <pc:spChg chg="mod">
          <ac:chgData name="hassan MH" userId="84cd2103f36ef0dc" providerId="LiveId" clId="{AAE74A20-8704-4AB7-9C4B-AE3F22FEC13C}" dt="2020-06-13T13:49:33.863" v="2172"/>
          <ac:spMkLst>
            <pc:docMk/>
            <pc:sldMk cId="4071462264" sldId="273"/>
            <ac:spMk id="26" creationId="{20FA7D32-F346-48E7-AF33-CC2479902B7F}"/>
          </ac:spMkLst>
        </pc:spChg>
        <pc:spChg chg="mod">
          <ac:chgData name="hassan MH" userId="84cd2103f36ef0dc" providerId="LiveId" clId="{AAE74A20-8704-4AB7-9C4B-AE3F22FEC13C}" dt="2020-06-13T13:49:33.863" v="2172"/>
          <ac:spMkLst>
            <pc:docMk/>
            <pc:sldMk cId="4071462264" sldId="273"/>
            <ac:spMk id="27" creationId="{040B11E0-4956-4526-9D9B-E483F195DBA8}"/>
          </ac:spMkLst>
        </pc:spChg>
        <pc:spChg chg="mod">
          <ac:chgData name="hassan MH" userId="84cd2103f36ef0dc" providerId="LiveId" clId="{AAE74A20-8704-4AB7-9C4B-AE3F22FEC13C}" dt="2020-06-13T13:49:33.863" v="2172"/>
          <ac:spMkLst>
            <pc:docMk/>
            <pc:sldMk cId="4071462264" sldId="273"/>
            <ac:spMk id="28" creationId="{3D47E863-3EFA-481A-908B-2C4F3C431C89}"/>
          </ac:spMkLst>
        </pc:spChg>
        <pc:spChg chg="mod">
          <ac:chgData name="hassan MH" userId="84cd2103f36ef0dc" providerId="LiveId" clId="{AAE74A20-8704-4AB7-9C4B-AE3F22FEC13C}" dt="2020-06-13T13:49:33.863" v="2172"/>
          <ac:spMkLst>
            <pc:docMk/>
            <pc:sldMk cId="4071462264" sldId="273"/>
            <ac:spMk id="29" creationId="{51E93D0D-531B-4078-9415-81A50E669311}"/>
          </ac:spMkLst>
        </pc:spChg>
        <pc:spChg chg="mod">
          <ac:chgData name="hassan MH" userId="84cd2103f36ef0dc" providerId="LiveId" clId="{AAE74A20-8704-4AB7-9C4B-AE3F22FEC13C}" dt="2020-06-13T13:49:33.863" v="2172"/>
          <ac:spMkLst>
            <pc:docMk/>
            <pc:sldMk cId="4071462264" sldId="273"/>
            <ac:spMk id="30" creationId="{46876141-1968-48F5-94A6-A8EEA11977CF}"/>
          </ac:spMkLst>
        </pc:spChg>
        <pc:spChg chg="mod">
          <ac:chgData name="hassan MH" userId="84cd2103f36ef0dc" providerId="LiveId" clId="{AAE74A20-8704-4AB7-9C4B-AE3F22FEC13C}" dt="2020-06-13T13:49:33.863" v="2172"/>
          <ac:spMkLst>
            <pc:docMk/>
            <pc:sldMk cId="4071462264" sldId="273"/>
            <ac:spMk id="31" creationId="{A7C9C9DC-18BD-4E6B-8AAE-DD6AEB0662D0}"/>
          </ac:spMkLst>
        </pc:spChg>
        <pc:spChg chg="mod">
          <ac:chgData name="hassan MH" userId="84cd2103f36ef0dc" providerId="LiveId" clId="{AAE74A20-8704-4AB7-9C4B-AE3F22FEC13C}" dt="2020-06-13T13:49:33.863" v="2172"/>
          <ac:spMkLst>
            <pc:docMk/>
            <pc:sldMk cId="4071462264" sldId="273"/>
            <ac:spMk id="32" creationId="{D1F20CCB-C8D2-40B0-A855-9A9B22F93329}"/>
          </ac:spMkLst>
        </pc:spChg>
        <pc:spChg chg="mod">
          <ac:chgData name="hassan MH" userId="84cd2103f36ef0dc" providerId="LiveId" clId="{AAE74A20-8704-4AB7-9C4B-AE3F22FEC13C}" dt="2020-06-13T13:49:33.863" v="2172"/>
          <ac:spMkLst>
            <pc:docMk/>
            <pc:sldMk cId="4071462264" sldId="273"/>
            <ac:spMk id="33" creationId="{325A76EE-4E67-4D31-B22E-0D8EFBBA329D}"/>
          </ac:spMkLst>
        </pc:spChg>
        <pc:spChg chg="mod">
          <ac:chgData name="hassan MH" userId="84cd2103f36ef0dc" providerId="LiveId" clId="{AAE74A20-8704-4AB7-9C4B-AE3F22FEC13C}" dt="2020-06-13T13:49:37.157" v="2174" actId="1076"/>
          <ac:spMkLst>
            <pc:docMk/>
            <pc:sldMk cId="4071462264" sldId="273"/>
            <ac:spMk id="34" creationId="{8F878642-2211-44CF-85CC-4C72ED9780AF}"/>
          </ac:spMkLst>
        </pc:spChg>
        <pc:spChg chg="mod">
          <ac:chgData name="hassan MH" userId="84cd2103f36ef0dc" providerId="LiveId" clId="{AAE74A20-8704-4AB7-9C4B-AE3F22FEC13C}" dt="2020-06-13T13:49:33.863" v="2172"/>
          <ac:spMkLst>
            <pc:docMk/>
            <pc:sldMk cId="4071462264" sldId="273"/>
            <ac:spMk id="35" creationId="{2F561CC6-2AC1-4CD9-B1B1-346225FC0021}"/>
          </ac:spMkLst>
        </pc:spChg>
        <pc:spChg chg="mod">
          <ac:chgData name="hassan MH" userId="84cd2103f36ef0dc" providerId="LiveId" clId="{AAE74A20-8704-4AB7-9C4B-AE3F22FEC13C}" dt="2020-06-13T13:49:33.863" v="2172"/>
          <ac:spMkLst>
            <pc:docMk/>
            <pc:sldMk cId="4071462264" sldId="273"/>
            <ac:spMk id="36" creationId="{514BF08B-84B7-4230-960B-2D0B82194D64}"/>
          </ac:spMkLst>
        </pc:spChg>
        <pc:spChg chg="mod">
          <ac:chgData name="hassan MH" userId="84cd2103f36ef0dc" providerId="LiveId" clId="{AAE74A20-8704-4AB7-9C4B-AE3F22FEC13C}" dt="2020-06-13T13:49:33.863" v="2172"/>
          <ac:spMkLst>
            <pc:docMk/>
            <pc:sldMk cId="4071462264" sldId="273"/>
            <ac:spMk id="37" creationId="{66DA50C3-E46B-45CC-B189-AE33CFB3DEE9}"/>
          </ac:spMkLst>
        </pc:spChg>
        <pc:spChg chg="mod">
          <ac:chgData name="hassan MH" userId="84cd2103f36ef0dc" providerId="LiveId" clId="{AAE74A20-8704-4AB7-9C4B-AE3F22FEC13C}" dt="2020-06-13T13:49:33.863" v="2172"/>
          <ac:spMkLst>
            <pc:docMk/>
            <pc:sldMk cId="4071462264" sldId="273"/>
            <ac:spMk id="38" creationId="{9125FE28-A827-4FC8-817B-01E95771B806}"/>
          </ac:spMkLst>
        </pc:spChg>
        <pc:spChg chg="mod">
          <ac:chgData name="hassan MH" userId="84cd2103f36ef0dc" providerId="LiveId" clId="{AAE74A20-8704-4AB7-9C4B-AE3F22FEC13C}" dt="2020-06-13T13:49:33.863" v="2172"/>
          <ac:spMkLst>
            <pc:docMk/>
            <pc:sldMk cId="4071462264" sldId="273"/>
            <ac:spMk id="39" creationId="{2781B6FB-9359-4C0E-86A6-52ADB2753A01}"/>
          </ac:spMkLst>
        </pc:spChg>
        <pc:spChg chg="add mod">
          <ac:chgData name="hassan MH" userId="84cd2103f36ef0dc" providerId="LiveId" clId="{AAE74A20-8704-4AB7-9C4B-AE3F22FEC13C}" dt="2020-06-13T16:51:04.824" v="2734"/>
          <ac:spMkLst>
            <pc:docMk/>
            <pc:sldMk cId="4071462264" sldId="273"/>
            <ac:spMk id="40" creationId="{2000B14F-A6AF-4FCC-BE8F-FBD15B43AA32}"/>
          </ac:spMkLst>
        </pc:spChg>
        <pc:spChg chg="add mod">
          <ac:chgData name="hassan MH" userId="84cd2103f36ef0dc" providerId="LiveId" clId="{AAE74A20-8704-4AB7-9C4B-AE3F22FEC13C}" dt="2020-06-13T16:51:04.824" v="2734"/>
          <ac:spMkLst>
            <pc:docMk/>
            <pc:sldMk cId="4071462264" sldId="273"/>
            <ac:spMk id="41" creationId="{DFA357AB-8741-4253-B952-843EB405EAE1}"/>
          </ac:spMkLst>
        </pc:spChg>
        <pc:spChg chg="add mod">
          <ac:chgData name="hassan MH" userId="84cd2103f36ef0dc" providerId="LiveId" clId="{AAE74A20-8704-4AB7-9C4B-AE3F22FEC13C}" dt="2020-06-13T16:51:04.824" v="2734"/>
          <ac:spMkLst>
            <pc:docMk/>
            <pc:sldMk cId="4071462264" sldId="273"/>
            <ac:spMk id="42" creationId="{EBCE5897-6CCB-4C22-B0F1-C86DFC2F2D90}"/>
          </ac:spMkLst>
        </pc:spChg>
        <pc:spChg chg="add mod">
          <ac:chgData name="hassan MH" userId="84cd2103f36ef0dc" providerId="LiveId" clId="{AAE74A20-8704-4AB7-9C4B-AE3F22FEC13C}" dt="2020-06-13T16:51:04.824" v="2734"/>
          <ac:spMkLst>
            <pc:docMk/>
            <pc:sldMk cId="4071462264" sldId="273"/>
            <ac:spMk id="43" creationId="{85D0D16A-0A11-4DC7-B498-63729AEEFE54}"/>
          </ac:spMkLst>
        </pc:spChg>
        <pc:spChg chg="add mod">
          <ac:chgData name="hassan MH" userId="84cd2103f36ef0dc" providerId="LiveId" clId="{AAE74A20-8704-4AB7-9C4B-AE3F22FEC13C}" dt="2020-06-13T16:51:04.824" v="2734"/>
          <ac:spMkLst>
            <pc:docMk/>
            <pc:sldMk cId="4071462264" sldId="273"/>
            <ac:spMk id="44" creationId="{048C0994-723F-415A-8840-B362A462F9CB}"/>
          </ac:spMkLst>
        </pc:spChg>
        <pc:spChg chg="add mod">
          <ac:chgData name="hassan MH" userId="84cd2103f36ef0dc" providerId="LiveId" clId="{AAE74A20-8704-4AB7-9C4B-AE3F22FEC13C}" dt="2020-06-13T16:51:04.824" v="2734"/>
          <ac:spMkLst>
            <pc:docMk/>
            <pc:sldMk cId="4071462264" sldId="273"/>
            <ac:spMk id="45" creationId="{AC13F89A-55F5-4571-9532-4E54D26BDC0D}"/>
          </ac:spMkLst>
        </pc:spChg>
        <pc:grpChg chg="add mod">
          <ac:chgData name="hassan MH" userId="84cd2103f36ef0dc" providerId="LiveId" clId="{AAE74A20-8704-4AB7-9C4B-AE3F22FEC13C}" dt="2020-06-13T13:49:40.922" v="2176" actId="1076"/>
          <ac:grpSpMkLst>
            <pc:docMk/>
            <pc:sldMk cId="4071462264" sldId="273"/>
            <ac:grpSpMk id="4" creationId="{91AC030D-A8B8-4A74-B6C0-254DC2774783}"/>
          </ac:grpSpMkLst>
        </pc:grpChg>
      </pc:sldChg>
      <pc:sldChg chg="addSp delSp modSp new mod">
        <pc:chgData name="hassan MH" userId="84cd2103f36ef0dc" providerId="LiveId" clId="{AAE74A20-8704-4AB7-9C4B-AE3F22FEC13C}" dt="2020-06-13T16:51:04.824" v="2734"/>
        <pc:sldMkLst>
          <pc:docMk/>
          <pc:sldMk cId="3275943678" sldId="274"/>
        </pc:sldMkLst>
        <pc:spChg chg="del">
          <ac:chgData name="hassan MH" userId="84cd2103f36ef0dc" providerId="LiveId" clId="{AAE74A20-8704-4AB7-9C4B-AE3F22FEC13C}" dt="2020-06-13T13:51:26.482" v="2251" actId="478"/>
          <ac:spMkLst>
            <pc:docMk/>
            <pc:sldMk cId="3275943678" sldId="274"/>
            <ac:spMk id="2" creationId="{2B957AC1-C8B9-4D92-9214-B2D7951C55D2}"/>
          </ac:spMkLst>
        </pc:spChg>
        <pc:spChg chg="del">
          <ac:chgData name="hassan MH" userId="84cd2103f36ef0dc" providerId="LiveId" clId="{AAE74A20-8704-4AB7-9C4B-AE3F22FEC13C}" dt="2020-06-13T13:51:26.482" v="2251" actId="478"/>
          <ac:spMkLst>
            <pc:docMk/>
            <pc:sldMk cId="3275943678" sldId="274"/>
            <ac:spMk id="3" creationId="{3C82E68C-6993-4961-AA50-18B85E07E0A1}"/>
          </ac:spMkLst>
        </pc:spChg>
        <pc:spChg chg="add mod">
          <ac:chgData name="hassan MH" userId="84cd2103f36ef0dc" providerId="LiveId" clId="{AAE74A20-8704-4AB7-9C4B-AE3F22FEC13C}" dt="2020-06-13T16:51:04.824" v="2734"/>
          <ac:spMkLst>
            <pc:docMk/>
            <pc:sldMk cId="3275943678" sldId="274"/>
            <ac:spMk id="7" creationId="{7A9A6305-ED00-4CAD-9762-92F1BB56D646}"/>
          </ac:spMkLst>
        </pc:spChg>
        <pc:spChg chg="add mod">
          <ac:chgData name="hassan MH" userId="84cd2103f36ef0dc" providerId="LiveId" clId="{AAE74A20-8704-4AB7-9C4B-AE3F22FEC13C}" dt="2020-06-13T16:51:04.824" v="2734"/>
          <ac:spMkLst>
            <pc:docMk/>
            <pc:sldMk cId="3275943678" sldId="274"/>
            <ac:spMk id="8" creationId="{1FFF0D57-F3BF-4925-92B7-59C8E70EB510}"/>
          </ac:spMkLst>
        </pc:spChg>
        <pc:spChg chg="add mod">
          <ac:chgData name="hassan MH" userId="84cd2103f36ef0dc" providerId="LiveId" clId="{AAE74A20-8704-4AB7-9C4B-AE3F22FEC13C}" dt="2020-06-13T16:51:04.824" v="2734"/>
          <ac:spMkLst>
            <pc:docMk/>
            <pc:sldMk cId="3275943678" sldId="274"/>
            <ac:spMk id="9" creationId="{F54E3C3F-3012-4CC1-87FC-68B098A6149C}"/>
          </ac:spMkLst>
        </pc:spChg>
        <pc:spChg chg="add mod">
          <ac:chgData name="hassan MH" userId="84cd2103f36ef0dc" providerId="LiveId" clId="{AAE74A20-8704-4AB7-9C4B-AE3F22FEC13C}" dt="2020-06-13T16:51:04.824" v="2734"/>
          <ac:spMkLst>
            <pc:docMk/>
            <pc:sldMk cId="3275943678" sldId="274"/>
            <ac:spMk id="10" creationId="{4F24C091-91C1-4618-A789-D27D2194AF4D}"/>
          </ac:spMkLst>
        </pc:spChg>
        <pc:spChg chg="mod">
          <ac:chgData name="hassan MH" userId="84cd2103f36ef0dc" providerId="LiveId" clId="{AAE74A20-8704-4AB7-9C4B-AE3F22FEC13C}" dt="2020-06-13T13:53:04.617" v="2286"/>
          <ac:spMkLst>
            <pc:docMk/>
            <pc:sldMk cId="3275943678" sldId="274"/>
            <ac:spMk id="13" creationId="{565E39FF-CED7-4509-BF20-0D9216C07359}"/>
          </ac:spMkLst>
        </pc:spChg>
        <pc:spChg chg="mod">
          <ac:chgData name="hassan MH" userId="84cd2103f36ef0dc" providerId="LiveId" clId="{AAE74A20-8704-4AB7-9C4B-AE3F22FEC13C}" dt="2020-06-13T13:53:04.617" v="2286"/>
          <ac:spMkLst>
            <pc:docMk/>
            <pc:sldMk cId="3275943678" sldId="274"/>
            <ac:spMk id="17" creationId="{70737BE7-8093-4ED8-94EF-451C0A68D709}"/>
          </ac:spMkLst>
        </pc:spChg>
        <pc:spChg chg="mod">
          <ac:chgData name="hassan MH" userId="84cd2103f36ef0dc" providerId="LiveId" clId="{AAE74A20-8704-4AB7-9C4B-AE3F22FEC13C}" dt="2020-06-13T13:53:04.617" v="2286"/>
          <ac:spMkLst>
            <pc:docMk/>
            <pc:sldMk cId="3275943678" sldId="274"/>
            <ac:spMk id="18" creationId="{5DCD9665-26BB-4B67-A9D2-921EA39C462A}"/>
          </ac:spMkLst>
        </pc:spChg>
        <pc:spChg chg="mod">
          <ac:chgData name="hassan MH" userId="84cd2103f36ef0dc" providerId="LiveId" clId="{AAE74A20-8704-4AB7-9C4B-AE3F22FEC13C}" dt="2020-06-13T13:53:04.617" v="2286"/>
          <ac:spMkLst>
            <pc:docMk/>
            <pc:sldMk cId="3275943678" sldId="274"/>
            <ac:spMk id="19" creationId="{B384E40C-350C-48F2-A81C-3A1FCFF24635}"/>
          </ac:spMkLst>
        </pc:spChg>
        <pc:spChg chg="mod">
          <ac:chgData name="hassan MH" userId="84cd2103f36ef0dc" providerId="LiveId" clId="{AAE74A20-8704-4AB7-9C4B-AE3F22FEC13C}" dt="2020-06-13T13:53:04.617" v="2286"/>
          <ac:spMkLst>
            <pc:docMk/>
            <pc:sldMk cId="3275943678" sldId="274"/>
            <ac:spMk id="20" creationId="{FF8E74CE-7D0B-4F6F-9B5E-4167AE5F18A8}"/>
          </ac:spMkLst>
        </pc:spChg>
        <pc:spChg chg="mod">
          <ac:chgData name="hassan MH" userId="84cd2103f36ef0dc" providerId="LiveId" clId="{AAE74A20-8704-4AB7-9C4B-AE3F22FEC13C}" dt="2020-06-13T13:53:04.617" v="2286"/>
          <ac:spMkLst>
            <pc:docMk/>
            <pc:sldMk cId="3275943678" sldId="274"/>
            <ac:spMk id="21" creationId="{AC89D497-039D-46CA-AFDE-A6E918BC5BC9}"/>
          </ac:spMkLst>
        </pc:spChg>
        <pc:spChg chg="mod">
          <ac:chgData name="hassan MH" userId="84cd2103f36ef0dc" providerId="LiveId" clId="{AAE74A20-8704-4AB7-9C4B-AE3F22FEC13C}" dt="2020-06-13T13:53:04.617" v="2286"/>
          <ac:spMkLst>
            <pc:docMk/>
            <pc:sldMk cId="3275943678" sldId="274"/>
            <ac:spMk id="22" creationId="{BED13143-C25D-492B-B6A9-10A65AEBC073}"/>
          </ac:spMkLst>
        </pc:spChg>
        <pc:spChg chg="mod">
          <ac:chgData name="hassan MH" userId="84cd2103f36ef0dc" providerId="LiveId" clId="{AAE74A20-8704-4AB7-9C4B-AE3F22FEC13C}" dt="2020-06-13T13:53:04.617" v="2286"/>
          <ac:spMkLst>
            <pc:docMk/>
            <pc:sldMk cId="3275943678" sldId="274"/>
            <ac:spMk id="23" creationId="{E093DF04-7027-4009-91D9-BBCA8A6187EC}"/>
          </ac:spMkLst>
        </pc:spChg>
        <pc:spChg chg="mod">
          <ac:chgData name="hassan MH" userId="84cd2103f36ef0dc" providerId="LiveId" clId="{AAE74A20-8704-4AB7-9C4B-AE3F22FEC13C}" dt="2020-06-13T13:53:04.617" v="2286"/>
          <ac:spMkLst>
            <pc:docMk/>
            <pc:sldMk cId="3275943678" sldId="274"/>
            <ac:spMk id="24" creationId="{18D0307E-60B0-4706-B66E-B2B2813C9285}"/>
          </ac:spMkLst>
        </pc:spChg>
        <pc:spChg chg="mod">
          <ac:chgData name="hassan MH" userId="84cd2103f36ef0dc" providerId="LiveId" clId="{AAE74A20-8704-4AB7-9C4B-AE3F22FEC13C}" dt="2020-06-13T13:53:04.617" v="2286"/>
          <ac:spMkLst>
            <pc:docMk/>
            <pc:sldMk cId="3275943678" sldId="274"/>
            <ac:spMk id="25" creationId="{C8B4C16A-932F-4A35-8831-92E31FC660C5}"/>
          </ac:spMkLst>
        </pc:spChg>
        <pc:spChg chg="mod">
          <ac:chgData name="hassan MH" userId="84cd2103f36ef0dc" providerId="LiveId" clId="{AAE74A20-8704-4AB7-9C4B-AE3F22FEC13C}" dt="2020-06-13T13:53:04.617" v="2286"/>
          <ac:spMkLst>
            <pc:docMk/>
            <pc:sldMk cId="3275943678" sldId="274"/>
            <ac:spMk id="26" creationId="{B07108EA-8945-41B5-9CC0-2496253BA423}"/>
          </ac:spMkLst>
        </pc:spChg>
        <pc:spChg chg="mod">
          <ac:chgData name="hassan MH" userId="84cd2103f36ef0dc" providerId="LiveId" clId="{AAE74A20-8704-4AB7-9C4B-AE3F22FEC13C}" dt="2020-06-13T13:53:04.617" v="2286"/>
          <ac:spMkLst>
            <pc:docMk/>
            <pc:sldMk cId="3275943678" sldId="274"/>
            <ac:spMk id="27" creationId="{3E5BD4A7-1230-4C1A-8A6E-3FFF38F8A410}"/>
          </ac:spMkLst>
        </pc:spChg>
        <pc:spChg chg="mod">
          <ac:chgData name="hassan MH" userId="84cd2103f36ef0dc" providerId="LiveId" clId="{AAE74A20-8704-4AB7-9C4B-AE3F22FEC13C}" dt="2020-06-13T13:53:04.617" v="2286"/>
          <ac:spMkLst>
            <pc:docMk/>
            <pc:sldMk cId="3275943678" sldId="274"/>
            <ac:spMk id="28" creationId="{BFA859C1-43B9-45F8-88CE-93D5418153FF}"/>
          </ac:spMkLst>
        </pc:spChg>
        <pc:spChg chg="mod">
          <ac:chgData name="hassan MH" userId="84cd2103f36ef0dc" providerId="LiveId" clId="{AAE74A20-8704-4AB7-9C4B-AE3F22FEC13C}" dt="2020-06-13T13:53:04.617" v="2286"/>
          <ac:spMkLst>
            <pc:docMk/>
            <pc:sldMk cId="3275943678" sldId="274"/>
            <ac:spMk id="29" creationId="{7B26D3AA-54B3-403F-83B6-20C775C7B5B9}"/>
          </ac:spMkLst>
        </pc:spChg>
        <pc:spChg chg="mod">
          <ac:chgData name="hassan MH" userId="84cd2103f36ef0dc" providerId="LiveId" clId="{AAE74A20-8704-4AB7-9C4B-AE3F22FEC13C}" dt="2020-06-13T13:53:04.617" v="2286"/>
          <ac:spMkLst>
            <pc:docMk/>
            <pc:sldMk cId="3275943678" sldId="274"/>
            <ac:spMk id="30" creationId="{221CC6F9-B4DB-4E15-B5FC-C14AAD68955E}"/>
          </ac:spMkLst>
        </pc:spChg>
        <pc:spChg chg="mod">
          <ac:chgData name="hassan MH" userId="84cd2103f36ef0dc" providerId="LiveId" clId="{AAE74A20-8704-4AB7-9C4B-AE3F22FEC13C}" dt="2020-06-13T13:53:04.617" v="2286"/>
          <ac:spMkLst>
            <pc:docMk/>
            <pc:sldMk cId="3275943678" sldId="274"/>
            <ac:spMk id="31" creationId="{AD30DDDF-FF99-403E-BD4F-3F8619AF4254}"/>
          </ac:spMkLst>
        </pc:spChg>
        <pc:spChg chg="mod">
          <ac:chgData name="hassan MH" userId="84cd2103f36ef0dc" providerId="LiveId" clId="{AAE74A20-8704-4AB7-9C4B-AE3F22FEC13C}" dt="2020-06-13T13:53:04.617" v="2286"/>
          <ac:spMkLst>
            <pc:docMk/>
            <pc:sldMk cId="3275943678" sldId="274"/>
            <ac:spMk id="32" creationId="{328FB1F0-881E-4B7A-AB0F-6200F000D278}"/>
          </ac:spMkLst>
        </pc:spChg>
        <pc:spChg chg="mod">
          <ac:chgData name="hassan MH" userId="84cd2103f36ef0dc" providerId="LiveId" clId="{AAE74A20-8704-4AB7-9C4B-AE3F22FEC13C}" dt="2020-06-13T13:53:04.617" v="2286"/>
          <ac:spMkLst>
            <pc:docMk/>
            <pc:sldMk cId="3275943678" sldId="274"/>
            <ac:spMk id="33" creationId="{DDF0948D-5EAA-4208-BBF5-A754BF310B38}"/>
          </ac:spMkLst>
        </pc:spChg>
        <pc:spChg chg="mod">
          <ac:chgData name="hassan MH" userId="84cd2103f36ef0dc" providerId="LiveId" clId="{AAE74A20-8704-4AB7-9C4B-AE3F22FEC13C}" dt="2020-06-13T13:53:04.617" v="2286"/>
          <ac:spMkLst>
            <pc:docMk/>
            <pc:sldMk cId="3275943678" sldId="274"/>
            <ac:spMk id="34" creationId="{309E4D63-69A0-47F6-919A-F9DD37D6ABF0}"/>
          </ac:spMkLst>
        </pc:spChg>
        <pc:grpChg chg="add mod ord">
          <ac:chgData name="hassan MH" userId="84cd2103f36ef0dc" providerId="LiveId" clId="{AAE74A20-8704-4AB7-9C4B-AE3F22FEC13C}" dt="2020-06-13T13:53:06.268" v="2287" actId="167"/>
          <ac:grpSpMkLst>
            <pc:docMk/>
            <pc:sldMk cId="3275943678" sldId="274"/>
            <ac:grpSpMk id="12" creationId="{139CCEAB-69A5-4BA0-B15E-D88BDB6A4FD6}"/>
          </ac:grpSpMkLst>
        </pc:grpChg>
        <pc:grpChg chg="mod">
          <ac:chgData name="hassan MH" userId="84cd2103f36ef0dc" providerId="LiveId" clId="{AAE74A20-8704-4AB7-9C4B-AE3F22FEC13C}" dt="2020-06-13T13:53:04.617" v="2286"/>
          <ac:grpSpMkLst>
            <pc:docMk/>
            <pc:sldMk cId="3275943678" sldId="274"/>
            <ac:grpSpMk id="14" creationId="{8D7F6D93-0F86-4B56-93D3-88B7EF89678B}"/>
          </ac:grpSpMkLst>
        </pc:grpChg>
        <pc:grpChg chg="mod">
          <ac:chgData name="hassan MH" userId="84cd2103f36ef0dc" providerId="LiveId" clId="{AAE74A20-8704-4AB7-9C4B-AE3F22FEC13C}" dt="2020-06-13T13:53:04.617" v="2286"/>
          <ac:grpSpMkLst>
            <pc:docMk/>
            <pc:sldMk cId="3275943678" sldId="274"/>
            <ac:grpSpMk id="15" creationId="{51319B7C-59F2-4B1A-B576-F99C3E1DF5EC}"/>
          </ac:grpSpMkLst>
        </pc:grpChg>
        <pc:grpChg chg="mod">
          <ac:chgData name="hassan MH" userId="84cd2103f36ef0dc" providerId="LiveId" clId="{AAE74A20-8704-4AB7-9C4B-AE3F22FEC13C}" dt="2020-06-13T13:53:04.617" v="2286"/>
          <ac:grpSpMkLst>
            <pc:docMk/>
            <pc:sldMk cId="3275943678" sldId="274"/>
            <ac:grpSpMk id="16" creationId="{09B4F5E8-00DF-4C21-AC47-EA1994521263}"/>
          </ac:grpSpMkLst>
        </pc:grpChg>
        <pc:picChg chg="add del mod">
          <ac:chgData name="hassan MH" userId="84cd2103f36ef0dc" providerId="LiveId" clId="{AAE74A20-8704-4AB7-9C4B-AE3F22FEC13C}" dt="2020-06-13T13:51:49.630" v="2257" actId="478"/>
          <ac:picMkLst>
            <pc:docMk/>
            <pc:sldMk cId="3275943678" sldId="274"/>
            <ac:picMk id="4" creationId="{35D240B7-86DB-4CF7-B476-3734E9311D73}"/>
          </ac:picMkLst>
        </pc:picChg>
        <pc:picChg chg="add del">
          <ac:chgData name="hassan MH" userId="84cd2103f36ef0dc" providerId="LiveId" clId="{AAE74A20-8704-4AB7-9C4B-AE3F22FEC13C}" dt="2020-06-13T13:51:51.711" v="2259"/>
          <ac:picMkLst>
            <pc:docMk/>
            <pc:sldMk cId="3275943678" sldId="274"/>
            <ac:picMk id="5" creationId="{DC0141BA-2801-4B13-A86B-A8E9E3349068}"/>
          </ac:picMkLst>
        </pc:picChg>
        <pc:picChg chg="add mod">
          <ac:chgData name="hassan MH" userId="84cd2103f36ef0dc" providerId="LiveId" clId="{AAE74A20-8704-4AB7-9C4B-AE3F22FEC13C}" dt="2020-06-13T14:07:36.638" v="2595" actId="1076"/>
          <ac:picMkLst>
            <pc:docMk/>
            <pc:sldMk cId="3275943678" sldId="274"/>
            <ac:picMk id="6" creationId="{845AE730-5ECD-426B-91BB-38B5ABE22DD1}"/>
          </ac:picMkLst>
        </pc:picChg>
        <pc:picChg chg="add mod">
          <ac:chgData name="hassan MH" userId="84cd2103f36ef0dc" providerId="LiveId" clId="{AAE74A20-8704-4AB7-9C4B-AE3F22FEC13C}" dt="2020-06-13T13:52:55.934" v="2285" actId="1076"/>
          <ac:picMkLst>
            <pc:docMk/>
            <pc:sldMk cId="3275943678" sldId="274"/>
            <ac:picMk id="11" creationId="{450F2C1D-7E73-43B0-8058-BC9C73B9A4E8}"/>
          </ac:picMkLst>
        </pc:picChg>
      </pc:sldChg>
      <pc:sldChg chg="addSp delSp modSp new mod">
        <pc:chgData name="hassan MH" userId="84cd2103f36ef0dc" providerId="LiveId" clId="{AAE74A20-8704-4AB7-9C4B-AE3F22FEC13C}" dt="2020-06-13T16:51:04.824" v="2734"/>
        <pc:sldMkLst>
          <pc:docMk/>
          <pc:sldMk cId="1603974340" sldId="275"/>
        </pc:sldMkLst>
        <pc:spChg chg="del">
          <ac:chgData name="hassan MH" userId="84cd2103f36ef0dc" providerId="LiveId" clId="{AAE74A20-8704-4AB7-9C4B-AE3F22FEC13C}" dt="2020-06-13T13:54:35.765" v="2314" actId="478"/>
          <ac:spMkLst>
            <pc:docMk/>
            <pc:sldMk cId="1603974340" sldId="275"/>
            <ac:spMk id="2" creationId="{4C5C2534-65BF-42B6-8F42-CC2C597C267C}"/>
          </ac:spMkLst>
        </pc:spChg>
        <pc:spChg chg="del">
          <ac:chgData name="hassan MH" userId="84cd2103f36ef0dc" providerId="LiveId" clId="{AAE74A20-8704-4AB7-9C4B-AE3F22FEC13C}" dt="2020-06-13T13:54:35.765" v="2314" actId="478"/>
          <ac:spMkLst>
            <pc:docMk/>
            <pc:sldMk cId="1603974340" sldId="275"/>
            <ac:spMk id="3" creationId="{1989B08C-B41F-4650-B8B1-85B380655A92}"/>
          </ac:spMkLst>
        </pc:spChg>
        <pc:spChg chg="add mod">
          <ac:chgData name="hassan MH" userId="84cd2103f36ef0dc" providerId="LiveId" clId="{AAE74A20-8704-4AB7-9C4B-AE3F22FEC13C}" dt="2020-06-13T13:55:22.202" v="2349" actId="164"/>
          <ac:spMkLst>
            <pc:docMk/>
            <pc:sldMk cId="1603974340" sldId="275"/>
            <ac:spMk id="4" creationId="{8C1922BE-FD4F-418A-ACFB-0C71171A4FE0}"/>
          </ac:spMkLst>
        </pc:spChg>
        <pc:spChg chg="add mod">
          <ac:chgData name="hassan MH" userId="84cd2103f36ef0dc" providerId="LiveId" clId="{AAE74A20-8704-4AB7-9C4B-AE3F22FEC13C}" dt="2020-06-13T13:55:22.202" v="2349" actId="164"/>
          <ac:spMkLst>
            <pc:docMk/>
            <pc:sldMk cId="1603974340" sldId="275"/>
            <ac:spMk id="5" creationId="{66ADD72D-EF15-43DA-8A25-63EFCC6DEA7A}"/>
          </ac:spMkLst>
        </pc:spChg>
        <pc:spChg chg="add mod">
          <ac:chgData name="hassan MH" userId="84cd2103f36ef0dc" providerId="LiveId" clId="{AAE74A20-8704-4AB7-9C4B-AE3F22FEC13C}" dt="2020-06-13T13:55:22.202" v="2349" actId="164"/>
          <ac:spMkLst>
            <pc:docMk/>
            <pc:sldMk cId="1603974340" sldId="275"/>
            <ac:spMk id="6" creationId="{9CD1A62E-6DA6-4088-A44A-B30C9BF9D031}"/>
          </ac:spMkLst>
        </pc:spChg>
        <pc:spChg chg="add mod">
          <ac:chgData name="hassan MH" userId="84cd2103f36ef0dc" providerId="LiveId" clId="{AAE74A20-8704-4AB7-9C4B-AE3F22FEC13C}" dt="2020-06-13T13:55:22.202" v="2349" actId="164"/>
          <ac:spMkLst>
            <pc:docMk/>
            <pc:sldMk cId="1603974340" sldId="275"/>
            <ac:spMk id="7" creationId="{37B79667-529D-48AF-934B-E60537578EC7}"/>
          </ac:spMkLst>
        </pc:spChg>
        <pc:spChg chg="add mod">
          <ac:chgData name="hassan MH" userId="84cd2103f36ef0dc" providerId="LiveId" clId="{AAE74A20-8704-4AB7-9C4B-AE3F22FEC13C}" dt="2020-06-13T16:51:04.824" v="2734"/>
          <ac:spMkLst>
            <pc:docMk/>
            <pc:sldMk cId="1603974340" sldId="275"/>
            <ac:spMk id="8" creationId="{84113FA1-A1B8-4A86-A129-E58CDA284B57}"/>
          </ac:spMkLst>
        </pc:spChg>
        <pc:spChg chg="add mod">
          <ac:chgData name="hassan MH" userId="84cd2103f36ef0dc" providerId="LiveId" clId="{AAE74A20-8704-4AB7-9C4B-AE3F22FEC13C}" dt="2020-06-13T16:51:04.824" v="2734"/>
          <ac:spMkLst>
            <pc:docMk/>
            <pc:sldMk cId="1603974340" sldId="275"/>
            <ac:spMk id="10" creationId="{ED0ED462-1E45-4603-A211-1EF9219C2B05}"/>
          </ac:spMkLst>
        </pc:spChg>
        <pc:spChg chg="add mod">
          <ac:chgData name="hassan MH" userId="84cd2103f36ef0dc" providerId="LiveId" clId="{AAE74A20-8704-4AB7-9C4B-AE3F22FEC13C}" dt="2020-06-13T16:51:04.824" v="2734"/>
          <ac:spMkLst>
            <pc:docMk/>
            <pc:sldMk cId="1603974340" sldId="275"/>
            <ac:spMk id="11" creationId="{C9103247-A49A-4175-98A1-B0DE7DBF810E}"/>
          </ac:spMkLst>
        </pc:spChg>
        <pc:spChg chg="add mod">
          <ac:chgData name="hassan MH" userId="84cd2103f36ef0dc" providerId="LiveId" clId="{AAE74A20-8704-4AB7-9C4B-AE3F22FEC13C}" dt="2020-06-13T16:51:04.824" v="2734"/>
          <ac:spMkLst>
            <pc:docMk/>
            <pc:sldMk cId="1603974340" sldId="275"/>
            <ac:spMk id="12" creationId="{F4C642DB-2D4A-4344-AF9F-CBA26EE1ECEE}"/>
          </ac:spMkLst>
        </pc:spChg>
        <pc:spChg chg="add mod">
          <ac:chgData name="hassan MH" userId="84cd2103f36ef0dc" providerId="LiveId" clId="{AAE74A20-8704-4AB7-9C4B-AE3F22FEC13C}" dt="2020-06-13T16:51:04.824" v="2734"/>
          <ac:spMkLst>
            <pc:docMk/>
            <pc:sldMk cId="1603974340" sldId="275"/>
            <ac:spMk id="13" creationId="{E9FA7971-E1C9-4F37-B658-6DCCC67C4EA4}"/>
          </ac:spMkLst>
        </pc:spChg>
        <pc:spChg chg="add mod">
          <ac:chgData name="hassan MH" userId="84cd2103f36ef0dc" providerId="LiveId" clId="{AAE74A20-8704-4AB7-9C4B-AE3F22FEC13C}" dt="2020-06-13T16:51:04.824" v="2734"/>
          <ac:spMkLst>
            <pc:docMk/>
            <pc:sldMk cId="1603974340" sldId="275"/>
            <ac:spMk id="14" creationId="{7BC40519-9C26-4B98-94B6-DA67F5971AC9}"/>
          </ac:spMkLst>
        </pc:spChg>
        <pc:spChg chg="add mod">
          <ac:chgData name="hassan MH" userId="84cd2103f36ef0dc" providerId="LiveId" clId="{AAE74A20-8704-4AB7-9C4B-AE3F22FEC13C}" dt="2020-06-13T16:51:04.824" v="2734"/>
          <ac:spMkLst>
            <pc:docMk/>
            <pc:sldMk cId="1603974340" sldId="275"/>
            <ac:spMk id="15" creationId="{2118BC71-6E30-46D1-9A8A-6EADD0A1FE22}"/>
          </ac:spMkLst>
        </pc:spChg>
        <pc:spChg chg="add mod">
          <ac:chgData name="hassan MH" userId="84cd2103f36ef0dc" providerId="LiveId" clId="{AAE74A20-8704-4AB7-9C4B-AE3F22FEC13C}" dt="2020-06-13T16:51:04.824" v="2734"/>
          <ac:spMkLst>
            <pc:docMk/>
            <pc:sldMk cId="1603974340" sldId="275"/>
            <ac:spMk id="16" creationId="{8EE27EB8-A9CB-40F1-BE48-80A5DB64AC69}"/>
          </ac:spMkLst>
        </pc:spChg>
        <pc:spChg chg="add mod">
          <ac:chgData name="hassan MH" userId="84cd2103f36ef0dc" providerId="LiveId" clId="{AAE74A20-8704-4AB7-9C4B-AE3F22FEC13C}" dt="2020-06-13T16:51:04.824" v="2734"/>
          <ac:spMkLst>
            <pc:docMk/>
            <pc:sldMk cId="1603974340" sldId="275"/>
            <ac:spMk id="17" creationId="{EEDD1F46-E334-4A60-AA85-AC9E9AF64889}"/>
          </ac:spMkLst>
        </pc:spChg>
        <pc:spChg chg="mod">
          <ac:chgData name="hassan MH" userId="84cd2103f36ef0dc" providerId="LiveId" clId="{AAE74A20-8704-4AB7-9C4B-AE3F22FEC13C}" dt="2020-06-13T13:56:43.884" v="2395"/>
          <ac:spMkLst>
            <pc:docMk/>
            <pc:sldMk cId="1603974340" sldId="275"/>
            <ac:spMk id="19" creationId="{C226CA42-F159-4357-BE50-28E856225764}"/>
          </ac:spMkLst>
        </pc:spChg>
        <pc:spChg chg="mod">
          <ac:chgData name="hassan MH" userId="84cd2103f36ef0dc" providerId="LiveId" clId="{AAE74A20-8704-4AB7-9C4B-AE3F22FEC13C}" dt="2020-06-13T13:56:43.884" v="2395"/>
          <ac:spMkLst>
            <pc:docMk/>
            <pc:sldMk cId="1603974340" sldId="275"/>
            <ac:spMk id="23" creationId="{958B2269-644B-4B23-8224-DB0725B45F36}"/>
          </ac:spMkLst>
        </pc:spChg>
        <pc:spChg chg="mod">
          <ac:chgData name="hassan MH" userId="84cd2103f36ef0dc" providerId="LiveId" clId="{AAE74A20-8704-4AB7-9C4B-AE3F22FEC13C}" dt="2020-06-13T13:56:43.884" v="2395"/>
          <ac:spMkLst>
            <pc:docMk/>
            <pc:sldMk cId="1603974340" sldId="275"/>
            <ac:spMk id="24" creationId="{2AE10018-52E9-4D4F-80FC-1E7D98AF7813}"/>
          </ac:spMkLst>
        </pc:spChg>
        <pc:spChg chg="mod">
          <ac:chgData name="hassan MH" userId="84cd2103f36ef0dc" providerId="LiveId" clId="{AAE74A20-8704-4AB7-9C4B-AE3F22FEC13C}" dt="2020-06-13T13:56:43.884" v="2395"/>
          <ac:spMkLst>
            <pc:docMk/>
            <pc:sldMk cId="1603974340" sldId="275"/>
            <ac:spMk id="25" creationId="{D5D4CEF5-379D-4109-AE28-6D1E98DAA571}"/>
          </ac:spMkLst>
        </pc:spChg>
        <pc:spChg chg="mod">
          <ac:chgData name="hassan MH" userId="84cd2103f36ef0dc" providerId="LiveId" clId="{AAE74A20-8704-4AB7-9C4B-AE3F22FEC13C}" dt="2020-06-13T13:56:43.884" v="2395"/>
          <ac:spMkLst>
            <pc:docMk/>
            <pc:sldMk cId="1603974340" sldId="275"/>
            <ac:spMk id="26" creationId="{EA9715D8-5109-4D58-89E0-BF98DD7B731E}"/>
          </ac:spMkLst>
        </pc:spChg>
        <pc:spChg chg="mod">
          <ac:chgData name="hassan MH" userId="84cd2103f36ef0dc" providerId="LiveId" clId="{AAE74A20-8704-4AB7-9C4B-AE3F22FEC13C}" dt="2020-06-13T13:56:43.884" v="2395"/>
          <ac:spMkLst>
            <pc:docMk/>
            <pc:sldMk cId="1603974340" sldId="275"/>
            <ac:spMk id="27" creationId="{AE8DDA86-2BD5-47D5-8466-ED6402390259}"/>
          </ac:spMkLst>
        </pc:spChg>
        <pc:spChg chg="mod">
          <ac:chgData name="hassan MH" userId="84cd2103f36ef0dc" providerId="LiveId" clId="{AAE74A20-8704-4AB7-9C4B-AE3F22FEC13C}" dt="2020-06-13T13:56:43.884" v="2395"/>
          <ac:spMkLst>
            <pc:docMk/>
            <pc:sldMk cId="1603974340" sldId="275"/>
            <ac:spMk id="28" creationId="{8F15A65E-737A-4E15-8E3F-BDF2BCE11EF1}"/>
          </ac:spMkLst>
        </pc:spChg>
        <pc:spChg chg="mod">
          <ac:chgData name="hassan MH" userId="84cd2103f36ef0dc" providerId="LiveId" clId="{AAE74A20-8704-4AB7-9C4B-AE3F22FEC13C}" dt="2020-06-13T13:56:43.884" v="2395"/>
          <ac:spMkLst>
            <pc:docMk/>
            <pc:sldMk cId="1603974340" sldId="275"/>
            <ac:spMk id="29" creationId="{324AB0D4-6EB6-47C9-B816-9D6B054583E1}"/>
          </ac:spMkLst>
        </pc:spChg>
        <pc:spChg chg="mod">
          <ac:chgData name="hassan MH" userId="84cd2103f36ef0dc" providerId="LiveId" clId="{AAE74A20-8704-4AB7-9C4B-AE3F22FEC13C}" dt="2020-06-13T13:56:43.884" v="2395"/>
          <ac:spMkLst>
            <pc:docMk/>
            <pc:sldMk cId="1603974340" sldId="275"/>
            <ac:spMk id="30" creationId="{54ABA61A-7DF7-42CF-8BBD-400F21573FDC}"/>
          </ac:spMkLst>
        </pc:spChg>
        <pc:spChg chg="mod">
          <ac:chgData name="hassan MH" userId="84cd2103f36ef0dc" providerId="LiveId" clId="{AAE74A20-8704-4AB7-9C4B-AE3F22FEC13C}" dt="2020-06-13T13:56:43.884" v="2395"/>
          <ac:spMkLst>
            <pc:docMk/>
            <pc:sldMk cId="1603974340" sldId="275"/>
            <ac:spMk id="31" creationId="{82A2CD7C-EB9E-4C08-8310-BD31B461A434}"/>
          </ac:spMkLst>
        </pc:spChg>
        <pc:spChg chg="mod">
          <ac:chgData name="hassan MH" userId="84cd2103f36ef0dc" providerId="LiveId" clId="{AAE74A20-8704-4AB7-9C4B-AE3F22FEC13C}" dt="2020-06-13T13:56:43.884" v="2395"/>
          <ac:spMkLst>
            <pc:docMk/>
            <pc:sldMk cId="1603974340" sldId="275"/>
            <ac:spMk id="32" creationId="{0371C2EF-980A-46B4-B5BB-58769B6E5555}"/>
          </ac:spMkLst>
        </pc:spChg>
        <pc:spChg chg="mod">
          <ac:chgData name="hassan MH" userId="84cd2103f36ef0dc" providerId="LiveId" clId="{AAE74A20-8704-4AB7-9C4B-AE3F22FEC13C}" dt="2020-06-13T13:56:43.884" v="2395"/>
          <ac:spMkLst>
            <pc:docMk/>
            <pc:sldMk cId="1603974340" sldId="275"/>
            <ac:spMk id="33" creationId="{2291DCDF-DA6C-4BA8-8B14-A4C7246B7B81}"/>
          </ac:spMkLst>
        </pc:spChg>
        <pc:spChg chg="mod">
          <ac:chgData name="hassan MH" userId="84cd2103f36ef0dc" providerId="LiveId" clId="{AAE74A20-8704-4AB7-9C4B-AE3F22FEC13C}" dt="2020-06-13T13:56:43.884" v="2395"/>
          <ac:spMkLst>
            <pc:docMk/>
            <pc:sldMk cId="1603974340" sldId="275"/>
            <ac:spMk id="34" creationId="{CB31F4DB-9056-4ABA-AC55-762C5C372FE2}"/>
          </ac:spMkLst>
        </pc:spChg>
        <pc:spChg chg="mod">
          <ac:chgData name="hassan MH" userId="84cd2103f36ef0dc" providerId="LiveId" clId="{AAE74A20-8704-4AB7-9C4B-AE3F22FEC13C}" dt="2020-06-13T13:56:43.884" v="2395"/>
          <ac:spMkLst>
            <pc:docMk/>
            <pc:sldMk cId="1603974340" sldId="275"/>
            <ac:spMk id="35" creationId="{B04E3C71-DF5D-4957-AFDB-0012BA3F1431}"/>
          </ac:spMkLst>
        </pc:spChg>
        <pc:spChg chg="mod">
          <ac:chgData name="hassan MH" userId="84cd2103f36ef0dc" providerId="LiveId" clId="{AAE74A20-8704-4AB7-9C4B-AE3F22FEC13C}" dt="2020-06-13T13:56:43.884" v="2395"/>
          <ac:spMkLst>
            <pc:docMk/>
            <pc:sldMk cId="1603974340" sldId="275"/>
            <ac:spMk id="36" creationId="{522BAFD8-5140-43EF-B195-CBFE45C10DA3}"/>
          </ac:spMkLst>
        </pc:spChg>
        <pc:spChg chg="mod">
          <ac:chgData name="hassan MH" userId="84cd2103f36ef0dc" providerId="LiveId" clId="{AAE74A20-8704-4AB7-9C4B-AE3F22FEC13C}" dt="2020-06-13T13:56:43.884" v="2395"/>
          <ac:spMkLst>
            <pc:docMk/>
            <pc:sldMk cId="1603974340" sldId="275"/>
            <ac:spMk id="37" creationId="{53CC301B-2022-42F5-8459-9F30958D1F4F}"/>
          </ac:spMkLst>
        </pc:spChg>
        <pc:spChg chg="mod">
          <ac:chgData name="hassan MH" userId="84cd2103f36ef0dc" providerId="LiveId" clId="{AAE74A20-8704-4AB7-9C4B-AE3F22FEC13C}" dt="2020-06-13T13:56:43.884" v="2395"/>
          <ac:spMkLst>
            <pc:docMk/>
            <pc:sldMk cId="1603974340" sldId="275"/>
            <ac:spMk id="38" creationId="{7B2620F0-E63A-4052-9277-2D531A236F18}"/>
          </ac:spMkLst>
        </pc:spChg>
        <pc:spChg chg="mod">
          <ac:chgData name="hassan MH" userId="84cd2103f36ef0dc" providerId="LiveId" clId="{AAE74A20-8704-4AB7-9C4B-AE3F22FEC13C}" dt="2020-06-13T13:56:43.884" v="2395"/>
          <ac:spMkLst>
            <pc:docMk/>
            <pc:sldMk cId="1603974340" sldId="275"/>
            <ac:spMk id="39" creationId="{5DB7E1E7-365F-485B-979D-83A4DEA090E1}"/>
          </ac:spMkLst>
        </pc:spChg>
        <pc:spChg chg="mod">
          <ac:chgData name="hassan MH" userId="84cd2103f36ef0dc" providerId="LiveId" clId="{AAE74A20-8704-4AB7-9C4B-AE3F22FEC13C}" dt="2020-06-13T13:56:43.884" v="2395"/>
          <ac:spMkLst>
            <pc:docMk/>
            <pc:sldMk cId="1603974340" sldId="275"/>
            <ac:spMk id="40" creationId="{489CB013-9ACE-4FAC-98C7-4BFAB8C6F0A6}"/>
          </ac:spMkLst>
        </pc:spChg>
        <pc:grpChg chg="add mod">
          <ac:chgData name="hassan MH" userId="84cd2103f36ef0dc" providerId="LiveId" clId="{AAE74A20-8704-4AB7-9C4B-AE3F22FEC13C}" dt="2020-06-13T13:57:17.631" v="2409" actId="1076"/>
          <ac:grpSpMkLst>
            <pc:docMk/>
            <pc:sldMk cId="1603974340" sldId="275"/>
            <ac:grpSpMk id="9" creationId="{55770030-E3D1-4D20-82E8-BF0021122F4F}"/>
          </ac:grpSpMkLst>
        </pc:grpChg>
        <pc:grpChg chg="add mod ord">
          <ac:chgData name="hassan MH" userId="84cd2103f36ef0dc" providerId="LiveId" clId="{AAE74A20-8704-4AB7-9C4B-AE3F22FEC13C}" dt="2020-06-13T13:56:46.473" v="2396" actId="167"/>
          <ac:grpSpMkLst>
            <pc:docMk/>
            <pc:sldMk cId="1603974340" sldId="275"/>
            <ac:grpSpMk id="18" creationId="{1E7E46CE-0AB1-41D2-B74E-1829156AFA74}"/>
          </ac:grpSpMkLst>
        </pc:grpChg>
        <pc:grpChg chg="mod">
          <ac:chgData name="hassan MH" userId="84cd2103f36ef0dc" providerId="LiveId" clId="{AAE74A20-8704-4AB7-9C4B-AE3F22FEC13C}" dt="2020-06-13T13:56:43.884" v="2395"/>
          <ac:grpSpMkLst>
            <pc:docMk/>
            <pc:sldMk cId="1603974340" sldId="275"/>
            <ac:grpSpMk id="20" creationId="{0CF10D07-FC54-497B-8550-D2BE97420331}"/>
          </ac:grpSpMkLst>
        </pc:grpChg>
        <pc:grpChg chg="mod">
          <ac:chgData name="hassan MH" userId="84cd2103f36ef0dc" providerId="LiveId" clId="{AAE74A20-8704-4AB7-9C4B-AE3F22FEC13C}" dt="2020-06-13T13:56:43.884" v="2395"/>
          <ac:grpSpMkLst>
            <pc:docMk/>
            <pc:sldMk cId="1603974340" sldId="275"/>
            <ac:grpSpMk id="21" creationId="{AE946BA4-372F-4AD0-8A0D-1B018C6282BC}"/>
          </ac:grpSpMkLst>
        </pc:grpChg>
        <pc:grpChg chg="mod">
          <ac:chgData name="hassan MH" userId="84cd2103f36ef0dc" providerId="LiveId" clId="{AAE74A20-8704-4AB7-9C4B-AE3F22FEC13C}" dt="2020-06-13T13:56:43.884" v="2395"/>
          <ac:grpSpMkLst>
            <pc:docMk/>
            <pc:sldMk cId="1603974340" sldId="275"/>
            <ac:grpSpMk id="22" creationId="{FD6735E8-B928-4EF7-97C2-9A277AFEA076}"/>
          </ac:grpSpMkLst>
        </pc:grpChg>
        <pc:picChg chg="add mod">
          <ac:chgData name="hassan MH" userId="84cd2103f36ef0dc" providerId="LiveId" clId="{AAE74A20-8704-4AB7-9C4B-AE3F22FEC13C}" dt="2020-06-13T13:57:19.534" v="2410" actId="1076"/>
          <ac:picMkLst>
            <pc:docMk/>
            <pc:sldMk cId="1603974340" sldId="275"/>
            <ac:picMk id="41" creationId="{95296158-90CD-408B-948C-7FBF1BBC3782}"/>
          </ac:picMkLst>
        </pc:picChg>
      </pc:sldChg>
      <pc:sldChg chg="addSp delSp modSp new mod">
        <pc:chgData name="hassan MH" userId="84cd2103f36ef0dc" providerId="LiveId" clId="{AAE74A20-8704-4AB7-9C4B-AE3F22FEC13C}" dt="2020-06-13T16:51:04.824" v="2734"/>
        <pc:sldMkLst>
          <pc:docMk/>
          <pc:sldMk cId="4226076853" sldId="276"/>
        </pc:sldMkLst>
        <pc:spChg chg="del">
          <ac:chgData name="hassan MH" userId="84cd2103f36ef0dc" providerId="LiveId" clId="{AAE74A20-8704-4AB7-9C4B-AE3F22FEC13C}" dt="2020-06-13T13:58:33.784" v="2412" actId="478"/>
          <ac:spMkLst>
            <pc:docMk/>
            <pc:sldMk cId="4226076853" sldId="276"/>
            <ac:spMk id="2" creationId="{92CBE676-B772-49A4-935B-27AFFABF52A4}"/>
          </ac:spMkLst>
        </pc:spChg>
        <pc:spChg chg="del">
          <ac:chgData name="hassan MH" userId="84cd2103f36ef0dc" providerId="LiveId" clId="{AAE74A20-8704-4AB7-9C4B-AE3F22FEC13C}" dt="2020-06-13T13:58:33.784" v="2412" actId="478"/>
          <ac:spMkLst>
            <pc:docMk/>
            <pc:sldMk cId="4226076853" sldId="276"/>
            <ac:spMk id="3" creationId="{28AFA7A7-EC6C-4F66-A052-753C982DB43D}"/>
          </ac:spMkLst>
        </pc:spChg>
        <pc:spChg chg="add del mod topLvl">
          <ac:chgData name="hassan MH" userId="84cd2103f36ef0dc" providerId="LiveId" clId="{AAE74A20-8704-4AB7-9C4B-AE3F22FEC13C}" dt="2020-06-13T14:00:46.019" v="2457" actId="478"/>
          <ac:spMkLst>
            <pc:docMk/>
            <pc:sldMk cId="4226076853" sldId="276"/>
            <ac:spMk id="11" creationId="{CFA0116A-8D4D-4360-9D79-0ED01EF9DECC}"/>
          </ac:spMkLst>
        </pc:spChg>
        <pc:spChg chg="mod">
          <ac:chgData name="hassan MH" userId="84cd2103f36ef0dc" providerId="LiveId" clId="{AAE74A20-8704-4AB7-9C4B-AE3F22FEC13C}" dt="2020-06-13T13:58:53.395" v="2421" actId="165"/>
          <ac:spMkLst>
            <pc:docMk/>
            <pc:sldMk cId="4226076853" sldId="276"/>
            <ac:spMk id="13" creationId="{D5678069-A4EB-43D6-82C6-581294B448E4}"/>
          </ac:spMkLst>
        </pc:spChg>
        <pc:spChg chg="mod">
          <ac:chgData name="hassan MH" userId="84cd2103f36ef0dc" providerId="LiveId" clId="{AAE74A20-8704-4AB7-9C4B-AE3F22FEC13C}" dt="2020-06-13T13:58:53.395" v="2421" actId="165"/>
          <ac:spMkLst>
            <pc:docMk/>
            <pc:sldMk cId="4226076853" sldId="276"/>
            <ac:spMk id="14" creationId="{E8F34BA6-D117-4C70-A307-7DB5BBEFA8D4}"/>
          </ac:spMkLst>
        </pc:spChg>
        <pc:spChg chg="mod">
          <ac:chgData name="hassan MH" userId="84cd2103f36ef0dc" providerId="LiveId" clId="{AAE74A20-8704-4AB7-9C4B-AE3F22FEC13C}" dt="2020-06-13T13:58:53.395" v="2421" actId="165"/>
          <ac:spMkLst>
            <pc:docMk/>
            <pc:sldMk cId="4226076853" sldId="276"/>
            <ac:spMk id="15" creationId="{F4CF746B-9C22-42FD-AF2F-FCC2A5D2286A}"/>
          </ac:spMkLst>
        </pc:spChg>
        <pc:spChg chg="mod">
          <ac:chgData name="hassan MH" userId="84cd2103f36ef0dc" providerId="LiveId" clId="{AAE74A20-8704-4AB7-9C4B-AE3F22FEC13C}" dt="2020-06-13T13:58:53.395" v="2421" actId="165"/>
          <ac:spMkLst>
            <pc:docMk/>
            <pc:sldMk cId="4226076853" sldId="276"/>
            <ac:spMk id="16" creationId="{178B72AC-002B-4D19-9DE6-94150368245F}"/>
          </ac:spMkLst>
        </pc:spChg>
        <pc:spChg chg="mod">
          <ac:chgData name="hassan MH" userId="84cd2103f36ef0dc" providerId="LiveId" clId="{AAE74A20-8704-4AB7-9C4B-AE3F22FEC13C}" dt="2020-06-13T13:58:53.395" v="2421" actId="165"/>
          <ac:spMkLst>
            <pc:docMk/>
            <pc:sldMk cId="4226076853" sldId="276"/>
            <ac:spMk id="17" creationId="{B566BCB7-E141-4D52-92F7-705A0B1432C4}"/>
          </ac:spMkLst>
        </pc:spChg>
        <pc:spChg chg="mod">
          <ac:chgData name="hassan MH" userId="84cd2103f36ef0dc" providerId="LiveId" clId="{AAE74A20-8704-4AB7-9C4B-AE3F22FEC13C}" dt="2020-06-13T13:58:53.395" v="2421" actId="165"/>
          <ac:spMkLst>
            <pc:docMk/>
            <pc:sldMk cId="4226076853" sldId="276"/>
            <ac:spMk id="18" creationId="{9AF7904E-CAF4-4DCE-B126-946B4B46018A}"/>
          </ac:spMkLst>
        </pc:spChg>
        <pc:spChg chg="add del mod topLvl">
          <ac:chgData name="hassan MH" userId="84cd2103f36ef0dc" providerId="LiveId" clId="{AAE74A20-8704-4AB7-9C4B-AE3F22FEC13C}" dt="2020-06-13T14:00:45.548" v="2456" actId="478"/>
          <ac:spMkLst>
            <pc:docMk/>
            <pc:sldMk cId="4226076853" sldId="276"/>
            <ac:spMk id="20" creationId="{7607EEC6-7740-40B1-A96A-B984974A7C47}"/>
          </ac:spMkLst>
        </pc:spChg>
        <pc:spChg chg="add del mod topLvl">
          <ac:chgData name="hassan MH" userId="84cd2103f36ef0dc" providerId="LiveId" clId="{AAE74A20-8704-4AB7-9C4B-AE3F22FEC13C}" dt="2020-06-13T13:59:15.419" v="2435" actId="478"/>
          <ac:spMkLst>
            <pc:docMk/>
            <pc:sldMk cId="4226076853" sldId="276"/>
            <ac:spMk id="21" creationId="{22C86E07-0579-4556-AA6C-241831BACE83}"/>
          </ac:spMkLst>
        </pc:spChg>
        <pc:spChg chg="add del mod topLvl">
          <ac:chgData name="hassan MH" userId="84cd2103f36ef0dc" providerId="LiveId" clId="{AAE74A20-8704-4AB7-9C4B-AE3F22FEC13C}" dt="2020-06-13T13:59:15.419" v="2435" actId="478"/>
          <ac:spMkLst>
            <pc:docMk/>
            <pc:sldMk cId="4226076853" sldId="276"/>
            <ac:spMk id="22" creationId="{1EED6F50-88AD-435A-8705-2D8D22CE91EF}"/>
          </ac:spMkLst>
        </pc:spChg>
        <pc:spChg chg="add del mod topLvl">
          <ac:chgData name="hassan MH" userId="84cd2103f36ef0dc" providerId="LiveId" clId="{AAE74A20-8704-4AB7-9C4B-AE3F22FEC13C}" dt="2020-06-13T13:59:03.743" v="2427" actId="478"/>
          <ac:spMkLst>
            <pc:docMk/>
            <pc:sldMk cId="4226076853" sldId="276"/>
            <ac:spMk id="24" creationId="{590D0E52-A4DF-4C06-95E9-31DF48C5D7A5}"/>
          </ac:spMkLst>
        </pc:spChg>
        <pc:spChg chg="add del mod topLvl">
          <ac:chgData name="hassan MH" userId="84cd2103f36ef0dc" providerId="LiveId" clId="{AAE74A20-8704-4AB7-9C4B-AE3F22FEC13C}" dt="2020-06-13T13:59:15.419" v="2435" actId="478"/>
          <ac:spMkLst>
            <pc:docMk/>
            <pc:sldMk cId="4226076853" sldId="276"/>
            <ac:spMk id="25" creationId="{0C69343E-901F-4929-A5E5-615B4AF225A2}"/>
          </ac:spMkLst>
        </pc:spChg>
        <pc:spChg chg="add del mod topLvl">
          <ac:chgData name="hassan MH" userId="84cd2103f36ef0dc" providerId="LiveId" clId="{AAE74A20-8704-4AB7-9C4B-AE3F22FEC13C}" dt="2020-06-13T13:59:15.419" v="2435" actId="478"/>
          <ac:spMkLst>
            <pc:docMk/>
            <pc:sldMk cId="4226076853" sldId="276"/>
            <ac:spMk id="26" creationId="{590122A9-EE6D-4232-BC6C-E8DF188F43D2}"/>
          </ac:spMkLst>
        </pc:spChg>
        <pc:spChg chg="add del mod topLvl">
          <ac:chgData name="hassan MH" userId="84cd2103f36ef0dc" providerId="LiveId" clId="{AAE74A20-8704-4AB7-9C4B-AE3F22FEC13C}" dt="2020-06-13T13:59:15.419" v="2435" actId="478"/>
          <ac:spMkLst>
            <pc:docMk/>
            <pc:sldMk cId="4226076853" sldId="276"/>
            <ac:spMk id="27" creationId="{F10717ED-118A-4295-8D1A-D6A35897A740}"/>
          </ac:spMkLst>
        </pc:spChg>
        <pc:spChg chg="add del mod topLvl">
          <ac:chgData name="hassan MH" userId="84cd2103f36ef0dc" providerId="LiveId" clId="{AAE74A20-8704-4AB7-9C4B-AE3F22FEC13C}" dt="2020-06-13T13:59:15.419" v="2435" actId="478"/>
          <ac:spMkLst>
            <pc:docMk/>
            <pc:sldMk cId="4226076853" sldId="276"/>
            <ac:spMk id="28" creationId="{44217412-F961-4C0E-8B4B-6CDA1160D798}"/>
          </ac:spMkLst>
        </pc:spChg>
        <pc:spChg chg="add del mod topLvl">
          <ac:chgData name="hassan MH" userId="84cd2103f36ef0dc" providerId="LiveId" clId="{AAE74A20-8704-4AB7-9C4B-AE3F22FEC13C}" dt="2020-06-13T13:59:04.613" v="2428" actId="478"/>
          <ac:spMkLst>
            <pc:docMk/>
            <pc:sldMk cId="4226076853" sldId="276"/>
            <ac:spMk id="30" creationId="{A37B32D5-BD7A-4913-AE3D-9F14D9CD4A60}"/>
          </ac:spMkLst>
        </pc:spChg>
        <pc:spChg chg="add del mod topLvl">
          <ac:chgData name="hassan MH" userId="84cd2103f36ef0dc" providerId="LiveId" clId="{AAE74A20-8704-4AB7-9C4B-AE3F22FEC13C}" dt="2020-06-13T13:59:13.024" v="2434" actId="478"/>
          <ac:spMkLst>
            <pc:docMk/>
            <pc:sldMk cId="4226076853" sldId="276"/>
            <ac:spMk id="31" creationId="{BC7703FC-DACE-4040-BD18-F5B803AAA5EE}"/>
          </ac:spMkLst>
        </pc:spChg>
        <pc:spChg chg="add del mod topLvl">
          <ac:chgData name="hassan MH" userId="84cd2103f36ef0dc" providerId="LiveId" clId="{AAE74A20-8704-4AB7-9C4B-AE3F22FEC13C}" dt="2020-06-13T13:59:15.419" v="2435" actId="478"/>
          <ac:spMkLst>
            <pc:docMk/>
            <pc:sldMk cId="4226076853" sldId="276"/>
            <ac:spMk id="32" creationId="{828C1BB4-DEFA-442E-8ACD-8C9C9F311345}"/>
          </ac:spMkLst>
        </pc:spChg>
        <pc:spChg chg="add del mod topLvl">
          <ac:chgData name="hassan MH" userId="84cd2103f36ef0dc" providerId="LiveId" clId="{AAE74A20-8704-4AB7-9C4B-AE3F22FEC13C}" dt="2020-06-13T13:59:15.419" v="2435" actId="478"/>
          <ac:spMkLst>
            <pc:docMk/>
            <pc:sldMk cId="4226076853" sldId="276"/>
            <ac:spMk id="33" creationId="{2A2FD858-BEC1-4107-BC1E-0BDBEB22D282}"/>
          </ac:spMkLst>
        </pc:spChg>
        <pc:spChg chg="mod">
          <ac:chgData name="hassan MH" userId="84cd2103f36ef0dc" providerId="LiveId" clId="{AAE74A20-8704-4AB7-9C4B-AE3F22FEC13C}" dt="2020-06-13T13:58:53.395" v="2421" actId="165"/>
          <ac:spMkLst>
            <pc:docMk/>
            <pc:sldMk cId="4226076853" sldId="276"/>
            <ac:spMk id="35" creationId="{C368AA2C-009C-429B-9C99-086B256AAEAE}"/>
          </ac:spMkLst>
        </pc:spChg>
        <pc:spChg chg="mod">
          <ac:chgData name="hassan MH" userId="84cd2103f36ef0dc" providerId="LiveId" clId="{AAE74A20-8704-4AB7-9C4B-AE3F22FEC13C}" dt="2020-06-13T13:58:53.395" v="2421" actId="165"/>
          <ac:spMkLst>
            <pc:docMk/>
            <pc:sldMk cId="4226076853" sldId="276"/>
            <ac:spMk id="36" creationId="{659228D8-4F9C-44AD-ABDF-7A555716B7F0}"/>
          </ac:spMkLst>
        </pc:spChg>
        <pc:spChg chg="mod">
          <ac:chgData name="hassan MH" userId="84cd2103f36ef0dc" providerId="LiveId" clId="{AAE74A20-8704-4AB7-9C4B-AE3F22FEC13C}" dt="2020-06-13T13:58:53.395" v="2421" actId="165"/>
          <ac:spMkLst>
            <pc:docMk/>
            <pc:sldMk cId="4226076853" sldId="276"/>
            <ac:spMk id="37" creationId="{2138EE84-344A-4946-8705-E0A01E95950B}"/>
          </ac:spMkLst>
        </pc:spChg>
        <pc:spChg chg="mod">
          <ac:chgData name="hassan MH" userId="84cd2103f36ef0dc" providerId="LiveId" clId="{AAE74A20-8704-4AB7-9C4B-AE3F22FEC13C}" dt="2020-06-13T13:58:53.395" v="2421" actId="165"/>
          <ac:spMkLst>
            <pc:docMk/>
            <pc:sldMk cId="4226076853" sldId="276"/>
            <ac:spMk id="38" creationId="{3E471839-8C55-45E5-8B6D-B0F9C7DB9222}"/>
          </ac:spMkLst>
        </pc:spChg>
        <pc:spChg chg="mod">
          <ac:chgData name="hassan MH" userId="84cd2103f36ef0dc" providerId="LiveId" clId="{AAE74A20-8704-4AB7-9C4B-AE3F22FEC13C}" dt="2020-06-13T13:58:53.395" v="2421" actId="165"/>
          <ac:spMkLst>
            <pc:docMk/>
            <pc:sldMk cId="4226076853" sldId="276"/>
            <ac:spMk id="40" creationId="{BD350A12-5082-4954-B2D8-CDF2A0E34EC7}"/>
          </ac:spMkLst>
        </pc:spChg>
        <pc:spChg chg="mod">
          <ac:chgData name="hassan MH" userId="84cd2103f36ef0dc" providerId="LiveId" clId="{AAE74A20-8704-4AB7-9C4B-AE3F22FEC13C}" dt="2020-06-13T13:58:53.395" v="2421" actId="165"/>
          <ac:spMkLst>
            <pc:docMk/>
            <pc:sldMk cId="4226076853" sldId="276"/>
            <ac:spMk id="41" creationId="{5AED146B-409B-46B5-9A01-C5F5C494F967}"/>
          </ac:spMkLst>
        </pc:spChg>
        <pc:spChg chg="mod">
          <ac:chgData name="hassan MH" userId="84cd2103f36ef0dc" providerId="LiveId" clId="{AAE74A20-8704-4AB7-9C4B-AE3F22FEC13C}" dt="2020-06-13T13:58:53.395" v="2421" actId="165"/>
          <ac:spMkLst>
            <pc:docMk/>
            <pc:sldMk cId="4226076853" sldId="276"/>
            <ac:spMk id="42" creationId="{08A59694-713E-40BA-B98D-4736715A1563}"/>
          </ac:spMkLst>
        </pc:spChg>
        <pc:spChg chg="mod">
          <ac:chgData name="hassan MH" userId="84cd2103f36ef0dc" providerId="LiveId" clId="{AAE74A20-8704-4AB7-9C4B-AE3F22FEC13C}" dt="2020-06-13T13:58:53.395" v="2421" actId="165"/>
          <ac:spMkLst>
            <pc:docMk/>
            <pc:sldMk cId="4226076853" sldId="276"/>
            <ac:spMk id="43" creationId="{55C5DC21-7144-49DC-9C98-C4E4194E3711}"/>
          </ac:spMkLst>
        </pc:spChg>
        <pc:spChg chg="mod">
          <ac:chgData name="hassan MH" userId="84cd2103f36ef0dc" providerId="LiveId" clId="{AAE74A20-8704-4AB7-9C4B-AE3F22FEC13C}" dt="2020-06-13T13:58:53.395" v="2421" actId="165"/>
          <ac:spMkLst>
            <pc:docMk/>
            <pc:sldMk cId="4226076853" sldId="276"/>
            <ac:spMk id="44" creationId="{DD84389C-A712-44D5-8090-62C935AB228E}"/>
          </ac:spMkLst>
        </pc:spChg>
        <pc:spChg chg="mod">
          <ac:chgData name="hassan MH" userId="84cd2103f36ef0dc" providerId="LiveId" clId="{AAE74A20-8704-4AB7-9C4B-AE3F22FEC13C}" dt="2020-06-13T13:58:53.395" v="2421" actId="165"/>
          <ac:spMkLst>
            <pc:docMk/>
            <pc:sldMk cId="4226076853" sldId="276"/>
            <ac:spMk id="45" creationId="{16EB2D9B-DA89-4B23-934A-659128D656B1}"/>
          </ac:spMkLst>
        </pc:spChg>
        <pc:spChg chg="mod">
          <ac:chgData name="hassan MH" userId="84cd2103f36ef0dc" providerId="LiveId" clId="{AAE74A20-8704-4AB7-9C4B-AE3F22FEC13C}" dt="2020-06-13T13:58:53.395" v="2421" actId="165"/>
          <ac:spMkLst>
            <pc:docMk/>
            <pc:sldMk cId="4226076853" sldId="276"/>
            <ac:spMk id="46" creationId="{E49541CF-6286-49D0-AF95-B5A8910DB062}"/>
          </ac:spMkLst>
        </pc:spChg>
        <pc:spChg chg="mod">
          <ac:chgData name="hassan MH" userId="84cd2103f36ef0dc" providerId="LiveId" clId="{AAE74A20-8704-4AB7-9C4B-AE3F22FEC13C}" dt="2020-06-13T13:58:53.395" v="2421" actId="165"/>
          <ac:spMkLst>
            <pc:docMk/>
            <pc:sldMk cId="4226076853" sldId="276"/>
            <ac:spMk id="48" creationId="{75612203-BC79-4F1B-B0DF-99EDE965339C}"/>
          </ac:spMkLst>
        </pc:spChg>
        <pc:spChg chg="mod">
          <ac:chgData name="hassan MH" userId="84cd2103f36ef0dc" providerId="LiveId" clId="{AAE74A20-8704-4AB7-9C4B-AE3F22FEC13C}" dt="2020-06-13T13:58:53.395" v="2421" actId="165"/>
          <ac:spMkLst>
            <pc:docMk/>
            <pc:sldMk cId="4226076853" sldId="276"/>
            <ac:spMk id="49" creationId="{2AB853E3-7BE3-453C-99F1-AA51A737015F}"/>
          </ac:spMkLst>
        </pc:spChg>
        <pc:spChg chg="mod">
          <ac:chgData name="hassan MH" userId="84cd2103f36ef0dc" providerId="LiveId" clId="{AAE74A20-8704-4AB7-9C4B-AE3F22FEC13C}" dt="2020-06-13T13:58:53.395" v="2421" actId="165"/>
          <ac:spMkLst>
            <pc:docMk/>
            <pc:sldMk cId="4226076853" sldId="276"/>
            <ac:spMk id="50" creationId="{A71C415F-DDF4-4D1F-A494-9A9DBD62DB35}"/>
          </ac:spMkLst>
        </pc:spChg>
        <pc:spChg chg="mod">
          <ac:chgData name="hassan MH" userId="84cd2103f36ef0dc" providerId="LiveId" clId="{AAE74A20-8704-4AB7-9C4B-AE3F22FEC13C}" dt="2020-06-13T13:58:53.395" v="2421" actId="165"/>
          <ac:spMkLst>
            <pc:docMk/>
            <pc:sldMk cId="4226076853" sldId="276"/>
            <ac:spMk id="51" creationId="{E8C1E3E5-7394-43D2-882F-4511659E18E9}"/>
          </ac:spMkLst>
        </pc:spChg>
        <pc:spChg chg="mod">
          <ac:chgData name="hassan MH" userId="84cd2103f36ef0dc" providerId="LiveId" clId="{AAE74A20-8704-4AB7-9C4B-AE3F22FEC13C}" dt="2020-06-13T13:58:53.395" v="2421" actId="165"/>
          <ac:spMkLst>
            <pc:docMk/>
            <pc:sldMk cId="4226076853" sldId="276"/>
            <ac:spMk id="52" creationId="{BFD57717-2E20-46BA-B5CC-B8B9004909DC}"/>
          </ac:spMkLst>
        </pc:spChg>
        <pc:spChg chg="mod">
          <ac:chgData name="hassan MH" userId="84cd2103f36ef0dc" providerId="LiveId" clId="{AAE74A20-8704-4AB7-9C4B-AE3F22FEC13C}" dt="2020-06-13T13:58:53.395" v="2421" actId="165"/>
          <ac:spMkLst>
            <pc:docMk/>
            <pc:sldMk cId="4226076853" sldId="276"/>
            <ac:spMk id="54" creationId="{37A8F583-A4E8-46BE-8874-E4303C1FFF0B}"/>
          </ac:spMkLst>
        </pc:spChg>
        <pc:spChg chg="mod">
          <ac:chgData name="hassan MH" userId="84cd2103f36ef0dc" providerId="LiveId" clId="{AAE74A20-8704-4AB7-9C4B-AE3F22FEC13C}" dt="2020-06-13T13:58:53.395" v="2421" actId="165"/>
          <ac:spMkLst>
            <pc:docMk/>
            <pc:sldMk cId="4226076853" sldId="276"/>
            <ac:spMk id="55" creationId="{6023706F-4F81-4741-8E6C-90422B953A9D}"/>
          </ac:spMkLst>
        </pc:spChg>
        <pc:spChg chg="mod">
          <ac:chgData name="hassan MH" userId="84cd2103f36ef0dc" providerId="LiveId" clId="{AAE74A20-8704-4AB7-9C4B-AE3F22FEC13C}" dt="2020-06-13T13:58:53.395" v="2421" actId="165"/>
          <ac:spMkLst>
            <pc:docMk/>
            <pc:sldMk cId="4226076853" sldId="276"/>
            <ac:spMk id="56" creationId="{8E26A645-B58D-4BB7-8C73-8210ADC9EE47}"/>
          </ac:spMkLst>
        </pc:spChg>
        <pc:spChg chg="mod">
          <ac:chgData name="hassan MH" userId="84cd2103f36ef0dc" providerId="LiveId" clId="{AAE74A20-8704-4AB7-9C4B-AE3F22FEC13C}" dt="2020-06-13T13:58:53.395" v="2421" actId="165"/>
          <ac:spMkLst>
            <pc:docMk/>
            <pc:sldMk cId="4226076853" sldId="276"/>
            <ac:spMk id="57" creationId="{0913AFF6-E91D-4DB4-B1AF-0B07072DC950}"/>
          </ac:spMkLst>
        </pc:spChg>
        <pc:spChg chg="add del mod">
          <ac:chgData name="hassan MH" userId="84cd2103f36ef0dc" providerId="LiveId" clId="{AAE74A20-8704-4AB7-9C4B-AE3F22FEC13C}" dt="2020-06-13T13:58:45.454" v="2417" actId="478"/>
          <ac:spMkLst>
            <pc:docMk/>
            <pc:sldMk cId="4226076853" sldId="276"/>
            <ac:spMk id="58" creationId="{ABCBA662-356A-4BFE-8CE6-86E497958B74}"/>
          </ac:spMkLst>
        </pc:spChg>
        <pc:spChg chg="add del mod">
          <ac:chgData name="hassan MH" userId="84cd2103f36ef0dc" providerId="LiveId" clId="{AAE74A20-8704-4AB7-9C4B-AE3F22FEC13C}" dt="2020-06-13T13:58:46.704" v="2418" actId="478"/>
          <ac:spMkLst>
            <pc:docMk/>
            <pc:sldMk cId="4226076853" sldId="276"/>
            <ac:spMk id="59" creationId="{906B5024-55F5-4491-8850-3A5C32192EEE}"/>
          </ac:spMkLst>
        </pc:spChg>
        <pc:spChg chg="add del mod">
          <ac:chgData name="hassan MH" userId="84cd2103f36ef0dc" providerId="LiveId" clId="{AAE74A20-8704-4AB7-9C4B-AE3F22FEC13C}" dt="2020-06-13T13:58:50.144" v="2420" actId="478"/>
          <ac:spMkLst>
            <pc:docMk/>
            <pc:sldMk cId="4226076853" sldId="276"/>
            <ac:spMk id="60" creationId="{C44D63F1-E33F-438F-9832-1B3AE8881F34}"/>
          </ac:spMkLst>
        </pc:spChg>
        <pc:spChg chg="add del mod">
          <ac:chgData name="hassan MH" userId="84cd2103f36ef0dc" providerId="LiveId" clId="{AAE74A20-8704-4AB7-9C4B-AE3F22FEC13C}" dt="2020-06-13T13:58:48.204" v="2419" actId="478"/>
          <ac:spMkLst>
            <pc:docMk/>
            <pc:sldMk cId="4226076853" sldId="276"/>
            <ac:spMk id="61" creationId="{E6CE1540-A97F-40A5-83A4-056EDDDDC75F}"/>
          </ac:spMkLst>
        </pc:spChg>
        <pc:spChg chg="add del mod">
          <ac:chgData name="hassan MH" userId="84cd2103f36ef0dc" providerId="LiveId" clId="{AAE74A20-8704-4AB7-9C4B-AE3F22FEC13C}" dt="2020-06-13T14:00:44.916" v="2455" actId="478"/>
          <ac:spMkLst>
            <pc:docMk/>
            <pc:sldMk cId="4226076853" sldId="276"/>
            <ac:spMk id="63" creationId="{F1FEA9CF-A22F-468D-8E80-EC6FA3049CA9}"/>
          </ac:spMkLst>
        </pc:spChg>
        <pc:spChg chg="add mod">
          <ac:chgData name="hassan MH" userId="84cd2103f36ef0dc" providerId="LiveId" clId="{AAE74A20-8704-4AB7-9C4B-AE3F22FEC13C}" dt="2020-06-13T16:46:15.519" v="2698" actId="1035"/>
          <ac:spMkLst>
            <pc:docMk/>
            <pc:sldMk cId="4226076853" sldId="276"/>
            <ac:spMk id="64" creationId="{77F7736B-35EB-47C5-ABF0-E56D2A85C404}"/>
          </ac:spMkLst>
        </pc:spChg>
        <pc:spChg chg="add mod">
          <ac:chgData name="hassan MH" userId="84cd2103f36ef0dc" providerId="LiveId" clId="{AAE74A20-8704-4AB7-9C4B-AE3F22FEC13C}" dt="2020-06-13T16:51:04.523" v="2733"/>
          <ac:spMkLst>
            <pc:docMk/>
            <pc:sldMk cId="4226076853" sldId="276"/>
            <ac:spMk id="65" creationId="{5C1BEFD1-8D30-4D3E-9939-A6190CADA7A0}"/>
          </ac:spMkLst>
        </pc:spChg>
        <pc:spChg chg="add mod">
          <ac:chgData name="hassan MH" userId="84cd2103f36ef0dc" providerId="LiveId" clId="{AAE74A20-8704-4AB7-9C4B-AE3F22FEC13C}" dt="2020-06-13T16:51:04.523" v="2733"/>
          <ac:spMkLst>
            <pc:docMk/>
            <pc:sldMk cId="4226076853" sldId="276"/>
            <ac:spMk id="66" creationId="{455860A4-AD11-407D-80FD-34B76550B2F9}"/>
          </ac:spMkLst>
        </pc:spChg>
        <pc:spChg chg="add mod">
          <ac:chgData name="hassan MH" userId="84cd2103f36ef0dc" providerId="LiveId" clId="{AAE74A20-8704-4AB7-9C4B-AE3F22FEC13C}" dt="2020-06-13T16:51:04.523" v="2733"/>
          <ac:spMkLst>
            <pc:docMk/>
            <pc:sldMk cId="4226076853" sldId="276"/>
            <ac:spMk id="67" creationId="{C3620B85-079B-46A1-9D3E-24B181AA0D75}"/>
          </ac:spMkLst>
        </pc:spChg>
        <pc:spChg chg="add mod">
          <ac:chgData name="hassan MH" userId="84cd2103f36ef0dc" providerId="LiveId" clId="{AAE74A20-8704-4AB7-9C4B-AE3F22FEC13C}" dt="2020-06-13T16:51:04.523" v="2733"/>
          <ac:spMkLst>
            <pc:docMk/>
            <pc:sldMk cId="4226076853" sldId="276"/>
            <ac:spMk id="68" creationId="{2F5BCFE6-DACA-4025-8259-7ACB7EE10FA4}"/>
          </ac:spMkLst>
        </pc:spChg>
        <pc:spChg chg="add mod">
          <ac:chgData name="hassan MH" userId="84cd2103f36ef0dc" providerId="LiveId" clId="{AAE74A20-8704-4AB7-9C4B-AE3F22FEC13C}" dt="2020-06-13T16:51:04.523" v="2733"/>
          <ac:spMkLst>
            <pc:docMk/>
            <pc:sldMk cId="4226076853" sldId="276"/>
            <ac:spMk id="69" creationId="{9C294E49-9B2E-45B6-9C9F-A35E3F3ADFCE}"/>
          </ac:spMkLst>
        </pc:spChg>
        <pc:spChg chg="add mod">
          <ac:chgData name="hassan MH" userId="84cd2103f36ef0dc" providerId="LiveId" clId="{AAE74A20-8704-4AB7-9C4B-AE3F22FEC13C}" dt="2020-06-13T16:46:15.519" v="2698" actId="1035"/>
          <ac:spMkLst>
            <pc:docMk/>
            <pc:sldMk cId="4226076853" sldId="276"/>
            <ac:spMk id="78" creationId="{3AE21DF7-32C9-4143-8536-BC4B6310716B}"/>
          </ac:spMkLst>
        </pc:spChg>
        <pc:spChg chg="add mod">
          <ac:chgData name="hassan MH" userId="84cd2103f36ef0dc" providerId="LiveId" clId="{AAE74A20-8704-4AB7-9C4B-AE3F22FEC13C}" dt="2020-06-13T16:46:15.519" v="2698" actId="1035"/>
          <ac:spMkLst>
            <pc:docMk/>
            <pc:sldMk cId="4226076853" sldId="276"/>
            <ac:spMk id="79" creationId="{55D8DAC3-F1A6-47DA-BBDC-F57514921160}"/>
          </ac:spMkLst>
        </pc:spChg>
        <pc:spChg chg="add mod">
          <ac:chgData name="hassan MH" userId="84cd2103f36ef0dc" providerId="LiveId" clId="{AAE74A20-8704-4AB7-9C4B-AE3F22FEC13C}" dt="2020-06-13T16:51:04.523" v="2733"/>
          <ac:spMkLst>
            <pc:docMk/>
            <pc:sldMk cId="4226076853" sldId="276"/>
            <ac:spMk id="80" creationId="{881AD5A5-566E-4427-A2CF-BDCB849B2885}"/>
          </ac:spMkLst>
        </pc:spChg>
        <pc:spChg chg="add mod">
          <ac:chgData name="hassan MH" userId="84cd2103f36ef0dc" providerId="LiveId" clId="{AAE74A20-8704-4AB7-9C4B-AE3F22FEC13C}" dt="2020-06-13T16:51:04.523" v="2733"/>
          <ac:spMkLst>
            <pc:docMk/>
            <pc:sldMk cId="4226076853" sldId="276"/>
            <ac:spMk id="81" creationId="{0FD478A9-1319-48EA-8686-3150BEA52068}"/>
          </ac:spMkLst>
        </pc:spChg>
        <pc:spChg chg="add mod">
          <ac:chgData name="hassan MH" userId="84cd2103f36ef0dc" providerId="LiveId" clId="{AAE74A20-8704-4AB7-9C4B-AE3F22FEC13C}" dt="2020-06-13T16:51:04.523" v="2733"/>
          <ac:spMkLst>
            <pc:docMk/>
            <pc:sldMk cId="4226076853" sldId="276"/>
            <ac:spMk id="82" creationId="{6FE458A4-CBDD-4175-A6CF-9983E69C5CDF}"/>
          </ac:spMkLst>
        </pc:spChg>
        <pc:spChg chg="mod">
          <ac:chgData name="hassan MH" userId="84cd2103f36ef0dc" providerId="LiveId" clId="{AAE74A20-8704-4AB7-9C4B-AE3F22FEC13C}" dt="2020-06-13T16:45:23.138" v="2687" actId="2710"/>
          <ac:spMkLst>
            <pc:docMk/>
            <pc:sldMk cId="4226076853" sldId="276"/>
            <ac:spMk id="84" creationId="{B7CDF980-3747-4CF2-8C92-B7BE7B65DABC}"/>
          </ac:spMkLst>
        </pc:spChg>
        <pc:spChg chg="mod">
          <ac:chgData name="hassan MH" userId="84cd2103f36ef0dc" providerId="LiveId" clId="{AAE74A20-8704-4AB7-9C4B-AE3F22FEC13C}" dt="2020-06-13T16:45:23.138" v="2687" actId="2710"/>
          <ac:spMkLst>
            <pc:docMk/>
            <pc:sldMk cId="4226076853" sldId="276"/>
            <ac:spMk id="86" creationId="{9BA309F5-43F8-4ECC-85D5-BD2EBD2D2E47}"/>
          </ac:spMkLst>
        </pc:spChg>
        <pc:spChg chg="mod">
          <ac:chgData name="hassan MH" userId="84cd2103f36ef0dc" providerId="LiveId" clId="{AAE74A20-8704-4AB7-9C4B-AE3F22FEC13C}" dt="2020-06-13T16:45:23.138" v="2687" actId="2710"/>
          <ac:spMkLst>
            <pc:docMk/>
            <pc:sldMk cId="4226076853" sldId="276"/>
            <ac:spMk id="87" creationId="{9AD3E444-8D97-46F0-93F2-E647AF3531AC}"/>
          </ac:spMkLst>
        </pc:spChg>
        <pc:spChg chg="mod">
          <ac:chgData name="hassan MH" userId="84cd2103f36ef0dc" providerId="LiveId" clId="{AAE74A20-8704-4AB7-9C4B-AE3F22FEC13C}" dt="2020-06-13T16:45:23.138" v="2687" actId="2710"/>
          <ac:spMkLst>
            <pc:docMk/>
            <pc:sldMk cId="4226076853" sldId="276"/>
            <ac:spMk id="88" creationId="{F0B8650D-DB77-48CF-A2A7-124FEC5692E0}"/>
          </ac:spMkLst>
        </pc:spChg>
        <pc:spChg chg="mod">
          <ac:chgData name="hassan MH" userId="84cd2103f36ef0dc" providerId="LiveId" clId="{AAE74A20-8704-4AB7-9C4B-AE3F22FEC13C}" dt="2020-06-13T16:45:23.138" v="2687" actId="2710"/>
          <ac:spMkLst>
            <pc:docMk/>
            <pc:sldMk cId="4226076853" sldId="276"/>
            <ac:spMk id="89" creationId="{C7BE9F47-8704-4958-84DD-AB6302D3ED2A}"/>
          </ac:spMkLst>
        </pc:spChg>
        <pc:spChg chg="mod">
          <ac:chgData name="hassan MH" userId="84cd2103f36ef0dc" providerId="LiveId" clId="{AAE74A20-8704-4AB7-9C4B-AE3F22FEC13C}" dt="2020-06-13T16:45:23.138" v="2687" actId="2710"/>
          <ac:spMkLst>
            <pc:docMk/>
            <pc:sldMk cId="4226076853" sldId="276"/>
            <ac:spMk id="90" creationId="{939E93B1-6B19-46B6-909E-F9E136234913}"/>
          </ac:spMkLst>
        </pc:spChg>
        <pc:spChg chg="mod">
          <ac:chgData name="hassan MH" userId="84cd2103f36ef0dc" providerId="LiveId" clId="{AAE74A20-8704-4AB7-9C4B-AE3F22FEC13C}" dt="2020-06-13T16:45:23.138" v="2687" actId="2710"/>
          <ac:spMkLst>
            <pc:docMk/>
            <pc:sldMk cId="4226076853" sldId="276"/>
            <ac:spMk id="91" creationId="{42122EAC-F905-4224-9FD8-1D42FCD46D25}"/>
          </ac:spMkLst>
        </pc:spChg>
        <pc:spChg chg="add mod">
          <ac:chgData name="hassan MH" userId="84cd2103f36ef0dc" providerId="LiveId" clId="{AAE74A20-8704-4AB7-9C4B-AE3F22FEC13C}" dt="2020-06-13T16:51:04.824" v="2734"/>
          <ac:spMkLst>
            <pc:docMk/>
            <pc:sldMk cId="4226076853" sldId="276"/>
            <ac:spMk id="92" creationId="{D7882471-77F8-4B65-9FE6-DBEC726F66B4}"/>
          </ac:spMkLst>
        </pc:spChg>
        <pc:spChg chg="add mod">
          <ac:chgData name="hassan MH" userId="84cd2103f36ef0dc" providerId="LiveId" clId="{AAE74A20-8704-4AB7-9C4B-AE3F22FEC13C}" dt="2020-06-13T16:51:04.824" v="2734"/>
          <ac:spMkLst>
            <pc:docMk/>
            <pc:sldMk cId="4226076853" sldId="276"/>
            <ac:spMk id="93" creationId="{1A8E40CE-D899-48A0-AF45-EBC255925716}"/>
          </ac:spMkLst>
        </pc:spChg>
        <pc:grpChg chg="add del mod topLvl">
          <ac:chgData name="hassan MH" userId="84cd2103f36ef0dc" providerId="LiveId" clId="{AAE74A20-8704-4AB7-9C4B-AE3F22FEC13C}" dt="2020-06-13T13:59:15.419" v="2435" actId="478"/>
          <ac:grpSpMkLst>
            <pc:docMk/>
            <pc:sldMk cId="4226076853" sldId="276"/>
            <ac:grpSpMk id="12" creationId="{AD938E8A-CC9E-4EE4-9ECB-6550C1F51BA4}"/>
          </ac:grpSpMkLst>
        </pc:grpChg>
        <pc:grpChg chg="add del mod topLvl">
          <ac:chgData name="hassan MH" userId="84cd2103f36ef0dc" providerId="LiveId" clId="{AAE74A20-8704-4AB7-9C4B-AE3F22FEC13C}" dt="2020-06-13T13:59:01.833" v="2425" actId="478"/>
          <ac:grpSpMkLst>
            <pc:docMk/>
            <pc:sldMk cId="4226076853" sldId="276"/>
            <ac:grpSpMk id="34" creationId="{169C44DE-15F6-4BB4-83EE-8422392A6C2E}"/>
          </ac:grpSpMkLst>
        </pc:grpChg>
        <pc:grpChg chg="add del mod topLvl">
          <ac:chgData name="hassan MH" userId="84cd2103f36ef0dc" providerId="LiveId" clId="{AAE74A20-8704-4AB7-9C4B-AE3F22FEC13C}" dt="2020-06-13T13:59:05.792" v="2430" actId="478"/>
          <ac:grpSpMkLst>
            <pc:docMk/>
            <pc:sldMk cId="4226076853" sldId="276"/>
            <ac:grpSpMk id="39" creationId="{C8E22AEE-029D-41AD-AE95-54BCB30CBCFA}"/>
          </ac:grpSpMkLst>
        </pc:grpChg>
        <pc:grpChg chg="add del mod topLvl">
          <ac:chgData name="hassan MH" userId="84cd2103f36ef0dc" providerId="LiveId" clId="{AAE74A20-8704-4AB7-9C4B-AE3F22FEC13C}" dt="2020-06-13T13:59:05.205" v="2429" actId="478"/>
          <ac:grpSpMkLst>
            <pc:docMk/>
            <pc:sldMk cId="4226076853" sldId="276"/>
            <ac:grpSpMk id="47" creationId="{C3245EB5-D863-49FB-9ADA-3868059E3668}"/>
          </ac:grpSpMkLst>
        </pc:grpChg>
        <pc:grpChg chg="add del mod topLvl">
          <ac:chgData name="hassan MH" userId="84cd2103f36ef0dc" providerId="LiveId" clId="{AAE74A20-8704-4AB7-9C4B-AE3F22FEC13C}" dt="2020-06-13T13:59:02.581" v="2426" actId="478"/>
          <ac:grpSpMkLst>
            <pc:docMk/>
            <pc:sldMk cId="4226076853" sldId="276"/>
            <ac:grpSpMk id="53" creationId="{066886AC-8FD8-4C4D-A085-5D5DE99A3B5C}"/>
          </ac:grpSpMkLst>
        </pc:grpChg>
        <pc:grpChg chg="add del mod">
          <ac:chgData name="hassan MH" userId="84cd2103f36ef0dc" providerId="LiveId" clId="{AAE74A20-8704-4AB7-9C4B-AE3F22FEC13C}" dt="2020-06-13T13:58:53.395" v="2421" actId="165"/>
          <ac:grpSpMkLst>
            <pc:docMk/>
            <pc:sldMk cId="4226076853" sldId="276"/>
            <ac:grpSpMk id="62" creationId="{237B6FD3-8BF8-48C1-BC55-2F2739A7DBCD}"/>
          </ac:grpSpMkLst>
        </pc:grpChg>
        <pc:grpChg chg="add mod">
          <ac:chgData name="hassan MH" userId="84cd2103f36ef0dc" providerId="LiveId" clId="{AAE74A20-8704-4AB7-9C4B-AE3F22FEC13C}" dt="2020-06-13T14:01:05.567" v="2469"/>
          <ac:grpSpMkLst>
            <pc:docMk/>
            <pc:sldMk cId="4226076853" sldId="276"/>
            <ac:grpSpMk id="83" creationId="{6ED04C29-630D-4445-A697-34D15D5E2A98}"/>
          </ac:grpSpMkLst>
        </pc:grpChg>
        <pc:grpChg chg="mod">
          <ac:chgData name="hassan MH" userId="84cd2103f36ef0dc" providerId="LiveId" clId="{AAE74A20-8704-4AB7-9C4B-AE3F22FEC13C}" dt="2020-06-13T14:01:05.567" v="2469"/>
          <ac:grpSpMkLst>
            <pc:docMk/>
            <pc:sldMk cId="4226076853" sldId="276"/>
            <ac:grpSpMk id="85" creationId="{9662FFDE-1EB8-44DE-A7EF-B97C1EE2F868}"/>
          </ac:grpSpMkLst>
        </pc:grpChg>
        <pc:cxnChg chg="add mod topLvl">
          <ac:chgData name="hassan MH" userId="84cd2103f36ef0dc" providerId="LiveId" clId="{AAE74A20-8704-4AB7-9C4B-AE3F22FEC13C}" dt="2020-06-13T16:46:15.519" v="2698" actId="1035"/>
          <ac:cxnSpMkLst>
            <pc:docMk/>
            <pc:sldMk cId="4226076853" sldId="276"/>
            <ac:cxnSpMk id="4" creationId="{0E0BBD12-0A51-498D-9133-16FA5724E4B4}"/>
          </ac:cxnSpMkLst>
        </pc:cxnChg>
        <pc:cxnChg chg="add mod topLvl">
          <ac:chgData name="hassan MH" userId="84cd2103f36ef0dc" providerId="LiveId" clId="{AAE74A20-8704-4AB7-9C4B-AE3F22FEC13C}" dt="2020-06-13T14:01:22.735" v="2472" actId="1076"/>
          <ac:cxnSpMkLst>
            <pc:docMk/>
            <pc:sldMk cId="4226076853" sldId="276"/>
            <ac:cxnSpMk id="5" creationId="{B08C64FE-6E94-4C41-95B8-73B05C4D39C8}"/>
          </ac:cxnSpMkLst>
        </pc:cxnChg>
        <pc:cxnChg chg="add mod topLvl">
          <ac:chgData name="hassan MH" userId="84cd2103f36ef0dc" providerId="LiveId" clId="{AAE74A20-8704-4AB7-9C4B-AE3F22FEC13C}" dt="2020-06-13T16:46:15.519" v="2698" actId="1035"/>
          <ac:cxnSpMkLst>
            <pc:docMk/>
            <pc:sldMk cId="4226076853" sldId="276"/>
            <ac:cxnSpMk id="6" creationId="{DACA8CDB-F989-4C52-81F5-E6D855866728}"/>
          </ac:cxnSpMkLst>
        </pc:cxnChg>
        <pc:cxnChg chg="add mod topLvl">
          <ac:chgData name="hassan MH" userId="84cd2103f36ef0dc" providerId="LiveId" clId="{AAE74A20-8704-4AB7-9C4B-AE3F22FEC13C}" dt="2020-06-13T16:46:15.519" v="2698" actId="1035"/>
          <ac:cxnSpMkLst>
            <pc:docMk/>
            <pc:sldMk cId="4226076853" sldId="276"/>
            <ac:cxnSpMk id="7" creationId="{5D3CD15F-FD68-40DE-85F0-8A493901CD98}"/>
          </ac:cxnSpMkLst>
        </pc:cxnChg>
        <pc:cxnChg chg="add mod topLvl">
          <ac:chgData name="hassan MH" userId="84cd2103f36ef0dc" providerId="LiveId" clId="{AAE74A20-8704-4AB7-9C4B-AE3F22FEC13C}" dt="2020-06-13T16:46:15.519" v="2698" actId="1035"/>
          <ac:cxnSpMkLst>
            <pc:docMk/>
            <pc:sldMk cId="4226076853" sldId="276"/>
            <ac:cxnSpMk id="8" creationId="{038E7B5D-6232-4424-9EC9-BB25F99AF5F1}"/>
          </ac:cxnSpMkLst>
        </pc:cxnChg>
        <pc:cxnChg chg="add mod topLvl">
          <ac:chgData name="hassan MH" userId="84cd2103f36ef0dc" providerId="LiveId" clId="{AAE74A20-8704-4AB7-9C4B-AE3F22FEC13C}" dt="2020-06-13T16:46:15.519" v="2698" actId="1035"/>
          <ac:cxnSpMkLst>
            <pc:docMk/>
            <pc:sldMk cId="4226076853" sldId="276"/>
            <ac:cxnSpMk id="9" creationId="{16B10244-5EAC-461B-B102-D94CD55A037F}"/>
          </ac:cxnSpMkLst>
        </pc:cxnChg>
        <pc:cxnChg chg="add mod topLvl">
          <ac:chgData name="hassan MH" userId="84cd2103f36ef0dc" providerId="LiveId" clId="{AAE74A20-8704-4AB7-9C4B-AE3F22FEC13C}" dt="2020-06-13T14:01:22.735" v="2472" actId="1076"/>
          <ac:cxnSpMkLst>
            <pc:docMk/>
            <pc:sldMk cId="4226076853" sldId="276"/>
            <ac:cxnSpMk id="10" creationId="{97EDEA23-2EE7-4195-9D8F-8A10928CDBC6}"/>
          </ac:cxnSpMkLst>
        </pc:cxnChg>
        <pc:cxnChg chg="add mod topLvl">
          <ac:chgData name="hassan MH" userId="84cd2103f36ef0dc" providerId="LiveId" clId="{AAE74A20-8704-4AB7-9C4B-AE3F22FEC13C}" dt="2020-06-13T14:01:22.735" v="2472" actId="1076"/>
          <ac:cxnSpMkLst>
            <pc:docMk/>
            <pc:sldMk cId="4226076853" sldId="276"/>
            <ac:cxnSpMk id="19" creationId="{0A404059-B8BF-40DE-81DE-87BF989DCCFF}"/>
          </ac:cxnSpMkLst>
        </pc:cxnChg>
        <pc:cxnChg chg="add mod topLvl">
          <ac:chgData name="hassan MH" userId="84cd2103f36ef0dc" providerId="LiveId" clId="{AAE74A20-8704-4AB7-9C4B-AE3F22FEC13C}" dt="2020-06-13T14:01:22.735" v="2472" actId="1076"/>
          <ac:cxnSpMkLst>
            <pc:docMk/>
            <pc:sldMk cId="4226076853" sldId="276"/>
            <ac:cxnSpMk id="23" creationId="{8B2E1AF0-917E-4CC6-A9DE-30A6D6D27E57}"/>
          </ac:cxnSpMkLst>
        </pc:cxnChg>
        <pc:cxnChg chg="add mod topLvl">
          <ac:chgData name="hassan MH" userId="84cd2103f36ef0dc" providerId="LiveId" clId="{AAE74A20-8704-4AB7-9C4B-AE3F22FEC13C}" dt="2020-06-13T14:01:22.735" v="2472" actId="1076"/>
          <ac:cxnSpMkLst>
            <pc:docMk/>
            <pc:sldMk cId="4226076853" sldId="276"/>
            <ac:cxnSpMk id="29" creationId="{1A2B5C6A-7B25-4AB2-AC1F-6CE15495F32D}"/>
          </ac:cxnSpMkLst>
        </pc:cxnChg>
        <pc:cxnChg chg="add mod">
          <ac:chgData name="hassan MH" userId="84cd2103f36ef0dc" providerId="LiveId" clId="{AAE74A20-8704-4AB7-9C4B-AE3F22FEC13C}" dt="2020-06-13T13:59:50.325" v="2447" actId="571"/>
          <ac:cxnSpMkLst>
            <pc:docMk/>
            <pc:sldMk cId="4226076853" sldId="276"/>
            <ac:cxnSpMk id="70" creationId="{A12C33E0-DF29-4E21-8BFD-B009D18B3626}"/>
          </ac:cxnSpMkLst>
        </pc:cxnChg>
        <pc:cxnChg chg="add mod">
          <ac:chgData name="hassan MH" userId="84cd2103f36ef0dc" providerId="LiveId" clId="{AAE74A20-8704-4AB7-9C4B-AE3F22FEC13C}" dt="2020-06-13T13:59:49.853" v="2446" actId="571"/>
          <ac:cxnSpMkLst>
            <pc:docMk/>
            <pc:sldMk cId="4226076853" sldId="276"/>
            <ac:cxnSpMk id="71" creationId="{699E80CB-384E-4191-BF61-91B185AB9A28}"/>
          </ac:cxnSpMkLst>
        </pc:cxnChg>
      </pc:sldChg>
      <pc:sldChg chg="addSp delSp modSp new mod">
        <pc:chgData name="hassan MH" userId="84cd2103f36ef0dc" providerId="LiveId" clId="{AAE74A20-8704-4AB7-9C4B-AE3F22FEC13C}" dt="2020-06-13T16:51:04.824" v="2734"/>
        <pc:sldMkLst>
          <pc:docMk/>
          <pc:sldMk cId="2164532066" sldId="277"/>
        </pc:sldMkLst>
        <pc:spChg chg="del">
          <ac:chgData name="hassan MH" userId="84cd2103f36ef0dc" providerId="LiveId" clId="{AAE74A20-8704-4AB7-9C4B-AE3F22FEC13C}" dt="2020-06-13T14:02:21.473" v="2490" actId="478"/>
          <ac:spMkLst>
            <pc:docMk/>
            <pc:sldMk cId="2164532066" sldId="277"/>
            <ac:spMk id="2" creationId="{99520ABF-96CE-4070-8869-8BF87C681AC8}"/>
          </ac:spMkLst>
        </pc:spChg>
        <pc:spChg chg="del">
          <ac:chgData name="hassan MH" userId="84cd2103f36ef0dc" providerId="LiveId" clId="{AAE74A20-8704-4AB7-9C4B-AE3F22FEC13C}" dt="2020-06-13T14:02:21.473" v="2490" actId="478"/>
          <ac:spMkLst>
            <pc:docMk/>
            <pc:sldMk cId="2164532066" sldId="277"/>
            <ac:spMk id="3" creationId="{FD3AC45E-543A-4DF9-ADDD-03F97D1800C7}"/>
          </ac:spMkLst>
        </pc:spChg>
        <pc:spChg chg="add mod">
          <ac:chgData name="hassan MH" userId="84cd2103f36ef0dc" providerId="LiveId" clId="{AAE74A20-8704-4AB7-9C4B-AE3F22FEC13C}" dt="2020-06-13T14:02:25.738" v="2492" actId="164"/>
          <ac:spMkLst>
            <pc:docMk/>
            <pc:sldMk cId="2164532066" sldId="277"/>
            <ac:spMk id="4" creationId="{AD392F56-3E14-435B-BB59-09D7EC2C829B}"/>
          </ac:spMkLst>
        </pc:spChg>
        <pc:spChg chg="add mod">
          <ac:chgData name="hassan MH" userId="84cd2103f36ef0dc" providerId="LiveId" clId="{AAE74A20-8704-4AB7-9C4B-AE3F22FEC13C}" dt="2020-06-13T14:02:25.738" v="2492" actId="164"/>
          <ac:spMkLst>
            <pc:docMk/>
            <pc:sldMk cId="2164532066" sldId="277"/>
            <ac:spMk id="5" creationId="{8E58FA85-9DE2-4AB5-9645-C630668AF5D9}"/>
          </ac:spMkLst>
        </pc:spChg>
        <pc:spChg chg="add mod">
          <ac:chgData name="hassan MH" userId="84cd2103f36ef0dc" providerId="LiveId" clId="{AAE74A20-8704-4AB7-9C4B-AE3F22FEC13C}" dt="2020-06-13T14:02:25.738" v="2492" actId="164"/>
          <ac:spMkLst>
            <pc:docMk/>
            <pc:sldMk cId="2164532066" sldId="277"/>
            <ac:spMk id="6" creationId="{33A86028-07FB-4253-9A46-36EBB7E54CDE}"/>
          </ac:spMkLst>
        </pc:spChg>
        <pc:spChg chg="add mod">
          <ac:chgData name="hassan MH" userId="84cd2103f36ef0dc" providerId="LiveId" clId="{AAE74A20-8704-4AB7-9C4B-AE3F22FEC13C}" dt="2020-06-13T14:02:25.738" v="2492" actId="164"/>
          <ac:spMkLst>
            <pc:docMk/>
            <pc:sldMk cId="2164532066" sldId="277"/>
            <ac:spMk id="7" creationId="{0EAD8B04-ED61-4951-BD63-8E6DF0BD8B7F}"/>
          </ac:spMkLst>
        </pc:spChg>
        <pc:spChg chg="add mod">
          <ac:chgData name="hassan MH" userId="84cd2103f36ef0dc" providerId="LiveId" clId="{AAE74A20-8704-4AB7-9C4B-AE3F22FEC13C}" dt="2020-06-13T16:51:04.824" v="2734"/>
          <ac:spMkLst>
            <pc:docMk/>
            <pc:sldMk cId="2164532066" sldId="277"/>
            <ac:spMk id="13" creationId="{0664FD9A-21AB-4EB5-AF26-7AD199CCC930}"/>
          </ac:spMkLst>
        </pc:spChg>
        <pc:spChg chg="mod">
          <ac:chgData name="hassan MH" userId="84cd2103f36ef0dc" providerId="LiveId" clId="{AAE74A20-8704-4AB7-9C4B-AE3F22FEC13C}" dt="2020-06-13T14:03:22.651" v="2527"/>
          <ac:spMkLst>
            <pc:docMk/>
            <pc:sldMk cId="2164532066" sldId="277"/>
            <ac:spMk id="15" creationId="{78B8FCC4-9632-4B60-BEC6-06E26263D0FD}"/>
          </ac:spMkLst>
        </pc:spChg>
        <pc:spChg chg="mod">
          <ac:chgData name="hassan MH" userId="84cd2103f36ef0dc" providerId="LiveId" clId="{AAE74A20-8704-4AB7-9C4B-AE3F22FEC13C}" dt="2020-06-13T14:03:22.651" v="2527"/>
          <ac:spMkLst>
            <pc:docMk/>
            <pc:sldMk cId="2164532066" sldId="277"/>
            <ac:spMk id="19" creationId="{BA8AE974-EE17-4E7D-8283-6CE0DD56F93F}"/>
          </ac:spMkLst>
        </pc:spChg>
        <pc:spChg chg="mod">
          <ac:chgData name="hassan MH" userId="84cd2103f36ef0dc" providerId="LiveId" clId="{AAE74A20-8704-4AB7-9C4B-AE3F22FEC13C}" dt="2020-06-13T14:03:22.651" v="2527"/>
          <ac:spMkLst>
            <pc:docMk/>
            <pc:sldMk cId="2164532066" sldId="277"/>
            <ac:spMk id="20" creationId="{8D389567-1583-4CA0-9914-17B032A23EC1}"/>
          </ac:spMkLst>
        </pc:spChg>
        <pc:spChg chg="mod">
          <ac:chgData name="hassan MH" userId="84cd2103f36ef0dc" providerId="LiveId" clId="{AAE74A20-8704-4AB7-9C4B-AE3F22FEC13C}" dt="2020-06-13T14:03:22.651" v="2527"/>
          <ac:spMkLst>
            <pc:docMk/>
            <pc:sldMk cId="2164532066" sldId="277"/>
            <ac:spMk id="21" creationId="{2A5BFC05-277C-4E0A-B55D-0EC349900AC4}"/>
          </ac:spMkLst>
        </pc:spChg>
        <pc:spChg chg="mod">
          <ac:chgData name="hassan MH" userId="84cd2103f36ef0dc" providerId="LiveId" clId="{AAE74A20-8704-4AB7-9C4B-AE3F22FEC13C}" dt="2020-06-13T14:03:22.651" v="2527"/>
          <ac:spMkLst>
            <pc:docMk/>
            <pc:sldMk cId="2164532066" sldId="277"/>
            <ac:spMk id="22" creationId="{D6E8F5FD-3832-403D-B360-80993E527CAF}"/>
          </ac:spMkLst>
        </pc:spChg>
        <pc:spChg chg="mod">
          <ac:chgData name="hassan MH" userId="84cd2103f36ef0dc" providerId="LiveId" clId="{AAE74A20-8704-4AB7-9C4B-AE3F22FEC13C}" dt="2020-06-13T14:03:22.651" v="2527"/>
          <ac:spMkLst>
            <pc:docMk/>
            <pc:sldMk cId="2164532066" sldId="277"/>
            <ac:spMk id="23" creationId="{062B14C3-8902-4BF0-8AD3-83FFC989CCE6}"/>
          </ac:spMkLst>
        </pc:spChg>
        <pc:spChg chg="mod">
          <ac:chgData name="hassan MH" userId="84cd2103f36ef0dc" providerId="LiveId" clId="{AAE74A20-8704-4AB7-9C4B-AE3F22FEC13C}" dt="2020-06-13T14:03:22.651" v="2527"/>
          <ac:spMkLst>
            <pc:docMk/>
            <pc:sldMk cId="2164532066" sldId="277"/>
            <ac:spMk id="24" creationId="{DC9E5D0E-7EF2-4EFD-9A07-1F90C1769D9C}"/>
          </ac:spMkLst>
        </pc:spChg>
        <pc:spChg chg="mod">
          <ac:chgData name="hassan MH" userId="84cd2103f36ef0dc" providerId="LiveId" clId="{AAE74A20-8704-4AB7-9C4B-AE3F22FEC13C}" dt="2020-06-13T14:03:22.651" v="2527"/>
          <ac:spMkLst>
            <pc:docMk/>
            <pc:sldMk cId="2164532066" sldId="277"/>
            <ac:spMk id="25" creationId="{44E17D26-902B-4A25-B170-034F62407B6A}"/>
          </ac:spMkLst>
        </pc:spChg>
        <pc:spChg chg="mod">
          <ac:chgData name="hassan MH" userId="84cd2103f36ef0dc" providerId="LiveId" clId="{AAE74A20-8704-4AB7-9C4B-AE3F22FEC13C}" dt="2020-06-13T14:03:22.651" v="2527"/>
          <ac:spMkLst>
            <pc:docMk/>
            <pc:sldMk cId="2164532066" sldId="277"/>
            <ac:spMk id="26" creationId="{39667DAF-EBA3-4F79-87E8-B330026C9508}"/>
          </ac:spMkLst>
        </pc:spChg>
        <pc:spChg chg="mod">
          <ac:chgData name="hassan MH" userId="84cd2103f36ef0dc" providerId="LiveId" clId="{AAE74A20-8704-4AB7-9C4B-AE3F22FEC13C}" dt="2020-06-13T14:03:22.651" v="2527"/>
          <ac:spMkLst>
            <pc:docMk/>
            <pc:sldMk cId="2164532066" sldId="277"/>
            <ac:spMk id="27" creationId="{DC23DD61-C131-4FDE-BDB8-19B563147B01}"/>
          </ac:spMkLst>
        </pc:spChg>
        <pc:spChg chg="mod">
          <ac:chgData name="hassan MH" userId="84cd2103f36ef0dc" providerId="LiveId" clId="{AAE74A20-8704-4AB7-9C4B-AE3F22FEC13C}" dt="2020-06-13T14:03:22.651" v="2527"/>
          <ac:spMkLst>
            <pc:docMk/>
            <pc:sldMk cId="2164532066" sldId="277"/>
            <ac:spMk id="28" creationId="{F019B571-9EDA-4F2E-9F96-F1B098E5FD47}"/>
          </ac:spMkLst>
        </pc:spChg>
        <pc:spChg chg="mod">
          <ac:chgData name="hassan MH" userId="84cd2103f36ef0dc" providerId="LiveId" clId="{AAE74A20-8704-4AB7-9C4B-AE3F22FEC13C}" dt="2020-06-13T14:03:22.651" v="2527"/>
          <ac:spMkLst>
            <pc:docMk/>
            <pc:sldMk cId="2164532066" sldId="277"/>
            <ac:spMk id="29" creationId="{F8062FC5-DA69-4CB9-B593-C94CFE921B60}"/>
          </ac:spMkLst>
        </pc:spChg>
        <pc:spChg chg="mod">
          <ac:chgData name="hassan MH" userId="84cd2103f36ef0dc" providerId="LiveId" clId="{AAE74A20-8704-4AB7-9C4B-AE3F22FEC13C}" dt="2020-06-13T14:03:22.651" v="2527"/>
          <ac:spMkLst>
            <pc:docMk/>
            <pc:sldMk cId="2164532066" sldId="277"/>
            <ac:spMk id="30" creationId="{8103407D-AE47-4074-95B0-721C721C2436}"/>
          </ac:spMkLst>
        </pc:spChg>
        <pc:spChg chg="mod">
          <ac:chgData name="hassan MH" userId="84cd2103f36ef0dc" providerId="LiveId" clId="{AAE74A20-8704-4AB7-9C4B-AE3F22FEC13C}" dt="2020-06-13T14:03:22.651" v="2527"/>
          <ac:spMkLst>
            <pc:docMk/>
            <pc:sldMk cId="2164532066" sldId="277"/>
            <ac:spMk id="31" creationId="{AD0B7657-5D48-44D8-BE6E-77AFD7A77798}"/>
          </ac:spMkLst>
        </pc:spChg>
        <pc:spChg chg="mod">
          <ac:chgData name="hassan MH" userId="84cd2103f36ef0dc" providerId="LiveId" clId="{AAE74A20-8704-4AB7-9C4B-AE3F22FEC13C}" dt="2020-06-13T14:03:22.651" v="2527"/>
          <ac:spMkLst>
            <pc:docMk/>
            <pc:sldMk cId="2164532066" sldId="277"/>
            <ac:spMk id="32" creationId="{12AB8C36-674D-493D-A04A-82AEACF93E13}"/>
          </ac:spMkLst>
        </pc:spChg>
        <pc:spChg chg="mod">
          <ac:chgData name="hassan MH" userId="84cd2103f36ef0dc" providerId="LiveId" clId="{AAE74A20-8704-4AB7-9C4B-AE3F22FEC13C}" dt="2020-06-13T14:03:22.651" v="2527"/>
          <ac:spMkLst>
            <pc:docMk/>
            <pc:sldMk cId="2164532066" sldId="277"/>
            <ac:spMk id="33" creationId="{B1028265-3AAD-435A-803D-75F84DDFB83C}"/>
          </ac:spMkLst>
        </pc:spChg>
        <pc:spChg chg="mod">
          <ac:chgData name="hassan MH" userId="84cd2103f36ef0dc" providerId="LiveId" clId="{AAE74A20-8704-4AB7-9C4B-AE3F22FEC13C}" dt="2020-06-13T14:03:22.651" v="2527"/>
          <ac:spMkLst>
            <pc:docMk/>
            <pc:sldMk cId="2164532066" sldId="277"/>
            <ac:spMk id="34" creationId="{97AA3CAF-DF0B-4A62-A104-BE25E193E234}"/>
          </ac:spMkLst>
        </pc:spChg>
        <pc:spChg chg="mod">
          <ac:chgData name="hassan MH" userId="84cd2103f36ef0dc" providerId="LiveId" clId="{AAE74A20-8704-4AB7-9C4B-AE3F22FEC13C}" dt="2020-06-13T14:03:22.651" v="2527"/>
          <ac:spMkLst>
            <pc:docMk/>
            <pc:sldMk cId="2164532066" sldId="277"/>
            <ac:spMk id="35" creationId="{63439A6C-E538-406C-BD1A-3613739892AC}"/>
          </ac:spMkLst>
        </pc:spChg>
        <pc:spChg chg="add mod">
          <ac:chgData name="hassan MH" userId="84cd2103f36ef0dc" providerId="LiveId" clId="{AAE74A20-8704-4AB7-9C4B-AE3F22FEC13C}" dt="2020-06-13T16:51:04.824" v="2734"/>
          <ac:spMkLst>
            <pc:docMk/>
            <pc:sldMk cId="2164532066" sldId="277"/>
            <ac:spMk id="36" creationId="{02DA87B7-439A-448E-9988-856AB12DD983}"/>
          </ac:spMkLst>
        </pc:spChg>
        <pc:spChg chg="mod">
          <ac:chgData name="hassan MH" userId="84cd2103f36ef0dc" providerId="LiveId" clId="{AAE74A20-8704-4AB7-9C4B-AE3F22FEC13C}" dt="2020-06-13T14:03:22.651" v="2527"/>
          <ac:spMkLst>
            <pc:docMk/>
            <pc:sldMk cId="2164532066" sldId="277"/>
            <ac:spMk id="36" creationId="{94D86B72-437E-416D-AF31-75A0C65072DB}"/>
          </ac:spMkLst>
        </pc:spChg>
        <pc:spChg chg="mod">
          <ac:chgData name="hassan MH" userId="84cd2103f36ef0dc" providerId="LiveId" clId="{AAE74A20-8704-4AB7-9C4B-AE3F22FEC13C}" dt="2020-06-13T14:03:48.443" v="2531"/>
          <ac:spMkLst>
            <pc:docMk/>
            <pc:sldMk cId="2164532066" sldId="277"/>
            <ac:spMk id="38" creationId="{EBFC3050-2D80-499A-8908-2C8E16360564}"/>
          </ac:spMkLst>
        </pc:spChg>
        <pc:spChg chg="mod">
          <ac:chgData name="hassan MH" userId="84cd2103f36ef0dc" providerId="LiveId" clId="{AAE74A20-8704-4AB7-9C4B-AE3F22FEC13C}" dt="2020-06-13T14:03:48.443" v="2531"/>
          <ac:spMkLst>
            <pc:docMk/>
            <pc:sldMk cId="2164532066" sldId="277"/>
            <ac:spMk id="39" creationId="{69EFFC63-2C8A-42F2-B38B-6CAEEB0CB92D}"/>
          </ac:spMkLst>
        </pc:spChg>
        <pc:spChg chg="add mod">
          <ac:chgData name="hassan MH" userId="84cd2103f36ef0dc" providerId="LiveId" clId="{AAE74A20-8704-4AB7-9C4B-AE3F22FEC13C}" dt="2020-06-13T16:51:04.824" v="2734"/>
          <ac:spMkLst>
            <pc:docMk/>
            <pc:sldMk cId="2164532066" sldId="277"/>
            <ac:spMk id="40" creationId="{F50F94DE-AFE4-4A92-8E37-5732CB6CB2A5}"/>
          </ac:spMkLst>
        </pc:spChg>
        <pc:spChg chg="mod">
          <ac:chgData name="hassan MH" userId="84cd2103f36ef0dc" providerId="LiveId" clId="{AAE74A20-8704-4AB7-9C4B-AE3F22FEC13C}" dt="2020-06-13T14:03:48.443" v="2531"/>
          <ac:spMkLst>
            <pc:docMk/>
            <pc:sldMk cId="2164532066" sldId="277"/>
            <ac:spMk id="44" creationId="{CF7EFAB9-7334-4DD4-9B7E-37A6BEBDE6A3}"/>
          </ac:spMkLst>
        </pc:spChg>
        <pc:spChg chg="mod">
          <ac:chgData name="hassan MH" userId="84cd2103f36ef0dc" providerId="LiveId" clId="{AAE74A20-8704-4AB7-9C4B-AE3F22FEC13C}" dt="2020-06-13T14:03:48.443" v="2531"/>
          <ac:spMkLst>
            <pc:docMk/>
            <pc:sldMk cId="2164532066" sldId="277"/>
            <ac:spMk id="45" creationId="{FEA6B5DA-51E0-4971-890A-BC6D9EEDFB58}"/>
          </ac:spMkLst>
        </pc:spChg>
        <pc:spChg chg="mod">
          <ac:chgData name="hassan MH" userId="84cd2103f36ef0dc" providerId="LiveId" clId="{AAE74A20-8704-4AB7-9C4B-AE3F22FEC13C}" dt="2020-06-13T14:03:48.443" v="2531"/>
          <ac:spMkLst>
            <pc:docMk/>
            <pc:sldMk cId="2164532066" sldId="277"/>
            <ac:spMk id="46" creationId="{89EAF15C-87B7-403A-A5D2-C4D1CE65EDBC}"/>
          </ac:spMkLst>
        </pc:spChg>
        <pc:spChg chg="mod">
          <ac:chgData name="hassan MH" userId="84cd2103f36ef0dc" providerId="LiveId" clId="{AAE74A20-8704-4AB7-9C4B-AE3F22FEC13C}" dt="2020-06-13T14:03:48.443" v="2531"/>
          <ac:spMkLst>
            <pc:docMk/>
            <pc:sldMk cId="2164532066" sldId="277"/>
            <ac:spMk id="47" creationId="{297D27AD-93E9-43CE-8351-D7BB678F88F9}"/>
          </ac:spMkLst>
        </pc:spChg>
        <pc:spChg chg="mod">
          <ac:chgData name="hassan MH" userId="84cd2103f36ef0dc" providerId="LiveId" clId="{AAE74A20-8704-4AB7-9C4B-AE3F22FEC13C}" dt="2020-06-13T14:03:48.443" v="2531"/>
          <ac:spMkLst>
            <pc:docMk/>
            <pc:sldMk cId="2164532066" sldId="277"/>
            <ac:spMk id="48" creationId="{39ED6A8F-B85B-471A-B259-1813850E71A8}"/>
          </ac:spMkLst>
        </pc:spChg>
        <pc:spChg chg="mod">
          <ac:chgData name="hassan MH" userId="84cd2103f36ef0dc" providerId="LiveId" clId="{AAE74A20-8704-4AB7-9C4B-AE3F22FEC13C}" dt="2020-06-13T14:03:48.443" v="2531"/>
          <ac:spMkLst>
            <pc:docMk/>
            <pc:sldMk cId="2164532066" sldId="277"/>
            <ac:spMk id="49" creationId="{F5049A75-0A86-462C-97C6-30581652250A}"/>
          </ac:spMkLst>
        </pc:spChg>
        <pc:spChg chg="mod">
          <ac:chgData name="hassan MH" userId="84cd2103f36ef0dc" providerId="LiveId" clId="{AAE74A20-8704-4AB7-9C4B-AE3F22FEC13C}" dt="2020-06-13T14:03:48.443" v="2531"/>
          <ac:spMkLst>
            <pc:docMk/>
            <pc:sldMk cId="2164532066" sldId="277"/>
            <ac:spMk id="50" creationId="{333A017D-06BC-40EB-B76F-2BCE1094A4E6}"/>
          </ac:spMkLst>
        </pc:spChg>
        <pc:spChg chg="mod">
          <ac:chgData name="hassan MH" userId="84cd2103f36ef0dc" providerId="LiveId" clId="{AAE74A20-8704-4AB7-9C4B-AE3F22FEC13C}" dt="2020-06-13T14:03:48.443" v="2531"/>
          <ac:spMkLst>
            <pc:docMk/>
            <pc:sldMk cId="2164532066" sldId="277"/>
            <ac:spMk id="51" creationId="{ED924521-772A-4835-AF13-BC9131D7DAEA}"/>
          </ac:spMkLst>
        </pc:spChg>
        <pc:spChg chg="mod">
          <ac:chgData name="hassan MH" userId="84cd2103f36ef0dc" providerId="LiveId" clId="{AAE74A20-8704-4AB7-9C4B-AE3F22FEC13C}" dt="2020-06-13T14:03:48.443" v="2531"/>
          <ac:spMkLst>
            <pc:docMk/>
            <pc:sldMk cId="2164532066" sldId="277"/>
            <ac:spMk id="52" creationId="{F39115D2-FEE9-461F-88FC-CE701B10FFE2}"/>
          </ac:spMkLst>
        </pc:spChg>
        <pc:spChg chg="mod">
          <ac:chgData name="hassan MH" userId="84cd2103f36ef0dc" providerId="LiveId" clId="{AAE74A20-8704-4AB7-9C4B-AE3F22FEC13C}" dt="2020-06-13T14:03:48.443" v="2531"/>
          <ac:spMkLst>
            <pc:docMk/>
            <pc:sldMk cId="2164532066" sldId="277"/>
            <ac:spMk id="53" creationId="{1F394DD2-34E6-4CFA-9949-27C2A956D7B5}"/>
          </ac:spMkLst>
        </pc:spChg>
        <pc:spChg chg="mod">
          <ac:chgData name="hassan MH" userId="84cd2103f36ef0dc" providerId="LiveId" clId="{AAE74A20-8704-4AB7-9C4B-AE3F22FEC13C}" dt="2020-06-13T14:03:48.443" v="2531"/>
          <ac:spMkLst>
            <pc:docMk/>
            <pc:sldMk cId="2164532066" sldId="277"/>
            <ac:spMk id="54" creationId="{FB68060E-798E-4658-A351-356024A2BABB}"/>
          </ac:spMkLst>
        </pc:spChg>
        <pc:spChg chg="mod">
          <ac:chgData name="hassan MH" userId="84cd2103f36ef0dc" providerId="LiveId" clId="{AAE74A20-8704-4AB7-9C4B-AE3F22FEC13C}" dt="2020-06-13T14:03:48.443" v="2531"/>
          <ac:spMkLst>
            <pc:docMk/>
            <pc:sldMk cId="2164532066" sldId="277"/>
            <ac:spMk id="55" creationId="{FF9275A2-BB76-44FD-8831-43F45EBE3063}"/>
          </ac:spMkLst>
        </pc:spChg>
        <pc:spChg chg="mod">
          <ac:chgData name="hassan MH" userId="84cd2103f36ef0dc" providerId="LiveId" clId="{AAE74A20-8704-4AB7-9C4B-AE3F22FEC13C}" dt="2020-06-13T14:03:48.443" v="2531"/>
          <ac:spMkLst>
            <pc:docMk/>
            <pc:sldMk cId="2164532066" sldId="277"/>
            <ac:spMk id="56" creationId="{D4158BC6-72A9-4F52-9C58-A7411089C451}"/>
          </ac:spMkLst>
        </pc:spChg>
        <pc:spChg chg="mod">
          <ac:chgData name="hassan MH" userId="84cd2103f36ef0dc" providerId="LiveId" clId="{AAE74A20-8704-4AB7-9C4B-AE3F22FEC13C}" dt="2020-06-13T14:03:48.443" v="2531"/>
          <ac:spMkLst>
            <pc:docMk/>
            <pc:sldMk cId="2164532066" sldId="277"/>
            <ac:spMk id="57" creationId="{6A5B6058-9EBE-44B8-929E-78154888F057}"/>
          </ac:spMkLst>
        </pc:spChg>
        <pc:spChg chg="mod">
          <ac:chgData name="hassan MH" userId="84cd2103f36ef0dc" providerId="LiveId" clId="{AAE74A20-8704-4AB7-9C4B-AE3F22FEC13C}" dt="2020-06-13T14:03:48.443" v="2531"/>
          <ac:spMkLst>
            <pc:docMk/>
            <pc:sldMk cId="2164532066" sldId="277"/>
            <ac:spMk id="58" creationId="{63350D56-836E-4873-ACAC-76B5D04A1435}"/>
          </ac:spMkLst>
        </pc:spChg>
        <pc:spChg chg="mod">
          <ac:chgData name="hassan MH" userId="84cd2103f36ef0dc" providerId="LiveId" clId="{AAE74A20-8704-4AB7-9C4B-AE3F22FEC13C}" dt="2020-06-13T14:03:48.443" v="2531"/>
          <ac:spMkLst>
            <pc:docMk/>
            <pc:sldMk cId="2164532066" sldId="277"/>
            <ac:spMk id="59" creationId="{7B7365F4-2296-4A4F-9B65-6CCC7103F318}"/>
          </ac:spMkLst>
        </pc:spChg>
        <pc:spChg chg="mod">
          <ac:chgData name="hassan MH" userId="84cd2103f36ef0dc" providerId="LiveId" clId="{AAE74A20-8704-4AB7-9C4B-AE3F22FEC13C}" dt="2020-06-13T14:03:48.443" v="2531"/>
          <ac:spMkLst>
            <pc:docMk/>
            <pc:sldMk cId="2164532066" sldId="277"/>
            <ac:spMk id="60" creationId="{D38F71E7-5B0B-4373-BB71-A39FE7F094D4}"/>
          </ac:spMkLst>
        </pc:spChg>
        <pc:spChg chg="mod">
          <ac:chgData name="hassan MH" userId="84cd2103f36ef0dc" providerId="LiveId" clId="{AAE74A20-8704-4AB7-9C4B-AE3F22FEC13C}" dt="2020-06-13T14:03:48.443" v="2531"/>
          <ac:spMkLst>
            <pc:docMk/>
            <pc:sldMk cId="2164532066" sldId="277"/>
            <ac:spMk id="61" creationId="{0CFAACA7-8F84-4266-9889-4596FC5A88A0}"/>
          </ac:spMkLst>
        </pc:spChg>
        <pc:spChg chg="add mod">
          <ac:chgData name="hassan MH" userId="84cd2103f36ef0dc" providerId="LiveId" clId="{AAE74A20-8704-4AB7-9C4B-AE3F22FEC13C}" dt="2020-06-13T16:51:04.824" v="2734"/>
          <ac:spMkLst>
            <pc:docMk/>
            <pc:sldMk cId="2164532066" sldId="277"/>
            <ac:spMk id="62" creationId="{156C6544-D8B7-4EC9-9999-F752206FA1C7}"/>
          </ac:spMkLst>
        </pc:spChg>
        <pc:spChg chg="add mod">
          <ac:chgData name="hassan MH" userId="84cd2103f36ef0dc" providerId="LiveId" clId="{AAE74A20-8704-4AB7-9C4B-AE3F22FEC13C}" dt="2020-06-13T16:51:04.824" v="2734"/>
          <ac:spMkLst>
            <pc:docMk/>
            <pc:sldMk cId="2164532066" sldId="277"/>
            <ac:spMk id="63" creationId="{47D0CF5E-CFB6-4F45-9E50-5A3CA8E8EB46}"/>
          </ac:spMkLst>
        </pc:spChg>
        <pc:grpChg chg="add mod">
          <ac:chgData name="hassan MH" userId="84cd2103f36ef0dc" providerId="LiveId" clId="{AAE74A20-8704-4AB7-9C4B-AE3F22FEC13C}" dt="2020-06-13T14:02:58.607" v="2505" actId="1076"/>
          <ac:grpSpMkLst>
            <pc:docMk/>
            <pc:sldMk cId="2164532066" sldId="277"/>
            <ac:grpSpMk id="8" creationId="{2A018236-04B4-401F-9441-689639277AE3}"/>
          </ac:grpSpMkLst>
        </pc:grpChg>
        <pc:grpChg chg="add del mod ord">
          <ac:chgData name="hassan MH" userId="84cd2103f36ef0dc" providerId="LiveId" clId="{AAE74A20-8704-4AB7-9C4B-AE3F22FEC13C}" dt="2020-06-13T14:03:33.139" v="2529" actId="478"/>
          <ac:grpSpMkLst>
            <pc:docMk/>
            <pc:sldMk cId="2164532066" sldId="277"/>
            <ac:grpSpMk id="14" creationId="{25B7DA8A-DE34-485B-A216-E3571D962B2C}"/>
          </ac:grpSpMkLst>
        </pc:grpChg>
        <pc:grpChg chg="mod">
          <ac:chgData name="hassan MH" userId="84cd2103f36ef0dc" providerId="LiveId" clId="{AAE74A20-8704-4AB7-9C4B-AE3F22FEC13C}" dt="2020-06-13T14:03:22.651" v="2527"/>
          <ac:grpSpMkLst>
            <pc:docMk/>
            <pc:sldMk cId="2164532066" sldId="277"/>
            <ac:grpSpMk id="16" creationId="{6CFAEBB0-5E93-4B84-ABBB-62B3644E4173}"/>
          </ac:grpSpMkLst>
        </pc:grpChg>
        <pc:grpChg chg="mod">
          <ac:chgData name="hassan MH" userId="84cd2103f36ef0dc" providerId="LiveId" clId="{AAE74A20-8704-4AB7-9C4B-AE3F22FEC13C}" dt="2020-06-13T14:03:22.651" v="2527"/>
          <ac:grpSpMkLst>
            <pc:docMk/>
            <pc:sldMk cId="2164532066" sldId="277"/>
            <ac:grpSpMk id="17" creationId="{74EC8953-837D-4714-AE98-680DD25424F7}"/>
          </ac:grpSpMkLst>
        </pc:grpChg>
        <pc:grpChg chg="mod">
          <ac:chgData name="hassan MH" userId="84cd2103f36ef0dc" providerId="LiveId" clId="{AAE74A20-8704-4AB7-9C4B-AE3F22FEC13C}" dt="2020-06-13T14:03:22.651" v="2527"/>
          <ac:grpSpMkLst>
            <pc:docMk/>
            <pc:sldMk cId="2164532066" sldId="277"/>
            <ac:grpSpMk id="18" creationId="{1595B247-2A0A-424F-9658-CA3F67365930}"/>
          </ac:grpSpMkLst>
        </pc:grpChg>
        <pc:grpChg chg="add mod ord">
          <ac:chgData name="hassan MH" userId="84cd2103f36ef0dc" providerId="LiveId" clId="{AAE74A20-8704-4AB7-9C4B-AE3F22FEC13C}" dt="2020-06-13T14:03:50.785" v="2532" actId="167"/>
          <ac:grpSpMkLst>
            <pc:docMk/>
            <pc:sldMk cId="2164532066" sldId="277"/>
            <ac:grpSpMk id="37" creationId="{4B070672-9A7B-4AF5-ACFC-087F3AED860E}"/>
          </ac:grpSpMkLst>
        </pc:grpChg>
        <pc:grpChg chg="mod">
          <ac:chgData name="hassan MH" userId="84cd2103f36ef0dc" providerId="LiveId" clId="{AAE74A20-8704-4AB7-9C4B-AE3F22FEC13C}" dt="2020-06-13T14:03:48.443" v="2531"/>
          <ac:grpSpMkLst>
            <pc:docMk/>
            <pc:sldMk cId="2164532066" sldId="277"/>
            <ac:grpSpMk id="41" creationId="{4AA05CB4-5EEE-49CA-A058-B86945D6D994}"/>
          </ac:grpSpMkLst>
        </pc:grpChg>
        <pc:grpChg chg="mod">
          <ac:chgData name="hassan MH" userId="84cd2103f36ef0dc" providerId="LiveId" clId="{AAE74A20-8704-4AB7-9C4B-AE3F22FEC13C}" dt="2020-06-13T14:03:48.443" v="2531"/>
          <ac:grpSpMkLst>
            <pc:docMk/>
            <pc:sldMk cId="2164532066" sldId="277"/>
            <ac:grpSpMk id="42" creationId="{C91F215D-8844-4F67-B2F8-ED6A79B2B50A}"/>
          </ac:grpSpMkLst>
        </pc:grpChg>
        <pc:grpChg chg="mod">
          <ac:chgData name="hassan MH" userId="84cd2103f36ef0dc" providerId="LiveId" clId="{AAE74A20-8704-4AB7-9C4B-AE3F22FEC13C}" dt="2020-06-13T14:03:48.443" v="2531"/>
          <ac:grpSpMkLst>
            <pc:docMk/>
            <pc:sldMk cId="2164532066" sldId="277"/>
            <ac:grpSpMk id="43" creationId="{AE0D9CD5-A4C0-426A-A6CE-F823961FDEFF}"/>
          </ac:grpSpMkLst>
        </pc:grpChg>
        <pc:graphicFrameChg chg="del mod">
          <ac:chgData name="hassan MH" userId="84cd2103f36ef0dc" providerId="LiveId" clId="{AAE74A20-8704-4AB7-9C4B-AE3F22FEC13C}" dt="2020-06-13T14:03:53.354" v="2533" actId="478"/>
          <ac:graphicFrameMkLst>
            <pc:docMk/>
            <pc:sldMk cId="2164532066" sldId="277"/>
            <ac:graphicFrameMk id="40" creationId="{48C8A11C-7ABB-4B70-9D2B-E02D8276D3BC}"/>
          </ac:graphicFrameMkLst>
        </pc:graphicFrameChg>
        <pc:picChg chg="add mod">
          <ac:chgData name="hassan MH" userId="84cd2103f36ef0dc" providerId="LiveId" clId="{AAE74A20-8704-4AB7-9C4B-AE3F22FEC13C}" dt="2020-06-13T14:02:58.607" v="2505" actId="1076"/>
          <ac:picMkLst>
            <pc:docMk/>
            <pc:sldMk cId="2164532066" sldId="277"/>
            <ac:picMk id="9" creationId="{1F288EDC-361D-4764-90DD-C1DB1E2AA63F}"/>
          </ac:picMkLst>
        </pc:picChg>
        <pc:picChg chg="add mod">
          <ac:chgData name="hassan MH" userId="84cd2103f36ef0dc" providerId="LiveId" clId="{AAE74A20-8704-4AB7-9C4B-AE3F22FEC13C}" dt="2020-06-13T16:45:59.007" v="2693" actId="1035"/>
          <ac:picMkLst>
            <pc:docMk/>
            <pc:sldMk cId="2164532066" sldId="277"/>
            <ac:picMk id="10" creationId="{76E8829B-21ED-42AF-9CF3-E258A5904BD9}"/>
          </ac:picMkLst>
        </pc:picChg>
        <pc:picChg chg="add mod">
          <ac:chgData name="hassan MH" userId="84cd2103f36ef0dc" providerId="LiveId" clId="{AAE74A20-8704-4AB7-9C4B-AE3F22FEC13C}" dt="2020-06-13T16:45:59.007" v="2693" actId="1035"/>
          <ac:picMkLst>
            <pc:docMk/>
            <pc:sldMk cId="2164532066" sldId="277"/>
            <ac:picMk id="11" creationId="{AE97CDC9-6E74-4AEE-9C02-AEBF44184AC6}"/>
          </ac:picMkLst>
        </pc:picChg>
        <pc:picChg chg="add mod">
          <ac:chgData name="hassan MH" userId="84cd2103f36ef0dc" providerId="LiveId" clId="{AAE74A20-8704-4AB7-9C4B-AE3F22FEC13C}" dt="2020-06-13T16:45:59.007" v="2693" actId="1035"/>
          <ac:picMkLst>
            <pc:docMk/>
            <pc:sldMk cId="2164532066" sldId="277"/>
            <ac:picMk id="12" creationId="{D5FF8ED8-32F1-4D9C-ADE1-6BBB5253CF0C}"/>
          </ac:picMkLst>
        </pc:picChg>
      </pc:sldChg>
      <pc:sldChg chg="addSp delSp modSp new mod setBg">
        <pc:chgData name="hassan MH" userId="84cd2103f36ef0dc" providerId="LiveId" clId="{AAE74A20-8704-4AB7-9C4B-AE3F22FEC13C}" dt="2020-06-13T17:37:28.902" v="3588" actId="20577"/>
        <pc:sldMkLst>
          <pc:docMk/>
          <pc:sldMk cId="3893368810" sldId="278"/>
        </pc:sldMkLst>
        <pc:spChg chg="del">
          <ac:chgData name="hassan MH" userId="84cd2103f36ef0dc" providerId="LiveId" clId="{AAE74A20-8704-4AB7-9C4B-AE3F22FEC13C}" dt="2020-06-13T14:04:32.314" v="2535" actId="478"/>
          <ac:spMkLst>
            <pc:docMk/>
            <pc:sldMk cId="3893368810" sldId="278"/>
            <ac:spMk id="2" creationId="{0B646BC7-2022-44E6-96E8-A1BCB6ADA62A}"/>
          </ac:spMkLst>
        </pc:spChg>
        <pc:spChg chg="add mod">
          <ac:chgData name="hassan MH" userId="84cd2103f36ef0dc" providerId="LiveId" clId="{AAE74A20-8704-4AB7-9C4B-AE3F22FEC13C}" dt="2020-06-13T17:17:56.875" v="3340" actId="114"/>
          <ac:spMkLst>
            <pc:docMk/>
            <pc:sldMk cId="3893368810" sldId="278"/>
            <ac:spMk id="2" creationId="{C95C9824-4014-4BFE-95A7-EB0898C1E3BE}"/>
          </ac:spMkLst>
        </pc:spChg>
        <pc:spChg chg="del">
          <ac:chgData name="hassan MH" userId="84cd2103f36ef0dc" providerId="LiveId" clId="{AAE74A20-8704-4AB7-9C4B-AE3F22FEC13C}" dt="2020-06-13T14:04:32.314" v="2535" actId="478"/>
          <ac:spMkLst>
            <pc:docMk/>
            <pc:sldMk cId="3893368810" sldId="278"/>
            <ac:spMk id="3" creationId="{55500B6D-8F71-4E03-9D0A-DFB3ED0CCBD5}"/>
          </ac:spMkLst>
        </pc:spChg>
        <pc:spChg chg="add mod">
          <ac:chgData name="hassan MH" userId="84cd2103f36ef0dc" providerId="LiveId" clId="{AAE74A20-8704-4AB7-9C4B-AE3F22FEC13C}" dt="2020-06-13T17:37:28.902" v="3588" actId="20577"/>
          <ac:spMkLst>
            <pc:docMk/>
            <pc:sldMk cId="3893368810" sldId="278"/>
            <ac:spMk id="3" creationId="{8197C538-F605-4470-B8E7-E81A57470B0C}"/>
          </ac:spMkLst>
        </pc:spChg>
        <pc:spChg chg="add mod">
          <ac:chgData name="hassan MH" userId="84cd2103f36ef0dc" providerId="LiveId" clId="{AAE74A20-8704-4AB7-9C4B-AE3F22FEC13C}" dt="2020-06-13T17:17:56.875" v="3340" actId="114"/>
          <ac:spMkLst>
            <pc:docMk/>
            <pc:sldMk cId="3893368810" sldId="278"/>
            <ac:spMk id="4" creationId="{25DB781E-8C19-4CEB-A828-95DF9DA4185D}"/>
          </ac:spMkLst>
        </pc:spChg>
        <pc:spChg chg="add del">
          <ac:chgData name="hassan MH" userId="84cd2103f36ef0dc" providerId="LiveId" clId="{AAE74A20-8704-4AB7-9C4B-AE3F22FEC13C}" dt="2020-06-13T17:00:54.572" v="2930"/>
          <ac:spMkLst>
            <pc:docMk/>
            <pc:sldMk cId="3893368810" sldId="278"/>
            <ac:spMk id="5" creationId="{735E1B99-3609-4CE7-8B91-B16CAB3DD6EB}"/>
          </ac:spMkLst>
        </pc:spChg>
        <pc:spChg chg="add del">
          <ac:chgData name="hassan MH" userId="84cd2103f36ef0dc" providerId="LiveId" clId="{AAE74A20-8704-4AB7-9C4B-AE3F22FEC13C}" dt="2020-06-13T17:00:58.510" v="2933"/>
          <ac:spMkLst>
            <pc:docMk/>
            <pc:sldMk cId="3893368810" sldId="278"/>
            <ac:spMk id="6" creationId="{56766773-E83F-44F7-8B68-7B1A1E8CCC41}"/>
          </ac:spMkLst>
        </pc:spChg>
        <pc:spChg chg="add del">
          <ac:chgData name="hassan MH" userId="84cd2103f36ef0dc" providerId="LiveId" clId="{AAE74A20-8704-4AB7-9C4B-AE3F22FEC13C}" dt="2020-06-13T17:01:24.137" v="2937"/>
          <ac:spMkLst>
            <pc:docMk/>
            <pc:sldMk cId="3893368810" sldId="278"/>
            <ac:spMk id="7" creationId="{C8A9D4A0-D4CA-4E32-B940-75DC6B3A452D}"/>
          </ac:spMkLst>
        </pc:spChg>
        <pc:spChg chg="add mod">
          <ac:chgData name="hassan MH" userId="84cd2103f36ef0dc" providerId="LiveId" clId="{AAE74A20-8704-4AB7-9C4B-AE3F22FEC13C}" dt="2020-06-13T17:17:56.875" v="3340" actId="114"/>
          <ac:spMkLst>
            <pc:docMk/>
            <pc:sldMk cId="3893368810" sldId="278"/>
            <ac:spMk id="8" creationId="{E82C14B5-31EE-4DEA-92CF-433615C23E51}"/>
          </ac:spMkLst>
        </pc:spChg>
        <pc:spChg chg="add mod">
          <ac:chgData name="hassan MH" userId="84cd2103f36ef0dc" providerId="LiveId" clId="{AAE74A20-8704-4AB7-9C4B-AE3F22FEC13C}" dt="2020-06-13T17:17:56.875" v="3340" actId="114"/>
          <ac:spMkLst>
            <pc:docMk/>
            <pc:sldMk cId="3893368810" sldId="278"/>
            <ac:spMk id="11" creationId="{0AE4D96F-4DFD-4770-819E-8D2A4C2C428D}"/>
          </ac:spMkLst>
        </pc:spChg>
        <pc:picChg chg="add mod">
          <ac:chgData name="hassan MH" userId="84cd2103f36ef0dc" providerId="LiveId" clId="{AAE74A20-8704-4AB7-9C4B-AE3F22FEC13C}" dt="2020-06-13T17:17:56.875" v="3340" actId="114"/>
          <ac:picMkLst>
            <pc:docMk/>
            <pc:sldMk cId="3893368810" sldId="278"/>
            <ac:picMk id="10" creationId="{2646E86F-54D6-4CAF-B49C-6692B98D275F}"/>
          </ac:picMkLst>
        </pc:picChg>
      </pc:sldChg>
      <pc:sldMasterChg chg="setBg modSldLayout">
        <pc:chgData name="hassan MH" userId="84cd2103f36ef0dc" providerId="LiveId" clId="{AAE74A20-8704-4AB7-9C4B-AE3F22FEC13C}" dt="2020-06-13T12:23:14.604" v="732"/>
        <pc:sldMasterMkLst>
          <pc:docMk/>
          <pc:sldMasterMk cId="660995887" sldId="2147483648"/>
        </pc:sldMasterMkLst>
        <pc:sldLayoutChg chg="setBg">
          <pc:chgData name="hassan MH" userId="84cd2103f36ef0dc" providerId="LiveId" clId="{AAE74A20-8704-4AB7-9C4B-AE3F22FEC13C}" dt="2020-06-13T12:23:14.604" v="732"/>
          <pc:sldLayoutMkLst>
            <pc:docMk/>
            <pc:sldMasterMk cId="660995887" sldId="2147483648"/>
            <pc:sldLayoutMk cId="393866904" sldId="2147483649"/>
          </pc:sldLayoutMkLst>
        </pc:sldLayoutChg>
        <pc:sldLayoutChg chg="setBg">
          <pc:chgData name="hassan MH" userId="84cd2103f36ef0dc" providerId="LiveId" clId="{AAE74A20-8704-4AB7-9C4B-AE3F22FEC13C}" dt="2020-06-13T12:23:14.604" v="732"/>
          <pc:sldLayoutMkLst>
            <pc:docMk/>
            <pc:sldMasterMk cId="660995887" sldId="2147483648"/>
            <pc:sldLayoutMk cId="2638956452" sldId="2147483650"/>
          </pc:sldLayoutMkLst>
        </pc:sldLayoutChg>
        <pc:sldLayoutChg chg="setBg">
          <pc:chgData name="hassan MH" userId="84cd2103f36ef0dc" providerId="LiveId" clId="{AAE74A20-8704-4AB7-9C4B-AE3F22FEC13C}" dt="2020-06-13T12:23:14.604" v="732"/>
          <pc:sldLayoutMkLst>
            <pc:docMk/>
            <pc:sldMasterMk cId="660995887" sldId="2147483648"/>
            <pc:sldLayoutMk cId="3308701177" sldId="2147483651"/>
          </pc:sldLayoutMkLst>
        </pc:sldLayoutChg>
        <pc:sldLayoutChg chg="setBg">
          <pc:chgData name="hassan MH" userId="84cd2103f36ef0dc" providerId="LiveId" clId="{AAE74A20-8704-4AB7-9C4B-AE3F22FEC13C}" dt="2020-06-13T12:23:14.604" v="732"/>
          <pc:sldLayoutMkLst>
            <pc:docMk/>
            <pc:sldMasterMk cId="660995887" sldId="2147483648"/>
            <pc:sldLayoutMk cId="170402580" sldId="2147483652"/>
          </pc:sldLayoutMkLst>
        </pc:sldLayoutChg>
        <pc:sldLayoutChg chg="setBg">
          <pc:chgData name="hassan MH" userId="84cd2103f36ef0dc" providerId="LiveId" clId="{AAE74A20-8704-4AB7-9C4B-AE3F22FEC13C}" dt="2020-06-13T12:23:14.604" v="732"/>
          <pc:sldLayoutMkLst>
            <pc:docMk/>
            <pc:sldMasterMk cId="660995887" sldId="2147483648"/>
            <pc:sldLayoutMk cId="530192974" sldId="2147483653"/>
          </pc:sldLayoutMkLst>
        </pc:sldLayoutChg>
        <pc:sldLayoutChg chg="setBg">
          <pc:chgData name="hassan MH" userId="84cd2103f36ef0dc" providerId="LiveId" clId="{AAE74A20-8704-4AB7-9C4B-AE3F22FEC13C}" dt="2020-06-13T12:23:14.604" v="732"/>
          <pc:sldLayoutMkLst>
            <pc:docMk/>
            <pc:sldMasterMk cId="660995887" sldId="2147483648"/>
            <pc:sldLayoutMk cId="2962859379" sldId="2147483654"/>
          </pc:sldLayoutMkLst>
        </pc:sldLayoutChg>
        <pc:sldLayoutChg chg="setBg">
          <pc:chgData name="hassan MH" userId="84cd2103f36ef0dc" providerId="LiveId" clId="{AAE74A20-8704-4AB7-9C4B-AE3F22FEC13C}" dt="2020-06-13T12:23:14.604" v="732"/>
          <pc:sldLayoutMkLst>
            <pc:docMk/>
            <pc:sldMasterMk cId="660995887" sldId="2147483648"/>
            <pc:sldLayoutMk cId="1733533248" sldId="2147483655"/>
          </pc:sldLayoutMkLst>
        </pc:sldLayoutChg>
        <pc:sldLayoutChg chg="setBg">
          <pc:chgData name="hassan MH" userId="84cd2103f36ef0dc" providerId="LiveId" clId="{AAE74A20-8704-4AB7-9C4B-AE3F22FEC13C}" dt="2020-06-13T12:23:14.604" v="732"/>
          <pc:sldLayoutMkLst>
            <pc:docMk/>
            <pc:sldMasterMk cId="660995887" sldId="2147483648"/>
            <pc:sldLayoutMk cId="364907098" sldId="2147483656"/>
          </pc:sldLayoutMkLst>
        </pc:sldLayoutChg>
        <pc:sldLayoutChg chg="setBg">
          <pc:chgData name="hassan MH" userId="84cd2103f36ef0dc" providerId="LiveId" clId="{AAE74A20-8704-4AB7-9C4B-AE3F22FEC13C}" dt="2020-06-13T12:23:14.604" v="732"/>
          <pc:sldLayoutMkLst>
            <pc:docMk/>
            <pc:sldMasterMk cId="660995887" sldId="2147483648"/>
            <pc:sldLayoutMk cId="3175167272" sldId="2147483657"/>
          </pc:sldLayoutMkLst>
        </pc:sldLayoutChg>
        <pc:sldLayoutChg chg="setBg">
          <pc:chgData name="hassan MH" userId="84cd2103f36ef0dc" providerId="LiveId" clId="{AAE74A20-8704-4AB7-9C4B-AE3F22FEC13C}" dt="2020-06-13T12:23:14.604" v="732"/>
          <pc:sldLayoutMkLst>
            <pc:docMk/>
            <pc:sldMasterMk cId="660995887" sldId="2147483648"/>
            <pc:sldLayoutMk cId="2223013221" sldId="2147483658"/>
          </pc:sldLayoutMkLst>
        </pc:sldLayoutChg>
        <pc:sldLayoutChg chg="setBg">
          <pc:chgData name="hassan MH" userId="84cd2103f36ef0dc" providerId="LiveId" clId="{AAE74A20-8704-4AB7-9C4B-AE3F22FEC13C}" dt="2020-06-13T12:23:14.604" v="732"/>
          <pc:sldLayoutMkLst>
            <pc:docMk/>
            <pc:sldMasterMk cId="660995887" sldId="2147483648"/>
            <pc:sldLayoutMk cId="2890626676" sldId="2147483659"/>
          </pc:sldLayoutMkLst>
        </pc:sldLayoutChg>
      </pc:sldMasterChg>
    </pc:docChg>
  </pc:docChgLst>
  <pc:docChgLst>
    <pc:chgData name="Hassan Moddather" userId="84cd2103f36ef0dc" providerId="LiveId" clId="{2C1DB2B6-25D3-42AE-A4EB-4E55613DAA78}"/>
    <pc:docChg chg="custSel modSld">
      <pc:chgData name="Hassan Moddather" userId="84cd2103f36ef0dc" providerId="LiveId" clId="{2C1DB2B6-25D3-42AE-A4EB-4E55613DAA78}" dt="2023-04-16T01:41:04.613" v="4" actId="12789"/>
      <pc:docMkLst>
        <pc:docMk/>
      </pc:docMkLst>
      <pc:sldChg chg="addSp delSp modSp mod">
        <pc:chgData name="Hassan Moddather" userId="84cd2103f36ef0dc" providerId="LiveId" clId="{2C1DB2B6-25D3-42AE-A4EB-4E55613DAA78}" dt="2023-04-16T01:41:04.613" v="4" actId="12789"/>
        <pc:sldMkLst>
          <pc:docMk/>
          <pc:sldMk cId="1719167534" sldId="468"/>
        </pc:sldMkLst>
        <pc:picChg chg="del">
          <ac:chgData name="Hassan Moddather" userId="84cd2103f36ef0dc" providerId="LiveId" clId="{2C1DB2B6-25D3-42AE-A4EB-4E55613DAA78}" dt="2023-04-16T01:40:50.451" v="0" actId="478"/>
          <ac:picMkLst>
            <pc:docMk/>
            <pc:sldMk cId="1719167534" sldId="468"/>
            <ac:picMk id="2" creationId="{3CD30172-052F-C9C5-A995-A209ACE2317F}"/>
          </ac:picMkLst>
        </pc:picChg>
        <pc:picChg chg="add mod">
          <ac:chgData name="Hassan Moddather" userId="84cd2103f36ef0dc" providerId="LiveId" clId="{2C1DB2B6-25D3-42AE-A4EB-4E55613DAA78}" dt="2023-04-16T01:41:04.613" v="4" actId="12789"/>
          <ac:picMkLst>
            <pc:docMk/>
            <pc:sldMk cId="1719167534" sldId="468"/>
            <ac:picMk id="4" creationId="{D3A12377-30D8-257F-3ECF-67FCDA72C9B7}"/>
          </ac:picMkLst>
        </pc:picChg>
      </pc:sldChg>
    </pc:docChg>
  </pc:docChgLst>
  <pc:docChgLst>
    <pc:chgData name="hassan MH" userId="84cd2103f36ef0dc" providerId="LiveId" clId="{5FF0AD6C-5277-44B4-BAFE-132DBCF8265D}"/>
    <pc:docChg chg="undo custSel addSld delSld modSld sldOrd">
      <pc:chgData name="hassan MH" userId="84cd2103f36ef0dc" providerId="LiveId" clId="{5FF0AD6C-5277-44B4-BAFE-132DBCF8265D}" dt="2020-06-17T18:28:51.145" v="755" actId="1076"/>
      <pc:docMkLst>
        <pc:docMk/>
      </pc:docMkLst>
      <pc:sldChg chg="del">
        <pc:chgData name="hassan MH" userId="84cd2103f36ef0dc" providerId="LiveId" clId="{5FF0AD6C-5277-44B4-BAFE-132DBCF8265D}" dt="2020-06-17T17:12:05.893" v="0" actId="47"/>
        <pc:sldMkLst>
          <pc:docMk/>
          <pc:sldMk cId="2408779425" sldId="256"/>
        </pc:sldMkLst>
      </pc:sldChg>
      <pc:sldChg chg="del">
        <pc:chgData name="hassan MH" userId="84cd2103f36ef0dc" providerId="LiveId" clId="{5FF0AD6C-5277-44B4-BAFE-132DBCF8265D}" dt="2020-06-17T17:12:05.893" v="0" actId="47"/>
        <pc:sldMkLst>
          <pc:docMk/>
          <pc:sldMk cId="520535237" sldId="257"/>
        </pc:sldMkLst>
      </pc:sldChg>
      <pc:sldChg chg="del">
        <pc:chgData name="hassan MH" userId="84cd2103f36ef0dc" providerId="LiveId" clId="{5FF0AD6C-5277-44B4-BAFE-132DBCF8265D}" dt="2020-06-17T17:12:05.893" v="0" actId="47"/>
        <pc:sldMkLst>
          <pc:docMk/>
          <pc:sldMk cId="2225752103" sldId="258"/>
        </pc:sldMkLst>
      </pc:sldChg>
      <pc:sldChg chg="del">
        <pc:chgData name="hassan MH" userId="84cd2103f36ef0dc" providerId="LiveId" clId="{5FF0AD6C-5277-44B4-BAFE-132DBCF8265D}" dt="2020-06-17T17:12:05.893" v="0" actId="47"/>
        <pc:sldMkLst>
          <pc:docMk/>
          <pc:sldMk cId="3215910232" sldId="259"/>
        </pc:sldMkLst>
      </pc:sldChg>
      <pc:sldChg chg="del">
        <pc:chgData name="hassan MH" userId="84cd2103f36ef0dc" providerId="LiveId" clId="{5FF0AD6C-5277-44B4-BAFE-132DBCF8265D}" dt="2020-06-17T17:12:05.893" v="0" actId="47"/>
        <pc:sldMkLst>
          <pc:docMk/>
          <pc:sldMk cId="1120218848" sldId="260"/>
        </pc:sldMkLst>
      </pc:sldChg>
      <pc:sldChg chg="add del">
        <pc:chgData name="hassan MH" userId="84cd2103f36ef0dc" providerId="LiveId" clId="{5FF0AD6C-5277-44B4-BAFE-132DBCF8265D}" dt="2020-06-17T17:16:45.958" v="25"/>
        <pc:sldMkLst>
          <pc:docMk/>
          <pc:sldMk cId="1468937588" sldId="260"/>
        </pc:sldMkLst>
      </pc:sldChg>
      <pc:sldChg chg="del">
        <pc:chgData name="hassan MH" userId="84cd2103f36ef0dc" providerId="LiveId" clId="{5FF0AD6C-5277-44B4-BAFE-132DBCF8265D}" dt="2020-06-17T17:12:05.893" v="0" actId="47"/>
        <pc:sldMkLst>
          <pc:docMk/>
          <pc:sldMk cId="1567284502" sldId="261"/>
        </pc:sldMkLst>
      </pc:sldChg>
      <pc:sldChg chg="del">
        <pc:chgData name="hassan MH" userId="84cd2103f36ef0dc" providerId="LiveId" clId="{5FF0AD6C-5277-44B4-BAFE-132DBCF8265D}" dt="2020-06-17T17:12:05.893" v="0" actId="47"/>
        <pc:sldMkLst>
          <pc:docMk/>
          <pc:sldMk cId="1164171373" sldId="262"/>
        </pc:sldMkLst>
      </pc:sldChg>
      <pc:sldChg chg="del">
        <pc:chgData name="hassan MH" userId="84cd2103f36ef0dc" providerId="LiveId" clId="{5FF0AD6C-5277-44B4-BAFE-132DBCF8265D}" dt="2020-06-17T17:12:05.893" v="0" actId="47"/>
        <pc:sldMkLst>
          <pc:docMk/>
          <pc:sldMk cId="4287346009" sldId="263"/>
        </pc:sldMkLst>
      </pc:sldChg>
      <pc:sldChg chg="del">
        <pc:chgData name="hassan MH" userId="84cd2103f36ef0dc" providerId="LiveId" clId="{5FF0AD6C-5277-44B4-BAFE-132DBCF8265D}" dt="2020-06-17T17:12:05.893" v="0" actId="47"/>
        <pc:sldMkLst>
          <pc:docMk/>
          <pc:sldMk cId="2295990956" sldId="264"/>
        </pc:sldMkLst>
      </pc:sldChg>
      <pc:sldChg chg="del">
        <pc:chgData name="hassan MH" userId="84cd2103f36ef0dc" providerId="LiveId" clId="{5FF0AD6C-5277-44B4-BAFE-132DBCF8265D}" dt="2020-06-17T17:12:05.893" v="0" actId="47"/>
        <pc:sldMkLst>
          <pc:docMk/>
          <pc:sldMk cId="649730420" sldId="265"/>
        </pc:sldMkLst>
      </pc:sldChg>
      <pc:sldChg chg="del">
        <pc:chgData name="hassan MH" userId="84cd2103f36ef0dc" providerId="LiveId" clId="{5FF0AD6C-5277-44B4-BAFE-132DBCF8265D}" dt="2020-06-17T17:12:05.893" v="0" actId="47"/>
        <pc:sldMkLst>
          <pc:docMk/>
          <pc:sldMk cId="1581022384" sldId="266"/>
        </pc:sldMkLst>
      </pc:sldChg>
      <pc:sldChg chg="del">
        <pc:chgData name="hassan MH" userId="84cd2103f36ef0dc" providerId="LiveId" clId="{5FF0AD6C-5277-44B4-BAFE-132DBCF8265D}" dt="2020-06-17T17:12:05.893" v="0" actId="47"/>
        <pc:sldMkLst>
          <pc:docMk/>
          <pc:sldMk cId="3852549028" sldId="267"/>
        </pc:sldMkLst>
      </pc:sldChg>
      <pc:sldChg chg="del">
        <pc:chgData name="hassan MH" userId="84cd2103f36ef0dc" providerId="LiveId" clId="{5FF0AD6C-5277-44B4-BAFE-132DBCF8265D}" dt="2020-06-17T17:12:05.893" v="0" actId="47"/>
        <pc:sldMkLst>
          <pc:docMk/>
          <pc:sldMk cId="3618997943" sldId="268"/>
        </pc:sldMkLst>
      </pc:sldChg>
      <pc:sldChg chg="del">
        <pc:chgData name="hassan MH" userId="84cd2103f36ef0dc" providerId="LiveId" clId="{5FF0AD6C-5277-44B4-BAFE-132DBCF8265D}" dt="2020-06-17T17:12:05.893" v="0" actId="47"/>
        <pc:sldMkLst>
          <pc:docMk/>
          <pc:sldMk cId="1106897601" sldId="269"/>
        </pc:sldMkLst>
      </pc:sldChg>
      <pc:sldChg chg="del">
        <pc:chgData name="hassan MH" userId="84cd2103f36ef0dc" providerId="LiveId" clId="{5FF0AD6C-5277-44B4-BAFE-132DBCF8265D}" dt="2020-06-17T17:12:05.893" v="0" actId="47"/>
        <pc:sldMkLst>
          <pc:docMk/>
          <pc:sldMk cId="3204851342" sldId="270"/>
        </pc:sldMkLst>
      </pc:sldChg>
      <pc:sldChg chg="del">
        <pc:chgData name="hassan MH" userId="84cd2103f36ef0dc" providerId="LiveId" clId="{5FF0AD6C-5277-44B4-BAFE-132DBCF8265D}" dt="2020-06-17T17:12:05.893" v="0" actId="47"/>
        <pc:sldMkLst>
          <pc:docMk/>
          <pc:sldMk cId="3268722949" sldId="271"/>
        </pc:sldMkLst>
      </pc:sldChg>
      <pc:sldChg chg="del">
        <pc:chgData name="hassan MH" userId="84cd2103f36ef0dc" providerId="LiveId" clId="{5FF0AD6C-5277-44B4-BAFE-132DBCF8265D}" dt="2020-06-17T17:12:05.893" v="0" actId="47"/>
        <pc:sldMkLst>
          <pc:docMk/>
          <pc:sldMk cId="688944227" sldId="272"/>
        </pc:sldMkLst>
      </pc:sldChg>
      <pc:sldChg chg="del">
        <pc:chgData name="hassan MH" userId="84cd2103f36ef0dc" providerId="LiveId" clId="{5FF0AD6C-5277-44B4-BAFE-132DBCF8265D}" dt="2020-06-17T17:12:05.893" v="0" actId="47"/>
        <pc:sldMkLst>
          <pc:docMk/>
          <pc:sldMk cId="4071462264" sldId="273"/>
        </pc:sldMkLst>
      </pc:sldChg>
      <pc:sldChg chg="del">
        <pc:chgData name="hassan MH" userId="84cd2103f36ef0dc" providerId="LiveId" clId="{5FF0AD6C-5277-44B4-BAFE-132DBCF8265D}" dt="2020-06-17T17:12:05.893" v="0" actId="47"/>
        <pc:sldMkLst>
          <pc:docMk/>
          <pc:sldMk cId="3275943678" sldId="274"/>
        </pc:sldMkLst>
      </pc:sldChg>
      <pc:sldChg chg="del">
        <pc:chgData name="hassan MH" userId="84cd2103f36ef0dc" providerId="LiveId" clId="{5FF0AD6C-5277-44B4-BAFE-132DBCF8265D}" dt="2020-06-17T17:12:05.893" v="0" actId="47"/>
        <pc:sldMkLst>
          <pc:docMk/>
          <pc:sldMk cId="1603974340" sldId="275"/>
        </pc:sldMkLst>
      </pc:sldChg>
      <pc:sldChg chg="del">
        <pc:chgData name="hassan MH" userId="84cd2103f36ef0dc" providerId="LiveId" clId="{5FF0AD6C-5277-44B4-BAFE-132DBCF8265D}" dt="2020-06-17T17:12:05.893" v="0" actId="47"/>
        <pc:sldMkLst>
          <pc:docMk/>
          <pc:sldMk cId="4226076853" sldId="276"/>
        </pc:sldMkLst>
      </pc:sldChg>
      <pc:sldChg chg="del">
        <pc:chgData name="hassan MH" userId="84cd2103f36ef0dc" providerId="LiveId" clId="{5FF0AD6C-5277-44B4-BAFE-132DBCF8265D}" dt="2020-06-17T17:12:05.893" v="0" actId="47"/>
        <pc:sldMkLst>
          <pc:docMk/>
          <pc:sldMk cId="2164532066" sldId="277"/>
        </pc:sldMkLst>
      </pc:sldChg>
      <pc:sldChg chg="addSp delSp modSp add del mod setBg">
        <pc:chgData name="hassan MH" userId="84cd2103f36ef0dc" providerId="LiveId" clId="{5FF0AD6C-5277-44B4-BAFE-132DBCF8265D}" dt="2020-06-17T18:28:51.145" v="755" actId="1076"/>
        <pc:sldMkLst>
          <pc:docMk/>
          <pc:sldMk cId="3893368810" sldId="278"/>
        </pc:sldMkLst>
        <pc:spChg chg="mod">
          <ac:chgData name="hassan MH" userId="84cd2103f36ef0dc" providerId="LiveId" clId="{5FF0AD6C-5277-44B4-BAFE-132DBCF8265D}" dt="2020-06-17T18:25:59.331" v="732" actId="1076"/>
          <ac:spMkLst>
            <pc:docMk/>
            <pc:sldMk cId="3893368810" sldId="278"/>
            <ac:spMk id="2" creationId="{C95C9824-4014-4BFE-95A7-EB0898C1E3BE}"/>
          </ac:spMkLst>
        </pc:spChg>
        <pc:spChg chg="mod">
          <ac:chgData name="hassan MH" userId="84cd2103f36ef0dc" providerId="LiveId" clId="{5FF0AD6C-5277-44B4-BAFE-132DBCF8265D}" dt="2020-06-17T18:27:58.321" v="751" actId="6549"/>
          <ac:spMkLst>
            <pc:docMk/>
            <pc:sldMk cId="3893368810" sldId="278"/>
            <ac:spMk id="3" creationId="{8197C538-F605-4470-B8E7-E81A57470B0C}"/>
          </ac:spMkLst>
        </pc:spChg>
        <pc:spChg chg="mod">
          <ac:chgData name="hassan MH" userId="84cd2103f36ef0dc" providerId="LiveId" clId="{5FF0AD6C-5277-44B4-BAFE-132DBCF8265D}" dt="2020-06-17T18:26:15.006" v="736" actId="404"/>
          <ac:spMkLst>
            <pc:docMk/>
            <pc:sldMk cId="3893368810" sldId="278"/>
            <ac:spMk id="4" creationId="{25DB781E-8C19-4CEB-A828-95DF9DA4185D}"/>
          </ac:spMkLst>
        </pc:spChg>
        <pc:spChg chg="del">
          <ac:chgData name="hassan MH" userId="84cd2103f36ef0dc" providerId="LiveId" clId="{5FF0AD6C-5277-44B4-BAFE-132DBCF8265D}" dt="2020-06-17T18:23:45.936" v="674" actId="478"/>
          <ac:spMkLst>
            <pc:docMk/>
            <pc:sldMk cId="3893368810" sldId="278"/>
            <ac:spMk id="8" creationId="{E82C14B5-31EE-4DEA-92CF-433615C23E51}"/>
          </ac:spMkLst>
        </pc:spChg>
        <pc:spChg chg="mod">
          <ac:chgData name="hassan MH" userId="84cd2103f36ef0dc" providerId="LiveId" clId="{5FF0AD6C-5277-44B4-BAFE-132DBCF8265D}" dt="2020-06-17T18:28:48.993" v="754" actId="1076"/>
          <ac:spMkLst>
            <pc:docMk/>
            <pc:sldMk cId="3893368810" sldId="278"/>
            <ac:spMk id="11" creationId="{0AE4D96F-4DFD-4770-819E-8D2A4C2C428D}"/>
          </ac:spMkLst>
        </pc:spChg>
        <pc:grpChg chg="add mod">
          <ac:chgData name="hassan MH" userId="84cd2103f36ef0dc" providerId="LiveId" clId="{5FF0AD6C-5277-44B4-BAFE-132DBCF8265D}" dt="2020-06-17T18:28:51.145" v="755" actId="1076"/>
          <ac:grpSpMkLst>
            <pc:docMk/>
            <pc:sldMk cId="3893368810" sldId="278"/>
            <ac:grpSpMk id="5" creationId="{7D1E374F-A0D1-47AB-BF7A-3BB483A0FCB3}"/>
          </ac:grpSpMkLst>
        </pc:grpChg>
        <pc:picChg chg="add del mod">
          <ac:chgData name="hassan MH" userId="84cd2103f36ef0dc" providerId="LiveId" clId="{5FF0AD6C-5277-44B4-BAFE-132DBCF8265D}" dt="2020-06-17T17:15:15.418" v="20" actId="478"/>
          <ac:picMkLst>
            <pc:docMk/>
            <pc:sldMk cId="3893368810" sldId="278"/>
            <ac:picMk id="9" creationId="{731315E9-9204-4B5C-8F2B-CC09D3F581E9}"/>
          </ac:picMkLst>
        </pc:picChg>
        <pc:picChg chg="mod">
          <ac:chgData name="hassan MH" userId="84cd2103f36ef0dc" providerId="LiveId" clId="{5FF0AD6C-5277-44B4-BAFE-132DBCF8265D}" dt="2020-06-17T18:28:48.993" v="754" actId="1076"/>
          <ac:picMkLst>
            <pc:docMk/>
            <pc:sldMk cId="3893368810" sldId="278"/>
            <ac:picMk id="10" creationId="{2646E86F-54D6-4CAF-B49C-6692B98D275F}"/>
          </ac:picMkLst>
        </pc:picChg>
      </pc:sldChg>
      <pc:sldChg chg="addSp delSp modSp new mod ord setBg">
        <pc:chgData name="hassan MH" userId="84cd2103f36ef0dc" providerId="LiveId" clId="{5FF0AD6C-5277-44B4-BAFE-132DBCF8265D}" dt="2020-06-17T18:28:26.993" v="753" actId="207"/>
        <pc:sldMkLst>
          <pc:docMk/>
          <pc:sldMk cId="519035439" sldId="279"/>
        </pc:sldMkLst>
        <pc:spChg chg="del">
          <ac:chgData name="hassan MH" userId="84cd2103f36ef0dc" providerId="LiveId" clId="{5FF0AD6C-5277-44B4-BAFE-132DBCF8265D}" dt="2020-06-17T17:12:10.009" v="4" actId="478"/>
          <ac:spMkLst>
            <pc:docMk/>
            <pc:sldMk cId="519035439" sldId="279"/>
            <ac:spMk id="2" creationId="{6EEB00D2-8B58-4E3E-9B8D-508C5743EF5C}"/>
          </ac:spMkLst>
        </pc:spChg>
        <pc:spChg chg="del">
          <ac:chgData name="hassan MH" userId="84cd2103f36ef0dc" providerId="LiveId" clId="{5FF0AD6C-5277-44B4-BAFE-132DBCF8265D}" dt="2020-06-17T17:12:10.009" v="4" actId="478"/>
          <ac:spMkLst>
            <pc:docMk/>
            <pc:sldMk cId="519035439" sldId="279"/>
            <ac:spMk id="3" creationId="{2DDF2F18-C325-414B-8F42-345C1616CFC8}"/>
          </ac:spMkLst>
        </pc:spChg>
        <pc:spChg chg="mod">
          <ac:chgData name="hassan MH" userId="84cd2103f36ef0dc" providerId="LiveId" clId="{5FF0AD6C-5277-44B4-BAFE-132DBCF8265D}" dt="2020-06-17T17:22:51.365" v="33"/>
          <ac:spMkLst>
            <pc:docMk/>
            <pc:sldMk cId="519035439" sldId="279"/>
            <ac:spMk id="9" creationId="{B2E0613C-375F-4F80-AE4B-CB06D9F3504A}"/>
          </ac:spMkLst>
        </pc:spChg>
        <pc:spChg chg="mod">
          <ac:chgData name="hassan MH" userId="84cd2103f36ef0dc" providerId="LiveId" clId="{5FF0AD6C-5277-44B4-BAFE-132DBCF8265D}" dt="2020-06-17T17:22:51.365" v="33"/>
          <ac:spMkLst>
            <pc:docMk/>
            <pc:sldMk cId="519035439" sldId="279"/>
            <ac:spMk id="10" creationId="{1606952A-8512-4057-9664-190785B937B5}"/>
          </ac:spMkLst>
        </pc:spChg>
        <pc:spChg chg="mod">
          <ac:chgData name="hassan MH" userId="84cd2103f36ef0dc" providerId="LiveId" clId="{5FF0AD6C-5277-44B4-BAFE-132DBCF8265D}" dt="2020-06-17T17:22:51.365" v="33"/>
          <ac:spMkLst>
            <pc:docMk/>
            <pc:sldMk cId="519035439" sldId="279"/>
            <ac:spMk id="12" creationId="{0407917E-C570-4D80-B8F4-F729DD6BBD8F}"/>
          </ac:spMkLst>
        </pc:spChg>
        <pc:spChg chg="mod">
          <ac:chgData name="hassan MH" userId="84cd2103f36ef0dc" providerId="LiveId" clId="{5FF0AD6C-5277-44B4-BAFE-132DBCF8265D}" dt="2020-06-17T17:22:51.365" v="33"/>
          <ac:spMkLst>
            <pc:docMk/>
            <pc:sldMk cId="519035439" sldId="279"/>
            <ac:spMk id="13" creationId="{1C52813B-FB41-4CAA-BF49-980ABCCA0DF1}"/>
          </ac:spMkLst>
        </pc:spChg>
        <pc:spChg chg="mod">
          <ac:chgData name="hassan MH" userId="84cd2103f36ef0dc" providerId="LiveId" clId="{5FF0AD6C-5277-44B4-BAFE-132DBCF8265D}" dt="2020-06-17T17:22:51.365" v="33"/>
          <ac:spMkLst>
            <pc:docMk/>
            <pc:sldMk cId="519035439" sldId="279"/>
            <ac:spMk id="15" creationId="{47FC77A9-E654-4A0F-A684-BE04523D247F}"/>
          </ac:spMkLst>
        </pc:spChg>
        <pc:spChg chg="mod">
          <ac:chgData name="hassan MH" userId="84cd2103f36ef0dc" providerId="LiveId" clId="{5FF0AD6C-5277-44B4-BAFE-132DBCF8265D}" dt="2020-06-17T17:22:51.365" v="33"/>
          <ac:spMkLst>
            <pc:docMk/>
            <pc:sldMk cId="519035439" sldId="279"/>
            <ac:spMk id="16" creationId="{19E6936D-5F00-4CBE-A8BE-63F3BC223D20}"/>
          </ac:spMkLst>
        </pc:spChg>
        <pc:spChg chg="add del mod">
          <ac:chgData name="hassan MH" userId="84cd2103f36ef0dc" providerId="LiveId" clId="{5FF0AD6C-5277-44B4-BAFE-132DBCF8265D}" dt="2020-06-17T17:23:05.640" v="36"/>
          <ac:spMkLst>
            <pc:docMk/>
            <pc:sldMk cId="519035439" sldId="279"/>
            <ac:spMk id="17" creationId="{BCC4465F-B862-4515-8A33-D5563B5D34A5}"/>
          </ac:spMkLst>
        </pc:spChg>
        <pc:spChg chg="add del mod">
          <ac:chgData name="hassan MH" userId="84cd2103f36ef0dc" providerId="LiveId" clId="{5FF0AD6C-5277-44B4-BAFE-132DBCF8265D}" dt="2020-06-17T17:23:05.640" v="36"/>
          <ac:spMkLst>
            <pc:docMk/>
            <pc:sldMk cId="519035439" sldId="279"/>
            <ac:spMk id="18" creationId="{41F2248F-A4E8-4B50-9BF8-2069D8408C8A}"/>
          </ac:spMkLst>
        </pc:spChg>
        <pc:spChg chg="add del mod">
          <ac:chgData name="hassan MH" userId="84cd2103f36ef0dc" providerId="LiveId" clId="{5FF0AD6C-5277-44B4-BAFE-132DBCF8265D}" dt="2020-06-17T17:23:05.640" v="36"/>
          <ac:spMkLst>
            <pc:docMk/>
            <pc:sldMk cId="519035439" sldId="279"/>
            <ac:spMk id="19" creationId="{1AA00064-88CB-4045-AA1D-496FA424E390}"/>
          </ac:spMkLst>
        </pc:spChg>
        <pc:spChg chg="add del mod">
          <ac:chgData name="hassan MH" userId="84cd2103f36ef0dc" providerId="LiveId" clId="{5FF0AD6C-5277-44B4-BAFE-132DBCF8265D}" dt="2020-06-17T17:23:05.640" v="36"/>
          <ac:spMkLst>
            <pc:docMk/>
            <pc:sldMk cId="519035439" sldId="279"/>
            <ac:spMk id="20" creationId="{7A0E8BC1-979A-4F35-93EA-9ADFF766AB0C}"/>
          </ac:spMkLst>
        </pc:spChg>
        <pc:spChg chg="add del mod">
          <ac:chgData name="hassan MH" userId="84cd2103f36ef0dc" providerId="LiveId" clId="{5FF0AD6C-5277-44B4-BAFE-132DBCF8265D}" dt="2020-06-17T17:23:05.640" v="36"/>
          <ac:spMkLst>
            <pc:docMk/>
            <pc:sldMk cId="519035439" sldId="279"/>
            <ac:spMk id="21" creationId="{7A229067-0ACC-48B6-99C3-59004D989C05}"/>
          </ac:spMkLst>
        </pc:spChg>
        <pc:spChg chg="add del mod">
          <ac:chgData name="hassan MH" userId="84cd2103f36ef0dc" providerId="LiveId" clId="{5FF0AD6C-5277-44B4-BAFE-132DBCF8265D}" dt="2020-06-17T17:23:05.640" v="36"/>
          <ac:spMkLst>
            <pc:docMk/>
            <pc:sldMk cId="519035439" sldId="279"/>
            <ac:spMk id="22" creationId="{E096F165-4282-4DCC-824F-C94202908493}"/>
          </ac:spMkLst>
        </pc:spChg>
        <pc:spChg chg="mod">
          <ac:chgData name="hassan MH" userId="84cd2103f36ef0dc" providerId="LiveId" clId="{5FF0AD6C-5277-44B4-BAFE-132DBCF8265D}" dt="2020-06-17T17:22:51.365" v="33"/>
          <ac:spMkLst>
            <pc:docMk/>
            <pc:sldMk cId="519035439" sldId="279"/>
            <ac:spMk id="24" creationId="{DDB0418A-90D4-4873-9391-6E450B2FE175}"/>
          </ac:spMkLst>
        </pc:spChg>
        <pc:spChg chg="mod">
          <ac:chgData name="hassan MH" userId="84cd2103f36ef0dc" providerId="LiveId" clId="{5FF0AD6C-5277-44B4-BAFE-132DBCF8265D}" dt="2020-06-17T17:22:51.365" v="33"/>
          <ac:spMkLst>
            <pc:docMk/>
            <pc:sldMk cId="519035439" sldId="279"/>
            <ac:spMk id="25" creationId="{708EE620-146A-40F7-BBC7-EFB8AE517752}"/>
          </ac:spMkLst>
        </pc:spChg>
        <pc:spChg chg="add del mod">
          <ac:chgData name="hassan MH" userId="84cd2103f36ef0dc" providerId="LiveId" clId="{5FF0AD6C-5277-44B4-BAFE-132DBCF8265D}" dt="2020-06-17T17:23:05.640" v="36"/>
          <ac:spMkLst>
            <pc:docMk/>
            <pc:sldMk cId="519035439" sldId="279"/>
            <ac:spMk id="26" creationId="{E5256605-EDD1-4752-8127-86FC5BCA2B6D}"/>
          </ac:spMkLst>
        </pc:spChg>
        <pc:spChg chg="add del mod">
          <ac:chgData name="hassan MH" userId="84cd2103f36ef0dc" providerId="LiveId" clId="{5FF0AD6C-5277-44B4-BAFE-132DBCF8265D}" dt="2020-06-17T17:23:05.640" v="36"/>
          <ac:spMkLst>
            <pc:docMk/>
            <pc:sldMk cId="519035439" sldId="279"/>
            <ac:spMk id="27" creationId="{3F2DD095-0AD6-4F84-9B9F-C6CFDEA601F4}"/>
          </ac:spMkLst>
        </pc:spChg>
        <pc:spChg chg="add del mod">
          <ac:chgData name="hassan MH" userId="84cd2103f36ef0dc" providerId="LiveId" clId="{5FF0AD6C-5277-44B4-BAFE-132DBCF8265D}" dt="2020-06-17T17:23:05.640" v="36"/>
          <ac:spMkLst>
            <pc:docMk/>
            <pc:sldMk cId="519035439" sldId="279"/>
            <ac:spMk id="28" creationId="{3A9330EF-E675-409D-906A-AE7B807F983C}"/>
          </ac:spMkLst>
        </pc:spChg>
        <pc:spChg chg="add del mod">
          <ac:chgData name="hassan MH" userId="84cd2103f36ef0dc" providerId="LiveId" clId="{5FF0AD6C-5277-44B4-BAFE-132DBCF8265D}" dt="2020-06-17T17:23:05.640" v="36"/>
          <ac:spMkLst>
            <pc:docMk/>
            <pc:sldMk cId="519035439" sldId="279"/>
            <ac:spMk id="29" creationId="{A4BBA2A1-247F-439D-9AF3-EF6D5009F615}"/>
          </ac:spMkLst>
        </pc:spChg>
        <pc:spChg chg="add del mod">
          <ac:chgData name="hassan MH" userId="84cd2103f36ef0dc" providerId="LiveId" clId="{5FF0AD6C-5277-44B4-BAFE-132DBCF8265D}" dt="2020-06-17T17:23:05.640" v="36"/>
          <ac:spMkLst>
            <pc:docMk/>
            <pc:sldMk cId="519035439" sldId="279"/>
            <ac:spMk id="30" creationId="{0DBC54EB-B627-446D-AE13-5C4EE4F09E00}"/>
          </ac:spMkLst>
        </pc:spChg>
        <pc:spChg chg="add del mod">
          <ac:chgData name="hassan MH" userId="84cd2103f36ef0dc" providerId="LiveId" clId="{5FF0AD6C-5277-44B4-BAFE-132DBCF8265D}" dt="2020-06-17T17:23:05.640" v="36"/>
          <ac:spMkLst>
            <pc:docMk/>
            <pc:sldMk cId="519035439" sldId="279"/>
            <ac:spMk id="31" creationId="{CAF756DA-7DCF-41FB-886C-D2CD3800D464}"/>
          </ac:spMkLst>
        </pc:spChg>
        <pc:spChg chg="add del mod">
          <ac:chgData name="hassan MH" userId="84cd2103f36ef0dc" providerId="LiveId" clId="{5FF0AD6C-5277-44B4-BAFE-132DBCF8265D}" dt="2020-06-17T17:23:05.640" v="36"/>
          <ac:spMkLst>
            <pc:docMk/>
            <pc:sldMk cId="519035439" sldId="279"/>
            <ac:spMk id="32" creationId="{CC46BC06-BFEE-45DF-9638-6F1A0F54F6FA}"/>
          </ac:spMkLst>
        </pc:spChg>
        <pc:spChg chg="add del mod">
          <ac:chgData name="hassan MH" userId="84cd2103f36ef0dc" providerId="LiveId" clId="{5FF0AD6C-5277-44B4-BAFE-132DBCF8265D}" dt="2020-06-17T17:23:05.640" v="36"/>
          <ac:spMkLst>
            <pc:docMk/>
            <pc:sldMk cId="519035439" sldId="279"/>
            <ac:spMk id="33" creationId="{621EBA5C-074C-4AA0-B263-63839566E505}"/>
          </ac:spMkLst>
        </pc:spChg>
        <pc:spChg chg="add del mod">
          <ac:chgData name="hassan MH" userId="84cd2103f36ef0dc" providerId="LiveId" clId="{5FF0AD6C-5277-44B4-BAFE-132DBCF8265D}" dt="2020-06-17T17:23:05.640" v="36"/>
          <ac:spMkLst>
            <pc:docMk/>
            <pc:sldMk cId="519035439" sldId="279"/>
            <ac:spMk id="34" creationId="{EC68897B-726D-443A-B454-E79A3F2B1A8C}"/>
          </ac:spMkLst>
        </pc:spChg>
        <pc:spChg chg="add del mod">
          <ac:chgData name="hassan MH" userId="84cd2103f36ef0dc" providerId="LiveId" clId="{5FF0AD6C-5277-44B4-BAFE-132DBCF8265D}" dt="2020-06-17T17:23:05.640" v="36"/>
          <ac:spMkLst>
            <pc:docMk/>
            <pc:sldMk cId="519035439" sldId="279"/>
            <ac:spMk id="35" creationId="{FE164107-9FEA-42F7-8864-78E9E2932876}"/>
          </ac:spMkLst>
        </pc:spChg>
        <pc:spChg chg="add del mod">
          <ac:chgData name="hassan MH" userId="84cd2103f36ef0dc" providerId="LiveId" clId="{5FF0AD6C-5277-44B4-BAFE-132DBCF8265D}" dt="2020-06-17T17:23:05.640" v="36"/>
          <ac:spMkLst>
            <pc:docMk/>
            <pc:sldMk cId="519035439" sldId="279"/>
            <ac:spMk id="36" creationId="{D56DF3CA-F71C-415E-A46C-50D944AC892A}"/>
          </ac:spMkLst>
        </pc:spChg>
        <pc:spChg chg="add del mod">
          <ac:chgData name="hassan MH" userId="84cd2103f36ef0dc" providerId="LiveId" clId="{5FF0AD6C-5277-44B4-BAFE-132DBCF8265D}" dt="2020-06-17T17:23:05.640" v="36"/>
          <ac:spMkLst>
            <pc:docMk/>
            <pc:sldMk cId="519035439" sldId="279"/>
            <ac:spMk id="37" creationId="{0FDA31FE-9723-44D4-B7E7-47D947F60778}"/>
          </ac:spMkLst>
        </pc:spChg>
        <pc:spChg chg="add del mod">
          <ac:chgData name="hassan MH" userId="84cd2103f36ef0dc" providerId="LiveId" clId="{5FF0AD6C-5277-44B4-BAFE-132DBCF8265D}" dt="2020-06-17T17:23:05.640" v="36"/>
          <ac:spMkLst>
            <pc:docMk/>
            <pc:sldMk cId="519035439" sldId="279"/>
            <ac:spMk id="38" creationId="{16EA2527-6346-442F-9FCC-8A23F4B493BF}"/>
          </ac:spMkLst>
        </pc:spChg>
        <pc:spChg chg="add del mod">
          <ac:chgData name="hassan MH" userId="84cd2103f36ef0dc" providerId="LiveId" clId="{5FF0AD6C-5277-44B4-BAFE-132DBCF8265D}" dt="2020-06-17T17:23:05.640" v="36"/>
          <ac:spMkLst>
            <pc:docMk/>
            <pc:sldMk cId="519035439" sldId="279"/>
            <ac:spMk id="39" creationId="{AA100405-33B2-4313-94E2-3D8BC91BAD4B}"/>
          </ac:spMkLst>
        </pc:spChg>
        <pc:spChg chg="add del mod">
          <ac:chgData name="hassan MH" userId="84cd2103f36ef0dc" providerId="LiveId" clId="{5FF0AD6C-5277-44B4-BAFE-132DBCF8265D}" dt="2020-06-17T17:23:05.640" v="36"/>
          <ac:spMkLst>
            <pc:docMk/>
            <pc:sldMk cId="519035439" sldId="279"/>
            <ac:spMk id="40" creationId="{8493CF42-FC78-4839-BD0F-0AB6A3128FBE}"/>
          </ac:spMkLst>
        </pc:spChg>
        <pc:spChg chg="add del mod">
          <ac:chgData name="hassan MH" userId="84cd2103f36ef0dc" providerId="LiveId" clId="{5FF0AD6C-5277-44B4-BAFE-132DBCF8265D}" dt="2020-06-17T17:23:05.640" v="36"/>
          <ac:spMkLst>
            <pc:docMk/>
            <pc:sldMk cId="519035439" sldId="279"/>
            <ac:spMk id="41" creationId="{5A0F0B77-3AD8-4BE7-8BAE-7C5AF7DF8EDA}"/>
          </ac:spMkLst>
        </pc:spChg>
        <pc:spChg chg="add del mod">
          <ac:chgData name="hassan MH" userId="84cd2103f36ef0dc" providerId="LiveId" clId="{5FF0AD6C-5277-44B4-BAFE-132DBCF8265D}" dt="2020-06-17T17:23:05.640" v="36"/>
          <ac:spMkLst>
            <pc:docMk/>
            <pc:sldMk cId="519035439" sldId="279"/>
            <ac:spMk id="42" creationId="{CFFB365C-2012-455E-8658-9913ECA09619}"/>
          </ac:spMkLst>
        </pc:spChg>
        <pc:spChg chg="add del mod">
          <ac:chgData name="hassan MH" userId="84cd2103f36ef0dc" providerId="LiveId" clId="{5FF0AD6C-5277-44B4-BAFE-132DBCF8265D}" dt="2020-06-17T17:23:05.640" v="36"/>
          <ac:spMkLst>
            <pc:docMk/>
            <pc:sldMk cId="519035439" sldId="279"/>
            <ac:spMk id="43" creationId="{900387E0-F266-49E2-80E8-A5D21846D074}"/>
          </ac:spMkLst>
        </pc:spChg>
        <pc:spChg chg="add del mod">
          <ac:chgData name="hassan MH" userId="84cd2103f36ef0dc" providerId="LiveId" clId="{5FF0AD6C-5277-44B4-BAFE-132DBCF8265D}" dt="2020-06-17T17:23:05.640" v="36"/>
          <ac:spMkLst>
            <pc:docMk/>
            <pc:sldMk cId="519035439" sldId="279"/>
            <ac:spMk id="44" creationId="{2ABCF1D2-6A44-4D66-B178-89FC1A29F5F2}"/>
          </ac:spMkLst>
        </pc:spChg>
        <pc:spChg chg="add del mod">
          <ac:chgData name="hassan MH" userId="84cd2103f36ef0dc" providerId="LiveId" clId="{5FF0AD6C-5277-44B4-BAFE-132DBCF8265D}" dt="2020-06-17T17:23:05.640" v="36"/>
          <ac:spMkLst>
            <pc:docMk/>
            <pc:sldMk cId="519035439" sldId="279"/>
            <ac:spMk id="45" creationId="{9DD57E11-F44C-4EEB-9E86-58AD11F022E1}"/>
          </ac:spMkLst>
        </pc:spChg>
        <pc:spChg chg="add del mod">
          <ac:chgData name="hassan MH" userId="84cd2103f36ef0dc" providerId="LiveId" clId="{5FF0AD6C-5277-44B4-BAFE-132DBCF8265D}" dt="2020-06-17T17:23:05.640" v="36"/>
          <ac:spMkLst>
            <pc:docMk/>
            <pc:sldMk cId="519035439" sldId="279"/>
            <ac:spMk id="46" creationId="{5A4DD032-F4C1-40B5-A7AD-2EEF9AB2A420}"/>
          </ac:spMkLst>
        </pc:spChg>
        <pc:spChg chg="add del mod">
          <ac:chgData name="hassan MH" userId="84cd2103f36ef0dc" providerId="LiveId" clId="{5FF0AD6C-5277-44B4-BAFE-132DBCF8265D}" dt="2020-06-17T17:23:05.640" v="36"/>
          <ac:spMkLst>
            <pc:docMk/>
            <pc:sldMk cId="519035439" sldId="279"/>
            <ac:spMk id="47" creationId="{12AC98A2-A516-4A50-B15D-D20490A11D54}"/>
          </ac:spMkLst>
        </pc:spChg>
        <pc:spChg chg="add del mod">
          <ac:chgData name="hassan MH" userId="84cd2103f36ef0dc" providerId="LiveId" clId="{5FF0AD6C-5277-44B4-BAFE-132DBCF8265D}" dt="2020-06-17T17:23:05.640" v="36"/>
          <ac:spMkLst>
            <pc:docMk/>
            <pc:sldMk cId="519035439" sldId="279"/>
            <ac:spMk id="48" creationId="{8B518017-5EBC-42FB-BA3B-7F2EE162F5CC}"/>
          </ac:spMkLst>
        </pc:spChg>
        <pc:spChg chg="add del mod">
          <ac:chgData name="hassan MH" userId="84cd2103f36ef0dc" providerId="LiveId" clId="{5FF0AD6C-5277-44B4-BAFE-132DBCF8265D}" dt="2020-06-17T17:23:05.640" v="36"/>
          <ac:spMkLst>
            <pc:docMk/>
            <pc:sldMk cId="519035439" sldId="279"/>
            <ac:spMk id="49" creationId="{6D7D1820-7C8E-48D5-9504-696CA93CB8DB}"/>
          </ac:spMkLst>
        </pc:spChg>
        <pc:spChg chg="add del mod">
          <ac:chgData name="hassan MH" userId="84cd2103f36ef0dc" providerId="LiveId" clId="{5FF0AD6C-5277-44B4-BAFE-132DBCF8265D}" dt="2020-06-17T17:23:05.640" v="36"/>
          <ac:spMkLst>
            <pc:docMk/>
            <pc:sldMk cId="519035439" sldId="279"/>
            <ac:spMk id="50" creationId="{60700063-EDBF-4781-972C-DDF1AABF1113}"/>
          </ac:spMkLst>
        </pc:spChg>
        <pc:spChg chg="add del mod">
          <ac:chgData name="hassan MH" userId="84cd2103f36ef0dc" providerId="LiveId" clId="{5FF0AD6C-5277-44B4-BAFE-132DBCF8265D}" dt="2020-06-17T17:23:05.640" v="36"/>
          <ac:spMkLst>
            <pc:docMk/>
            <pc:sldMk cId="519035439" sldId="279"/>
            <ac:spMk id="51" creationId="{46162236-8C9A-48FF-B73B-E57C81241D23}"/>
          </ac:spMkLst>
        </pc:spChg>
        <pc:spChg chg="add del mod">
          <ac:chgData name="hassan MH" userId="84cd2103f36ef0dc" providerId="LiveId" clId="{5FF0AD6C-5277-44B4-BAFE-132DBCF8265D}" dt="2020-06-17T17:23:05.640" v="36"/>
          <ac:spMkLst>
            <pc:docMk/>
            <pc:sldMk cId="519035439" sldId="279"/>
            <ac:spMk id="52" creationId="{2574DB36-2405-4915-B5C6-DCC0584F1E02}"/>
          </ac:spMkLst>
        </pc:spChg>
        <pc:spChg chg="add del mod">
          <ac:chgData name="hassan MH" userId="84cd2103f36ef0dc" providerId="LiveId" clId="{5FF0AD6C-5277-44B4-BAFE-132DBCF8265D}" dt="2020-06-17T17:23:05.640" v="36"/>
          <ac:spMkLst>
            <pc:docMk/>
            <pc:sldMk cId="519035439" sldId="279"/>
            <ac:spMk id="53" creationId="{08024689-DCCC-433B-A329-69BF4F681736}"/>
          </ac:spMkLst>
        </pc:spChg>
        <pc:spChg chg="add del mod">
          <ac:chgData name="hassan MH" userId="84cd2103f36ef0dc" providerId="LiveId" clId="{5FF0AD6C-5277-44B4-BAFE-132DBCF8265D}" dt="2020-06-17T17:23:05.640" v="36"/>
          <ac:spMkLst>
            <pc:docMk/>
            <pc:sldMk cId="519035439" sldId="279"/>
            <ac:spMk id="54" creationId="{0F08493B-C483-4CDA-BF6B-5C85682F6068}"/>
          </ac:spMkLst>
        </pc:spChg>
        <pc:spChg chg="add del mod">
          <ac:chgData name="hassan MH" userId="84cd2103f36ef0dc" providerId="LiveId" clId="{5FF0AD6C-5277-44B4-BAFE-132DBCF8265D}" dt="2020-06-17T17:23:05.640" v="36"/>
          <ac:spMkLst>
            <pc:docMk/>
            <pc:sldMk cId="519035439" sldId="279"/>
            <ac:spMk id="55" creationId="{C32D32BE-8D6B-4E3E-8575-72218927E439}"/>
          </ac:spMkLst>
        </pc:spChg>
        <pc:spChg chg="add del mod">
          <ac:chgData name="hassan MH" userId="84cd2103f36ef0dc" providerId="LiveId" clId="{5FF0AD6C-5277-44B4-BAFE-132DBCF8265D}" dt="2020-06-17T17:23:05.640" v="36"/>
          <ac:spMkLst>
            <pc:docMk/>
            <pc:sldMk cId="519035439" sldId="279"/>
            <ac:spMk id="56" creationId="{25B3E114-F1A6-406B-AA8F-DE3715426410}"/>
          </ac:spMkLst>
        </pc:spChg>
        <pc:spChg chg="add del mod">
          <ac:chgData name="hassan MH" userId="84cd2103f36ef0dc" providerId="LiveId" clId="{5FF0AD6C-5277-44B4-BAFE-132DBCF8265D}" dt="2020-06-17T17:23:05.640" v="36"/>
          <ac:spMkLst>
            <pc:docMk/>
            <pc:sldMk cId="519035439" sldId="279"/>
            <ac:spMk id="57" creationId="{93EAE457-B22D-4EC8-84BB-858E8C2160C6}"/>
          </ac:spMkLst>
        </pc:spChg>
        <pc:spChg chg="add del mod">
          <ac:chgData name="hassan MH" userId="84cd2103f36ef0dc" providerId="LiveId" clId="{5FF0AD6C-5277-44B4-BAFE-132DBCF8265D}" dt="2020-06-17T17:23:05.640" v="36"/>
          <ac:spMkLst>
            <pc:docMk/>
            <pc:sldMk cId="519035439" sldId="279"/>
            <ac:spMk id="58" creationId="{5AEF65B4-D19B-44A1-A9B4-B9D57938DA91}"/>
          </ac:spMkLst>
        </pc:spChg>
        <pc:spChg chg="add del mod">
          <ac:chgData name="hassan MH" userId="84cd2103f36ef0dc" providerId="LiveId" clId="{5FF0AD6C-5277-44B4-BAFE-132DBCF8265D}" dt="2020-06-17T17:23:05.640" v="36"/>
          <ac:spMkLst>
            <pc:docMk/>
            <pc:sldMk cId="519035439" sldId="279"/>
            <ac:spMk id="59" creationId="{04F1837A-B8C7-48E1-BC06-04E6B1101340}"/>
          </ac:spMkLst>
        </pc:spChg>
        <pc:spChg chg="add del mod">
          <ac:chgData name="hassan MH" userId="84cd2103f36ef0dc" providerId="LiveId" clId="{5FF0AD6C-5277-44B4-BAFE-132DBCF8265D}" dt="2020-06-17T17:23:05.640" v="36"/>
          <ac:spMkLst>
            <pc:docMk/>
            <pc:sldMk cId="519035439" sldId="279"/>
            <ac:spMk id="60" creationId="{4911D65E-7FF2-48E0-9C59-8CF5F7D554BC}"/>
          </ac:spMkLst>
        </pc:spChg>
        <pc:spChg chg="add del mod">
          <ac:chgData name="hassan MH" userId="84cd2103f36ef0dc" providerId="LiveId" clId="{5FF0AD6C-5277-44B4-BAFE-132DBCF8265D}" dt="2020-06-17T17:23:05.640" v="36"/>
          <ac:spMkLst>
            <pc:docMk/>
            <pc:sldMk cId="519035439" sldId="279"/>
            <ac:spMk id="61" creationId="{043A4D89-A21C-4679-887C-19D9C8859BB0}"/>
          </ac:spMkLst>
        </pc:spChg>
        <pc:spChg chg="add del mod">
          <ac:chgData name="hassan MH" userId="84cd2103f36ef0dc" providerId="LiveId" clId="{5FF0AD6C-5277-44B4-BAFE-132DBCF8265D}" dt="2020-06-17T17:23:05.640" v="36"/>
          <ac:spMkLst>
            <pc:docMk/>
            <pc:sldMk cId="519035439" sldId="279"/>
            <ac:spMk id="62" creationId="{8D2D9C48-1250-4DBC-9A21-7E101C106845}"/>
          </ac:spMkLst>
        </pc:spChg>
        <pc:spChg chg="add del mod">
          <ac:chgData name="hassan MH" userId="84cd2103f36ef0dc" providerId="LiveId" clId="{5FF0AD6C-5277-44B4-BAFE-132DBCF8265D}" dt="2020-06-17T17:23:05.640" v="36"/>
          <ac:spMkLst>
            <pc:docMk/>
            <pc:sldMk cId="519035439" sldId="279"/>
            <ac:spMk id="63" creationId="{17E2503D-607E-44F5-B482-C32F2A9C5CB1}"/>
          </ac:spMkLst>
        </pc:spChg>
        <pc:spChg chg="add del mod">
          <ac:chgData name="hassan MH" userId="84cd2103f36ef0dc" providerId="LiveId" clId="{5FF0AD6C-5277-44B4-BAFE-132DBCF8265D}" dt="2020-06-17T17:23:05.640" v="36"/>
          <ac:spMkLst>
            <pc:docMk/>
            <pc:sldMk cId="519035439" sldId="279"/>
            <ac:spMk id="64" creationId="{8F9DB004-FE60-47B0-ACCF-83E39CCFA776}"/>
          </ac:spMkLst>
        </pc:spChg>
        <pc:spChg chg="add del mod">
          <ac:chgData name="hassan MH" userId="84cd2103f36ef0dc" providerId="LiveId" clId="{5FF0AD6C-5277-44B4-BAFE-132DBCF8265D}" dt="2020-06-17T17:23:05.640" v="36"/>
          <ac:spMkLst>
            <pc:docMk/>
            <pc:sldMk cId="519035439" sldId="279"/>
            <ac:spMk id="65" creationId="{D613ADCB-B489-415E-9221-2047E2FE48AB}"/>
          </ac:spMkLst>
        </pc:spChg>
        <pc:spChg chg="add del mod">
          <ac:chgData name="hassan MH" userId="84cd2103f36ef0dc" providerId="LiveId" clId="{5FF0AD6C-5277-44B4-BAFE-132DBCF8265D}" dt="2020-06-17T17:23:05.640" v="36"/>
          <ac:spMkLst>
            <pc:docMk/>
            <pc:sldMk cId="519035439" sldId="279"/>
            <ac:spMk id="66" creationId="{8B9DBEFD-B4C7-4240-8823-E3F2F1C86A97}"/>
          </ac:spMkLst>
        </pc:spChg>
        <pc:spChg chg="add del mod">
          <ac:chgData name="hassan MH" userId="84cd2103f36ef0dc" providerId="LiveId" clId="{5FF0AD6C-5277-44B4-BAFE-132DBCF8265D}" dt="2020-06-17T17:23:05.640" v="36"/>
          <ac:spMkLst>
            <pc:docMk/>
            <pc:sldMk cId="519035439" sldId="279"/>
            <ac:spMk id="67" creationId="{D77EEEDC-6E1B-48A9-A822-E238D77A8B0F}"/>
          </ac:spMkLst>
        </pc:spChg>
        <pc:spChg chg="add del mod">
          <ac:chgData name="hassan MH" userId="84cd2103f36ef0dc" providerId="LiveId" clId="{5FF0AD6C-5277-44B4-BAFE-132DBCF8265D}" dt="2020-06-17T17:23:05.640" v="36"/>
          <ac:spMkLst>
            <pc:docMk/>
            <pc:sldMk cId="519035439" sldId="279"/>
            <ac:spMk id="68" creationId="{4C38B6C3-6DDA-4E54-86CC-8FA45B564670}"/>
          </ac:spMkLst>
        </pc:spChg>
        <pc:spChg chg="add del mod">
          <ac:chgData name="hassan MH" userId="84cd2103f36ef0dc" providerId="LiveId" clId="{5FF0AD6C-5277-44B4-BAFE-132DBCF8265D}" dt="2020-06-17T17:23:05.640" v="36"/>
          <ac:spMkLst>
            <pc:docMk/>
            <pc:sldMk cId="519035439" sldId="279"/>
            <ac:spMk id="69" creationId="{602E3986-EA13-46A8-AA94-0BB7B9B44704}"/>
          </ac:spMkLst>
        </pc:spChg>
        <pc:spChg chg="add del mod">
          <ac:chgData name="hassan MH" userId="84cd2103f36ef0dc" providerId="LiveId" clId="{5FF0AD6C-5277-44B4-BAFE-132DBCF8265D}" dt="2020-06-17T17:23:05.640" v="36"/>
          <ac:spMkLst>
            <pc:docMk/>
            <pc:sldMk cId="519035439" sldId="279"/>
            <ac:spMk id="70" creationId="{B8DE7953-60B2-40F2-AF9B-4BE44E719721}"/>
          </ac:spMkLst>
        </pc:spChg>
        <pc:spChg chg="add del mod">
          <ac:chgData name="hassan MH" userId="84cd2103f36ef0dc" providerId="LiveId" clId="{5FF0AD6C-5277-44B4-BAFE-132DBCF8265D}" dt="2020-06-17T17:23:05.640" v="36"/>
          <ac:spMkLst>
            <pc:docMk/>
            <pc:sldMk cId="519035439" sldId="279"/>
            <ac:spMk id="71" creationId="{8129CE76-C3AA-43FE-B6E5-A593994DAC9F}"/>
          </ac:spMkLst>
        </pc:spChg>
        <pc:spChg chg="add del mod">
          <ac:chgData name="hassan MH" userId="84cd2103f36ef0dc" providerId="LiveId" clId="{5FF0AD6C-5277-44B4-BAFE-132DBCF8265D}" dt="2020-06-17T17:23:05.640" v="36"/>
          <ac:spMkLst>
            <pc:docMk/>
            <pc:sldMk cId="519035439" sldId="279"/>
            <ac:spMk id="72" creationId="{2A81E75B-5148-413C-A0EE-4E3384DDC021}"/>
          </ac:spMkLst>
        </pc:spChg>
        <pc:spChg chg="add del mod">
          <ac:chgData name="hassan MH" userId="84cd2103f36ef0dc" providerId="LiveId" clId="{5FF0AD6C-5277-44B4-BAFE-132DBCF8265D}" dt="2020-06-17T17:23:05.640" v="36"/>
          <ac:spMkLst>
            <pc:docMk/>
            <pc:sldMk cId="519035439" sldId="279"/>
            <ac:spMk id="73" creationId="{3C570FE4-FD70-41BD-9DBC-E23B45F6ADEF}"/>
          </ac:spMkLst>
        </pc:spChg>
        <pc:spChg chg="add del mod">
          <ac:chgData name="hassan MH" userId="84cd2103f36ef0dc" providerId="LiveId" clId="{5FF0AD6C-5277-44B4-BAFE-132DBCF8265D}" dt="2020-06-17T17:23:05.640" v="36"/>
          <ac:spMkLst>
            <pc:docMk/>
            <pc:sldMk cId="519035439" sldId="279"/>
            <ac:spMk id="74" creationId="{666E012C-00C8-45A7-A701-13291722B759}"/>
          </ac:spMkLst>
        </pc:spChg>
        <pc:spChg chg="add del mod">
          <ac:chgData name="hassan MH" userId="84cd2103f36ef0dc" providerId="LiveId" clId="{5FF0AD6C-5277-44B4-BAFE-132DBCF8265D}" dt="2020-06-17T17:23:05.640" v="36"/>
          <ac:spMkLst>
            <pc:docMk/>
            <pc:sldMk cId="519035439" sldId="279"/>
            <ac:spMk id="75" creationId="{E18618E8-B62D-43B7-BFDA-17D89286149A}"/>
          </ac:spMkLst>
        </pc:spChg>
        <pc:spChg chg="add del mod">
          <ac:chgData name="hassan MH" userId="84cd2103f36ef0dc" providerId="LiveId" clId="{5FF0AD6C-5277-44B4-BAFE-132DBCF8265D}" dt="2020-06-17T17:23:05.640" v="36"/>
          <ac:spMkLst>
            <pc:docMk/>
            <pc:sldMk cId="519035439" sldId="279"/>
            <ac:spMk id="76" creationId="{3A4A1C01-E518-4270-BF5F-4B973C13161D}"/>
          </ac:spMkLst>
        </pc:spChg>
        <pc:spChg chg="add del mod">
          <ac:chgData name="hassan MH" userId="84cd2103f36ef0dc" providerId="LiveId" clId="{5FF0AD6C-5277-44B4-BAFE-132DBCF8265D}" dt="2020-06-17T17:23:05.640" v="36"/>
          <ac:spMkLst>
            <pc:docMk/>
            <pc:sldMk cId="519035439" sldId="279"/>
            <ac:spMk id="77" creationId="{918C56CA-3EB1-48B1-BA34-7D944CE80175}"/>
          </ac:spMkLst>
        </pc:spChg>
        <pc:spChg chg="add del mod">
          <ac:chgData name="hassan MH" userId="84cd2103f36ef0dc" providerId="LiveId" clId="{5FF0AD6C-5277-44B4-BAFE-132DBCF8265D}" dt="2020-06-17T17:23:05.640" v="36"/>
          <ac:spMkLst>
            <pc:docMk/>
            <pc:sldMk cId="519035439" sldId="279"/>
            <ac:spMk id="78" creationId="{69970830-FA6F-4AA9-A06B-8D32028ECD07}"/>
          </ac:spMkLst>
        </pc:spChg>
        <pc:spChg chg="add del mod">
          <ac:chgData name="hassan MH" userId="84cd2103f36ef0dc" providerId="LiveId" clId="{5FF0AD6C-5277-44B4-BAFE-132DBCF8265D}" dt="2020-06-17T17:23:05.640" v="36"/>
          <ac:spMkLst>
            <pc:docMk/>
            <pc:sldMk cId="519035439" sldId="279"/>
            <ac:spMk id="79" creationId="{31AF9F1A-DC6F-45F1-92ED-7CA291375D08}"/>
          </ac:spMkLst>
        </pc:spChg>
        <pc:spChg chg="add del mod">
          <ac:chgData name="hassan MH" userId="84cd2103f36ef0dc" providerId="LiveId" clId="{5FF0AD6C-5277-44B4-BAFE-132DBCF8265D}" dt="2020-06-17T17:23:05.640" v="36"/>
          <ac:spMkLst>
            <pc:docMk/>
            <pc:sldMk cId="519035439" sldId="279"/>
            <ac:spMk id="80" creationId="{2F18F044-0C04-4B42-8437-A48ED02FA832}"/>
          </ac:spMkLst>
        </pc:spChg>
        <pc:spChg chg="add del mod">
          <ac:chgData name="hassan MH" userId="84cd2103f36ef0dc" providerId="LiveId" clId="{5FF0AD6C-5277-44B4-BAFE-132DBCF8265D}" dt="2020-06-17T17:23:05.640" v="36"/>
          <ac:spMkLst>
            <pc:docMk/>
            <pc:sldMk cId="519035439" sldId="279"/>
            <ac:spMk id="81" creationId="{3F4535C2-DA6F-4BDC-91E1-7D70EDD3B9E8}"/>
          </ac:spMkLst>
        </pc:spChg>
        <pc:spChg chg="add del mod">
          <ac:chgData name="hassan MH" userId="84cd2103f36ef0dc" providerId="LiveId" clId="{5FF0AD6C-5277-44B4-BAFE-132DBCF8265D}" dt="2020-06-17T17:23:05.640" v="36"/>
          <ac:spMkLst>
            <pc:docMk/>
            <pc:sldMk cId="519035439" sldId="279"/>
            <ac:spMk id="82" creationId="{6A5029BE-1E35-4798-9A0D-9B468E4856C5}"/>
          </ac:spMkLst>
        </pc:spChg>
        <pc:spChg chg="add del mod">
          <ac:chgData name="hassan MH" userId="84cd2103f36ef0dc" providerId="LiveId" clId="{5FF0AD6C-5277-44B4-BAFE-132DBCF8265D}" dt="2020-06-17T17:23:05.640" v="36"/>
          <ac:spMkLst>
            <pc:docMk/>
            <pc:sldMk cId="519035439" sldId="279"/>
            <ac:spMk id="83" creationId="{2A48E560-E5A1-42E3-8CD1-289994A8099E}"/>
          </ac:spMkLst>
        </pc:spChg>
        <pc:spChg chg="mod">
          <ac:chgData name="hassan MH" userId="84cd2103f36ef0dc" providerId="LiveId" clId="{5FF0AD6C-5277-44B4-BAFE-132DBCF8265D}" dt="2020-06-17T17:44:53.424" v="295" actId="1038"/>
          <ac:spMkLst>
            <pc:docMk/>
            <pc:sldMk cId="519035439" sldId="279"/>
            <ac:spMk id="86" creationId="{35C77EA7-2B1E-46D2-9A2C-CEDACEC40EFF}"/>
          </ac:spMkLst>
        </pc:spChg>
        <pc:spChg chg="mod">
          <ac:chgData name="hassan MH" userId="84cd2103f36ef0dc" providerId="LiveId" clId="{5FF0AD6C-5277-44B4-BAFE-132DBCF8265D}" dt="2020-06-17T17:23:16.357" v="37"/>
          <ac:spMkLst>
            <pc:docMk/>
            <pc:sldMk cId="519035439" sldId="279"/>
            <ac:spMk id="87" creationId="{B63446FA-36FE-41B5-8773-A6DFEABD34F5}"/>
          </ac:spMkLst>
        </pc:spChg>
        <pc:spChg chg="mod">
          <ac:chgData name="hassan MH" userId="84cd2103f36ef0dc" providerId="LiveId" clId="{5FF0AD6C-5277-44B4-BAFE-132DBCF8265D}" dt="2020-06-17T17:23:16.357" v="37"/>
          <ac:spMkLst>
            <pc:docMk/>
            <pc:sldMk cId="519035439" sldId="279"/>
            <ac:spMk id="89" creationId="{1B53DF81-6841-4B14-8A4A-8E14E8342969}"/>
          </ac:spMkLst>
        </pc:spChg>
        <pc:spChg chg="mod">
          <ac:chgData name="hassan MH" userId="84cd2103f36ef0dc" providerId="LiveId" clId="{5FF0AD6C-5277-44B4-BAFE-132DBCF8265D}" dt="2020-06-17T17:23:16.357" v="37"/>
          <ac:spMkLst>
            <pc:docMk/>
            <pc:sldMk cId="519035439" sldId="279"/>
            <ac:spMk id="90" creationId="{790B6E83-FE1A-44CC-9F63-D0876ACCCAA8}"/>
          </ac:spMkLst>
        </pc:spChg>
        <pc:spChg chg="mod">
          <ac:chgData name="hassan MH" userId="84cd2103f36ef0dc" providerId="LiveId" clId="{5FF0AD6C-5277-44B4-BAFE-132DBCF8265D}" dt="2020-06-17T17:44:36.206" v="274" actId="1037"/>
          <ac:spMkLst>
            <pc:docMk/>
            <pc:sldMk cId="519035439" sldId="279"/>
            <ac:spMk id="92" creationId="{3D33B311-90F8-4F05-92E6-A3CCE997A4B5}"/>
          </ac:spMkLst>
        </pc:spChg>
        <pc:spChg chg="mod">
          <ac:chgData name="hassan MH" userId="84cd2103f36ef0dc" providerId="LiveId" clId="{5FF0AD6C-5277-44B4-BAFE-132DBCF8265D}" dt="2020-06-17T17:23:16.357" v="37"/>
          <ac:spMkLst>
            <pc:docMk/>
            <pc:sldMk cId="519035439" sldId="279"/>
            <ac:spMk id="93" creationId="{6DA04082-18AB-4B51-87CF-E0F96C0434FF}"/>
          </ac:spMkLst>
        </pc:spChg>
        <pc:spChg chg="add mod">
          <ac:chgData name="hassan MH" userId="84cd2103f36ef0dc" providerId="LiveId" clId="{5FF0AD6C-5277-44B4-BAFE-132DBCF8265D}" dt="2020-06-17T17:23:16.357" v="37"/>
          <ac:spMkLst>
            <pc:docMk/>
            <pc:sldMk cId="519035439" sldId="279"/>
            <ac:spMk id="94" creationId="{021DA845-4503-4F93-B992-CF9D8B27A3EC}"/>
          </ac:spMkLst>
        </pc:spChg>
        <pc:spChg chg="add mod">
          <ac:chgData name="hassan MH" userId="84cd2103f36ef0dc" providerId="LiveId" clId="{5FF0AD6C-5277-44B4-BAFE-132DBCF8265D}" dt="2020-06-17T17:23:16.357" v="37"/>
          <ac:spMkLst>
            <pc:docMk/>
            <pc:sldMk cId="519035439" sldId="279"/>
            <ac:spMk id="95" creationId="{0CBE7BCD-30F8-48C5-B6FA-62CD7774FB98}"/>
          </ac:spMkLst>
        </pc:spChg>
        <pc:spChg chg="add mod">
          <ac:chgData name="hassan MH" userId="84cd2103f36ef0dc" providerId="LiveId" clId="{5FF0AD6C-5277-44B4-BAFE-132DBCF8265D}" dt="2020-06-17T17:23:16.357" v="37"/>
          <ac:spMkLst>
            <pc:docMk/>
            <pc:sldMk cId="519035439" sldId="279"/>
            <ac:spMk id="96" creationId="{7B18D0BA-92A0-45B2-B22C-52A22494EBEF}"/>
          </ac:spMkLst>
        </pc:spChg>
        <pc:spChg chg="add mod">
          <ac:chgData name="hassan MH" userId="84cd2103f36ef0dc" providerId="LiveId" clId="{5FF0AD6C-5277-44B4-BAFE-132DBCF8265D}" dt="2020-06-17T17:23:16.357" v="37"/>
          <ac:spMkLst>
            <pc:docMk/>
            <pc:sldMk cId="519035439" sldId="279"/>
            <ac:spMk id="97" creationId="{5FB97BB2-31A9-413C-87A7-B3E7228D09EF}"/>
          </ac:spMkLst>
        </pc:spChg>
        <pc:spChg chg="add mod">
          <ac:chgData name="hassan MH" userId="84cd2103f36ef0dc" providerId="LiveId" clId="{5FF0AD6C-5277-44B4-BAFE-132DBCF8265D}" dt="2020-06-17T17:23:16.357" v="37"/>
          <ac:spMkLst>
            <pc:docMk/>
            <pc:sldMk cId="519035439" sldId="279"/>
            <ac:spMk id="98" creationId="{18F152F0-AE3C-4724-B471-9DA22DE375F5}"/>
          </ac:spMkLst>
        </pc:spChg>
        <pc:spChg chg="add mod">
          <ac:chgData name="hassan MH" userId="84cd2103f36ef0dc" providerId="LiveId" clId="{5FF0AD6C-5277-44B4-BAFE-132DBCF8265D}" dt="2020-06-17T17:23:16.357" v="37"/>
          <ac:spMkLst>
            <pc:docMk/>
            <pc:sldMk cId="519035439" sldId="279"/>
            <ac:spMk id="99" creationId="{26068282-701D-4F21-ADE5-79872F917576}"/>
          </ac:spMkLst>
        </pc:spChg>
        <pc:spChg chg="mod">
          <ac:chgData name="hassan MH" userId="84cd2103f36ef0dc" providerId="LiveId" clId="{5FF0AD6C-5277-44B4-BAFE-132DBCF8265D}" dt="2020-06-17T17:23:16.357" v="37"/>
          <ac:spMkLst>
            <pc:docMk/>
            <pc:sldMk cId="519035439" sldId="279"/>
            <ac:spMk id="101" creationId="{05F2FB3F-B7A7-438D-91CA-1B1E87F95A96}"/>
          </ac:spMkLst>
        </pc:spChg>
        <pc:spChg chg="mod">
          <ac:chgData name="hassan MH" userId="84cd2103f36ef0dc" providerId="LiveId" clId="{5FF0AD6C-5277-44B4-BAFE-132DBCF8265D}" dt="2020-06-17T17:23:16.357" v="37"/>
          <ac:spMkLst>
            <pc:docMk/>
            <pc:sldMk cId="519035439" sldId="279"/>
            <ac:spMk id="102" creationId="{D28B7861-92B4-4D5F-A37E-EA9C2A5ED839}"/>
          </ac:spMkLst>
        </pc:spChg>
        <pc:spChg chg="add del mod">
          <ac:chgData name="hassan MH" userId="84cd2103f36ef0dc" providerId="LiveId" clId="{5FF0AD6C-5277-44B4-BAFE-132DBCF8265D}" dt="2020-06-17T17:24:27.124" v="92" actId="478"/>
          <ac:spMkLst>
            <pc:docMk/>
            <pc:sldMk cId="519035439" sldId="279"/>
            <ac:spMk id="103" creationId="{A10BA772-967B-419D-9153-7C407767DB93}"/>
          </ac:spMkLst>
        </pc:spChg>
        <pc:spChg chg="add del mod">
          <ac:chgData name="hassan MH" userId="84cd2103f36ef0dc" providerId="LiveId" clId="{5FF0AD6C-5277-44B4-BAFE-132DBCF8265D}" dt="2020-06-17T17:24:27.124" v="92" actId="478"/>
          <ac:spMkLst>
            <pc:docMk/>
            <pc:sldMk cId="519035439" sldId="279"/>
            <ac:spMk id="104" creationId="{C00D9043-773D-45FC-BDA5-4C073EDDAEA8}"/>
          </ac:spMkLst>
        </pc:spChg>
        <pc:spChg chg="add mod">
          <ac:chgData name="hassan MH" userId="84cd2103f36ef0dc" providerId="LiveId" clId="{5FF0AD6C-5277-44B4-BAFE-132DBCF8265D}" dt="2020-06-17T17:23:16.357" v="37"/>
          <ac:spMkLst>
            <pc:docMk/>
            <pc:sldMk cId="519035439" sldId="279"/>
            <ac:spMk id="105" creationId="{E8AAB68B-D78D-4287-BA1B-C7BFA38A913A}"/>
          </ac:spMkLst>
        </pc:spChg>
        <pc:spChg chg="add mod">
          <ac:chgData name="hassan MH" userId="84cd2103f36ef0dc" providerId="LiveId" clId="{5FF0AD6C-5277-44B4-BAFE-132DBCF8265D}" dt="2020-06-17T17:23:16.357" v="37"/>
          <ac:spMkLst>
            <pc:docMk/>
            <pc:sldMk cId="519035439" sldId="279"/>
            <ac:spMk id="106" creationId="{2C5C4D5D-8849-4F9B-85FC-FD9D458AF204}"/>
          </ac:spMkLst>
        </pc:spChg>
        <pc:spChg chg="add mod">
          <ac:chgData name="hassan MH" userId="84cd2103f36ef0dc" providerId="LiveId" clId="{5FF0AD6C-5277-44B4-BAFE-132DBCF8265D}" dt="2020-06-17T17:43:58.528" v="262" actId="404"/>
          <ac:spMkLst>
            <pc:docMk/>
            <pc:sldMk cId="519035439" sldId="279"/>
            <ac:spMk id="107" creationId="{39C16288-F99C-4080-81BD-53AEA2878454}"/>
          </ac:spMkLst>
        </pc:spChg>
        <pc:spChg chg="add mod">
          <ac:chgData name="hassan MH" userId="84cd2103f36ef0dc" providerId="LiveId" clId="{5FF0AD6C-5277-44B4-BAFE-132DBCF8265D}" dt="2020-06-17T17:23:16.357" v="37"/>
          <ac:spMkLst>
            <pc:docMk/>
            <pc:sldMk cId="519035439" sldId="279"/>
            <ac:spMk id="108" creationId="{322FBCF9-6D3A-4770-B247-BB5A4CC4082A}"/>
          </ac:spMkLst>
        </pc:spChg>
        <pc:spChg chg="add mod">
          <ac:chgData name="hassan MH" userId="84cd2103f36ef0dc" providerId="LiveId" clId="{5FF0AD6C-5277-44B4-BAFE-132DBCF8265D}" dt="2020-06-17T17:23:16.357" v="37"/>
          <ac:spMkLst>
            <pc:docMk/>
            <pc:sldMk cId="519035439" sldId="279"/>
            <ac:spMk id="109" creationId="{CD9F4AB6-FE3C-4B87-B85A-B9DEA113ADAD}"/>
          </ac:spMkLst>
        </pc:spChg>
        <pc:spChg chg="add mod">
          <ac:chgData name="hassan MH" userId="84cd2103f36ef0dc" providerId="LiveId" clId="{5FF0AD6C-5277-44B4-BAFE-132DBCF8265D}" dt="2020-06-17T17:23:16.357" v="37"/>
          <ac:spMkLst>
            <pc:docMk/>
            <pc:sldMk cId="519035439" sldId="279"/>
            <ac:spMk id="110" creationId="{32612B43-3E30-47F0-830F-B63773CBB9E5}"/>
          </ac:spMkLst>
        </pc:spChg>
        <pc:spChg chg="add mod">
          <ac:chgData name="hassan MH" userId="84cd2103f36ef0dc" providerId="LiveId" clId="{5FF0AD6C-5277-44B4-BAFE-132DBCF8265D}" dt="2020-06-17T17:23:16.357" v="37"/>
          <ac:spMkLst>
            <pc:docMk/>
            <pc:sldMk cId="519035439" sldId="279"/>
            <ac:spMk id="111" creationId="{2852AF52-DBE3-4335-996B-59B208CAEACB}"/>
          </ac:spMkLst>
        </pc:spChg>
        <pc:spChg chg="add mod">
          <ac:chgData name="hassan MH" userId="84cd2103f36ef0dc" providerId="LiveId" clId="{5FF0AD6C-5277-44B4-BAFE-132DBCF8265D}" dt="2020-06-17T17:43:58.528" v="262" actId="404"/>
          <ac:spMkLst>
            <pc:docMk/>
            <pc:sldMk cId="519035439" sldId="279"/>
            <ac:spMk id="112" creationId="{3A49959D-D98F-46E9-AF71-854FD6042464}"/>
          </ac:spMkLst>
        </pc:spChg>
        <pc:spChg chg="add mod">
          <ac:chgData name="hassan MH" userId="84cd2103f36ef0dc" providerId="LiveId" clId="{5FF0AD6C-5277-44B4-BAFE-132DBCF8265D}" dt="2020-06-17T17:23:16.357" v="37"/>
          <ac:spMkLst>
            <pc:docMk/>
            <pc:sldMk cId="519035439" sldId="279"/>
            <ac:spMk id="113" creationId="{C993C7A7-FCCA-4104-AE79-406DEA4886BF}"/>
          </ac:spMkLst>
        </pc:spChg>
        <pc:spChg chg="add mod">
          <ac:chgData name="hassan MH" userId="84cd2103f36ef0dc" providerId="LiveId" clId="{5FF0AD6C-5277-44B4-BAFE-132DBCF8265D}" dt="2020-06-17T17:23:16.357" v="37"/>
          <ac:spMkLst>
            <pc:docMk/>
            <pc:sldMk cId="519035439" sldId="279"/>
            <ac:spMk id="114" creationId="{B473500C-1F8C-4F85-899D-A95A092B8CB8}"/>
          </ac:spMkLst>
        </pc:spChg>
        <pc:spChg chg="add mod">
          <ac:chgData name="hassan MH" userId="84cd2103f36ef0dc" providerId="LiveId" clId="{5FF0AD6C-5277-44B4-BAFE-132DBCF8265D}" dt="2020-06-17T17:23:16.357" v="37"/>
          <ac:spMkLst>
            <pc:docMk/>
            <pc:sldMk cId="519035439" sldId="279"/>
            <ac:spMk id="115" creationId="{0977538B-5A48-4C69-95F6-0FFFD9CB828B}"/>
          </ac:spMkLst>
        </pc:spChg>
        <pc:spChg chg="add mod">
          <ac:chgData name="hassan MH" userId="84cd2103f36ef0dc" providerId="LiveId" clId="{5FF0AD6C-5277-44B4-BAFE-132DBCF8265D}" dt="2020-06-17T17:23:16.357" v="37"/>
          <ac:spMkLst>
            <pc:docMk/>
            <pc:sldMk cId="519035439" sldId="279"/>
            <ac:spMk id="116" creationId="{13FF6EE4-57FC-44EB-8C39-32FCAB8445FB}"/>
          </ac:spMkLst>
        </pc:spChg>
        <pc:spChg chg="add mod">
          <ac:chgData name="hassan MH" userId="84cd2103f36ef0dc" providerId="LiveId" clId="{5FF0AD6C-5277-44B4-BAFE-132DBCF8265D}" dt="2020-06-17T17:23:16.357" v="37"/>
          <ac:spMkLst>
            <pc:docMk/>
            <pc:sldMk cId="519035439" sldId="279"/>
            <ac:spMk id="117" creationId="{150F0A92-1058-405C-BF3D-8BF6B6C16011}"/>
          </ac:spMkLst>
        </pc:spChg>
        <pc:spChg chg="add mod">
          <ac:chgData name="hassan MH" userId="84cd2103f36ef0dc" providerId="LiveId" clId="{5FF0AD6C-5277-44B4-BAFE-132DBCF8265D}" dt="2020-06-17T17:23:16.357" v="37"/>
          <ac:spMkLst>
            <pc:docMk/>
            <pc:sldMk cId="519035439" sldId="279"/>
            <ac:spMk id="118" creationId="{01C56173-7CBE-4A79-AF6F-7826321A2665}"/>
          </ac:spMkLst>
        </pc:spChg>
        <pc:spChg chg="add mod">
          <ac:chgData name="hassan MH" userId="84cd2103f36ef0dc" providerId="LiveId" clId="{5FF0AD6C-5277-44B4-BAFE-132DBCF8265D}" dt="2020-06-17T17:23:16.357" v="37"/>
          <ac:spMkLst>
            <pc:docMk/>
            <pc:sldMk cId="519035439" sldId="279"/>
            <ac:spMk id="119" creationId="{1EC84B57-7BE5-4EA1-9A8A-9A0D467C262E}"/>
          </ac:spMkLst>
        </pc:spChg>
        <pc:spChg chg="add mod">
          <ac:chgData name="hassan MH" userId="84cd2103f36ef0dc" providerId="LiveId" clId="{5FF0AD6C-5277-44B4-BAFE-132DBCF8265D}" dt="2020-06-17T17:23:16.357" v="37"/>
          <ac:spMkLst>
            <pc:docMk/>
            <pc:sldMk cId="519035439" sldId="279"/>
            <ac:spMk id="120" creationId="{08792F27-D4A6-404F-A4AE-5459FF0CC2BB}"/>
          </ac:spMkLst>
        </pc:spChg>
        <pc:spChg chg="add mod">
          <ac:chgData name="hassan MH" userId="84cd2103f36ef0dc" providerId="LiveId" clId="{5FF0AD6C-5277-44B4-BAFE-132DBCF8265D}" dt="2020-06-17T17:23:16.357" v="37"/>
          <ac:spMkLst>
            <pc:docMk/>
            <pc:sldMk cId="519035439" sldId="279"/>
            <ac:spMk id="121" creationId="{272E5010-8F03-45D0-A180-4EE2076691BC}"/>
          </ac:spMkLst>
        </pc:spChg>
        <pc:spChg chg="add mod">
          <ac:chgData name="hassan MH" userId="84cd2103f36ef0dc" providerId="LiveId" clId="{5FF0AD6C-5277-44B4-BAFE-132DBCF8265D}" dt="2020-06-17T17:23:16.357" v="37"/>
          <ac:spMkLst>
            <pc:docMk/>
            <pc:sldMk cId="519035439" sldId="279"/>
            <ac:spMk id="122" creationId="{F1E28A4D-B32B-4E7C-BE79-E743C0B0B0DE}"/>
          </ac:spMkLst>
        </pc:spChg>
        <pc:spChg chg="add mod">
          <ac:chgData name="hassan MH" userId="84cd2103f36ef0dc" providerId="LiveId" clId="{5FF0AD6C-5277-44B4-BAFE-132DBCF8265D}" dt="2020-06-17T17:23:16.357" v="37"/>
          <ac:spMkLst>
            <pc:docMk/>
            <pc:sldMk cId="519035439" sldId="279"/>
            <ac:spMk id="123" creationId="{BC17BA7E-0E07-4480-967C-4E099236BA3D}"/>
          </ac:spMkLst>
        </pc:spChg>
        <pc:spChg chg="add mod">
          <ac:chgData name="hassan MH" userId="84cd2103f36ef0dc" providerId="LiveId" clId="{5FF0AD6C-5277-44B4-BAFE-132DBCF8265D}" dt="2020-06-17T17:45:18.535" v="303" actId="1035"/>
          <ac:spMkLst>
            <pc:docMk/>
            <pc:sldMk cId="519035439" sldId="279"/>
            <ac:spMk id="124" creationId="{ED84BE97-1732-40F6-B87B-D897C5EED54A}"/>
          </ac:spMkLst>
        </pc:spChg>
        <pc:spChg chg="add mod">
          <ac:chgData name="hassan MH" userId="84cd2103f36ef0dc" providerId="LiveId" clId="{5FF0AD6C-5277-44B4-BAFE-132DBCF8265D}" dt="2020-06-17T18:28:26.993" v="753" actId="207"/>
          <ac:spMkLst>
            <pc:docMk/>
            <pc:sldMk cId="519035439" sldId="279"/>
            <ac:spMk id="125" creationId="{36266203-50F9-4627-86BE-875E62683593}"/>
          </ac:spMkLst>
        </pc:spChg>
        <pc:spChg chg="add mod">
          <ac:chgData name="hassan MH" userId="84cd2103f36ef0dc" providerId="LiveId" clId="{5FF0AD6C-5277-44B4-BAFE-132DBCF8265D}" dt="2020-06-17T17:57:20.521" v="487" actId="1076"/>
          <ac:spMkLst>
            <pc:docMk/>
            <pc:sldMk cId="519035439" sldId="279"/>
            <ac:spMk id="126" creationId="{7B4B05CE-A9E5-40C3-8676-66C6F88EBCED}"/>
          </ac:spMkLst>
        </pc:spChg>
        <pc:spChg chg="add mod">
          <ac:chgData name="hassan MH" userId="84cd2103f36ef0dc" providerId="LiveId" clId="{5FF0AD6C-5277-44B4-BAFE-132DBCF8265D}" dt="2020-06-17T17:47:13.311" v="386" actId="1035"/>
          <ac:spMkLst>
            <pc:docMk/>
            <pc:sldMk cId="519035439" sldId="279"/>
            <ac:spMk id="127" creationId="{FC3F6245-A7B9-47CB-9D5A-C3BB9893DC14}"/>
          </ac:spMkLst>
        </pc:spChg>
        <pc:spChg chg="add mod">
          <ac:chgData name="hassan MH" userId="84cd2103f36ef0dc" providerId="LiveId" clId="{5FF0AD6C-5277-44B4-BAFE-132DBCF8265D}" dt="2020-06-17T18:01:13.758" v="534" actId="20577"/>
          <ac:spMkLst>
            <pc:docMk/>
            <pc:sldMk cId="519035439" sldId="279"/>
            <ac:spMk id="128" creationId="{E4A2702A-8BB9-450D-9CAA-BAC4D8340A7E}"/>
          </ac:spMkLst>
        </pc:spChg>
        <pc:spChg chg="add mod">
          <ac:chgData name="hassan MH" userId="84cd2103f36ef0dc" providerId="LiveId" clId="{5FF0AD6C-5277-44B4-BAFE-132DBCF8265D}" dt="2020-06-17T17:47:13.311" v="386" actId="1035"/>
          <ac:spMkLst>
            <pc:docMk/>
            <pc:sldMk cId="519035439" sldId="279"/>
            <ac:spMk id="129" creationId="{8DD562B5-295C-47FB-A406-A5B797D06F50}"/>
          </ac:spMkLst>
        </pc:spChg>
        <pc:spChg chg="add mod">
          <ac:chgData name="hassan MH" userId="84cd2103f36ef0dc" providerId="LiveId" clId="{5FF0AD6C-5277-44B4-BAFE-132DBCF8265D}" dt="2020-06-17T17:47:13.311" v="386" actId="1035"/>
          <ac:spMkLst>
            <pc:docMk/>
            <pc:sldMk cId="519035439" sldId="279"/>
            <ac:spMk id="130" creationId="{3F423951-7EE6-4829-BDA1-98F985A8F543}"/>
          </ac:spMkLst>
        </pc:spChg>
        <pc:spChg chg="add mod">
          <ac:chgData name="hassan MH" userId="84cd2103f36ef0dc" providerId="LiveId" clId="{5FF0AD6C-5277-44B4-BAFE-132DBCF8265D}" dt="2020-06-17T18:01:24.573" v="538" actId="20577"/>
          <ac:spMkLst>
            <pc:docMk/>
            <pc:sldMk cId="519035439" sldId="279"/>
            <ac:spMk id="131" creationId="{77008201-5E7D-4673-A6AF-79581A0AD013}"/>
          </ac:spMkLst>
        </pc:spChg>
        <pc:spChg chg="add mod">
          <ac:chgData name="hassan MH" userId="84cd2103f36ef0dc" providerId="LiveId" clId="{5FF0AD6C-5277-44B4-BAFE-132DBCF8265D}" dt="2020-06-17T17:47:13.311" v="386" actId="1035"/>
          <ac:spMkLst>
            <pc:docMk/>
            <pc:sldMk cId="519035439" sldId="279"/>
            <ac:spMk id="132" creationId="{A2F7B4F8-615D-410E-8B57-823B083B92ED}"/>
          </ac:spMkLst>
        </pc:spChg>
        <pc:spChg chg="add del mod">
          <ac:chgData name="hassan MH" userId="84cd2103f36ef0dc" providerId="LiveId" clId="{5FF0AD6C-5277-44B4-BAFE-132DBCF8265D}" dt="2020-06-17T17:46:29.958" v="360" actId="478"/>
          <ac:spMkLst>
            <pc:docMk/>
            <pc:sldMk cId="519035439" sldId="279"/>
            <ac:spMk id="133" creationId="{61894F19-F024-4D08-9D67-829B8FD4E908}"/>
          </ac:spMkLst>
        </pc:spChg>
        <pc:spChg chg="add del mod">
          <ac:chgData name="hassan MH" userId="84cd2103f36ef0dc" providerId="LiveId" clId="{5FF0AD6C-5277-44B4-BAFE-132DBCF8265D}" dt="2020-06-17T17:46:29.958" v="360" actId="478"/>
          <ac:spMkLst>
            <pc:docMk/>
            <pc:sldMk cId="519035439" sldId="279"/>
            <ac:spMk id="134" creationId="{401B7CAD-53B6-4D82-ACEA-C6A053B14A7A}"/>
          </ac:spMkLst>
        </pc:spChg>
        <pc:spChg chg="add del mod">
          <ac:chgData name="hassan MH" userId="84cd2103f36ef0dc" providerId="LiveId" clId="{5FF0AD6C-5277-44B4-BAFE-132DBCF8265D}" dt="2020-06-17T17:46:29.958" v="360" actId="478"/>
          <ac:spMkLst>
            <pc:docMk/>
            <pc:sldMk cId="519035439" sldId="279"/>
            <ac:spMk id="135" creationId="{7EDF12DF-B291-447E-8179-F8A8A6DC81A8}"/>
          </ac:spMkLst>
        </pc:spChg>
        <pc:spChg chg="add mod">
          <ac:chgData name="hassan MH" userId="84cd2103f36ef0dc" providerId="LiveId" clId="{5FF0AD6C-5277-44B4-BAFE-132DBCF8265D}" dt="2020-06-17T17:52:01.628" v="444" actId="6549"/>
          <ac:spMkLst>
            <pc:docMk/>
            <pc:sldMk cId="519035439" sldId="279"/>
            <ac:spMk id="136" creationId="{12119A0E-0A18-4054-B438-95F3F0BE0DB2}"/>
          </ac:spMkLst>
        </pc:spChg>
        <pc:spChg chg="add mod">
          <ac:chgData name="hassan MH" userId="84cd2103f36ef0dc" providerId="LiveId" clId="{5FF0AD6C-5277-44B4-BAFE-132DBCF8265D}" dt="2020-06-17T17:23:50.633" v="62" actId="20577"/>
          <ac:spMkLst>
            <pc:docMk/>
            <pc:sldMk cId="519035439" sldId="279"/>
            <ac:spMk id="137" creationId="{BEF796AA-A53D-4DC2-B4FB-469BCB6D79E2}"/>
          </ac:spMkLst>
        </pc:spChg>
        <pc:spChg chg="add mod">
          <ac:chgData name="hassan MH" userId="84cd2103f36ef0dc" providerId="LiveId" clId="{5FF0AD6C-5277-44B4-BAFE-132DBCF8265D}" dt="2020-06-17T17:24:17.014" v="90" actId="20577"/>
          <ac:spMkLst>
            <pc:docMk/>
            <pc:sldMk cId="519035439" sldId="279"/>
            <ac:spMk id="138" creationId="{8E226090-8255-4FAC-B4BE-5BEBD295BE51}"/>
          </ac:spMkLst>
        </pc:spChg>
        <pc:spChg chg="add del mod">
          <ac:chgData name="hassan MH" userId="84cd2103f36ef0dc" providerId="LiveId" clId="{5FF0AD6C-5277-44B4-BAFE-132DBCF8265D}" dt="2020-06-17T17:24:51.322" v="123" actId="20577"/>
          <ac:spMkLst>
            <pc:docMk/>
            <pc:sldMk cId="519035439" sldId="279"/>
            <ac:spMk id="139" creationId="{4341ED63-721A-4259-AF01-7D15D01BE11F}"/>
          </ac:spMkLst>
        </pc:spChg>
        <pc:spChg chg="add mod">
          <ac:chgData name="hassan MH" userId="84cd2103f36ef0dc" providerId="LiveId" clId="{5FF0AD6C-5277-44B4-BAFE-132DBCF8265D}" dt="2020-06-17T17:45:52.748" v="337" actId="1076"/>
          <ac:spMkLst>
            <pc:docMk/>
            <pc:sldMk cId="519035439" sldId="279"/>
            <ac:spMk id="140" creationId="{E2122984-8FCD-4673-97FE-EF05723DF157}"/>
          </ac:spMkLst>
        </pc:spChg>
        <pc:spChg chg="add mod">
          <ac:chgData name="hassan MH" userId="84cd2103f36ef0dc" providerId="LiveId" clId="{5FF0AD6C-5277-44B4-BAFE-132DBCF8265D}" dt="2020-06-17T17:43:58.528" v="262" actId="404"/>
          <ac:spMkLst>
            <pc:docMk/>
            <pc:sldMk cId="519035439" sldId="279"/>
            <ac:spMk id="141" creationId="{93E4C4FB-C199-4560-942C-AD720CF8D50A}"/>
          </ac:spMkLst>
        </pc:spChg>
        <pc:spChg chg="add mod">
          <ac:chgData name="hassan MH" userId="84cd2103f36ef0dc" providerId="LiveId" clId="{5FF0AD6C-5277-44B4-BAFE-132DBCF8265D}" dt="2020-06-17T17:45:44.902" v="336" actId="1038"/>
          <ac:spMkLst>
            <pc:docMk/>
            <pc:sldMk cId="519035439" sldId="279"/>
            <ac:spMk id="142" creationId="{9F467E86-D773-405F-9016-F3D7900FC96D}"/>
          </ac:spMkLst>
        </pc:spChg>
        <pc:spChg chg="add mod">
          <ac:chgData name="hassan MH" userId="84cd2103f36ef0dc" providerId="LiveId" clId="{5FF0AD6C-5277-44B4-BAFE-132DBCF8265D}" dt="2020-06-17T17:43:58.528" v="262" actId="404"/>
          <ac:spMkLst>
            <pc:docMk/>
            <pc:sldMk cId="519035439" sldId="279"/>
            <ac:spMk id="143" creationId="{D424097A-243D-4749-86E1-3B2D09B3E6A5}"/>
          </ac:spMkLst>
        </pc:spChg>
        <pc:spChg chg="add mod">
          <ac:chgData name="hassan MH" userId="84cd2103f36ef0dc" providerId="LiveId" clId="{5FF0AD6C-5277-44B4-BAFE-132DBCF8265D}" dt="2020-06-17T17:43:58.528" v="262" actId="404"/>
          <ac:spMkLst>
            <pc:docMk/>
            <pc:sldMk cId="519035439" sldId="279"/>
            <ac:spMk id="144" creationId="{F1554E33-A106-4AA1-ACFF-6D04D0217394}"/>
          </ac:spMkLst>
        </pc:spChg>
        <pc:spChg chg="add mod">
          <ac:chgData name="hassan MH" userId="84cd2103f36ef0dc" providerId="LiveId" clId="{5FF0AD6C-5277-44B4-BAFE-132DBCF8265D}" dt="2020-06-17T17:43:58.528" v="262" actId="404"/>
          <ac:spMkLst>
            <pc:docMk/>
            <pc:sldMk cId="519035439" sldId="279"/>
            <ac:spMk id="145" creationId="{90CD56BC-F577-4FDC-86DD-5D491CF4EED1}"/>
          </ac:spMkLst>
        </pc:spChg>
        <pc:spChg chg="add mod">
          <ac:chgData name="hassan MH" userId="84cd2103f36ef0dc" providerId="LiveId" clId="{5FF0AD6C-5277-44B4-BAFE-132DBCF8265D}" dt="2020-06-17T17:43:58.528" v="262" actId="404"/>
          <ac:spMkLst>
            <pc:docMk/>
            <pc:sldMk cId="519035439" sldId="279"/>
            <ac:spMk id="146" creationId="{38E6499F-80E0-4E98-8511-8C37EBEB36A7}"/>
          </ac:spMkLst>
        </pc:spChg>
        <pc:spChg chg="add mod">
          <ac:chgData name="hassan MH" userId="84cd2103f36ef0dc" providerId="LiveId" clId="{5FF0AD6C-5277-44B4-BAFE-132DBCF8265D}" dt="2020-06-17T17:43:58.528" v="262" actId="404"/>
          <ac:spMkLst>
            <pc:docMk/>
            <pc:sldMk cId="519035439" sldId="279"/>
            <ac:spMk id="147" creationId="{70B1196F-D72A-4117-B625-40FFA31142DC}"/>
          </ac:spMkLst>
        </pc:spChg>
        <pc:spChg chg="add mod">
          <ac:chgData name="hassan MH" userId="84cd2103f36ef0dc" providerId="LiveId" clId="{5FF0AD6C-5277-44B4-BAFE-132DBCF8265D}" dt="2020-06-17T17:43:58.528" v="262" actId="404"/>
          <ac:spMkLst>
            <pc:docMk/>
            <pc:sldMk cId="519035439" sldId="279"/>
            <ac:spMk id="148" creationId="{FA5B6946-EF1A-43A0-8BFE-A7E6C9582E5E}"/>
          </ac:spMkLst>
        </pc:spChg>
        <pc:spChg chg="add mod">
          <ac:chgData name="hassan MH" userId="84cd2103f36ef0dc" providerId="LiveId" clId="{5FF0AD6C-5277-44B4-BAFE-132DBCF8265D}" dt="2020-06-17T17:23:16.357" v="37"/>
          <ac:spMkLst>
            <pc:docMk/>
            <pc:sldMk cId="519035439" sldId="279"/>
            <ac:spMk id="149" creationId="{E2D51F67-15FF-49FF-9763-3FE6552AC45C}"/>
          </ac:spMkLst>
        </pc:spChg>
        <pc:spChg chg="add mod">
          <ac:chgData name="hassan MH" userId="84cd2103f36ef0dc" providerId="LiveId" clId="{5FF0AD6C-5277-44B4-BAFE-132DBCF8265D}" dt="2020-06-17T17:23:16.357" v="37"/>
          <ac:spMkLst>
            <pc:docMk/>
            <pc:sldMk cId="519035439" sldId="279"/>
            <ac:spMk id="150" creationId="{7F467545-4C71-431E-AD87-AECA6D9BABF5}"/>
          </ac:spMkLst>
        </pc:spChg>
        <pc:spChg chg="add mod">
          <ac:chgData name="hassan MH" userId="84cd2103f36ef0dc" providerId="LiveId" clId="{5FF0AD6C-5277-44B4-BAFE-132DBCF8265D}" dt="2020-06-17T17:23:16.357" v="37"/>
          <ac:spMkLst>
            <pc:docMk/>
            <pc:sldMk cId="519035439" sldId="279"/>
            <ac:spMk id="151" creationId="{2F73DD74-5A4B-431C-A56E-DD046DA32D45}"/>
          </ac:spMkLst>
        </pc:spChg>
        <pc:spChg chg="add mod">
          <ac:chgData name="hassan MH" userId="84cd2103f36ef0dc" providerId="LiveId" clId="{5FF0AD6C-5277-44B4-BAFE-132DBCF8265D}" dt="2020-06-17T17:47:18.076" v="397" actId="1035"/>
          <ac:spMkLst>
            <pc:docMk/>
            <pc:sldMk cId="519035439" sldId="279"/>
            <ac:spMk id="152" creationId="{EF426C1F-1248-4352-9057-2F2C9E36D52F}"/>
          </ac:spMkLst>
        </pc:spChg>
        <pc:spChg chg="add mod">
          <ac:chgData name="hassan MH" userId="84cd2103f36ef0dc" providerId="LiveId" clId="{5FF0AD6C-5277-44B4-BAFE-132DBCF8265D}" dt="2020-06-17T17:47:36.955" v="403" actId="20577"/>
          <ac:spMkLst>
            <pc:docMk/>
            <pc:sldMk cId="519035439" sldId="279"/>
            <ac:spMk id="153" creationId="{FF990268-B1F7-400F-963A-4D65B044A9C6}"/>
          </ac:spMkLst>
        </pc:spChg>
        <pc:spChg chg="add mod">
          <ac:chgData name="hassan MH" userId="84cd2103f36ef0dc" providerId="LiveId" clId="{5FF0AD6C-5277-44B4-BAFE-132DBCF8265D}" dt="2020-06-17T17:47:18.076" v="397" actId="1035"/>
          <ac:spMkLst>
            <pc:docMk/>
            <pc:sldMk cId="519035439" sldId="279"/>
            <ac:spMk id="154" creationId="{BEF57233-4C52-4762-B225-AD5CA4A50F57}"/>
          </ac:spMkLst>
        </pc:spChg>
        <pc:spChg chg="add mod">
          <ac:chgData name="hassan MH" userId="84cd2103f36ef0dc" providerId="LiveId" clId="{5FF0AD6C-5277-44B4-BAFE-132DBCF8265D}" dt="2020-06-17T17:47:18.076" v="397" actId="1035"/>
          <ac:spMkLst>
            <pc:docMk/>
            <pc:sldMk cId="519035439" sldId="279"/>
            <ac:spMk id="155" creationId="{6DB6887B-818B-4D52-AD5E-FBCADF35DE56}"/>
          </ac:spMkLst>
        </pc:spChg>
        <pc:spChg chg="add mod">
          <ac:chgData name="hassan MH" userId="84cd2103f36ef0dc" providerId="LiveId" clId="{5FF0AD6C-5277-44B4-BAFE-132DBCF8265D}" dt="2020-06-17T17:47:18.076" v="397" actId="1035"/>
          <ac:spMkLst>
            <pc:docMk/>
            <pc:sldMk cId="519035439" sldId="279"/>
            <ac:spMk id="156" creationId="{0D5D4089-543B-4F78-AE2A-755CC3A0FA46}"/>
          </ac:spMkLst>
        </pc:spChg>
        <pc:spChg chg="add mod">
          <ac:chgData name="hassan MH" userId="84cd2103f36ef0dc" providerId="LiveId" clId="{5FF0AD6C-5277-44B4-BAFE-132DBCF8265D}" dt="2020-06-17T17:47:18.076" v="397" actId="1035"/>
          <ac:spMkLst>
            <pc:docMk/>
            <pc:sldMk cId="519035439" sldId="279"/>
            <ac:spMk id="157" creationId="{6BC3B2CE-45F3-4932-8766-41B187D80D13}"/>
          </ac:spMkLst>
        </pc:spChg>
        <pc:spChg chg="add mod ord">
          <ac:chgData name="hassan MH" userId="84cd2103f36ef0dc" providerId="LiveId" clId="{5FF0AD6C-5277-44B4-BAFE-132DBCF8265D}" dt="2020-06-17T18:02:03.954" v="543" actId="1035"/>
          <ac:spMkLst>
            <pc:docMk/>
            <pc:sldMk cId="519035439" sldId="279"/>
            <ac:spMk id="158" creationId="{1C8500A7-4E34-45FF-B809-66FBF4C3ABB8}"/>
          </ac:spMkLst>
        </pc:spChg>
        <pc:spChg chg="add mod">
          <ac:chgData name="hassan MH" userId="84cd2103f36ef0dc" providerId="LiveId" clId="{5FF0AD6C-5277-44B4-BAFE-132DBCF8265D}" dt="2020-06-17T18:02:06.117" v="547" actId="1035"/>
          <ac:spMkLst>
            <pc:docMk/>
            <pc:sldMk cId="519035439" sldId="279"/>
            <ac:spMk id="159" creationId="{6B45E158-C7CE-474F-8996-5E79E3675735}"/>
          </ac:spMkLst>
        </pc:spChg>
        <pc:spChg chg="add mod ord">
          <ac:chgData name="hassan MH" userId="84cd2103f36ef0dc" providerId="LiveId" clId="{5FF0AD6C-5277-44B4-BAFE-132DBCF8265D}" dt="2020-06-17T18:02:12.413" v="551" actId="1036"/>
          <ac:spMkLst>
            <pc:docMk/>
            <pc:sldMk cId="519035439" sldId="279"/>
            <ac:spMk id="160" creationId="{4516798C-A462-4472-9BC2-8BEE15699C26}"/>
          </ac:spMkLst>
        </pc:spChg>
        <pc:spChg chg="add mod">
          <ac:chgData name="hassan MH" userId="84cd2103f36ef0dc" providerId="LiveId" clId="{5FF0AD6C-5277-44B4-BAFE-132DBCF8265D}" dt="2020-06-17T17:51:18.536" v="428"/>
          <ac:spMkLst>
            <pc:docMk/>
            <pc:sldMk cId="519035439" sldId="279"/>
            <ac:spMk id="162" creationId="{03D96B24-77F8-4B28-8735-77F4391D0CBB}"/>
          </ac:spMkLst>
        </pc:spChg>
        <pc:spChg chg="mod">
          <ac:chgData name="hassan MH" userId="84cd2103f36ef0dc" providerId="LiveId" clId="{5FF0AD6C-5277-44B4-BAFE-132DBCF8265D}" dt="2020-06-17T17:45:10.316" v="300" actId="571"/>
          <ac:spMkLst>
            <pc:docMk/>
            <pc:sldMk cId="519035439" sldId="279"/>
            <ac:spMk id="164" creationId="{1A31C89E-5815-4937-8D78-619664117A18}"/>
          </ac:spMkLst>
        </pc:spChg>
        <pc:spChg chg="mod">
          <ac:chgData name="hassan MH" userId="84cd2103f36ef0dc" providerId="LiveId" clId="{5FF0AD6C-5277-44B4-BAFE-132DBCF8265D}" dt="2020-06-17T17:45:10.316" v="300" actId="571"/>
          <ac:spMkLst>
            <pc:docMk/>
            <pc:sldMk cId="519035439" sldId="279"/>
            <ac:spMk id="165" creationId="{9850F865-8C6A-42A3-85E7-5EB80D21174D}"/>
          </ac:spMkLst>
        </pc:spChg>
        <pc:spChg chg="mod">
          <ac:chgData name="hassan MH" userId="84cd2103f36ef0dc" providerId="LiveId" clId="{5FF0AD6C-5277-44B4-BAFE-132DBCF8265D}" dt="2020-06-17T17:45:12.429" v="302" actId="948"/>
          <ac:spMkLst>
            <pc:docMk/>
            <pc:sldMk cId="519035439" sldId="279"/>
            <ac:spMk id="167" creationId="{287B3D0E-09E8-4B6C-B249-7B763118F81B}"/>
          </ac:spMkLst>
        </pc:spChg>
        <pc:spChg chg="mod">
          <ac:chgData name="hassan MH" userId="84cd2103f36ef0dc" providerId="LiveId" clId="{5FF0AD6C-5277-44B4-BAFE-132DBCF8265D}" dt="2020-06-17T17:45:12.429" v="302" actId="948"/>
          <ac:spMkLst>
            <pc:docMk/>
            <pc:sldMk cId="519035439" sldId="279"/>
            <ac:spMk id="168" creationId="{49E17AF9-D715-4A39-BB77-119C69DF3210}"/>
          </ac:spMkLst>
        </pc:spChg>
        <pc:spChg chg="add mod">
          <ac:chgData name="hassan MH" userId="84cd2103f36ef0dc" providerId="LiveId" clId="{5FF0AD6C-5277-44B4-BAFE-132DBCF8265D}" dt="2020-06-17T17:47:18.076" v="397" actId="1035"/>
          <ac:spMkLst>
            <pc:docMk/>
            <pc:sldMk cId="519035439" sldId="279"/>
            <ac:spMk id="169" creationId="{FD690EBE-987E-4BA4-8A79-2032BF25FE41}"/>
          </ac:spMkLst>
        </pc:spChg>
        <pc:spChg chg="add mod">
          <ac:chgData name="hassan MH" userId="84cd2103f36ef0dc" providerId="LiveId" clId="{5FF0AD6C-5277-44B4-BAFE-132DBCF8265D}" dt="2020-06-17T17:47:45.343" v="405" actId="20577"/>
          <ac:spMkLst>
            <pc:docMk/>
            <pc:sldMk cId="519035439" sldId="279"/>
            <ac:spMk id="170" creationId="{66938EE6-0C02-48B5-8DD8-A14E17E08F66}"/>
          </ac:spMkLst>
        </pc:spChg>
        <pc:spChg chg="add mod">
          <ac:chgData name="hassan MH" userId="84cd2103f36ef0dc" providerId="LiveId" clId="{5FF0AD6C-5277-44B4-BAFE-132DBCF8265D}" dt="2020-06-17T17:47:18.076" v="397" actId="1035"/>
          <ac:spMkLst>
            <pc:docMk/>
            <pc:sldMk cId="519035439" sldId="279"/>
            <ac:spMk id="171" creationId="{7C714D83-7502-44BA-AFFE-170836244FC8}"/>
          </ac:spMkLst>
        </pc:spChg>
        <pc:spChg chg="add del mod">
          <ac:chgData name="hassan MH" userId="84cd2103f36ef0dc" providerId="LiveId" clId="{5FF0AD6C-5277-44B4-BAFE-132DBCF8265D}" dt="2020-06-17T17:55:03.655" v="459"/>
          <ac:spMkLst>
            <pc:docMk/>
            <pc:sldMk cId="519035439" sldId="279"/>
            <ac:spMk id="172" creationId="{3A8ECFD1-EC41-449E-848D-2FBB284688E1}"/>
          </ac:spMkLst>
        </pc:spChg>
        <pc:spChg chg="add del">
          <ac:chgData name="hassan MH" userId="84cd2103f36ef0dc" providerId="LiveId" clId="{5FF0AD6C-5277-44B4-BAFE-132DBCF8265D}" dt="2020-06-17T17:54:15.074" v="448" actId="478"/>
          <ac:spMkLst>
            <pc:docMk/>
            <pc:sldMk cId="519035439" sldId="279"/>
            <ac:spMk id="173" creationId="{EF55C72D-B44E-4DBD-A01C-3D81C5BC39A7}"/>
          </ac:spMkLst>
        </pc:spChg>
        <pc:spChg chg="add del mod">
          <ac:chgData name="hassan MH" userId="84cd2103f36ef0dc" providerId="LiveId" clId="{5FF0AD6C-5277-44B4-BAFE-132DBCF8265D}" dt="2020-06-17T17:55:03.655" v="459"/>
          <ac:spMkLst>
            <pc:docMk/>
            <pc:sldMk cId="519035439" sldId="279"/>
            <ac:spMk id="174" creationId="{D16B8EB8-2C79-4DC3-99B6-9210B0452ABA}"/>
          </ac:spMkLst>
        </pc:spChg>
        <pc:spChg chg="add del mod ord">
          <ac:chgData name="hassan MH" userId="84cd2103f36ef0dc" providerId="LiveId" clId="{5FF0AD6C-5277-44B4-BAFE-132DBCF8265D}" dt="2020-06-17T17:58:52.328" v="506"/>
          <ac:spMkLst>
            <pc:docMk/>
            <pc:sldMk cId="519035439" sldId="279"/>
            <ac:spMk id="175" creationId="{5A2DBE72-E6FC-403D-9EC7-4BF19CFB238B}"/>
          </ac:spMkLst>
        </pc:spChg>
        <pc:spChg chg="del mod ord">
          <ac:chgData name="hassan MH" userId="84cd2103f36ef0dc" providerId="LiveId" clId="{5FF0AD6C-5277-44B4-BAFE-132DBCF8265D}" dt="2020-06-17T18:21:10.720" v="655" actId="478"/>
          <ac:spMkLst>
            <pc:docMk/>
            <pc:sldMk cId="519035439" sldId="279"/>
            <ac:spMk id="176" creationId="{57BC22F8-3FC3-4B66-A9A2-FA16C0F285CD}"/>
          </ac:spMkLst>
        </pc:spChg>
        <pc:spChg chg="add del mod">
          <ac:chgData name="hassan MH" userId="84cd2103f36ef0dc" providerId="LiveId" clId="{5FF0AD6C-5277-44B4-BAFE-132DBCF8265D}" dt="2020-06-17T17:56:19.195" v="472"/>
          <ac:spMkLst>
            <pc:docMk/>
            <pc:sldMk cId="519035439" sldId="279"/>
            <ac:spMk id="177" creationId="{B6BF0012-6670-4A1E-A420-48526374258A}"/>
          </ac:spMkLst>
        </pc:spChg>
        <pc:spChg chg="add del mod ord">
          <ac:chgData name="hassan MH" userId="84cd2103f36ef0dc" providerId="LiveId" clId="{5FF0AD6C-5277-44B4-BAFE-132DBCF8265D}" dt="2020-06-17T18:00:01.262" v="527"/>
          <ac:spMkLst>
            <pc:docMk/>
            <pc:sldMk cId="519035439" sldId="279"/>
            <ac:spMk id="178" creationId="{3C6F2B3A-2649-40C3-B0F3-8649248017B7}"/>
          </ac:spMkLst>
        </pc:spChg>
        <pc:spChg chg="add del mod">
          <ac:chgData name="hassan MH" userId="84cd2103f36ef0dc" providerId="LiveId" clId="{5FF0AD6C-5277-44B4-BAFE-132DBCF8265D}" dt="2020-06-17T17:56:19.195" v="472"/>
          <ac:spMkLst>
            <pc:docMk/>
            <pc:sldMk cId="519035439" sldId="279"/>
            <ac:spMk id="179" creationId="{0E5AE82C-326B-4C0B-A80D-0601759CB3C3}"/>
          </ac:spMkLst>
        </pc:spChg>
        <pc:spChg chg="del mod ord">
          <ac:chgData name="hassan MH" userId="84cd2103f36ef0dc" providerId="LiveId" clId="{5FF0AD6C-5277-44B4-BAFE-132DBCF8265D}" dt="2020-06-17T18:21:16.822" v="658" actId="478"/>
          <ac:spMkLst>
            <pc:docMk/>
            <pc:sldMk cId="519035439" sldId="279"/>
            <ac:spMk id="180" creationId="{CCABFD20-89A2-43A8-8093-89F3C84D0100}"/>
          </ac:spMkLst>
        </pc:spChg>
        <pc:spChg chg="add del mod">
          <ac:chgData name="hassan MH" userId="84cd2103f36ef0dc" providerId="LiveId" clId="{5FF0AD6C-5277-44B4-BAFE-132DBCF8265D}" dt="2020-06-17T17:58:52.328" v="506"/>
          <ac:spMkLst>
            <pc:docMk/>
            <pc:sldMk cId="519035439" sldId="279"/>
            <ac:spMk id="181" creationId="{F048FEE6-4E04-4BE5-8563-58CAC1EED86C}"/>
          </ac:spMkLst>
        </pc:spChg>
        <pc:spChg chg="add del mod">
          <ac:chgData name="hassan MH" userId="84cd2103f36ef0dc" providerId="LiveId" clId="{5FF0AD6C-5277-44B4-BAFE-132DBCF8265D}" dt="2020-06-17T17:58:52.328" v="506"/>
          <ac:spMkLst>
            <pc:docMk/>
            <pc:sldMk cId="519035439" sldId="279"/>
            <ac:spMk id="182" creationId="{A22F9AA7-0BC4-4604-899B-A82367DEFE49}"/>
          </ac:spMkLst>
        </pc:spChg>
        <pc:spChg chg="del mod">
          <ac:chgData name="hassan MH" userId="84cd2103f36ef0dc" providerId="LiveId" clId="{5FF0AD6C-5277-44B4-BAFE-132DBCF8265D}" dt="2020-06-17T18:21:13.386" v="656" actId="478"/>
          <ac:spMkLst>
            <pc:docMk/>
            <pc:sldMk cId="519035439" sldId="279"/>
            <ac:spMk id="183" creationId="{88BC846A-03D0-4A91-AF6F-8B2A3A9FE64A}"/>
          </ac:spMkLst>
        </pc:spChg>
        <pc:spChg chg="add del mod">
          <ac:chgData name="hassan MH" userId="84cd2103f36ef0dc" providerId="LiveId" clId="{5FF0AD6C-5277-44B4-BAFE-132DBCF8265D}" dt="2020-06-17T18:00:01.262" v="527"/>
          <ac:spMkLst>
            <pc:docMk/>
            <pc:sldMk cId="519035439" sldId="279"/>
            <ac:spMk id="184" creationId="{0AC743A9-8856-4F77-8D6F-915D9F3B9274}"/>
          </ac:spMkLst>
        </pc:spChg>
        <pc:spChg chg="add del mod">
          <ac:chgData name="hassan MH" userId="84cd2103f36ef0dc" providerId="LiveId" clId="{5FF0AD6C-5277-44B4-BAFE-132DBCF8265D}" dt="2020-06-17T18:00:01.262" v="527"/>
          <ac:spMkLst>
            <pc:docMk/>
            <pc:sldMk cId="519035439" sldId="279"/>
            <ac:spMk id="185" creationId="{881A2B09-521D-4A07-95A5-45C3C2667DFA}"/>
          </ac:spMkLst>
        </pc:spChg>
        <pc:spChg chg="del mod">
          <ac:chgData name="hassan MH" userId="84cd2103f36ef0dc" providerId="LiveId" clId="{5FF0AD6C-5277-44B4-BAFE-132DBCF8265D}" dt="2020-06-17T18:21:16.146" v="657" actId="478"/>
          <ac:spMkLst>
            <pc:docMk/>
            <pc:sldMk cId="519035439" sldId="279"/>
            <ac:spMk id="186" creationId="{4E6D4AC9-F01C-4787-9405-F8F0F7A70C73}"/>
          </ac:spMkLst>
        </pc:spChg>
        <pc:grpChg chg="add del mod">
          <ac:chgData name="hassan MH" userId="84cd2103f36ef0dc" providerId="LiveId" clId="{5FF0AD6C-5277-44B4-BAFE-132DBCF8265D}" dt="2020-06-17T17:23:05.640" v="36"/>
          <ac:grpSpMkLst>
            <pc:docMk/>
            <pc:sldMk cId="519035439" sldId="279"/>
            <ac:grpSpMk id="8" creationId="{137048C0-C1AB-4890-8FC2-D02D9D3BD67A}"/>
          </ac:grpSpMkLst>
        </pc:grpChg>
        <pc:grpChg chg="add del mod">
          <ac:chgData name="hassan MH" userId="84cd2103f36ef0dc" providerId="LiveId" clId="{5FF0AD6C-5277-44B4-BAFE-132DBCF8265D}" dt="2020-06-17T17:23:05.640" v="36"/>
          <ac:grpSpMkLst>
            <pc:docMk/>
            <pc:sldMk cId="519035439" sldId="279"/>
            <ac:grpSpMk id="11" creationId="{B20AAF29-ACE7-40AD-8D2E-DC1E26F6FFD6}"/>
          </ac:grpSpMkLst>
        </pc:grpChg>
        <pc:grpChg chg="add del mod">
          <ac:chgData name="hassan MH" userId="84cd2103f36ef0dc" providerId="LiveId" clId="{5FF0AD6C-5277-44B4-BAFE-132DBCF8265D}" dt="2020-06-17T17:23:05.640" v="36"/>
          <ac:grpSpMkLst>
            <pc:docMk/>
            <pc:sldMk cId="519035439" sldId="279"/>
            <ac:grpSpMk id="14" creationId="{FF84643A-5AFE-42D8-ADF7-B59B2806D457}"/>
          </ac:grpSpMkLst>
        </pc:grpChg>
        <pc:grpChg chg="add del mod">
          <ac:chgData name="hassan MH" userId="84cd2103f36ef0dc" providerId="LiveId" clId="{5FF0AD6C-5277-44B4-BAFE-132DBCF8265D}" dt="2020-06-17T17:23:05.640" v="36"/>
          <ac:grpSpMkLst>
            <pc:docMk/>
            <pc:sldMk cId="519035439" sldId="279"/>
            <ac:grpSpMk id="23" creationId="{CF00C303-0006-427B-9D6C-A4A79A340D76}"/>
          </ac:grpSpMkLst>
        </pc:grpChg>
        <pc:grpChg chg="add del mod">
          <ac:chgData name="hassan MH" userId="84cd2103f36ef0dc" providerId="LiveId" clId="{5FF0AD6C-5277-44B4-BAFE-132DBCF8265D}" dt="2020-06-17T17:45:06.556" v="299" actId="478"/>
          <ac:grpSpMkLst>
            <pc:docMk/>
            <pc:sldMk cId="519035439" sldId="279"/>
            <ac:grpSpMk id="85" creationId="{4134A3B7-200C-4D88-8DF0-3DF10E3413AC}"/>
          </ac:grpSpMkLst>
        </pc:grpChg>
        <pc:grpChg chg="add del mod">
          <ac:chgData name="hassan MH" userId="84cd2103f36ef0dc" providerId="LiveId" clId="{5FF0AD6C-5277-44B4-BAFE-132DBCF8265D}" dt="2020-06-17T17:45:05.431" v="298" actId="478"/>
          <ac:grpSpMkLst>
            <pc:docMk/>
            <pc:sldMk cId="519035439" sldId="279"/>
            <ac:grpSpMk id="88" creationId="{1543DE1B-773A-422A-A824-BFD39C832D28}"/>
          </ac:grpSpMkLst>
        </pc:grpChg>
        <pc:grpChg chg="add mod">
          <ac:chgData name="hassan MH" userId="84cd2103f36ef0dc" providerId="LiveId" clId="{5FF0AD6C-5277-44B4-BAFE-132DBCF8265D}" dt="2020-06-17T17:23:16.357" v="37"/>
          <ac:grpSpMkLst>
            <pc:docMk/>
            <pc:sldMk cId="519035439" sldId="279"/>
            <ac:grpSpMk id="91" creationId="{0BE3AED0-609A-4880-AF89-2E74C3633C97}"/>
          </ac:grpSpMkLst>
        </pc:grpChg>
        <pc:grpChg chg="add mod">
          <ac:chgData name="hassan MH" userId="84cd2103f36ef0dc" providerId="LiveId" clId="{5FF0AD6C-5277-44B4-BAFE-132DBCF8265D}" dt="2020-06-17T17:23:16.357" v="37"/>
          <ac:grpSpMkLst>
            <pc:docMk/>
            <pc:sldMk cId="519035439" sldId="279"/>
            <ac:grpSpMk id="100" creationId="{A7BB8CED-6271-481F-9C0F-ED79C7349F75}"/>
          </ac:grpSpMkLst>
        </pc:grpChg>
        <pc:grpChg chg="add mod">
          <ac:chgData name="hassan MH" userId="84cd2103f36ef0dc" providerId="LiveId" clId="{5FF0AD6C-5277-44B4-BAFE-132DBCF8265D}" dt="2020-06-17T17:47:13.311" v="386" actId="1035"/>
          <ac:grpSpMkLst>
            <pc:docMk/>
            <pc:sldMk cId="519035439" sldId="279"/>
            <ac:grpSpMk id="163" creationId="{DE3B8494-CE95-46AA-AF0B-5CD5AA1CFEE8}"/>
          </ac:grpSpMkLst>
        </pc:grpChg>
        <pc:grpChg chg="add mod">
          <ac:chgData name="hassan MH" userId="84cd2103f36ef0dc" providerId="LiveId" clId="{5FF0AD6C-5277-44B4-BAFE-132DBCF8265D}" dt="2020-06-17T17:47:18.076" v="397" actId="1035"/>
          <ac:grpSpMkLst>
            <pc:docMk/>
            <pc:sldMk cId="519035439" sldId="279"/>
            <ac:grpSpMk id="166" creationId="{D08613E8-43DC-4424-8FF2-A485537B000B}"/>
          </ac:grpSpMkLst>
        </pc:grpChg>
        <pc:picChg chg="add mod ord">
          <ac:chgData name="hassan MH" userId="84cd2103f36ef0dc" providerId="LiveId" clId="{5FF0AD6C-5277-44B4-BAFE-132DBCF8265D}" dt="2020-06-17T18:22:45.994" v="670" actId="14100"/>
          <ac:picMkLst>
            <pc:docMk/>
            <pc:sldMk cId="519035439" sldId="279"/>
            <ac:picMk id="2" creationId="{BCB54B9E-CEEB-4948-8179-E06FFB4867B8}"/>
          </ac:picMkLst>
        </pc:picChg>
        <pc:picChg chg="add del mod">
          <ac:chgData name="hassan MH" userId="84cd2103f36ef0dc" providerId="LiveId" clId="{5FF0AD6C-5277-44B4-BAFE-132DBCF8265D}" dt="2020-06-17T17:16:41.490" v="23" actId="478"/>
          <ac:picMkLst>
            <pc:docMk/>
            <pc:sldMk cId="519035439" sldId="279"/>
            <ac:picMk id="4" creationId="{8BED8537-2157-4C25-B77D-E379461ACEFC}"/>
          </ac:picMkLst>
        </pc:picChg>
        <pc:picChg chg="add del mod">
          <ac:chgData name="hassan MH" userId="84cd2103f36ef0dc" providerId="LiveId" clId="{5FF0AD6C-5277-44B4-BAFE-132DBCF8265D}" dt="2020-06-17T17:14:58.828" v="13" actId="21"/>
          <ac:picMkLst>
            <pc:docMk/>
            <pc:sldMk cId="519035439" sldId="279"/>
            <ac:picMk id="5" creationId="{AC16C5F2-0CDA-4E9B-A1A1-78B84A84E453}"/>
          </ac:picMkLst>
        </pc:picChg>
        <pc:picChg chg="add del mod">
          <ac:chgData name="hassan MH" userId="84cd2103f36ef0dc" providerId="LiveId" clId="{5FF0AD6C-5277-44B4-BAFE-132DBCF8265D}" dt="2020-06-17T17:17:24.541" v="29" actId="478"/>
          <ac:picMkLst>
            <pc:docMk/>
            <pc:sldMk cId="519035439" sldId="279"/>
            <ac:picMk id="6" creationId="{A21A707A-97A5-4B62-B618-5A8B696C607F}"/>
          </ac:picMkLst>
        </pc:picChg>
        <pc:picChg chg="add del mod">
          <ac:chgData name="hassan MH" userId="84cd2103f36ef0dc" providerId="LiveId" clId="{5FF0AD6C-5277-44B4-BAFE-132DBCF8265D}" dt="2020-06-17T18:00:05.567" v="528" actId="478"/>
          <ac:picMkLst>
            <pc:docMk/>
            <pc:sldMk cId="519035439" sldId="279"/>
            <ac:picMk id="7" creationId="{4F835A14-0A7A-402B-9CD8-06BD9457C244}"/>
          </ac:picMkLst>
        </pc:picChg>
        <pc:picChg chg="add del mod">
          <ac:chgData name="hassan MH" userId="84cd2103f36ef0dc" providerId="LiveId" clId="{5FF0AD6C-5277-44B4-BAFE-132DBCF8265D}" dt="2020-06-17T17:23:05.640" v="36"/>
          <ac:picMkLst>
            <pc:docMk/>
            <pc:sldMk cId="519035439" sldId="279"/>
            <ac:picMk id="84" creationId="{EF6B1D7D-3679-43C7-9B88-B2A922A542C6}"/>
          </ac:picMkLst>
        </pc:picChg>
        <pc:picChg chg="add del mod">
          <ac:chgData name="hassan MH" userId="84cd2103f36ef0dc" providerId="LiveId" clId="{5FF0AD6C-5277-44B4-BAFE-132DBCF8265D}" dt="2020-06-17T17:30:44.155" v="198" actId="478"/>
          <ac:picMkLst>
            <pc:docMk/>
            <pc:sldMk cId="519035439" sldId="279"/>
            <ac:picMk id="161" creationId="{B7F9213D-4389-41E2-9E52-60B597E42667}"/>
          </ac:picMkLst>
        </pc:picChg>
      </pc:sldChg>
      <pc:sldChg chg="addSp delSp modSp add del mod">
        <pc:chgData name="hassan MH" userId="84cd2103f36ef0dc" providerId="LiveId" clId="{5FF0AD6C-5277-44B4-BAFE-132DBCF8265D}" dt="2020-06-17T18:23:02.323" v="671" actId="47"/>
        <pc:sldMkLst>
          <pc:docMk/>
          <pc:sldMk cId="3687228420" sldId="280"/>
        </pc:sldMkLst>
        <pc:spChg chg="mod">
          <ac:chgData name="hassan MH" userId="84cd2103f36ef0dc" providerId="LiveId" clId="{5FF0AD6C-5277-44B4-BAFE-132DBCF8265D}" dt="2020-06-17T18:11:32.695" v="592" actId="207"/>
          <ac:spMkLst>
            <pc:docMk/>
            <pc:sldMk cId="3687228420" sldId="280"/>
            <ac:spMk id="92" creationId="{3D33B311-90F8-4F05-92E6-A3CCE997A4B5}"/>
          </ac:spMkLst>
        </pc:spChg>
        <pc:spChg chg="mod">
          <ac:chgData name="hassan MH" userId="84cd2103f36ef0dc" providerId="LiveId" clId="{5FF0AD6C-5277-44B4-BAFE-132DBCF8265D}" dt="2020-06-17T18:13:35.145" v="653" actId="207"/>
          <ac:spMkLst>
            <pc:docMk/>
            <pc:sldMk cId="3687228420" sldId="280"/>
            <ac:spMk id="93" creationId="{6DA04082-18AB-4B51-87CF-E0F96C0434FF}"/>
          </ac:spMkLst>
        </pc:spChg>
        <pc:spChg chg="mod">
          <ac:chgData name="hassan MH" userId="84cd2103f36ef0dc" providerId="LiveId" clId="{5FF0AD6C-5277-44B4-BAFE-132DBCF8265D}" dt="2020-06-17T18:11:34.288" v="593" actId="207"/>
          <ac:spMkLst>
            <pc:docMk/>
            <pc:sldMk cId="3687228420" sldId="280"/>
            <ac:spMk id="95" creationId="{0CBE7BCD-30F8-48C5-B6FA-62CD7774FB98}"/>
          </ac:spMkLst>
        </pc:spChg>
        <pc:spChg chg="mod">
          <ac:chgData name="hassan MH" userId="84cd2103f36ef0dc" providerId="LiveId" clId="{5FF0AD6C-5277-44B4-BAFE-132DBCF8265D}" dt="2020-06-17T18:11:35.569" v="594" actId="207"/>
          <ac:spMkLst>
            <pc:docMk/>
            <pc:sldMk cId="3687228420" sldId="280"/>
            <ac:spMk id="97" creationId="{5FB97BB2-31A9-413C-87A7-B3E7228D09EF}"/>
          </ac:spMkLst>
        </pc:spChg>
        <pc:spChg chg="mod">
          <ac:chgData name="hassan MH" userId="84cd2103f36ef0dc" providerId="LiveId" clId="{5FF0AD6C-5277-44B4-BAFE-132DBCF8265D}" dt="2020-06-17T18:11:36.084" v="595" actId="207"/>
          <ac:spMkLst>
            <pc:docMk/>
            <pc:sldMk cId="3687228420" sldId="280"/>
            <ac:spMk id="99" creationId="{26068282-701D-4F21-ADE5-79872F917576}"/>
          </ac:spMkLst>
        </pc:spChg>
        <pc:spChg chg="mod">
          <ac:chgData name="hassan MH" userId="84cd2103f36ef0dc" providerId="LiveId" clId="{5FF0AD6C-5277-44B4-BAFE-132DBCF8265D}" dt="2020-06-17T18:11:36.764" v="596" actId="207"/>
          <ac:spMkLst>
            <pc:docMk/>
            <pc:sldMk cId="3687228420" sldId="280"/>
            <ac:spMk id="103" creationId="{A10BA772-967B-419D-9153-7C407767DB93}"/>
          </ac:spMkLst>
        </pc:spChg>
        <pc:spChg chg="mod">
          <ac:chgData name="hassan MH" userId="84cd2103f36ef0dc" providerId="LiveId" clId="{5FF0AD6C-5277-44B4-BAFE-132DBCF8265D}" dt="2020-06-17T18:11:37.871" v="597" actId="207"/>
          <ac:spMkLst>
            <pc:docMk/>
            <pc:sldMk cId="3687228420" sldId="280"/>
            <ac:spMk id="105" creationId="{E8AAB68B-D78D-4287-BA1B-C7BFA38A913A}"/>
          </ac:spMkLst>
        </pc:spChg>
        <pc:spChg chg="mod">
          <ac:chgData name="hassan MH" userId="84cd2103f36ef0dc" providerId="LiveId" clId="{5FF0AD6C-5277-44B4-BAFE-132DBCF8265D}" dt="2020-06-17T18:11:38.595" v="598" actId="207"/>
          <ac:spMkLst>
            <pc:docMk/>
            <pc:sldMk cId="3687228420" sldId="280"/>
            <ac:spMk id="106" creationId="{2C5C4D5D-8849-4F9B-85FC-FD9D458AF204}"/>
          </ac:spMkLst>
        </pc:spChg>
        <pc:spChg chg="mod">
          <ac:chgData name="hassan MH" userId="84cd2103f36ef0dc" providerId="LiveId" clId="{5FF0AD6C-5277-44B4-BAFE-132DBCF8265D}" dt="2020-06-17T18:11:39.257" v="599" actId="207"/>
          <ac:spMkLst>
            <pc:docMk/>
            <pc:sldMk cId="3687228420" sldId="280"/>
            <ac:spMk id="107" creationId="{39C16288-F99C-4080-81BD-53AEA2878454}"/>
          </ac:spMkLst>
        </pc:spChg>
        <pc:spChg chg="mod">
          <ac:chgData name="hassan MH" userId="84cd2103f36ef0dc" providerId="LiveId" clId="{5FF0AD6C-5277-44B4-BAFE-132DBCF8265D}" dt="2020-06-17T18:11:40.108" v="600" actId="207"/>
          <ac:spMkLst>
            <pc:docMk/>
            <pc:sldMk cId="3687228420" sldId="280"/>
            <ac:spMk id="108" creationId="{322FBCF9-6D3A-4770-B247-BB5A4CC4082A}"/>
          </ac:spMkLst>
        </pc:spChg>
        <pc:spChg chg="mod">
          <ac:chgData name="hassan MH" userId="84cd2103f36ef0dc" providerId="LiveId" clId="{5FF0AD6C-5277-44B4-BAFE-132DBCF8265D}" dt="2020-06-17T18:11:40.873" v="601" actId="207"/>
          <ac:spMkLst>
            <pc:docMk/>
            <pc:sldMk cId="3687228420" sldId="280"/>
            <ac:spMk id="109" creationId="{CD9F4AB6-FE3C-4B87-B85A-B9DEA113ADAD}"/>
          </ac:spMkLst>
        </pc:spChg>
        <pc:spChg chg="mod">
          <ac:chgData name="hassan MH" userId="84cd2103f36ef0dc" providerId="LiveId" clId="{5FF0AD6C-5277-44B4-BAFE-132DBCF8265D}" dt="2020-06-17T18:11:42.291" v="602" actId="207"/>
          <ac:spMkLst>
            <pc:docMk/>
            <pc:sldMk cId="3687228420" sldId="280"/>
            <ac:spMk id="110" creationId="{32612B43-3E30-47F0-830F-B63773CBB9E5}"/>
          </ac:spMkLst>
        </pc:spChg>
        <pc:spChg chg="mod">
          <ac:chgData name="hassan MH" userId="84cd2103f36ef0dc" providerId="LiveId" clId="{5FF0AD6C-5277-44B4-BAFE-132DBCF8265D}" dt="2020-06-17T18:11:43.296" v="603" actId="207"/>
          <ac:spMkLst>
            <pc:docMk/>
            <pc:sldMk cId="3687228420" sldId="280"/>
            <ac:spMk id="111" creationId="{2852AF52-DBE3-4335-996B-59B208CAEACB}"/>
          </ac:spMkLst>
        </pc:spChg>
        <pc:spChg chg="mod">
          <ac:chgData name="hassan MH" userId="84cd2103f36ef0dc" providerId="LiveId" clId="{5FF0AD6C-5277-44B4-BAFE-132DBCF8265D}" dt="2020-06-17T18:11:43.948" v="604" actId="207"/>
          <ac:spMkLst>
            <pc:docMk/>
            <pc:sldMk cId="3687228420" sldId="280"/>
            <ac:spMk id="112" creationId="{3A49959D-D98F-46E9-AF71-854FD6042464}"/>
          </ac:spMkLst>
        </pc:spChg>
        <pc:spChg chg="mod">
          <ac:chgData name="hassan MH" userId="84cd2103f36ef0dc" providerId="LiveId" clId="{5FF0AD6C-5277-44B4-BAFE-132DBCF8265D}" dt="2020-06-17T18:11:45.382" v="605" actId="207"/>
          <ac:spMkLst>
            <pc:docMk/>
            <pc:sldMk cId="3687228420" sldId="280"/>
            <ac:spMk id="113" creationId="{C993C7A7-FCCA-4104-AE79-406DEA4886BF}"/>
          </ac:spMkLst>
        </pc:spChg>
        <pc:spChg chg="mod">
          <ac:chgData name="hassan MH" userId="84cd2103f36ef0dc" providerId="LiveId" clId="{5FF0AD6C-5277-44B4-BAFE-132DBCF8265D}" dt="2020-06-17T18:11:54.658" v="610" actId="207"/>
          <ac:spMkLst>
            <pc:docMk/>
            <pc:sldMk cId="3687228420" sldId="280"/>
            <ac:spMk id="114" creationId="{B473500C-1F8C-4F85-899D-A95A092B8CB8}"/>
          </ac:spMkLst>
        </pc:spChg>
        <pc:spChg chg="mod">
          <ac:chgData name="hassan MH" userId="84cd2103f36ef0dc" providerId="LiveId" clId="{5FF0AD6C-5277-44B4-BAFE-132DBCF8265D}" dt="2020-06-17T18:11:46.585" v="607" actId="207"/>
          <ac:spMkLst>
            <pc:docMk/>
            <pc:sldMk cId="3687228420" sldId="280"/>
            <ac:spMk id="116" creationId="{13FF6EE4-57FC-44EB-8C39-32FCAB8445FB}"/>
          </ac:spMkLst>
        </pc:spChg>
        <pc:spChg chg="mod">
          <ac:chgData name="hassan MH" userId="84cd2103f36ef0dc" providerId="LiveId" clId="{5FF0AD6C-5277-44B4-BAFE-132DBCF8265D}" dt="2020-06-17T18:11:52.402" v="609" actId="207"/>
          <ac:spMkLst>
            <pc:docMk/>
            <pc:sldMk cId="3687228420" sldId="280"/>
            <ac:spMk id="119" creationId="{1EC84B57-7BE5-4EA1-9A8A-9A0D467C262E}"/>
          </ac:spMkLst>
        </pc:spChg>
        <pc:spChg chg="mod">
          <ac:chgData name="hassan MH" userId="84cd2103f36ef0dc" providerId="LiveId" clId="{5FF0AD6C-5277-44B4-BAFE-132DBCF8265D}" dt="2020-06-17T18:11:47.103" v="608" actId="207"/>
          <ac:spMkLst>
            <pc:docMk/>
            <pc:sldMk cId="3687228420" sldId="280"/>
            <ac:spMk id="120" creationId="{08792F27-D4A6-404F-A4AE-5459FF0CC2BB}"/>
          </ac:spMkLst>
        </pc:spChg>
        <pc:spChg chg="mod">
          <ac:chgData name="hassan MH" userId="84cd2103f36ef0dc" providerId="LiveId" clId="{5FF0AD6C-5277-44B4-BAFE-132DBCF8265D}" dt="2020-06-17T18:11:46.105" v="606" actId="207"/>
          <ac:spMkLst>
            <pc:docMk/>
            <pc:sldMk cId="3687228420" sldId="280"/>
            <ac:spMk id="121" creationId="{272E5010-8F03-45D0-A180-4EE2076691BC}"/>
          </ac:spMkLst>
        </pc:spChg>
        <pc:spChg chg="mod">
          <ac:chgData name="hassan MH" userId="84cd2103f36ef0dc" providerId="LiveId" clId="{5FF0AD6C-5277-44B4-BAFE-132DBCF8265D}" dt="2020-06-17T18:09:31.725" v="570" actId="14100"/>
          <ac:spMkLst>
            <pc:docMk/>
            <pc:sldMk cId="3687228420" sldId="280"/>
            <ac:spMk id="158" creationId="{1C8500A7-4E34-45FF-B809-66FBF4C3ABB8}"/>
          </ac:spMkLst>
        </pc:spChg>
        <pc:spChg chg="mod">
          <ac:chgData name="hassan MH" userId="84cd2103f36ef0dc" providerId="LiveId" clId="{5FF0AD6C-5277-44B4-BAFE-132DBCF8265D}" dt="2020-06-17T18:09:28.620" v="569" actId="14100"/>
          <ac:spMkLst>
            <pc:docMk/>
            <pc:sldMk cId="3687228420" sldId="280"/>
            <ac:spMk id="159" creationId="{6B45E158-C7CE-474F-8996-5E79E3675735}"/>
          </ac:spMkLst>
        </pc:spChg>
        <pc:spChg chg="mod">
          <ac:chgData name="hassan MH" userId="84cd2103f36ef0dc" providerId="LiveId" clId="{5FF0AD6C-5277-44B4-BAFE-132DBCF8265D}" dt="2020-06-17T18:11:21.340" v="588" actId="14100"/>
          <ac:spMkLst>
            <pc:docMk/>
            <pc:sldMk cId="3687228420" sldId="280"/>
            <ac:spMk id="160" creationId="{4516798C-A462-4472-9BC2-8BEE15699C26}"/>
          </ac:spMkLst>
        </pc:spChg>
        <pc:spChg chg="mod">
          <ac:chgData name="hassan MH" userId="84cd2103f36ef0dc" providerId="LiveId" clId="{5FF0AD6C-5277-44B4-BAFE-132DBCF8265D}" dt="2020-06-17T18:11:30.935" v="591" actId="207"/>
          <ac:spMkLst>
            <pc:docMk/>
            <pc:sldMk cId="3687228420" sldId="280"/>
            <ac:spMk id="164" creationId="{1A31C89E-5815-4937-8D78-619664117A18}"/>
          </ac:spMkLst>
        </pc:spChg>
        <pc:spChg chg="mod">
          <ac:chgData name="hassan MH" userId="84cd2103f36ef0dc" providerId="LiveId" clId="{5FF0AD6C-5277-44B4-BAFE-132DBCF8265D}" dt="2020-06-17T18:13:33.686" v="652" actId="207"/>
          <ac:spMkLst>
            <pc:docMk/>
            <pc:sldMk cId="3687228420" sldId="280"/>
            <ac:spMk id="165" creationId="{9850F865-8C6A-42A3-85E7-5EB80D21174D}"/>
          </ac:spMkLst>
        </pc:spChg>
        <pc:spChg chg="mod">
          <ac:chgData name="hassan MH" userId="84cd2103f36ef0dc" providerId="LiveId" clId="{5FF0AD6C-5277-44B4-BAFE-132DBCF8265D}" dt="2020-06-17T18:11:28.922" v="590" actId="207"/>
          <ac:spMkLst>
            <pc:docMk/>
            <pc:sldMk cId="3687228420" sldId="280"/>
            <ac:spMk id="167" creationId="{287B3D0E-09E8-4B6C-B249-7B763118F81B}"/>
          </ac:spMkLst>
        </pc:spChg>
        <pc:spChg chg="mod">
          <ac:chgData name="hassan MH" userId="84cd2103f36ef0dc" providerId="LiveId" clId="{5FF0AD6C-5277-44B4-BAFE-132DBCF8265D}" dt="2020-06-17T18:13:31.760" v="651" actId="207"/>
          <ac:spMkLst>
            <pc:docMk/>
            <pc:sldMk cId="3687228420" sldId="280"/>
            <ac:spMk id="168" creationId="{49E17AF9-D715-4A39-BB77-119C69DF3210}"/>
          </ac:spMkLst>
        </pc:spChg>
        <pc:spChg chg="mod">
          <ac:chgData name="hassan MH" userId="84cd2103f36ef0dc" providerId="LiveId" clId="{5FF0AD6C-5277-44B4-BAFE-132DBCF8265D}" dt="2020-06-17T18:13:27.674" v="649" actId="207"/>
          <ac:spMkLst>
            <pc:docMk/>
            <pc:sldMk cId="3687228420" sldId="280"/>
            <ac:spMk id="176" creationId="{57BC22F8-3FC3-4B66-A9A2-FA16C0F285CD}"/>
          </ac:spMkLst>
        </pc:spChg>
        <pc:spChg chg="mod">
          <ac:chgData name="hassan MH" userId="84cd2103f36ef0dc" providerId="LiveId" clId="{5FF0AD6C-5277-44B4-BAFE-132DBCF8265D}" dt="2020-06-17T18:13:29.852" v="650" actId="207"/>
          <ac:spMkLst>
            <pc:docMk/>
            <pc:sldMk cId="3687228420" sldId="280"/>
            <ac:spMk id="180" creationId="{CCABFD20-89A2-43A8-8093-89F3C84D0100}"/>
          </ac:spMkLst>
        </pc:spChg>
        <pc:spChg chg="mod">
          <ac:chgData name="hassan MH" userId="84cd2103f36ef0dc" providerId="LiveId" clId="{5FF0AD6C-5277-44B4-BAFE-132DBCF8265D}" dt="2020-06-17T18:10:35.242" v="583"/>
          <ac:spMkLst>
            <pc:docMk/>
            <pc:sldMk cId="3687228420" sldId="280"/>
            <ac:spMk id="183" creationId="{88BC846A-03D0-4A91-AF6F-8B2A3A9FE64A}"/>
          </ac:spMkLst>
        </pc:spChg>
        <pc:spChg chg="mod">
          <ac:chgData name="hassan MH" userId="84cd2103f36ef0dc" providerId="LiveId" clId="{5FF0AD6C-5277-44B4-BAFE-132DBCF8265D}" dt="2020-06-17T18:09:16.595" v="567" actId="207"/>
          <ac:spMkLst>
            <pc:docMk/>
            <pc:sldMk cId="3687228420" sldId="280"/>
            <ac:spMk id="186" creationId="{4E6D4AC9-F01C-4787-9405-F8F0F7A70C73}"/>
          </ac:spMkLst>
        </pc:spChg>
        <pc:grpChg chg="mod">
          <ac:chgData name="hassan MH" userId="84cd2103f36ef0dc" providerId="LiveId" clId="{5FF0AD6C-5277-44B4-BAFE-132DBCF8265D}" dt="2020-06-17T18:11:11.443" v="585" actId="207"/>
          <ac:grpSpMkLst>
            <pc:docMk/>
            <pc:sldMk cId="3687228420" sldId="280"/>
            <ac:grpSpMk id="91" creationId="{0BE3AED0-609A-4880-AF89-2E74C3633C97}"/>
          </ac:grpSpMkLst>
        </pc:grpChg>
        <pc:picChg chg="add del mod">
          <ac:chgData name="hassan MH" userId="84cd2103f36ef0dc" providerId="LiveId" clId="{5FF0AD6C-5277-44B4-BAFE-132DBCF8265D}" dt="2020-06-17T18:11:59.471" v="611" actId="478"/>
          <ac:picMkLst>
            <pc:docMk/>
            <pc:sldMk cId="3687228420" sldId="280"/>
            <ac:picMk id="3" creationId="{109BE7B6-DBEC-4E4E-B623-D430A6A9C673}"/>
          </ac:picMkLst>
        </pc:picChg>
      </pc:sldChg>
      <pc:sldChg chg="addSp delSp modSp add del mod">
        <pc:chgData name="hassan MH" userId="84cd2103f36ef0dc" providerId="LiveId" clId="{5FF0AD6C-5277-44B4-BAFE-132DBCF8265D}" dt="2020-06-17T18:23:02.323" v="671" actId="47"/>
        <pc:sldMkLst>
          <pc:docMk/>
          <pc:sldMk cId="636544828" sldId="281"/>
        </pc:sldMkLst>
        <pc:spChg chg="mod">
          <ac:chgData name="hassan MH" userId="84cd2103f36ef0dc" providerId="LiveId" clId="{5FF0AD6C-5277-44B4-BAFE-132DBCF8265D}" dt="2020-06-17T18:12:31.893" v="624" actId="207"/>
          <ac:spMkLst>
            <pc:docMk/>
            <pc:sldMk cId="636544828" sldId="281"/>
            <ac:spMk id="92" creationId="{3D33B311-90F8-4F05-92E6-A3CCE997A4B5}"/>
          </ac:spMkLst>
        </pc:spChg>
        <pc:spChg chg="mod">
          <ac:chgData name="hassan MH" userId="84cd2103f36ef0dc" providerId="LiveId" clId="{5FF0AD6C-5277-44B4-BAFE-132DBCF8265D}" dt="2020-06-17T18:13:08.134" v="645" actId="207"/>
          <ac:spMkLst>
            <pc:docMk/>
            <pc:sldMk cId="636544828" sldId="281"/>
            <ac:spMk id="93" creationId="{6DA04082-18AB-4B51-87CF-E0F96C0434FF}"/>
          </ac:spMkLst>
        </pc:spChg>
        <pc:spChg chg="mod">
          <ac:chgData name="hassan MH" userId="84cd2103f36ef0dc" providerId="LiveId" clId="{5FF0AD6C-5277-44B4-BAFE-132DBCF8265D}" dt="2020-06-17T18:12:33.901" v="625" actId="207"/>
          <ac:spMkLst>
            <pc:docMk/>
            <pc:sldMk cId="636544828" sldId="281"/>
            <ac:spMk id="95" creationId="{0CBE7BCD-30F8-48C5-B6FA-62CD7774FB98}"/>
          </ac:spMkLst>
        </pc:spChg>
        <pc:spChg chg="mod">
          <ac:chgData name="hassan MH" userId="84cd2103f36ef0dc" providerId="LiveId" clId="{5FF0AD6C-5277-44B4-BAFE-132DBCF8265D}" dt="2020-06-17T18:12:34.572" v="626" actId="207"/>
          <ac:spMkLst>
            <pc:docMk/>
            <pc:sldMk cId="636544828" sldId="281"/>
            <ac:spMk id="97" creationId="{5FB97BB2-31A9-413C-87A7-B3E7228D09EF}"/>
          </ac:spMkLst>
        </pc:spChg>
        <pc:spChg chg="mod">
          <ac:chgData name="hassan MH" userId="84cd2103f36ef0dc" providerId="LiveId" clId="{5FF0AD6C-5277-44B4-BAFE-132DBCF8265D}" dt="2020-06-17T18:12:42.666" v="629" actId="207"/>
          <ac:spMkLst>
            <pc:docMk/>
            <pc:sldMk cId="636544828" sldId="281"/>
            <ac:spMk id="99" creationId="{26068282-701D-4F21-ADE5-79872F917576}"/>
          </ac:spMkLst>
        </pc:spChg>
        <pc:spChg chg="mod">
          <ac:chgData name="hassan MH" userId="84cd2103f36ef0dc" providerId="LiveId" clId="{5FF0AD6C-5277-44B4-BAFE-132DBCF8265D}" dt="2020-06-17T18:12:44.381" v="630" actId="207"/>
          <ac:spMkLst>
            <pc:docMk/>
            <pc:sldMk cId="636544828" sldId="281"/>
            <ac:spMk id="103" creationId="{A10BA772-967B-419D-9153-7C407767DB93}"/>
          </ac:spMkLst>
        </pc:spChg>
        <pc:spChg chg="mod">
          <ac:chgData name="hassan MH" userId="84cd2103f36ef0dc" providerId="LiveId" clId="{5FF0AD6C-5277-44B4-BAFE-132DBCF8265D}" dt="2020-06-17T18:12:46.418" v="631" actId="207"/>
          <ac:spMkLst>
            <pc:docMk/>
            <pc:sldMk cId="636544828" sldId="281"/>
            <ac:spMk id="105" creationId="{E8AAB68B-D78D-4287-BA1B-C7BFA38A913A}"/>
          </ac:spMkLst>
        </pc:spChg>
        <pc:spChg chg="mod">
          <ac:chgData name="hassan MH" userId="84cd2103f36ef0dc" providerId="LiveId" clId="{5FF0AD6C-5277-44B4-BAFE-132DBCF8265D}" dt="2020-06-17T18:12:47.097" v="632" actId="207"/>
          <ac:spMkLst>
            <pc:docMk/>
            <pc:sldMk cId="636544828" sldId="281"/>
            <ac:spMk id="106" creationId="{2C5C4D5D-8849-4F9B-85FC-FD9D458AF204}"/>
          </ac:spMkLst>
        </pc:spChg>
        <pc:spChg chg="mod">
          <ac:chgData name="hassan MH" userId="84cd2103f36ef0dc" providerId="LiveId" clId="{5FF0AD6C-5277-44B4-BAFE-132DBCF8265D}" dt="2020-06-17T18:12:47.767" v="633" actId="207"/>
          <ac:spMkLst>
            <pc:docMk/>
            <pc:sldMk cId="636544828" sldId="281"/>
            <ac:spMk id="107" creationId="{39C16288-F99C-4080-81BD-53AEA2878454}"/>
          </ac:spMkLst>
        </pc:spChg>
        <pc:spChg chg="mod">
          <ac:chgData name="hassan MH" userId="84cd2103f36ef0dc" providerId="LiveId" clId="{5FF0AD6C-5277-44B4-BAFE-132DBCF8265D}" dt="2020-06-17T18:12:48.427" v="634" actId="207"/>
          <ac:spMkLst>
            <pc:docMk/>
            <pc:sldMk cId="636544828" sldId="281"/>
            <ac:spMk id="108" creationId="{322FBCF9-6D3A-4770-B247-BB5A4CC4082A}"/>
          </ac:spMkLst>
        </pc:spChg>
        <pc:spChg chg="mod">
          <ac:chgData name="hassan MH" userId="84cd2103f36ef0dc" providerId="LiveId" clId="{5FF0AD6C-5277-44B4-BAFE-132DBCF8265D}" dt="2020-06-17T18:12:48.965" v="635" actId="207"/>
          <ac:spMkLst>
            <pc:docMk/>
            <pc:sldMk cId="636544828" sldId="281"/>
            <ac:spMk id="109" creationId="{CD9F4AB6-FE3C-4B87-B85A-B9DEA113ADAD}"/>
          </ac:spMkLst>
        </pc:spChg>
        <pc:spChg chg="mod">
          <ac:chgData name="hassan MH" userId="84cd2103f36ef0dc" providerId="LiveId" clId="{5FF0AD6C-5277-44B4-BAFE-132DBCF8265D}" dt="2020-06-17T18:12:50.492" v="636" actId="207"/>
          <ac:spMkLst>
            <pc:docMk/>
            <pc:sldMk cId="636544828" sldId="281"/>
            <ac:spMk id="110" creationId="{32612B43-3E30-47F0-830F-B63773CBB9E5}"/>
          </ac:spMkLst>
        </pc:spChg>
        <pc:spChg chg="mod">
          <ac:chgData name="hassan MH" userId="84cd2103f36ef0dc" providerId="LiveId" clId="{5FF0AD6C-5277-44B4-BAFE-132DBCF8265D}" dt="2020-06-17T18:12:51.324" v="637" actId="207"/>
          <ac:spMkLst>
            <pc:docMk/>
            <pc:sldMk cId="636544828" sldId="281"/>
            <ac:spMk id="111" creationId="{2852AF52-DBE3-4335-996B-59B208CAEACB}"/>
          </ac:spMkLst>
        </pc:spChg>
        <pc:spChg chg="mod">
          <ac:chgData name="hassan MH" userId="84cd2103f36ef0dc" providerId="LiveId" clId="{5FF0AD6C-5277-44B4-BAFE-132DBCF8265D}" dt="2020-06-17T18:12:52.101" v="638" actId="207"/>
          <ac:spMkLst>
            <pc:docMk/>
            <pc:sldMk cId="636544828" sldId="281"/>
            <ac:spMk id="112" creationId="{3A49959D-D98F-46E9-AF71-854FD6042464}"/>
          </ac:spMkLst>
        </pc:spChg>
        <pc:spChg chg="mod">
          <ac:chgData name="hassan MH" userId="84cd2103f36ef0dc" providerId="LiveId" clId="{5FF0AD6C-5277-44B4-BAFE-132DBCF8265D}" dt="2020-06-17T18:12:52.695" v="639" actId="207"/>
          <ac:spMkLst>
            <pc:docMk/>
            <pc:sldMk cId="636544828" sldId="281"/>
            <ac:spMk id="113" creationId="{C993C7A7-FCCA-4104-AE79-406DEA4886BF}"/>
          </ac:spMkLst>
        </pc:spChg>
        <pc:spChg chg="mod">
          <ac:chgData name="hassan MH" userId="84cd2103f36ef0dc" providerId="LiveId" clId="{5FF0AD6C-5277-44B4-BAFE-132DBCF8265D}" dt="2020-06-17T18:12:54.927" v="640" actId="207"/>
          <ac:spMkLst>
            <pc:docMk/>
            <pc:sldMk cId="636544828" sldId="281"/>
            <ac:spMk id="114" creationId="{B473500C-1F8C-4F85-899D-A95A092B8CB8}"/>
          </ac:spMkLst>
        </pc:spChg>
        <pc:spChg chg="mod">
          <ac:chgData name="hassan MH" userId="84cd2103f36ef0dc" providerId="LiveId" clId="{5FF0AD6C-5277-44B4-BAFE-132DBCF8265D}" dt="2020-06-17T18:12:56.707" v="642" actId="207"/>
          <ac:spMkLst>
            <pc:docMk/>
            <pc:sldMk cId="636544828" sldId="281"/>
            <ac:spMk id="116" creationId="{13FF6EE4-57FC-44EB-8C39-32FCAB8445FB}"/>
          </ac:spMkLst>
        </pc:spChg>
        <pc:spChg chg="mod">
          <ac:chgData name="hassan MH" userId="84cd2103f36ef0dc" providerId="LiveId" clId="{5FF0AD6C-5277-44B4-BAFE-132DBCF8265D}" dt="2020-06-17T18:12:55.512" v="641" actId="207"/>
          <ac:spMkLst>
            <pc:docMk/>
            <pc:sldMk cId="636544828" sldId="281"/>
            <ac:spMk id="119" creationId="{1EC84B57-7BE5-4EA1-9A8A-9A0D467C262E}"/>
          </ac:spMkLst>
        </pc:spChg>
        <pc:spChg chg="mod">
          <ac:chgData name="hassan MH" userId="84cd2103f36ef0dc" providerId="LiveId" clId="{5FF0AD6C-5277-44B4-BAFE-132DBCF8265D}" dt="2020-06-17T18:12:57.213" v="643" actId="207"/>
          <ac:spMkLst>
            <pc:docMk/>
            <pc:sldMk cId="636544828" sldId="281"/>
            <ac:spMk id="121" creationId="{272E5010-8F03-45D0-A180-4EE2076691BC}"/>
          </ac:spMkLst>
        </pc:spChg>
        <pc:spChg chg="mod">
          <ac:chgData name="hassan MH" userId="84cd2103f36ef0dc" providerId="LiveId" clId="{5FF0AD6C-5277-44B4-BAFE-132DBCF8265D}" dt="2020-06-17T18:12:29.899" v="623" actId="207"/>
          <ac:spMkLst>
            <pc:docMk/>
            <pc:sldMk cId="636544828" sldId="281"/>
            <ac:spMk id="164" creationId="{1A31C89E-5815-4937-8D78-619664117A18}"/>
          </ac:spMkLst>
        </pc:spChg>
        <pc:spChg chg="mod">
          <ac:chgData name="hassan MH" userId="84cd2103f36ef0dc" providerId="LiveId" clId="{5FF0AD6C-5277-44B4-BAFE-132DBCF8265D}" dt="2020-06-17T18:13:09.719" v="646" actId="207"/>
          <ac:spMkLst>
            <pc:docMk/>
            <pc:sldMk cId="636544828" sldId="281"/>
            <ac:spMk id="165" creationId="{9850F865-8C6A-42A3-85E7-5EB80D21174D}"/>
          </ac:spMkLst>
        </pc:spChg>
        <pc:spChg chg="mod">
          <ac:chgData name="hassan MH" userId="84cd2103f36ef0dc" providerId="LiveId" clId="{5FF0AD6C-5277-44B4-BAFE-132DBCF8265D}" dt="2020-06-17T18:12:27.807" v="622" actId="207"/>
          <ac:spMkLst>
            <pc:docMk/>
            <pc:sldMk cId="636544828" sldId="281"/>
            <ac:spMk id="167" creationId="{287B3D0E-09E8-4B6C-B249-7B763118F81B}"/>
          </ac:spMkLst>
        </pc:spChg>
        <pc:spChg chg="mod">
          <ac:chgData name="hassan MH" userId="84cd2103f36ef0dc" providerId="LiveId" clId="{5FF0AD6C-5277-44B4-BAFE-132DBCF8265D}" dt="2020-06-17T18:13:11.016" v="647" actId="207"/>
          <ac:spMkLst>
            <pc:docMk/>
            <pc:sldMk cId="636544828" sldId="281"/>
            <ac:spMk id="168" creationId="{49E17AF9-D715-4A39-BB77-119C69DF3210}"/>
          </ac:spMkLst>
        </pc:spChg>
        <pc:spChg chg="mod">
          <ac:chgData name="hassan MH" userId="84cd2103f36ef0dc" providerId="LiveId" clId="{5FF0AD6C-5277-44B4-BAFE-132DBCF8265D}" dt="2020-06-17T18:13:03.842" v="644" actId="207"/>
          <ac:spMkLst>
            <pc:docMk/>
            <pc:sldMk cId="636544828" sldId="281"/>
            <ac:spMk id="176" creationId="{57BC22F8-3FC3-4B66-A9A2-FA16C0F285CD}"/>
          </ac:spMkLst>
        </pc:spChg>
        <pc:spChg chg="mod">
          <ac:chgData name="hassan MH" userId="84cd2103f36ef0dc" providerId="LiveId" clId="{5FF0AD6C-5277-44B4-BAFE-132DBCF8265D}" dt="2020-06-17T18:13:12.390" v="648" actId="207"/>
          <ac:spMkLst>
            <pc:docMk/>
            <pc:sldMk cId="636544828" sldId="281"/>
            <ac:spMk id="180" creationId="{CCABFD20-89A2-43A8-8093-89F3C84D0100}"/>
          </ac:spMkLst>
        </pc:spChg>
        <pc:spChg chg="mod">
          <ac:chgData name="hassan MH" userId="84cd2103f36ef0dc" providerId="LiveId" clId="{5FF0AD6C-5277-44B4-BAFE-132DBCF8265D}" dt="2020-06-17T18:12:22.106" v="620" actId="207"/>
          <ac:spMkLst>
            <pc:docMk/>
            <pc:sldMk cId="636544828" sldId="281"/>
            <ac:spMk id="183" creationId="{88BC846A-03D0-4A91-AF6F-8B2A3A9FE64A}"/>
          </ac:spMkLst>
        </pc:spChg>
        <pc:spChg chg="mod">
          <ac:chgData name="hassan MH" userId="84cd2103f36ef0dc" providerId="LiveId" clId="{5FF0AD6C-5277-44B4-BAFE-132DBCF8265D}" dt="2020-06-17T18:12:25.266" v="621" actId="207"/>
          <ac:spMkLst>
            <pc:docMk/>
            <pc:sldMk cId="636544828" sldId="281"/>
            <ac:spMk id="186" creationId="{4E6D4AC9-F01C-4787-9405-F8F0F7A70C73}"/>
          </ac:spMkLst>
        </pc:spChg>
        <pc:grpChg chg="mod">
          <ac:chgData name="hassan MH" userId="84cd2103f36ef0dc" providerId="LiveId" clId="{5FF0AD6C-5277-44B4-BAFE-132DBCF8265D}" dt="2020-06-17T18:12:37.279" v="628" actId="207"/>
          <ac:grpSpMkLst>
            <pc:docMk/>
            <pc:sldMk cId="636544828" sldId="281"/>
            <ac:grpSpMk id="100" creationId="{A7BB8CED-6271-481F-9C0F-ED79C7349F75}"/>
          </ac:grpSpMkLst>
        </pc:grpChg>
        <pc:picChg chg="add del mod">
          <ac:chgData name="hassan MH" userId="84cd2103f36ef0dc" providerId="LiveId" clId="{5FF0AD6C-5277-44B4-BAFE-132DBCF8265D}" dt="2020-06-17T18:15:27.191" v="654" actId="478"/>
          <ac:picMkLst>
            <pc:docMk/>
            <pc:sldMk cId="636544828" sldId="281"/>
            <ac:picMk id="3" creationId="{F5846E58-B8BE-47D2-BC30-504578D22FF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ورقة1!$B$1</c:f>
              <c:strCache>
                <c:ptCount val="1"/>
                <c:pt idx="0">
                  <c:v>مشتوى اللغة</c:v>
                </c:pt>
              </c:strCache>
            </c:strRef>
          </c:tx>
          <c:spPr>
            <a:ln w="3175">
              <a:solidFill>
                <a:schemeClr val="bg1">
                  <a:alpha val="7000"/>
                </a:schemeClr>
              </a:solidFill>
            </a:ln>
          </c:spPr>
          <c:dPt>
            <c:idx val="0"/>
            <c:bubble3D val="0"/>
            <c:spPr>
              <a:solidFill>
                <a:srgbClr val="251C1A"/>
              </a:solidFill>
              <a:ln w="3175">
                <a:solidFill>
                  <a:schemeClr val="bg1">
                    <a:alpha val="7000"/>
                  </a:schemeClr>
                </a:solidFill>
              </a:ln>
              <a:effectLst/>
            </c:spPr>
            <c:extLst>
              <c:ext xmlns:c16="http://schemas.microsoft.com/office/drawing/2014/chart" uri="{C3380CC4-5D6E-409C-BE32-E72D297353CC}">
                <c16:uniqueId val="{00000001-5558-4381-AB32-789F68BAB5D0}"/>
              </c:ext>
            </c:extLst>
          </c:dPt>
          <c:dPt>
            <c:idx val="1"/>
            <c:bubble3D val="0"/>
            <c:spPr>
              <a:solidFill>
                <a:schemeClr val="accent2"/>
              </a:solidFill>
              <a:ln w="3175">
                <a:solidFill>
                  <a:schemeClr val="bg1">
                    <a:alpha val="7000"/>
                  </a:schemeClr>
                </a:solidFill>
              </a:ln>
              <a:effectLst/>
            </c:spPr>
            <c:extLst>
              <c:ext xmlns:c16="http://schemas.microsoft.com/office/drawing/2014/chart" uri="{C3380CC4-5D6E-409C-BE32-E72D297353CC}">
                <c16:uniqueId val="{00000002-5558-4381-AB32-789F68BAB5D0}"/>
              </c:ext>
            </c:extLst>
          </c:dPt>
          <c:cat>
            <c:strRef>
              <c:f>ورقة1!$A$2:$A$3</c:f>
              <c:strCache>
                <c:ptCount val="2"/>
                <c:pt idx="0">
                  <c:v>الربع الأول</c:v>
                </c:pt>
                <c:pt idx="1">
                  <c:v>الربع الثاني</c:v>
                </c:pt>
              </c:strCache>
            </c:strRef>
          </c:cat>
          <c:val>
            <c:numRef>
              <c:f>ورقة1!$B$2:$B$3</c:f>
              <c:numCache>
                <c:formatCode>General</c:formatCode>
                <c:ptCount val="2"/>
                <c:pt idx="0">
                  <c:v>5</c:v>
                </c:pt>
                <c:pt idx="1">
                  <c:v>95</c:v>
                </c:pt>
              </c:numCache>
            </c:numRef>
          </c:val>
          <c:extLst>
            <c:ext xmlns:c16="http://schemas.microsoft.com/office/drawing/2014/chart" uri="{C3380CC4-5D6E-409C-BE32-E72D297353CC}">
              <c16:uniqueId val="{00000000-5558-4381-AB32-789F68BAB5D0}"/>
            </c:ext>
          </c:extLst>
        </c:ser>
        <c:dLbls>
          <c:showLegendKey val="0"/>
          <c:showVal val="0"/>
          <c:showCatName val="0"/>
          <c:showSerName val="0"/>
          <c:showPercent val="0"/>
          <c:showBubbleSize val="0"/>
          <c:showLeaderLines val="1"/>
        </c:dLbls>
        <c:firstSliceAng val="0"/>
        <c:holeSize val="5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ar-S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ورقة1!$B$1</c:f>
              <c:strCache>
                <c:ptCount val="1"/>
                <c:pt idx="0">
                  <c:v>مشتوى اللغة</c:v>
                </c:pt>
              </c:strCache>
            </c:strRef>
          </c:tx>
          <c:spPr>
            <a:ln w="3175">
              <a:solidFill>
                <a:schemeClr val="bg1">
                  <a:alpha val="7000"/>
                </a:schemeClr>
              </a:solidFill>
            </a:ln>
          </c:spPr>
          <c:dPt>
            <c:idx val="0"/>
            <c:bubble3D val="0"/>
            <c:spPr>
              <a:solidFill>
                <a:srgbClr val="251C1A"/>
              </a:solidFill>
              <a:ln w="3175">
                <a:solidFill>
                  <a:schemeClr val="bg1">
                    <a:alpha val="7000"/>
                  </a:schemeClr>
                </a:solidFill>
              </a:ln>
              <a:effectLst/>
            </c:spPr>
            <c:extLst>
              <c:ext xmlns:c16="http://schemas.microsoft.com/office/drawing/2014/chart" uri="{C3380CC4-5D6E-409C-BE32-E72D297353CC}">
                <c16:uniqueId val="{00000001-5558-4381-AB32-789F68BAB5D0}"/>
              </c:ext>
            </c:extLst>
          </c:dPt>
          <c:dPt>
            <c:idx val="1"/>
            <c:bubble3D val="0"/>
            <c:spPr>
              <a:solidFill>
                <a:schemeClr val="accent2"/>
              </a:solidFill>
              <a:ln w="3175">
                <a:solidFill>
                  <a:schemeClr val="bg1">
                    <a:alpha val="7000"/>
                  </a:schemeClr>
                </a:solidFill>
              </a:ln>
              <a:effectLst/>
            </c:spPr>
            <c:extLst>
              <c:ext xmlns:c16="http://schemas.microsoft.com/office/drawing/2014/chart" uri="{C3380CC4-5D6E-409C-BE32-E72D297353CC}">
                <c16:uniqueId val="{00000002-5558-4381-AB32-789F68BAB5D0}"/>
              </c:ext>
            </c:extLst>
          </c:dPt>
          <c:cat>
            <c:strRef>
              <c:f>ورقة1!$A$2:$A$3</c:f>
              <c:strCache>
                <c:ptCount val="2"/>
                <c:pt idx="0">
                  <c:v>الربع الأول</c:v>
                </c:pt>
                <c:pt idx="1">
                  <c:v>الربع الثاني</c:v>
                </c:pt>
              </c:strCache>
            </c:strRef>
          </c:cat>
          <c:val>
            <c:numRef>
              <c:f>ورقة1!$B$2:$B$3</c:f>
              <c:numCache>
                <c:formatCode>General</c:formatCode>
                <c:ptCount val="2"/>
                <c:pt idx="0">
                  <c:v>30</c:v>
                </c:pt>
                <c:pt idx="1">
                  <c:v>70</c:v>
                </c:pt>
              </c:numCache>
            </c:numRef>
          </c:val>
          <c:extLst>
            <c:ext xmlns:c16="http://schemas.microsoft.com/office/drawing/2014/chart" uri="{C3380CC4-5D6E-409C-BE32-E72D297353CC}">
              <c16:uniqueId val="{00000000-5558-4381-AB32-789F68BAB5D0}"/>
            </c:ext>
          </c:extLst>
        </c:ser>
        <c:dLbls>
          <c:showLegendKey val="0"/>
          <c:showVal val="0"/>
          <c:showCatName val="0"/>
          <c:showSerName val="0"/>
          <c:showPercent val="0"/>
          <c:showBubbleSize val="0"/>
          <c:showLeaderLines val="1"/>
        </c:dLbls>
        <c:firstSliceAng val="0"/>
        <c:holeSize val="5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ar-S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19C1C73A-57F9-4E03-A710-820C282EEBF6}"/>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a:extLst>
              <a:ext uri="{FF2B5EF4-FFF2-40B4-BE49-F238E27FC236}">
                <a16:creationId xmlns:a16="http://schemas.microsoft.com/office/drawing/2014/main" id="{D072307C-A6D6-47B7-AFDE-1ECDA78D3FEB}"/>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r">
              <a:defRPr sz="1200"/>
            </a:lvl1pPr>
          </a:lstStyle>
          <a:p>
            <a:fld id="{9D2A5808-FF16-4EF3-A9F3-52E958D6BFEE}" type="datetimeFigureOut">
              <a:rPr lang="en-GB" smtClean="0"/>
              <a:t>16/04/2023</a:t>
            </a:fld>
            <a:endParaRPr lang="en-GB"/>
          </a:p>
        </p:txBody>
      </p:sp>
      <p:sp>
        <p:nvSpPr>
          <p:cNvPr id="4" name="عنصر نائب للتذييل 3">
            <a:extLst>
              <a:ext uri="{FF2B5EF4-FFF2-40B4-BE49-F238E27FC236}">
                <a16:creationId xmlns:a16="http://schemas.microsoft.com/office/drawing/2014/main" id="{681424CE-0C32-4C8B-B34D-5C02BCF08936}"/>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5" name="عنصر نائب لرقم الشريحة 4">
            <a:extLst>
              <a:ext uri="{FF2B5EF4-FFF2-40B4-BE49-F238E27FC236}">
                <a16:creationId xmlns:a16="http://schemas.microsoft.com/office/drawing/2014/main" id="{5CB4EBB6-522F-4B84-9018-881E5282AA46}"/>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r">
              <a:defRPr sz="1200"/>
            </a:lvl1pPr>
          </a:lstStyle>
          <a:p>
            <a:fld id="{C125A515-0C1A-408E-9382-FF58CE769286}" type="slidenum">
              <a:rPr lang="en-GB" smtClean="0"/>
              <a:t>‹#›</a:t>
            </a:fld>
            <a:endParaRPr lang="en-GB"/>
          </a:p>
        </p:txBody>
      </p:sp>
    </p:spTree>
    <p:extLst>
      <p:ext uri="{BB962C8B-B14F-4D97-AF65-F5344CB8AC3E}">
        <p14:creationId xmlns:p14="http://schemas.microsoft.com/office/powerpoint/2010/main" val="287772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248788C4-4879-449C-B229-4BC8350AB4B2}" type="datetimeFigureOut">
              <a:rPr lang="en-GB" smtClean="0"/>
              <a:t>16/04/2023</a:t>
            </a:fld>
            <a:endParaRPr lang="en-GB"/>
          </a:p>
        </p:txBody>
      </p:sp>
      <p:sp>
        <p:nvSpPr>
          <p:cNvPr id="4" name="عنصر نائب لصورة الشريحة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1" anchor="ctr"/>
          <a:lstStyle/>
          <a:p>
            <a:endParaRPr lang="en-GB"/>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GB" dirty="0"/>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AC9ED8D1-4334-4964-8D2E-D7A9C856A158}" type="slidenum">
              <a:rPr lang="en-GB" smtClean="0"/>
              <a:t>‹#›</a:t>
            </a:fld>
            <a:endParaRPr lang="en-GB"/>
          </a:p>
        </p:txBody>
      </p:sp>
    </p:spTree>
    <p:extLst>
      <p:ext uri="{BB962C8B-B14F-4D97-AF65-F5344CB8AC3E}">
        <p14:creationId xmlns:p14="http://schemas.microsoft.com/office/powerpoint/2010/main" val="3503807079"/>
      </p:ext>
    </p:extLst>
  </p:cSld>
  <p:clrMap bg1="lt1" tx1="dk1" bg2="lt2" tx2="dk2" accent1="accent1" accent2="accent2" accent3="accent3" accent4="accent4" accent5="accent5" accent6="accent6" hlink="hlink" folHlink="folHlink"/>
  <p:notesStyle>
    <a:lvl1pPr marL="0" algn="r" defTabSz="995507" rtl="1" eaLnBrk="1" latinLnBrk="0" hangingPunct="1">
      <a:defRPr sz="1306" kern="1200">
        <a:solidFill>
          <a:schemeClr val="tx1"/>
        </a:solidFill>
        <a:latin typeface="+mn-lt"/>
        <a:ea typeface="+mn-ea"/>
        <a:cs typeface="+mn-cs"/>
      </a:defRPr>
    </a:lvl1pPr>
    <a:lvl2pPr marL="497754" algn="r" defTabSz="995507" rtl="1" eaLnBrk="1" latinLnBrk="0" hangingPunct="1">
      <a:defRPr sz="1306" kern="1200">
        <a:solidFill>
          <a:schemeClr val="tx1"/>
        </a:solidFill>
        <a:latin typeface="+mn-lt"/>
        <a:ea typeface="+mn-ea"/>
        <a:cs typeface="+mn-cs"/>
      </a:defRPr>
    </a:lvl2pPr>
    <a:lvl3pPr marL="995507" algn="r" defTabSz="995507" rtl="1" eaLnBrk="1" latinLnBrk="0" hangingPunct="1">
      <a:defRPr sz="1306" kern="1200">
        <a:solidFill>
          <a:schemeClr val="tx1"/>
        </a:solidFill>
        <a:latin typeface="+mn-lt"/>
        <a:ea typeface="+mn-ea"/>
        <a:cs typeface="+mn-cs"/>
      </a:defRPr>
    </a:lvl3pPr>
    <a:lvl4pPr marL="1493261" algn="r" defTabSz="995507" rtl="1" eaLnBrk="1" latinLnBrk="0" hangingPunct="1">
      <a:defRPr sz="1306" kern="1200">
        <a:solidFill>
          <a:schemeClr val="tx1"/>
        </a:solidFill>
        <a:latin typeface="+mn-lt"/>
        <a:ea typeface="+mn-ea"/>
        <a:cs typeface="+mn-cs"/>
      </a:defRPr>
    </a:lvl4pPr>
    <a:lvl5pPr marL="1991015" algn="r" defTabSz="995507" rtl="1" eaLnBrk="1" latinLnBrk="0" hangingPunct="1">
      <a:defRPr sz="1306" kern="1200">
        <a:solidFill>
          <a:schemeClr val="tx1"/>
        </a:solidFill>
        <a:latin typeface="+mn-lt"/>
        <a:ea typeface="+mn-ea"/>
        <a:cs typeface="+mn-cs"/>
      </a:defRPr>
    </a:lvl5pPr>
    <a:lvl6pPr marL="2488768" algn="r" defTabSz="995507" rtl="1" eaLnBrk="1" latinLnBrk="0" hangingPunct="1">
      <a:defRPr sz="1306" kern="1200">
        <a:solidFill>
          <a:schemeClr val="tx1"/>
        </a:solidFill>
        <a:latin typeface="+mn-lt"/>
        <a:ea typeface="+mn-ea"/>
        <a:cs typeface="+mn-cs"/>
      </a:defRPr>
    </a:lvl6pPr>
    <a:lvl7pPr marL="2986522" algn="r" defTabSz="995507" rtl="1" eaLnBrk="1" latinLnBrk="0" hangingPunct="1">
      <a:defRPr sz="1306" kern="1200">
        <a:solidFill>
          <a:schemeClr val="tx1"/>
        </a:solidFill>
        <a:latin typeface="+mn-lt"/>
        <a:ea typeface="+mn-ea"/>
        <a:cs typeface="+mn-cs"/>
      </a:defRPr>
    </a:lvl7pPr>
    <a:lvl8pPr marL="3484275" algn="r" defTabSz="995507" rtl="1" eaLnBrk="1" latinLnBrk="0" hangingPunct="1">
      <a:defRPr sz="1306" kern="1200">
        <a:solidFill>
          <a:schemeClr val="tx1"/>
        </a:solidFill>
        <a:latin typeface="+mn-lt"/>
        <a:ea typeface="+mn-ea"/>
        <a:cs typeface="+mn-cs"/>
      </a:defRPr>
    </a:lvl8pPr>
    <a:lvl9pPr marL="3982029" algn="r" defTabSz="995507" rtl="1"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2</a:t>
            </a:fld>
            <a:endParaRPr lang="en-GB"/>
          </a:p>
        </p:txBody>
      </p:sp>
    </p:spTree>
    <p:extLst>
      <p:ext uri="{BB962C8B-B14F-4D97-AF65-F5344CB8AC3E}">
        <p14:creationId xmlns:p14="http://schemas.microsoft.com/office/powerpoint/2010/main" val="349733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ED8D1-4334-4964-8D2E-D7A9C856A1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7" name="مستطيل 6">
            <a:extLst>
              <a:ext uri="{FF2B5EF4-FFF2-40B4-BE49-F238E27FC236}">
                <a16:creationId xmlns:a16="http://schemas.microsoft.com/office/drawing/2014/main" id="{F9FD491F-3179-2520-0247-D7CAF7BD0216}"/>
              </a:ext>
            </a:extLst>
          </p:cNvPr>
          <p:cNvSpPr/>
          <p:nvPr userDrawn="1"/>
        </p:nvSpPr>
        <p:spPr>
          <a:xfrm>
            <a:off x="682389" y="2183643"/>
            <a:ext cx="6877286" cy="559558"/>
          </a:xfrm>
          <a:prstGeom prst="rect">
            <a:avLst/>
          </a:prstGeom>
          <a:solidFill>
            <a:srgbClr val="FF8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عنصر نائب للصورة 3">
            <a:extLst>
              <a:ext uri="{FF2B5EF4-FFF2-40B4-BE49-F238E27FC236}">
                <a16:creationId xmlns:a16="http://schemas.microsoft.com/office/drawing/2014/main" id="{DC40367D-24EE-A8C7-8B7E-29375FF74EC4}"/>
              </a:ext>
            </a:extLst>
          </p:cNvPr>
          <p:cNvSpPr>
            <a:spLocks noGrp="1"/>
          </p:cNvSpPr>
          <p:nvPr>
            <p:ph type="pic" sz="quarter" idx="11"/>
          </p:nvPr>
        </p:nvSpPr>
        <p:spPr>
          <a:xfrm>
            <a:off x="5364727" y="1404426"/>
            <a:ext cx="1525050" cy="2045910"/>
          </a:xfrm>
          <a:prstGeom prst="rect">
            <a:avLst/>
          </a:prstGeom>
          <a:ln w="76200">
            <a:solidFill>
              <a:srgbClr val="FFFFFF"/>
            </a:solidFill>
          </a:ln>
        </p:spPr>
        <p:txBody>
          <a:bodyPr/>
          <a:lstStyle/>
          <a:p>
            <a:endParaRPr lang="ar-SA"/>
          </a:p>
        </p:txBody>
      </p:sp>
    </p:spTree>
    <p:extLst>
      <p:ext uri="{BB962C8B-B14F-4D97-AF65-F5344CB8AC3E}">
        <p14:creationId xmlns:p14="http://schemas.microsoft.com/office/powerpoint/2010/main" val="296127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212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DD047D75-400C-24AA-1AD6-D3BE29FF244F}"/>
              </a:ext>
            </a:extLst>
          </p:cNvPr>
          <p:cNvSpPr/>
          <p:nvPr userDrawn="1"/>
        </p:nvSpPr>
        <p:spPr>
          <a:xfrm>
            <a:off x="682389" y="627797"/>
            <a:ext cx="6877286" cy="1288506"/>
          </a:xfrm>
          <a:prstGeom prst="rect">
            <a:avLst/>
          </a:prstGeom>
          <a:solidFill>
            <a:srgbClr val="251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extLst>
              <a:ext uri="{FF2B5EF4-FFF2-40B4-BE49-F238E27FC236}">
                <a16:creationId xmlns:a16="http://schemas.microsoft.com/office/drawing/2014/main" id="{DE2B2F99-C92C-4529-AC6C-B676F1AE1D72}"/>
              </a:ext>
            </a:extLst>
          </p:cNvPr>
          <p:cNvSpPr txBox="1"/>
          <p:nvPr userDrawn="1"/>
        </p:nvSpPr>
        <p:spPr>
          <a:xfrm>
            <a:off x="247961" y="-289965"/>
            <a:ext cx="7049397" cy="261610"/>
          </a:xfrm>
          <a:prstGeom prst="rect">
            <a:avLst/>
          </a:prstGeom>
          <a:noFill/>
        </p:spPr>
        <p:txBody>
          <a:bodyPr wrap="square">
            <a:spAutoFit/>
          </a:bodyPr>
          <a:lstStyle/>
          <a:p>
            <a:pPr algn="ctr" defTabSz="567019" rtl="1">
              <a:defRPr/>
            </a:pPr>
            <a:r>
              <a:rPr lang="ar-SA" sz="1100" dirty="0">
                <a:solidFill>
                  <a:schemeClr val="bg1">
                    <a:lumMod val="75000"/>
                  </a:schemeClr>
                </a:solidFill>
                <a:latin typeface="Arial" panose="020B0604020202020204" pitchFamily="34" charset="0"/>
                <a:cs typeface="Arial" panose="020B0604020202020204" pitchFamily="34" charset="0"/>
              </a:rPr>
              <a:t>هذا القالب من تصميم موقع انجز ( </a:t>
            </a:r>
            <a:r>
              <a:rPr lang="en-US" sz="1100" dirty="0">
                <a:solidFill>
                  <a:schemeClr val="bg1">
                    <a:lumMod val="75000"/>
                  </a:schemeClr>
                </a:solidFill>
                <a:latin typeface="Arial" panose="020B0604020202020204" pitchFamily="34" charset="0"/>
                <a:cs typeface="Arial" panose="020B0604020202020204" pitchFamily="34" charset="0"/>
              </a:rPr>
              <a:t>ingez-ppt.com</a:t>
            </a:r>
            <a:r>
              <a:rPr lang="ar-SA" sz="1100" dirty="0">
                <a:solidFill>
                  <a:schemeClr val="bg1">
                    <a:lumMod val="75000"/>
                  </a:schemeClr>
                </a:solidFill>
                <a:latin typeface="Arial" panose="020B0604020202020204" pitchFamily="34" charset="0"/>
                <a:cs typeface="Arial" panose="020B0604020202020204" pitchFamily="34" charset="0"/>
              </a:rPr>
              <a:t> ) : موقع عربي متخصص بتصميم قوالب البوربوينت باللغة العربية</a:t>
            </a:r>
            <a:endParaRPr lang="ar-EG" sz="1100" dirty="0">
              <a:solidFill>
                <a:schemeClr val="bg1">
                  <a:lumMod val="75000"/>
                </a:schemeClr>
              </a:solidFill>
              <a:latin typeface="Arial" panose="020B0604020202020204" pitchFamily="34" charset="0"/>
              <a:cs typeface="Arial" panose="020B0604020202020204" pitchFamily="34" charset="0"/>
            </a:endParaRPr>
          </a:p>
        </p:txBody>
      </p:sp>
      <p:sp>
        <p:nvSpPr>
          <p:cNvPr id="3" name="مستطيل 2">
            <a:extLst>
              <a:ext uri="{FF2B5EF4-FFF2-40B4-BE49-F238E27FC236}">
                <a16:creationId xmlns:a16="http://schemas.microsoft.com/office/drawing/2014/main" id="{AA17DAE1-94EF-2347-49AA-961E37E800C3}"/>
              </a:ext>
            </a:extLst>
          </p:cNvPr>
          <p:cNvSpPr/>
          <p:nvPr userDrawn="1"/>
        </p:nvSpPr>
        <p:spPr>
          <a:xfrm>
            <a:off x="4694830" y="0"/>
            <a:ext cx="2864845" cy="10691813"/>
          </a:xfrm>
          <a:prstGeom prst="rect">
            <a:avLst/>
          </a:prstGeom>
          <a:solidFill>
            <a:srgbClr val="251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a:extLst>
              <a:ext uri="{FF2B5EF4-FFF2-40B4-BE49-F238E27FC236}">
                <a16:creationId xmlns:a16="http://schemas.microsoft.com/office/drawing/2014/main" id="{03FCC5B9-5311-536E-CCAD-738304878536}"/>
              </a:ext>
            </a:extLst>
          </p:cNvPr>
          <p:cNvSpPr/>
          <p:nvPr userDrawn="1"/>
        </p:nvSpPr>
        <p:spPr>
          <a:xfrm>
            <a:off x="1" y="9648967"/>
            <a:ext cx="709684" cy="1042846"/>
          </a:xfrm>
          <a:prstGeom prst="rect">
            <a:avLst/>
          </a:prstGeom>
          <a:solidFill>
            <a:srgbClr val="251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999553112"/>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chart" Target="../charts/chart2.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nts.google.com/specimen/Almara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765945C0-DCBA-2771-29F6-115E13A22B5E}"/>
              </a:ext>
            </a:extLst>
          </p:cNvPr>
          <p:cNvSpPr txBox="1"/>
          <p:nvPr/>
        </p:nvSpPr>
        <p:spPr>
          <a:xfrm>
            <a:off x="5333493" y="5779884"/>
            <a:ext cx="1967610" cy="338554"/>
          </a:xfrm>
          <a:prstGeom prst="rect">
            <a:avLst/>
          </a:prstGeom>
          <a:noFill/>
        </p:spPr>
        <p:txBody>
          <a:bodyPr wrap="square" rtlCol="1">
            <a:spAutoFit/>
          </a:bodyPr>
          <a:lstStyle>
            <a:defPPr>
              <a:defRPr lang="en-US"/>
            </a:defPPr>
            <a:lvl1pPr algn="r" rtl="1">
              <a:defRPr b="1">
                <a:ln w="6350">
                  <a:noFill/>
                </a:ln>
                <a:solidFill>
                  <a:srgbClr val="FF8E27"/>
                </a:solidFill>
                <a:latin typeface="Almarai ExtraBold" pitchFamily="2" charset="-78"/>
                <a:cs typeface="Almarai ExtraBold" pitchFamily="2" charset="-78"/>
              </a:defRPr>
            </a:lvl1pPr>
          </a:lstStyle>
          <a:p>
            <a:r>
              <a:rPr lang="ar-SA" sz="1600" dirty="0"/>
              <a:t>المهارات</a:t>
            </a:r>
          </a:p>
        </p:txBody>
      </p:sp>
      <p:sp>
        <p:nvSpPr>
          <p:cNvPr id="9" name="مستطيل 8">
            <a:extLst>
              <a:ext uri="{FF2B5EF4-FFF2-40B4-BE49-F238E27FC236}">
                <a16:creationId xmlns:a16="http://schemas.microsoft.com/office/drawing/2014/main" id="{152D8068-0892-54D1-248B-1595C6BDA0C9}"/>
              </a:ext>
            </a:extLst>
          </p:cNvPr>
          <p:cNvSpPr/>
          <p:nvPr/>
        </p:nvSpPr>
        <p:spPr>
          <a:xfrm>
            <a:off x="5191125" y="6391586"/>
            <a:ext cx="1217613" cy="69236"/>
          </a:xfrm>
          <a:prstGeom prst="rect">
            <a:avLst/>
          </a:prstGeom>
          <a:noFill/>
          <a:ln w="3175">
            <a:solidFill>
              <a:srgbClr val="FFFFFF">
                <a:alpha val="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0" name="مستطيل 9">
            <a:extLst>
              <a:ext uri="{FF2B5EF4-FFF2-40B4-BE49-F238E27FC236}">
                <a16:creationId xmlns:a16="http://schemas.microsoft.com/office/drawing/2014/main" id="{333FE08A-CD68-32EB-44D9-683B47959BFA}"/>
              </a:ext>
            </a:extLst>
          </p:cNvPr>
          <p:cNvSpPr/>
          <p:nvPr/>
        </p:nvSpPr>
        <p:spPr>
          <a:xfrm>
            <a:off x="5609267" y="6391586"/>
            <a:ext cx="798411" cy="69236"/>
          </a:xfrm>
          <a:prstGeom prst="rect">
            <a:avLst/>
          </a:prstGeom>
          <a:solidFill>
            <a:srgbClr val="FF8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1" name="مستطيل 10">
            <a:extLst>
              <a:ext uri="{FF2B5EF4-FFF2-40B4-BE49-F238E27FC236}">
                <a16:creationId xmlns:a16="http://schemas.microsoft.com/office/drawing/2014/main" id="{C50D580B-61D4-B799-AA4A-4A54CB0C37D7}"/>
              </a:ext>
            </a:extLst>
          </p:cNvPr>
          <p:cNvSpPr/>
          <p:nvPr/>
        </p:nvSpPr>
        <p:spPr>
          <a:xfrm>
            <a:off x="5191125" y="6602405"/>
            <a:ext cx="1217613" cy="69643"/>
          </a:xfrm>
          <a:prstGeom prst="rect">
            <a:avLst/>
          </a:prstGeom>
          <a:noFill/>
          <a:ln w="3175">
            <a:solidFill>
              <a:srgbClr val="FFFFFF">
                <a:alpha val="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2" name="مستطيل 11">
            <a:extLst>
              <a:ext uri="{FF2B5EF4-FFF2-40B4-BE49-F238E27FC236}">
                <a16:creationId xmlns:a16="http://schemas.microsoft.com/office/drawing/2014/main" id="{FB4E685F-2C46-9926-F6B5-D67C33F0F748}"/>
              </a:ext>
            </a:extLst>
          </p:cNvPr>
          <p:cNvSpPr/>
          <p:nvPr/>
        </p:nvSpPr>
        <p:spPr>
          <a:xfrm>
            <a:off x="5673393" y="6602406"/>
            <a:ext cx="735906" cy="71776"/>
          </a:xfrm>
          <a:prstGeom prst="rect">
            <a:avLst/>
          </a:prstGeom>
          <a:solidFill>
            <a:srgbClr val="FF8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3" name="مستطيل 12">
            <a:extLst>
              <a:ext uri="{FF2B5EF4-FFF2-40B4-BE49-F238E27FC236}">
                <a16:creationId xmlns:a16="http://schemas.microsoft.com/office/drawing/2014/main" id="{92AEE821-A5A2-ADCB-E777-ADA722363702}"/>
              </a:ext>
            </a:extLst>
          </p:cNvPr>
          <p:cNvSpPr/>
          <p:nvPr/>
        </p:nvSpPr>
        <p:spPr>
          <a:xfrm>
            <a:off x="5191125" y="6823386"/>
            <a:ext cx="1217613" cy="69236"/>
          </a:xfrm>
          <a:prstGeom prst="rect">
            <a:avLst/>
          </a:prstGeom>
          <a:noFill/>
          <a:ln w="3175">
            <a:solidFill>
              <a:srgbClr val="FFFFFF">
                <a:alpha val="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4" name="مستطيل 13">
            <a:extLst>
              <a:ext uri="{FF2B5EF4-FFF2-40B4-BE49-F238E27FC236}">
                <a16:creationId xmlns:a16="http://schemas.microsoft.com/office/drawing/2014/main" id="{BEA7A10D-01A2-92FD-9359-B92F808AE39B}"/>
              </a:ext>
            </a:extLst>
          </p:cNvPr>
          <p:cNvSpPr/>
          <p:nvPr/>
        </p:nvSpPr>
        <p:spPr>
          <a:xfrm>
            <a:off x="5824849" y="6823386"/>
            <a:ext cx="583117" cy="69236"/>
          </a:xfrm>
          <a:prstGeom prst="rect">
            <a:avLst/>
          </a:prstGeom>
          <a:solidFill>
            <a:srgbClr val="FF8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5" name="مستطيل 14">
            <a:extLst>
              <a:ext uri="{FF2B5EF4-FFF2-40B4-BE49-F238E27FC236}">
                <a16:creationId xmlns:a16="http://schemas.microsoft.com/office/drawing/2014/main" id="{9321E124-DD37-9ADE-F2DC-1602A6BC6905}"/>
              </a:ext>
            </a:extLst>
          </p:cNvPr>
          <p:cNvSpPr/>
          <p:nvPr/>
        </p:nvSpPr>
        <p:spPr>
          <a:xfrm>
            <a:off x="5191125" y="7110406"/>
            <a:ext cx="1217613" cy="69236"/>
          </a:xfrm>
          <a:prstGeom prst="rect">
            <a:avLst/>
          </a:prstGeom>
          <a:noFill/>
          <a:ln w="3175">
            <a:solidFill>
              <a:srgbClr val="FFFFFF">
                <a:alpha val="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6" name="مستطيل 15">
            <a:extLst>
              <a:ext uri="{FF2B5EF4-FFF2-40B4-BE49-F238E27FC236}">
                <a16:creationId xmlns:a16="http://schemas.microsoft.com/office/drawing/2014/main" id="{B5C07B8A-86DD-11E3-4903-9EE91BE1F3AB}"/>
              </a:ext>
            </a:extLst>
          </p:cNvPr>
          <p:cNvSpPr/>
          <p:nvPr/>
        </p:nvSpPr>
        <p:spPr>
          <a:xfrm>
            <a:off x="5580368" y="7108401"/>
            <a:ext cx="828505" cy="71343"/>
          </a:xfrm>
          <a:prstGeom prst="rect">
            <a:avLst/>
          </a:prstGeom>
          <a:solidFill>
            <a:srgbClr val="FF8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7" name="مستطيل 16">
            <a:extLst>
              <a:ext uri="{FF2B5EF4-FFF2-40B4-BE49-F238E27FC236}">
                <a16:creationId xmlns:a16="http://schemas.microsoft.com/office/drawing/2014/main" id="{2A60D0CA-A5A1-31D0-3954-E3621E7F8F12}"/>
              </a:ext>
            </a:extLst>
          </p:cNvPr>
          <p:cNvSpPr/>
          <p:nvPr/>
        </p:nvSpPr>
        <p:spPr>
          <a:xfrm>
            <a:off x="5191125" y="7387266"/>
            <a:ext cx="1217613" cy="69236"/>
          </a:xfrm>
          <a:prstGeom prst="rect">
            <a:avLst/>
          </a:prstGeom>
          <a:noFill/>
          <a:ln w="3175">
            <a:solidFill>
              <a:srgbClr val="FFFFFF">
                <a:alpha val="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8" name="مستطيل 17">
            <a:extLst>
              <a:ext uri="{FF2B5EF4-FFF2-40B4-BE49-F238E27FC236}">
                <a16:creationId xmlns:a16="http://schemas.microsoft.com/office/drawing/2014/main" id="{DF2375EB-87EA-6E19-51B9-3E81A2712712}"/>
              </a:ext>
            </a:extLst>
          </p:cNvPr>
          <p:cNvSpPr/>
          <p:nvPr/>
        </p:nvSpPr>
        <p:spPr>
          <a:xfrm>
            <a:off x="5811644" y="7387266"/>
            <a:ext cx="595850" cy="69236"/>
          </a:xfrm>
          <a:prstGeom prst="rect">
            <a:avLst/>
          </a:prstGeom>
          <a:solidFill>
            <a:srgbClr val="FF8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9" name="مربع نص 18">
            <a:extLst>
              <a:ext uri="{FF2B5EF4-FFF2-40B4-BE49-F238E27FC236}">
                <a16:creationId xmlns:a16="http://schemas.microsoft.com/office/drawing/2014/main" id="{4BF22544-E253-EC5B-7EB8-2EFD5B0E7B9C}"/>
              </a:ext>
            </a:extLst>
          </p:cNvPr>
          <p:cNvSpPr txBox="1"/>
          <p:nvPr/>
        </p:nvSpPr>
        <p:spPr>
          <a:xfrm>
            <a:off x="6481128" y="6259808"/>
            <a:ext cx="915670" cy="261610"/>
          </a:xfrm>
          <a:prstGeom prst="rect">
            <a:avLst/>
          </a:prstGeom>
          <a:noFill/>
        </p:spPr>
        <p:txBody>
          <a:bodyPr wrap="square" rtlCol="1">
            <a:spAutoFit/>
          </a:bodyPr>
          <a:lstStyle/>
          <a:p>
            <a:pPr rtl="1"/>
            <a:r>
              <a:rPr lang="ar-EG" sz="1050" dirty="0">
                <a:solidFill>
                  <a:schemeClr val="bg1"/>
                </a:solidFill>
                <a:latin typeface="Almarai" pitchFamily="2" charset="-78"/>
                <a:cs typeface="Almarai" pitchFamily="2" charset="-78"/>
              </a:rPr>
              <a:t>التصميم</a:t>
            </a:r>
            <a:endParaRPr lang="ar-SA" sz="1050" dirty="0">
              <a:solidFill>
                <a:schemeClr val="bg1"/>
              </a:solidFill>
              <a:latin typeface="Almarai" pitchFamily="2" charset="-78"/>
              <a:cs typeface="Almarai" pitchFamily="2" charset="-78"/>
            </a:endParaRPr>
          </a:p>
        </p:txBody>
      </p:sp>
      <p:sp>
        <p:nvSpPr>
          <p:cNvPr id="20" name="مربع نص 19">
            <a:extLst>
              <a:ext uri="{FF2B5EF4-FFF2-40B4-BE49-F238E27FC236}">
                <a16:creationId xmlns:a16="http://schemas.microsoft.com/office/drawing/2014/main" id="{7B918CBD-06BC-BC51-8251-454CF752FBCA}"/>
              </a:ext>
            </a:extLst>
          </p:cNvPr>
          <p:cNvSpPr txBox="1"/>
          <p:nvPr/>
        </p:nvSpPr>
        <p:spPr>
          <a:xfrm>
            <a:off x="6486208" y="6484422"/>
            <a:ext cx="915670" cy="261610"/>
          </a:xfrm>
          <a:prstGeom prst="rect">
            <a:avLst/>
          </a:prstGeom>
          <a:noFill/>
        </p:spPr>
        <p:txBody>
          <a:bodyPr wrap="square" rtlCol="1">
            <a:spAutoFit/>
          </a:bodyPr>
          <a:lstStyle/>
          <a:p>
            <a:pPr rtl="1"/>
            <a:r>
              <a:rPr lang="ar-EG" sz="1050" dirty="0">
                <a:solidFill>
                  <a:schemeClr val="bg1"/>
                </a:solidFill>
                <a:latin typeface="Almarai" pitchFamily="2" charset="-78"/>
                <a:cs typeface="Almarai" pitchFamily="2" charset="-78"/>
              </a:rPr>
              <a:t>الجرافيك</a:t>
            </a:r>
            <a:endParaRPr lang="ar-SA" sz="1050" dirty="0">
              <a:solidFill>
                <a:schemeClr val="bg1"/>
              </a:solidFill>
              <a:latin typeface="Almarai" pitchFamily="2" charset="-78"/>
              <a:cs typeface="Almarai" pitchFamily="2" charset="-78"/>
            </a:endParaRPr>
          </a:p>
        </p:txBody>
      </p:sp>
      <p:sp>
        <p:nvSpPr>
          <p:cNvPr id="21" name="مربع نص 20">
            <a:extLst>
              <a:ext uri="{FF2B5EF4-FFF2-40B4-BE49-F238E27FC236}">
                <a16:creationId xmlns:a16="http://schemas.microsoft.com/office/drawing/2014/main" id="{FF25EAD3-F5E3-00BF-6507-3F64C99C250A}"/>
              </a:ext>
            </a:extLst>
          </p:cNvPr>
          <p:cNvSpPr txBox="1"/>
          <p:nvPr/>
        </p:nvSpPr>
        <p:spPr>
          <a:xfrm>
            <a:off x="6481128" y="6702862"/>
            <a:ext cx="915670" cy="261610"/>
          </a:xfrm>
          <a:prstGeom prst="rect">
            <a:avLst/>
          </a:prstGeom>
          <a:noFill/>
        </p:spPr>
        <p:txBody>
          <a:bodyPr wrap="square" rtlCol="1">
            <a:spAutoFit/>
          </a:bodyPr>
          <a:lstStyle/>
          <a:p>
            <a:pPr rtl="1"/>
            <a:r>
              <a:rPr lang="ar-EG" sz="1050" dirty="0">
                <a:solidFill>
                  <a:schemeClr val="bg1"/>
                </a:solidFill>
                <a:latin typeface="Almarai" pitchFamily="2" charset="-78"/>
                <a:cs typeface="Almarai" pitchFamily="2" charset="-78"/>
              </a:rPr>
              <a:t>الفوتوشوب</a:t>
            </a:r>
            <a:endParaRPr lang="ar-SA" sz="1050" dirty="0">
              <a:solidFill>
                <a:schemeClr val="bg1"/>
              </a:solidFill>
              <a:latin typeface="Almarai" pitchFamily="2" charset="-78"/>
              <a:cs typeface="Almarai" pitchFamily="2" charset="-78"/>
            </a:endParaRPr>
          </a:p>
        </p:txBody>
      </p:sp>
      <p:sp>
        <p:nvSpPr>
          <p:cNvPr id="22" name="مربع نص 21">
            <a:extLst>
              <a:ext uri="{FF2B5EF4-FFF2-40B4-BE49-F238E27FC236}">
                <a16:creationId xmlns:a16="http://schemas.microsoft.com/office/drawing/2014/main" id="{B27FA4C7-5922-52A2-7D64-E0E64D703F6C}"/>
              </a:ext>
            </a:extLst>
          </p:cNvPr>
          <p:cNvSpPr txBox="1"/>
          <p:nvPr/>
        </p:nvSpPr>
        <p:spPr>
          <a:xfrm>
            <a:off x="6486208" y="6982047"/>
            <a:ext cx="915670" cy="261610"/>
          </a:xfrm>
          <a:prstGeom prst="rect">
            <a:avLst/>
          </a:prstGeom>
          <a:noFill/>
        </p:spPr>
        <p:txBody>
          <a:bodyPr wrap="square" rtlCol="1">
            <a:spAutoFit/>
          </a:bodyPr>
          <a:lstStyle/>
          <a:p>
            <a:pPr rtl="1"/>
            <a:r>
              <a:rPr lang="ar-EG" sz="1050" dirty="0">
                <a:solidFill>
                  <a:schemeClr val="bg1"/>
                </a:solidFill>
                <a:latin typeface="Almarai" pitchFamily="2" charset="-78"/>
                <a:cs typeface="Almarai" pitchFamily="2" charset="-78"/>
              </a:rPr>
              <a:t>اليستريتور</a:t>
            </a:r>
            <a:endParaRPr lang="ar-SA" sz="1050" dirty="0">
              <a:solidFill>
                <a:schemeClr val="bg1"/>
              </a:solidFill>
              <a:latin typeface="Almarai" pitchFamily="2" charset="-78"/>
              <a:cs typeface="Almarai" pitchFamily="2" charset="-78"/>
            </a:endParaRPr>
          </a:p>
        </p:txBody>
      </p:sp>
      <p:sp>
        <p:nvSpPr>
          <p:cNvPr id="23" name="مربع نص 22">
            <a:extLst>
              <a:ext uri="{FF2B5EF4-FFF2-40B4-BE49-F238E27FC236}">
                <a16:creationId xmlns:a16="http://schemas.microsoft.com/office/drawing/2014/main" id="{B2351083-FFEC-EC6B-5AAD-ECB5881E3DB1}"/>
              </a:ext>
            </a:extLst>
          </p:cNvPr>
          <p:cNvSpPr txBox="1"/>
          <p:nvPr/>
        </p:nvSpPr>
        <p:spPr>
          <a:xfrm>
            <a:off x="6486208" y="7256351"/>
            <a:ext cx="915670" cy="261610"/>
          </a:xfrm>
          <a:prstGeom prst="rect">
            <a:avLst/>
          </a:prstGeom>
          <a:noFill/>
        </p:spPr>
        <p:txBody>
          <a:bodyPr wrap="square" rtlCol="1">
            <a:spAutoFit/>
          </a:bodyPr>
          <a:lstStyle/>
          <a:p>
            <a:pPr rtl="1"/>
            <a:r>
              <a:rPr lang="ar-EG" sz="1050" dirty="0">
                <a:solidFill>
                  <a:schemeClr val="bg1"/>
                </a:solidFill>
                <a:latin typeface="Almarai" pitchFamily="2" charset="-78"/>
                <a:cs typeface="Almarai" pitchFamily="2" charset="-78"/>
              </a:rPr>
              <a:t>افترايفيكت</a:t>
            </a:r>
            <a:endParaRPr lang="ar-SA" sz="1050" dirty="0">
              <a:solidFill>
                <a:schemeClr val="bg1"/>
              </a:solidFill>
              <a:latin typeface="Almarai" pitchFamily="2" charset="-78"/>
              <a:cs typeface="Almarai" pitchFamily="2" charset="-78"/>
            </a:endParaRPr>
          </a:p>
        </p:txBody>
      </p:sp>
      <p:sp>
        <p:nvSpPr>
          <p:cNvPr id="25" name="مربع نص 24">
            <a:extLst>
              <a:ext uri="{FF2B5EF4-FFF2-40B4-BE49-F238E27FC236}">
                <a16:creationId xmlns:a16="http://schemas.microsoft.com/office/drawing/2014/main" id="{2DEB0F9E-4500-26CB-35C3-746E85C0A233}"/>
              </a:ext>
            </a:extLst>
          </p:cNvPr>
          <p:cNvSpPr txBox="1"/>
          <p:nvPr/>
        </p:nvSpPr>
        <p:spPr>
          <a:xfrm>
            <a:off x="5333493" y="8049374"/>
            <a:ext cx="1967610" cy="338554"/>
          </a:xfrm>
          <a:prstGeom prst="rect">
            <a:avLst/>
          </a:prstGeom>
          <a:noFill/>
        </p:spPr>
        <p:txBody>
          <a:bodyPr wrap="square" rtlCol="1">
            <a:spAutoFit/>
          </a:bodyPr>
          <a:lstStyle/>
          <a:p>
            <a:pPr algn="r" rtl="1"/>
            <a:r>
              <a:rPr lang="ar-SA" sz="1600" b="1" dirty="0">
                <a:ln w="6350">
                  <a:noFill/>
                </a:ln>
                <a:solidFill>
                  <a:srgbClr val="FF8E27"/>
                </a:solidFill>
                <a:latin typeface="Almarai ExtraBold" pitchFamily="2" charset="-78"/>
                <a:cs typeface="Almarai ExtraBold" pitchFamily="2" charset="-78"/>
              </a:rPr>
              <a:t>اللغات</a:t>
            </a:r>
          </a:p>
        </p:txBody>
      </p:sp>
      <p:pic>
        <p:nvPicPr>
          <p:cNvPr id="36" name="صورة 35">
            <a:extLst>
              <a:ext uri="{FF2B5EF4-FFF2-40B4-BE49-F238E27FC236}">
                <a16:creationId xmlns:a16="http://schemas.microsoft.com/office/drawing/2014/main" id="{4F7599CF-7EC3-C537-860B-3EA13AE471F6}"/>
              </a:ext>
            </a:extLst>
          </p:cNvPr>
          <p:cNvPicPr>
            <a:picLocks noChangeAspect="1"/>
          </p:cNvPicPr>
          <p:nvPr/>
        </p:nvPicPr>
        <p:blipFill>
          <a:blip r:embed="rId2"/>
          <a:stretch>
            <a:fillRect/>
          </a:stretch>
        </p:blipFill>
        <p:spPr>
          <a:xfrm>
            <a:off x="6929274" y="4742977"/>
            <a:ext cx="163902" cy="235608"/>
          </a:xfrm>
          <a:prstGeom prst="rect">
            <a:avLst/>
          </a:prstGeom>
        </p:spPr>
      </p:pic>
      <p:pic>
        <p:nvPicPr>
          <p:cNvPr id="37" name="صورة 36">
            <a:extLst>
              <a:ext uri="{FF2B5EF4-FFF2-40B4-BE49-F238E27FC236}">
                <a16:creationId xmlns:a16="http://schemas.microsoft.com/office/drawing/2014/main" id="{38C220F1-22FD-192B-2ADC-62FE7260EE9E}"/>
              </a:ext>
            </a:extLst>
          </p:cNvPr>
          <p:cNvPicPr>
            <a:picLocks noChangeAspect="1"/>
          </p:cNvPicPr>
          <p:nvPr/>
        </p:nvPicPr>
        <p:blipFill>
          <a:blip r:embed="rId3"/>
          <a:stretch>
            <a:fillRect/>
          </a:stretch>
        </p:blipFill>
        <p:spPr>
          <a:xfrm flipH="1">
            <a:off x="6898622" y="5125779"/>
            <a:ext cx="209793" cy="219328"/>
          </a:xfrm>
          <a:prstGeom prst="rect">
            <a:avLst/>
          </a:prstGeom>
        </p:spPr>
      </p:pic>
      <p:pic>
        <p:nvPicPr>
          <p:cNvPr id="38" name="صورة 37">
            <a:extLst>
              <a:ext uri="{FF2B5EF4-FFF2-40B4-BE49-F238E27FC236}">
                <a16:creationId xmlns:a16="http://schemas.microsoft.com/office/drawing/2014/main" id="{2AAEE248-0B45-65C2-5D8A-FF60092026DD}"/>
              </a:ext>
            </a:extLst>
          </p:cNvPr>
          <p:cNvPicPr>
            <a:picLocks noChangeAspect="1"/>
          </p:cNvPicPr>
          <p:nvPr/>
        </p:nvPicPr>
        <p:blipFill>
          <a:blip r:embed="rId4"/>
          <a:stretch>
            <a:fillRect/>
          </a:stretch>
        </p:blipFill>
        <p:spPr>
          <a:xfrm>
            <a:off x="6912310" y="4396503"/>
            <a:ext cx="202393" cy="211591"/>
          </a:xfrm>
          <a:prstGeom prst="rect">
            <a:avLst/>
          </a:prstGeom>
        </p:spPr>
      </p:pic>
      <p:sp>
        <p:nvSpPr>
          <p:cNvPr id="40" name="مربع نص 39">
            <a:extLst>
              <a:ext uri="{FF2B5EF4-FFF2-40B4-BE49-F238E27FC236}">
                <a16:creationId xmlns:a16="http://schemas.microsoft.com/office/drawing/2014/main" id="{39A12B72-7152-77A6-C6F5-60EE2D71624C}"/>
              </a:ext>
            </a:extLst>
          </p:cNvPr>
          <p:cNvSpPr txBox="1"/>
          <p:nvPr/>
        </p:nvSpPr>
        <p:spPr>
          <a:xfrm>
            <a:off x="4937760" y="3900477"/>
            <a:ext cx="2363343" cy="338554"/>
          </a:xfrm>
          <a:prstGeom prst="rect">
            <a:avLst/>
          </a:prstGeom>
          <a:noFill/>
        </p:spPr>
        <p:txBody>
          <a:bodyPr wrap="square" rtlCol="1">
            <a:spAutoFit/>
          </a:bodyPr>
          <a:lstStyle>
            <a:defPPr>
              <a:defRPr lang="en-US"/>
            </a:defPPr>
            <a:lvl1pPr algn="r" rtl="1">
              <a:defRPr b="1">
                <a:ln w="6350">
                  <a:noFill/>
                </a:ln>
                <a:solidFill>
                  <a:srgbClr val="FF8E27"/>
                </a:solidFill>
                <a:latin typeface="Almarai ExtraBold" pitchFamily="2" charset="-78"/>
                <a:cs typeface="Almarai ExtraBold" pitchFamily="2" charset="-78"/>
              </a:defRPr>
            </a:lvl1pPr>
          </a:lstStyle>
          <a:p>
            <a:r>
              <a:rPr lang="ar-SA" sz="1600" dirty="0"/>
              <a:t>معلومات التواصل</a:t>
            </a:r>
          </a:p>
        </p:txBody>
      </p:sp>
      <p:sp>
        <p:nvSpPr>
          <p:cNvPr id="42" name="مربع نص 41">
            <a:extLst>
              <a:ext uri="{FF2B5EF4-FFF2-40B4-BE49-F238E27FC236}">
                <a16:creationId xmlns:a16="http://schemas.microsoft.com/office/drawing/2014/main" id="{52981EE8-373F-7649-2EAB-CBAA4402E48A}"/>
              </a:ext>
            </a:extLst>
          </p:cNvPr>
          <p:cNvSpPr txBox="1"/>
          <p:nvPr/>
        </p:nvSpPr>
        <p:spPr>
          <a:xfrm>
            <a:off x="5418368" y="4735550"/>
            <a:ext cx="1533672" cy="261610"/>
          </a:xfrm>
          <a:prstGeom prst="rect">
            <a:avLst/>
          </a:prstGeom>
          <a:noFill/>
        </p:spPr>
        <p:txBody>
          <a:bodyPr wrap="square" rtlCol="1" anchor="ctr">
            <a:spAutoFit/>
          </a:bodyPr>
          <a:lstStyle/>
          <a:p>
            <a:pPr algn="r" rtl="1"/>
            <a:r>
              <a:rPr lang="ar-EG" sz="1050" dirty="0">
                <a:solidFill>
                  <a:schemeClr val="bg1"/>
                </a:solidFill>
                <a:latin typeface="Almarai" pitchFamily="2" charset="-78"/>
                <a:cs typeface="Almarai" pitchFamily="2" charset="-78"/>
              </a:rPr>
              <a:t>جدة , السعودية</a:t>
            </a:r>
            <a:endParaRPr lang="ar-SA" sz="1050" dirty="0">
              <a:solidFill>
                <a:schemeClr val="bg1"/>
              </a:solidFill>
              <a:latin typeface="Almarai" pitchFamily="2" charset="-78"/>
              <a:cs typeface="Almarai" pitchFamily="2" charset="-78"/>
            </a:endParaRPr>
          </a:p>
        </p:txBody>
      </p:sp>
      <p:sp>
        <p:nvSpPr>
          <p:cNvPr id="43" name="مربع نص 42">
            <a:extLst>
              <a:ext uri="{FF2B5EF4-FFF2-40B4-BE49-F238E27FC236}">
                <a16:creationId xmlns:a16="http://schemas.microsoft.com/office/drawing/2014/main" id="{69D95B66-ECD2-4D0C-39EE-02865602899B}"/>
              </a:ext>
            </a:extLst>
          </p:cNvPr>
          <p:cNvSpPr txBox="1"/>
          <p:nvPr/>
        </p:nvSpPr>
        <p:spPr>
          <a:xfrm>
            <a:off x="5301528" y="5134367"/>
            <a:ext cx="1642515" cy="253916"/>
          </a:xfrm>
          <a:prstGeom prst="rect">
            <a:avLst/>
          </a:prstGeom>
          <a:noFill/>
        </p:spPr>
        <p:txBody>
          <a:bodyPr wrap="square" rtlCol="1" anchor="ctr">
            <a:spAutoFit/>
          </a:bodyPr>
          <a:lstStyle/>
          <a:p>
            <a:pPr algn="r" rtl="1"/>
            <a:r>
              <a:rPr lang="en-GB" sz="1050" dirty="0">
                <a:solidFill>
                  <a:schemeClr val="bg1"/>
                </a:solidFill>
                <a:latin typeface="Almarai" pitchFamily="2" charset="-78"/>
                <a:cs typeface="Almarai" pitchFamily="2" charset="-78"/>
              </a:rPr>
              <a:t>+966 50 000 0000</a:t>
            </a:r>
            <a:endParaRPr lang="ar-SA" sz="1050" dirty="0">
              <a:solidFill>
                <a:schemeClr val="bg1"/>
              </a:solidFill>
              <a:latin typeface="Almarai" pitchFamily="2" charset="-78"/>
              <a:cs typeface="Almarai" pitchFamily="2" charset="-78"/>
            </a:endParaRPr>
          </a:p>
        </p:txBody>
      </p:sp>
      <p:sp>
        <p:nvSpPr>
          <p:cNvPr id="44" name="مربع نص 43">
            <a:extLst>
              <a:ext uri="{FF2B5EF4-FFF2-40B4-BE49-F238E27FC236}">
                <a16:creationId xmlns:a16="http://schemas.microsoft.com/office/drawing/2014/main" id="{3BB74405-F95E-091C-599E-51FC80C44BA4}"/>
              </a:ext>
            </a:extLst>
          </p:cNvPr>
          <p:cNvSpPr txBox="1"/>
          <p:nvPr/>
        </p:nvSpPr>
        <p:spPr>
          <a:xfrm>
            <a:off x="5403064" y="4371695"/>
            <a:ext cx="1551203" cy="261610"/>
          </a:xfrm>
          <a:prstGeom prst="rect">
            <a:avLst/>
          </a:prstGeom>
          <a:noFill/>
        </p:spPr>
        <p:txBody>
          <a:bodyPr wrap="square" rtlCol="1" anchor="ctr">
            <a:spAutoFit/>
          </a:bodyPr>
          <a:lstStyle/>
          <a:p>
            <a:pPr algn="r" rtl="1"/>
            <a:r>
              <a:rPr lang="en-GB" sz="1050" dirty="0">
                <a:solidFill>
                  <a:schemeClr val="bg1"/>
                </a:solidFill>
                <a:latin typeface="Almarai" pitchFamily="2" charset="-78"/>
                <a:cs typeface="Almarai" pitchFamily="2" charset="-78"/>
              </a:rPr>
              <a:t>youremail@email.com</a:t>
            </a:r>
            <a:endParaRPr lang="ar-SA" sz="1050" dirty="0">
              <a:solidFill>
                <a:schemeClr val="bg1"/>
              </a:solidFill>
              <a:latin typeface="Almarai" pitchFamily="2" charset="-78"/>
              <a:cs typeface="Almarai" pitchFamily="2" charset="-78"/>
            </a:endParaRPr>
          </a:p>
        </p:txBody>
      </p:sp>
      <p:sp>
        <p:nvSpPr>
          <p:cNvPr id="45" name="مربع نص 44">
            <a:extLst>
              <a:ext uri="{FF2B5EF4-FFF2-40B4-BE49-F238E27FC236}">
                <a16:creationId xmlns:a16="http://schemas.microsoft.com/office/drawing/2014/main" id="{5132D340-6068-B4DA-26E4-A73C94F328D3}"/>
              </a:ext>
            </a:extLst>
          </p:cNvPr>
          <p:cNvSpPr txBox="1"/>
          <p:nvPr/>
        </p:nvSpPr>
        <p:spPr>
          <a:xfrm>
            <a:off x="797560" y="776174"/>
            <a:ext cx="3512641" cy="707886"/>
          </a:xfrm>
          <a:prstGeom prst="rect">
            <a:avLst/>
          </a:prstGeom>
          <a:noFill/>
        </p:spPr>
        <p:txBody>
          <a:bodyPr wrap="square" rtlCol="1">
            <a:spAutoFit/>
          </a:bodyPr>
          <a:lstStyle/>
          <a:p>
            <a:pPr algn="r" rtl="1"/>
            <a:r>
              <a:rPr lang="ar-EG" sz="4000" b="1" dirty="0">
                <a:ln w="6350">
                  <a:noFill/>
                </a:ln>
                <a:solidFill>
                  <a:schemeClr val="bg1"/>
                </a:solidFill>
                <a:latin typeface="Almarai ExtraBold" pitchFamily="2" charset="-78"/>
                <a:cs typeface="Almarai ExtraBold" pitchFamily="2" charset="-78"/>
              </a:rPr>
              <a:t>نزار محمد</a:t>
            </a:r>
            <a:endParaRPr lang="ar-SA" sz="4000" b="1" dirty="0">
              <a:ln w="6350">
                <a:noFill/>
              </a:ln>
              <a:solidFill>
                <a:schemeClr val="bg1"/>
              </a:solidFill>
              <a:latin typeface="Almarai ExtraBold" pitchFamily="2" charset="-78"/>
              <a:cs typeface="Almarai ExtraBold" pitchFamily="2" charset="-78"/>
            </a:endParaRPr>
          </a:p>
        </p:txBody>
      </p:sp>
      <p:sp>
        <p:nvSpPr>
          <p:cNvPr id="46" name="مربع نص 45">
            <a:extLst>
              <a:ext uri="{FF2B5EF4-FFF2-40B4-BE49-F238E27FC236}">
                <a16:creationId xmlns:a16="http://schemas.microsoft.com/office/drawing/2014/main" id="{627BD68B-43AE-B9C0-D590-9347D0941ABC}"/>
              </a:ext>
            </a:extLst>
          </p:cNvPr>
          <p:cNvSpPr txBox="1"/>
          <p:nvPr/>
        </p:nvSpPr>
        <p:spPr>
          <a:xfrm>
            <a:off x="1310640" y="1501398"/>
            <a:ext cx="2958192" cy="276999"/>
          </a:xfrm>
          <a:prstGeom prst="rect">
            <a:avLst/>
          </a:prstGeom>
          <a:noFill/>
        </p:spPr>
        <p:txBody>
          <a:bodyPr wrap="square" rtlCol="1">
            <a:spAutoFit/>
          </a:bodyPr>
          <a:lstStyle>
            <a:defPPr>
              <a:defRPr lang="en-US"/>
            </a:defPPr>
            <a:lvl1pPr algn="r" rtl="1">
              <a:defRPr sz="2400" b="1">
                <a:ln w="6350">
                  <a:solidFill>
                    <a:sysClr val="windowText" lastClr="000000"/>
                  </a:solidFill>
                </a:ln>
                <a:solidFill>
                  <a:schemeClr val="bg1"/>
                </a:solidFill>
                <a:latin typeface="Almarai ExtraBold" pitchFamily="2" charset="-78"/>
                <a:cs typeface="Almarai ExtraBold" pitchFamily="2" charset="-78"/>
              </a:defRPr>
            </a:lvl1pPr>
          </a:lstStyle>
          <a:p>
            <a:r>
              <a:rPr lang="ar-EG" sz="1200" b="0" dirty="0">
                <a:ln w="6350">
                  <a:noFill/>
                </a:ln>
                <a:latin typeface="Almarai" pitchFamily="2" charset="-78"/>
                <a:cs typeface="Almarai" pitchFamily="2" charset="-78"/>
              </a:rPr>
              <a:t>مصمم جرافيك</a:t>
            </a:r>
            <a:endParaRPr lang="ar-SA" sz="1200" b="0" dirty="0">
              <a:ln w="6350">
                <a:noFill/>
              </a:ln>
              <a:latin typeface="Almarai" pitchFamily="2" charset="-78"/>
              <a:cs typeface="Almarai" pitchFamily="2" charset="-78"/>
            </a:endParaRPr>
          </a:p>
        </p:txBody>
      </p:sp>
      <p:pic>
        <p:nvPicPr>
          <p:cNvPr id="54" name="عنصر نائب للصورة 53">
            <a:extLst>
              <a:ext uri="{FF2B5EF4-FFF2-40B4-BE49-F238E27FC236}">
                <a16:creationId xmlns:a16="http://schemas.microsoft.com/office/drawing/2014/main" id="{28EABB8F-9B8C-27CE-0963-E686B77D385C}"/>
              </a:ext>
            </a:extLst>
          </p:cNvPr>
          <p:cNvPicPr>
            <a:picLocks noGrp="1" noChangeAspect="1"/>
          </p:cNvPicPr>
          <p:nvPr>
            <p:ph type="pic" sz="quarter" idx="11"/>
          </p:nvPr>
        </p:nvPicPr>
        <p:blipFill>
          <a:blip r:embed="rId5"/>
          <a:srcRect l="4135" r="4135"/>
          <a:stretch/>
        </p:blipFill>
        <p:spPr>
          <a:xfrm>
            <a:off x="5311028" y="1317812"/>
            <a:ext cx="1654175" cy="2219138"/>
          </a:xfrm>
        </p:spPr>
      </p:pic>
      <p:grpSp>
        <p:nvGrpSpPr>
          <p:cNvPr id="61" name="مجموعة 60">
            <a:extLst>
              <a:ext uri="{FF2B5EF4-FFF2-40B4-BE49-F238E27FC236}">
                <a16:creationId xmlns:a16="http://schemas.microsoft.com/office/drawing/2014/main" id="{B3D73794-BDB8-4683-CBF3-E6035DEA0C3E}"/>
              </a:ext>
            </a:extLst>
          </p:cNvPr>
          <p:cNvGrpSpPr/>
          <p:nvPr/>
        </p:nvGrpSpPr>
        <p:grpSpPr>
          <a:xfrm>
            <a:off x="6249034" y="8670207"/>
            <a:ext cx="1089026" cy="1179878"/>
            <a:chOff x="6183630" y="8601032"/>
            <a:chExt cx="1219835" cy="1321603"/>
          </a:xfrm>
        </p:grpSpPr>
        <p:graphicFrame>
          <p:nvGraphicFramePr>
            <p:cNvPr id="57" name="مخطط 56">
              <a:extLst>
                <a:ext uri="{FF2B5EF4-FFF2-40B4-BE49-F238E27FC236}">
                  <a16:creationId xmlns:a16="http://schemas.microsoft.com/office/drawing/2014/main" id="{F36E1182-EBE7-7E83-2F1B-98C230C1594C}"/>
                </a:ext>
              </a:extLst>
            </p:cNvPr>
            <p:cNvGraphicFramePr/>
            <p:nvPr>
              <p:extLst>
                <p:ext uri="{D42A27DB-BD31-4B8C-83A1-F6EECF244321}">
                  <p14:modId xmlns:p14="http://schemas.microsoft.com/office/powerpoint/2010/main" val="3611216986"/>
                </p:ext>
              </p:extLst>
            </p:nvPr>
          </p:nvGraphicFramePr>
          <p:xfrm>
            <a:off x="6183630" y="8601032"/>
            <a:ext cx="1219835" cy="1137328"/>
          </p:xfrm>
          <a:graphic>
            <a:graphicData uri="http://schemas.openxmlformats.org/drawingml/2006/chart">
              <c:chart xmlns:c="http://schemas.openxmlformats.org/drawingml/2006/chart" xmlns:r="http://schemas.openxmlformats.org/officeDocument/2006/relationships" r:id="rId6"/>
            </a:graphicData>
          </a:graphic>
        </p:graphicFrame>
        <p:sp>
          <p:nvSpPr>
            <p:cNvPr id="58" name="مربع نص 57">
              <a:extLst>
                <a:ext uri="{FF2B5EF4-FFF2-40B4-BE49-F238E27FC236}">
                  <a16:creationId xmlns:a16="http://schemas.microsoft.com/office/drawing/2014/main" id="{4EADB9E3-B88A-E163-175B-2FBF039F07B3}"/>
                </a:ext>
              </a:extLst>
            </p:cNvPr>
            <p:cNvSpPr txBox="1"/>
            <p:nvPr/>
          </p:nvSpPr>
          <p:spPr>
            <a:xfrm>
              <a:off x="6333490" y="9638219"/>
              <a:ext cx="963663" cy="284416"/>
            </a:xfrm>
            <a:prstGeom prst="rect">
              <a:avLst/>
            </a:prstGeom>
            <a:noFill/>
          </p:spPr>
          <p:txBody>
            <a:bodyPr wrap="square" rtlCol="1">
              <a:spAutoFit/>
            </a:bodyPr>
            <a:lstStyle/>
            <a:p>
              <a:pPr algn="ctr" rtl="1"/>
              <a:r>
                <a:rPr lang="ar-SA" sz="1050" dirty="0">
                  <a:solidFill>
                    <a:schemeClr val="bg1">
                      <a:alpha val="72000"/>
                    </a:schemeClr>
                  </a:solidFill>
                  <a:latin typeface="Almarai" pitchFamily="2" charset="-78"/>
                  <a:cs typeface="Almarai" pitchFamily="2" charset="-78"/>
                </a:rPr>
                <a:t>اللغة </a:t>
              </a:r>
              <a:r>
                <a:rPr lang="ar-EG" sz="1050" dirty="0">
                  <a:solidFill>
                    <a:schemeClr val="bg1">
                      <a:alpha val="72000"/>
                    </a:schemeClr>
                  </a:solidFill>
                  <a:latin typeface="Almarai" pitchFamily="2" charset="-78"/>
                  <a:cs typeface="Almarai" pitchFamily="2" charset="-78"/>
                </a:rPr>
                <a:t>العربية</a:t>
              </a:r>
              <a:endParaRPr lang="ar-SA" sz="1050" dirty="0">
                <a:solidFill>
                  <a:schemeClr val="bg1">
                    <a:alpha val="72000"/>
                  </a:schemeClr>
                </a:solidFill>
                <a:latin typeface="Almarai" pitchFamily="2" charset="-78"/>
                <a:cs typeface="Almarai" pitchFamily="2" charset="-78"/>
              </a:endParaRPr>
            </a:p>
          </p:txBody>
        </p:sp>
      </p:grpSp>
      <p:grpSp>
        <p:nvGrpSpPr>
          <p:cNvPr id="62" name="مجموعة 61">
            <a:extLst>
              <a:ext uri="{FF2B5EF4-FFF2-40B4-BE49-F238E27FC236}">
                <a16:creationId xmlns:a16="http://schemas.microsoft.com/office/drawing/2014/main" id="{7B73F717-C9B3-537C-0E66-76144B999AFA}"/>
              </a:ext>
            </a:extLst>
          </p:cNvPr>
          <p:cNvGrpSpPr/>
          <p:nvPr/>
        </p:nvGrpSpPr>
        <p:grpSpPr>
          <a:xfrm>
            <a:off x="4942204" y="8671045"/>
            <a:ext cx="1089026" cy="1186238"/>
            <a:chOff x="4876800" y="8601032"/>
            <a:chExt cx="1219835" cy="1328728"/>
          </a:xfrm>
        </p:grpSpPr>
        <p:sp>
          <p:nvSpPr>
            <p:cNvPr id="59" name="مربع نص 58">
              <a:extLst>
                <a:ext uri="{FF2B5EF4-FFF2-40B4-BE49-F238E27FC236}">
                  <a16:creationId xmlns:a16="http://schemas.microsoft.com/office/drawing/2014/main" id="{A1AC4EDC-7EAA-589C-32D1-FE31645BC681}"/>
                </a:ext>
              </a:extLst>
            </p:cNvPr>
            <p:cNvSpPr txBox="1"/>
            <p:nvPr/>
          </p:nvSpPr>
          <p:spPr>
            <a:xfrm>
              <a:off x="4908976" y="9645344"/>
              <a:ext cx="1127912" cy="284416"/>
            </a:xfrm>
            <a:prstGeom prst="rect">
              <a:avLst/>
            </a:prstGeom>
            <a:noFill/>
            <a:ln w="3175">
              <a:solidFill>
                <a:schemeClr val="tx1">
                  <a:alpha val="5000"/>
                </a:schemeClr>
              </a:solidFill>
            </a:ln>
          </p:spPr>
          <p:txBody>
            <a:bodyPr wrap="square" rtlCol="1">
              <a:spAutoFit/>
            </a:bodyPr>
            <a:lstStyle/>
            <a:p>
              <a:pPr algn="ctr" rtl="1"/>
              <a:r>
                <a:rPr lang="ar-SA" sz="1050" dirty="0">
                  <a:solidFill>
                    <a:schemeClr val="bg1">
                      <a:alpha val="72000"/>
                    </a:schemeClr>
                  </a:solidFill>
                  <a:latin typeface="Almarai" pitchFamily="2" charset="-78"/>
                  <a:cs typeface="Almarai" pitchFamily="2" charset="-78"/>
                </a:rPr>
                <a:t>اللغة </a:t>
              </a:r>
              <a:r>
                <a:rPr lang="ar-EG" sz="1050" dirty="0">
                  <a:solidFill>
                    <a:schemeClr val="bg1">
                      <a:alpha val="72000"/>
                    </a:schemeClr>
                  </a:solidFill>
                  <a:latin typeface="Almarai" pitchFamily="2" charset="-78"/>
                  <a:cs typeface="Almarai" pitchFamily="2" charset="-78"/>
                </a:rPr>
                <a:t>الانجليزية</a:t>
              </a:r>
              <a:endParaRPr lang="ar-SA" sz="1050" dirty="0">
                <a:solidFill>
                  <a:schemeClr val="bg1">
                    <a:alpha val="72000"/>
                  </a:schemeClr>
                </a:solidFill>
                <a:latin typeface="Almarai" pitchFamily="2" charset="-78"/>
                <a:cs typeface="Almarai" pitchFamily="2" charset="-78"/>
              </a:endParaRPr>
            </a:p>
          </p:txBody>
        </p:sp>
        <p:graphicFrame>
          <p:nvGraphicFramePr>
            <p:cNvPr id="60" name="مخطط 59">
              <a:extLst>
                <a:ext uri="{FF2B5EF4-FFF2-40B4-BE49-F238E27FC236}">
                  <a16:creationId xmlns:a16="http://schemas.microsoft.com/office/drawing/2014/main" id="{62F020D8-88C4-23EF-2161-77D3D3760DB6}"/>
                </a:ext>
              </a:extLst>
            </p:cNvPr>
            <p:cNvGraphicFramePr/>
            <p:nvPr>
              <p:extLst>
                <p:ext uri="{D42A27DB-BD31-4B8C-83A1-F6EECF244321}">
                  <p14:modId xmlns:p14="http://schemas.microsoft.com/office/powerpoint/2010/main" val="3537160992"/>
                </p:ext>
              </p:extLst>
            </p:nvPr>
          </p:nvGraphicFramePr>
          <p:xfrm>
            <a:off x="4876800" y="8601032"/>
            <a:ext cx="1219835" cy="1137328"/>
          </p:xfrm>
          <a:graphic>
            <a:graphicData uri="http://schemas.openxmlformats.org/drawingml/2006/chart">
              <c:chart xmlns:c="http://schemas.openxmlformats.org/drawingml/2006/chart" xmlns:r="http://schemas.openxmlformats.org/officeDocument/2006/relationships" r:id="rId7"/>
            </a:graphicData>
          </a:graphic>
        </p:graphicFrame>
      </p:grpSp>
      <p:sp>
        <p:nvSpPr>
          <p:cNvPr id="63" name="مربع نص 62">
            <a:extLst>
              <a:ext uri="{FF2B5EF4-FFF2-40B4-BE49-F238E27FC236}">
                <a16:creationId xmlns:a16="http://schemas.microsoft.com/office/drawing/2014/main" id="{4C428D1B-97AE-BF2D-2240-2A4E26038895}"/>
              </a:ext>
            </a:extLst>
          </p:cNvPr>
          <p:cNvSpPr txBox="1"/>
          <p:nvPr/>
        </p:nvSpPr>
        <p:spPr>
          <a:xfrm>
            <a:off x="2929901" y="2250770"/>
            <a:ext cx="1512825" cy="400110"/>
          </a:xfrm>
          <a:prstGeom prst="rect">
            <a:avLst/>
          </a:prstGeom>
          <a:noFill/>
        </p:spPr>
        <p:txBody>
          <a:bodyPr wrap="square" rtlCol="1">
            <a:spAutoFit/>
          </a:bodyPr>
          <a:lstStyle/>
          <a:p>
            <a:pPr algn="r" rtl="1"/>
            <a:r>
              <a:rPr lang="ar-SA" sz="2000" b="1" dirty="0">
                <a:ln w="6350">
                  <a:noFill/>
                </a:ln>
                <a:solidFill>
                  <a:schemeClr val="bg1"/>
                </a:solidFill>
                <a:latin typeface="Almarai ExtraBold" pitchFamily="2" charset="-78"/>
                <a:cs typeface="Almarai ExtraBold" pitchFamily="2" charset="-78"/>
              </a:rPr>
              <a:t>نبذة عني</a:t>
            </a:r>
          </a:p>
        </p:txBody>
      </p:sp>
      <p:sp>
        <p:nvSpPr>
          <p:cNvPr id="64" name="مربع نص 63">
            <a:extLst>
              <a:ext uri="{FF2B5EF4-FFF2-40B4-BE49-F238E27FC236}">
                <a16:creationId xmlns:a16="http://schemas.microsoft.com/office/drawing/2014/main" id="{11B6735C-887C-88F9-442B-EA8A58CD966F}"/>
              </a:ext>
            </a:extLst>
          </p:cNvPr>
          <p:cNvSpPr txBox="1"/>
          <p:nvPr/>
        </p:nvSpPr>
        <p:spPr>
          <a:xfrm>
            <a:off x="488129" y="2774276"/>
            <a:ext cx="3959751" cy="789383"/>
          </a:xfrm>
          <a:prstGeom prst="rect">
            <a:avLst/>
          </a:prstGeom>
          <a:noFill/>
        </p:spPr>
        <p:txBody>
          <a:bodyPr wrap="square" rtlCol="1" anchor="ctr">
            <a:spAutoFit/>
          </a:bodyPr>
          <a:lstStyle/>
          <a:p>
            <a:pPr algn="r" rtl="1">
              <a:lnSpc>
                <a:spcPct val="150000"/>
              </a:lnSpc>
            </a:pPr>
            <a:r>
              <a:rPr lang="ar-SA" sz="105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65" name="مربع نص 64">
            <a:extLst>
              <a:ext uri="{FF2B5EF4-FFF2-40B4-BE49-F238E27FC236}">
                <a16:creationId xmlns:a16="http://schemas.microsoft.com/office/drawing/2014/main" id="{EB4648A2-4EB9-C26A-BA37-9174F3209542}"/>
              </a:ext>
            </a:extLst>
          </p:cNvPr>
          <p:cNvSpPr txBox="1"/>
          <p:nvPr/>
        </p:nvSpPr>
        <p:spPr>
          <a:xfrm>
            <a:off x="879675" y="4797435"/>
            <a:ext cx="3580603" cy="547009"/>
          </a:xfrm>
          <a:prstGeom prst="rect">
            <a:avLst/>
          </a:prstGeom>
          <a:noFill/>
        </p:spPr>
        <p:txBody>
          <a:bodyPr wrap="square" rtlCol="1" anchor="ctr">
            <a:spAutoFit/>
          </a:bodyPr>
          <a:lstStyle/>
          <a:p>
            <a:pPr algn="r" rtl="1">
              <a:lnSpc>
                <a:spcPct val="150000"/>
              </a:lnSpc>
            </a:pPr>
            <a:r>
              <a:rPr lang="ar-SA" sz="105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a:t>
            </a:r>
          </a:p>
        </p:txBody>
      </p:sp>
      <p:sp>
        <p:nvSpPr>
          <p:cNvPr id="66" name="مربع نص 65">
            <a:extLst>
              <a:ext uri="{FF2B5EF4-FFF2-40B4-BE49-F238E27FC236}">
                <a16:creationId xmlns:a16="http://schemas.microsoft.com/office/drawing/2014/main" id="{6650351E-863C-4058-E575-47268E55ABC6}"/>
              </a:ext>
            </a:extLst>
          </p:cNvPr>
          <p:cNvSpPr txBox="1"/>
          <p:nvPr/>
        </p:nvSpPr>
        <p:spPr>
          <a:xfrm>
            <a:off x="2122733" y="4134879"/>
            <a:ext cx="2332834" cy="307777"/>
          </a:xfrm>
          <a:prstGeom prst="rect">
            <a:avLst/>
          </a:prstGeom>
          <a:noFill/>
        </p:spPr>
        <p:txBody>
          <a:bodyPr wrap="square" rtlCol="1" anchor="ctr">
            <a:spAutoFit/>
          </a:bodyPr>
          <a:lstStyle/>
          <a:p>
            <a:pPr algn="r" rtl="1"/>
            <a:r>
              <a:rPr lang="en-US" sz="1400" dirty="0">
                <a:solidFill>
                  <a:srgbClr val="251C1A"/>
                </a:solidFill>
                <a:latin typeface="Almarai Bold" pitchFamily="2" charset="-78"/>
                <a:cs typeface="Almarai Bold" pitchFamily="2" charset="-78"/>
              </a:rPr>
              <a:t>2021-2022</a:t>
            </a:r>
          </a:p>
        </p:txBody>
      </p:sp>
      <p:sp>
        <p:nvSpPr>
          <p:cNvPr id="67" name="مربع نص 66">
            <a:extLst>
              <a:ext uri="{FF2B5EF4-FFF2-40B4-BE49-F238E27FC236}">
                <a16:creationId xmlns:a16="http://schemas.microsoft.com/office/drawing/2014/main" id="{AE7C90EA-BC58-538E-645B-7C65318B596D}"/>
              </a:ext>
            </a:extLst>
          </p:cNvPr>
          <p:cNvSpPr txBox="1"/>
          <p:nvPr/>
        </p:nvSpPr>
        <p:spPr>
          <a:xfrm>
            <a:off x="2122733" y="4381916"/>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251C1A"/>
                </a:solidFill>
                <a:effectLst/>
                <a:uLnTx/>
                <a:uFillTx/>
                <a:latin typeface="Almarai Bold" pitchFamily="2" charset="-78"/>
                <a:ea typeface="+mn-ea"/>
                <a:cs typeface="Almarai Bold" pitchFamily="2" charset="-78"/>
              </a:rPr>
              <a:t>اسم المؤهل</a:t>
            </a:r>
          </a:p>
        </p:txBody>
      </p:sp>
      <p:sp>
        <p:nvSpPr>
          <p:cNvPr id="68" name="مربع نص 67">
            <a:extLst>
              <a:ext uri="{FF2B5EF4-FFF2-40B4-BE49-F238E27FC236}">
                <a16:creationId xmlns:a16="http://schemas.microsoft.com/office/drawing/2014/main" id="{8D0403FC-70CE-4A9C-C090-3DEA77BDBD65}"/>
              </a:ext>
            </a:extLst>
          </p:cNvPr>
          <p:cNvSpPr txBox="1"/>
          <p:nvPr/>
        </p:nvSpPr>
        <p:spPr>
          <a:xfrm>
            <a:off x="2122733" y="4624456"/>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الجهة</a:t>
            </a:r>
          </a:p>
        </p:txBody>
      </p:sp>
      <p:sp>
        <p:nvSpPr>
          <p:cNvPr id="69" name="مربع نص 68">
            <a:extLst>
              <a:ext uri="{FF2B5EF4-FFF2-40B4-BE49-F238E27FC236}">
                <a16:creationId xmlns:a16="http://schemas.microsoft.com/office/drawing/2014/main" id="{67F07801-C2FA-FCE3-CBF0-34FD05FF8598}"/>
              </a:ext>
            </a:extLst>
          </p:cNvPr>
          <p:cNvSpPr txBox="1"/>
          <p:nvPr/>
        </p:nvSpPr>
        <p:spPr>
          <a:xfrm>
            <a:off x="1145895" y="3696446"/>
            <a:ext cx="3296832" cy="338554"/>
          </a:xfrm>
          <a:prstGeom prst="rect">
            <a:avLst/>
          </a:prstGeom>
          <a:noFill/>
        </p:spPr>
        <p:txBody>
          <a:bodyPr wrap="square" rtlCol="1">
            <a:spAutoFit/>
          </a:bodyPr>
          <a:lstStyle/>
          <a:p>
            <a:pPr algn="r" rtl="1"/>
            <a:r>
              <a:rPr lang="ar-SA" sz="1600" b="1" dirty="0">
                <a:ln w="6350">
                  <a:noFill/>
                </a:ln>
                <a:solidFill>
                  <a:srgbClr val="FF8E27"/>
                </a:solidFill>
                <a:latin typeface="Almarai ExtraBold" pitchFamily="2" charset="-78"/>
                <a:cs typeface="Almarai ExtraBold" pitchFamily="2" charset="-78"/>
              </a:rPr>
              <a:t>الشهادات التعليمية</a:t>
            </a:r>
          </a:p>
        </p:txBody>
      </p:sp>
      <p:sp>
        <p:nvSpPr>
          <p:cNvPr id="70" name="مربع نص 69">
            <a:extLst>
              <a:ext uri="{FF2B5EF4-FFF2-40B4-BE49-F238E27FC236}">
                <a16:creationId xmlns:a16="http://schemas.microsoft.com/office/drawing/2014/main" id="{C1F7357E-157A-E2C8-5A08-BE6514CD6209}"/>
              </a:ext>
            </a:extLst>
          </p:cNvPr>
          <p:cNvSpPr txBox="1"/>
          <p:nvPr/>
        </p:nvSpPr>
        <p:spPr>
          <a:xfrm>
            <a:off x="879675" y="9704740"/>
            <a:ext cx="3580603" cy="789383"/>
          </a:xfrm>
          <a:prstGeom prst="rect">
            <a:avLst/>
          </a:prstGeom>
          <a:noFill/>
        </p:spPr>
        <p:txBody>
          <a:bodyPr wrap="square" rtlCol="1" anchor="ctr">
            <a:spAutoFit/>
          </a:bodyPr>
          <a:lstStyle/>
          <a:p>
            <a:pPr algn="r" rtl="1">
              <a:lnSpc>
                <a:spcPct val="150000"/>
              </a:lnSpc>
            </a:pPr>
            <a:r>
              <a:rPr lang="ar-SA" sz="105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71" name="مربع نص 70">
            <a:extLst>
              <a:ext uri="{FF2B5EF4-FFF2-40B4-BE49-F238E27FC236}">
                <a16:creationId xmlns:a16="http://schemas.microsoft.com/office/drawing/2014/main" id="{42535058-8B16-6588-6A92-FD5106A35710}"/>
              </a:ext>
            </a:extLst>
          </p:cNvPr>
          <p:cNvSpPr txBox="1"/>
          <p:nvPr/>
        </p:nvSpPr>
        <p:spPr>
          <a:xfrm>
            <a:off x="2122733" y="8990651"/>
            <a:ext cx="2332834" cy="307777"/>
          </a:xfrm>
          <a:prstGeom prst="rect">
            <a:avLst/>
          </a:prstGeom>
          <a:noFill/>
        </p:spPr>
        <p:txBody>
          <a:bodyPr wrap="square" rtlCol="1" anchor="ctr">
            <a:spAutoFit/>
          </a:bodyPr>
          <a:lstStyle/>
          <a:p>
            <a:pPr algn="r" rtl="1"/>
            <a:r>
              <a:rPr lang="en-US" sz="1400" dirty="0">
                <a:solidFill>
                  <a:srgbClr val="251C1A"/>
                </a:solidFill>
                <a:latin typeface="Almarai Bold" pitchFamily="2" charset="-78"/>
                <a:cs typeface="Almarai Bold" pitchFamily="2" charset="-78"/>
              </a:rPr>
              <a:t>2021-2022</a:t>
            </a:r>
          </a:p>
        </p:txBody>
      </p:sp>
      <p:sp>
        <p:nvSpPr>
          <p:cNvPr id="72" name="مربع نص 71">
            <a:extLst>
              <a:ext uri="{FF2B5EF4-FFF2-40B4-BE49-F238E27FC236}">
                <a16:creationId xmlns:a16="http://schemas.microsoft.com/office/drawing/2014/main" id="{278D664E-F348-2CDA-99D7-732775E809B0}"/>
              </a:ext>
            </a:extLst>
          </p:cNvPr>
          <p:cNvSpPr txBox="1"/>
          <p:nvPr/>
        </p:nvSpPr>
        <p:spPr>
          <a:xfrm>
            <a:off x="2122733" y="9237688"/>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251C1A"/>
                </a:solidFill>
                <a:effectLst/>
                <a:uLnTx/>
                <a:uFillTx/>
                <a:latin typeface="Almarai Bold" pitchFamily="2" charset="-78"/>
                <a:ea typeface="+mn-ea"/>
                <a:cs typeface="Almarai Bold" pitchFamily="2" charset="-78"/>
              </a:rPr>
              <a:t>اسم الوظيفة هنا</a:t>
            </a:r>
          </a:p>
        </p:txBody>
      </p:sp>
      <p:sp>
        <p:nvSpPr>
          <p:cNvPr id="73" name="مربع نص 72">
            <a:extLst>
              <a:ext uri="{FF2B5EF4-FFF2-40B4-BE49-F238E27FC236}">
                <a16:creationId xmlns:a16="http://schemas.microsoft.com/office/drawing/2014/main" id="{F3DAD683-FD12-2CB4-8750-4213E43D422A}"/>
              </a:ext>
            </a:extLst>
          </p:cNvPr>
          <p:cNvSpPr txBox="1"/>
          <p:nvPr/>
        </p:nvSpPr>
        <p:spPr>
          <a:xfrm>
            <a:off x="2122733" y="9480228"/>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الشركة هنا</a:t>
            </a:r>
          </a:p>
        </p:txBody>
      </p:sp>
      <p:sp>
        <p:nvSpPr>
          <p:cNvPr id="74" name="مربع نص 73">
            <a:extLst>
              <a:ext uri="{FF2B5EF4-FFF2-40B4-BE49-F238E27FC236}">
                <a16:creationId xmlns:a16="http://schemas.microsoft.com/office/drawing/2014/main" id="{213BEF04-EB20-026C-CBF4-2009AF3A41EE}"/>
              </a:ext>
            </a:extLst>
          </p:cNvPr>
          <p:cNvSpPr txBox="1"/>
          <p:nvPr/>
        </p:nvSpPr>
        <p:spPr>
          <a:xfrm>
            <a:off x="879675" y="8109363"/>
            <a:ext cx="3580603" cy="789383"/>
          </a:xfrm>
          <a:prstGeom prst="rect">
            <a:avLst/>
          </a:prstGeom>
          <a:noFill/>
        </p:spPr>
        <p:txBody>
          <a:bodyPr wrap="square" rtlCol="1" anchor="ctr">
            <a:spAutoFit/>
          </a:bodyPr>
          <a:lstStyle/>
          <a:p>
            <a:pPr algn="r" rtl="1">
              <a:lnSpc>
                <a:spcPct val="150000"/>
              </a:lnSpc>
            </a:pPr>
            <a:r>
              <a:rPr lang="ar-SA" sz="105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75" name="مربع نص 74">
            <a:extLst>
              <a:ext uri="{FF2B5EF4-FFF2-40B4-BE49-F238E27FC236}">
                <a16:creationId xmlns:a16="http://schemas.microsoft.com/office/drawing/2014/main" id="{E7B4D9A0-A292-5C25-5041-ACFA95FC0E49}"/>
              </a:ext>
            </a:extLst>
          </p:cNvPr>
          <p:cNvSpPr txBox="1"/>
          <p:nvPr/>
        </p:nvSpPr>
        <p:spPr>
          <a:xfrm>
            <a:off x="2122733" y="7395274"/>
            <a:ext cx="2332834" cy="307777"/>
          </a:xfrm>
          <a:prstGeom prst="rect">
            <a:avLst/>
          </a:prstGeom>
          <a:noFill/>
        </p:spPr>
        <p:txBody>
          <a:bodyPr wrap="square" rtlCol="1" anchor="ctr">
            <a:spAutoFit/>
          </a:bodyPr>
          <a:lstStyle/>
          <a:p>
            <a:pPr algn="r" rtl="1"/>
            <a:r>
              <a:rPr lang="en-US" sz="1400" dirty="0">
                <a:solidFill>
                  <a:srgbClr val="251C1A"/>
                </a:solidFill>
                <a:latin typeface="Almarai Bold" pitchFamily="2" charset="-78"/>
                <a:cs typeface="Almarai Bold" pitchFamily="2" charset="-78"/>
              </a:rPr>
              <a:t>2021-2022</a:t>
            </a:r>
          </a:p>
        </p:txBody>
      </p:sp>
      <p:sp>
        <p:nvSpPr>
          <p:cNvPr id="76" name="مربع نص 75">
            <a:extLst>
              <a:ext uri="{FF2B5EF4-FFF2-40B4-BE49-F238E27FC236}">
                <a16:creationId xmlns:a16="http://schemas.microsoft.com/office/drawing/2014/main" id="{AC675721-6D35-28AE-731A-5DE1EBA9A047}"/>
              </a:ext>
            </a:extLst>
          </p:cNvPr>
          <p:cNvSpPr txBox="1"/>
          <p:nvPr/>
        </p:nvSpPr>
        <p:spPr>
          <a:xfrm>
            <a:off x="2122733" y="7642311"/>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251C1A"/>
                </a:solidFill>
                <a:effectLst/>
                <a:uLnTx/>
                <a:uFillTx/>
                <a:latin typeface="Almarai Bold" pitchFamily="2" charset="-78"/>
                <a:ea typeface="+mn-ea"/>
                <a:cs typeface="Almarai Bold" pitchFamily="2" charset="-78"/>
              </a:rPr>
              <a:t>اسم الوظيفة هنا</a:t>
            </a:r>
          </a:p>
        </p:txBody>
      </p:sp>
      <p:sp>
        <p:nvSpPr>
          <p:cNvPr id="77" name="مربع نص 76">
            <a:extLst>
              <a:ext uri="{FF2B5EF4-FFF2-40B4-BE49-F238E27FC236}">
                <a16:creationId xmlns:a16="http://schemas.microsoft.com/office/drawing/2014/main" id="{C440A940-4F95-83B2-DEAC-60495361E7F8}"/>
              </a:ext>
            </a:extLst>
          </p:cNvPr>
          <p:cNvSpPr txBox="1"/>
          <p:nvPr/>
        </p:nvSpPr>
        <p:spPr>
          <a:xfrm>
            <a:off x="2122733" y="7884851"/>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الشركة هنا</a:t>
            </a:r>
          </a:p>
        </p:txBody>
      </p:sp>
      <p:sp>
        <p:nvSpPr>
          <p:cNvPr id="78" name="مربع نص 77">
            <a:extLst>
              <a:ext uri="{FF2B5EF4-FFF2-40B4-BE49-F238E27FC236}">
                <a16:creationId xmlns:a16="http://schemas.microsoft.com/office/drawing/2014/main" id="{51965F2D-067D-6F18-8AB2-CA8B84F9F9AB}"/>
              </a:ext>
            </a:extLst>
          </p:cNvPr>
          <p:cNvSpPr txBox="1"/>
          <p:nvPr/>
        </p:nvSpPr>
        <p:spPr>
          <a:xfrm>
            <a:off x="1145895" y="7001727"/>
            <a:ext cx="3296832" cy="338554"/>
          </a:xfrm>
          <a:prstGeom prst="rect">
            <a:avLst/>
          </a:prstGeom>
          <a:noFill/>
        </p:spPr>
        <p:txBody>
          <a:bodyPr wrap="square" rtlCol="1">
            <a:spAutoFit/>
          </a:bodyPr>
          <a:lstStyle/>
          <a:p>
            <a:pPr algn="r" rtl="1"/>
            <a:r>
              <a:rPr lang="ar-SA" sz="1600" b="1" dirty="0">
                <a:ln w="6350">
                  <a:noFill/>
                </a:ln>
                <a:solidFill>
                  <a:srgbClr val="FF8E27"/>
                </a:solidFill>
                <a:latin typeface="Almarai ExtraBold" pitchFamily="2" charset="-78"/>
                <a:cs typeface="Almarai ExtraBold" pitchFamily="2" charset="-78"/>
              </a:rPr>
              <a:t>الخبرات العملية</a:t>
            </a:r>
          </a:p>
        </p:txBody>
      </p:sp>
      <p:sp>
        <p:nvSpPr>
          <p:cNvPr id="79" name="مربع نص 78">
            <a:extLst>
              <a:ext uri="{FF2B5EF4-FFF2-40B4-BE49-F238E27FC236}">
                <a16:creationId xmlns:a16="http://schemas.microsoft.com/office/drawing/2014/main" id="{619B54B2-D9BF-4338-8E90-BF2E49327779}"/>
              </a:ext>
            </a:extLst>
          </p:cNvPr>
          <p:cNvSpPr txBox="1"/>
          <p:nvPr/>
        </p:nvSpPr>
        <p:spPr>
          <a:xfrm>
            <a:off x="879675" y="6073833"/>
            <a:ext cx="3580603" cy="547009"/>
          </a:xfrm>
          <a:prstGeom prst="rect">
            <a:avLst/>
          </a:prstGeom>
          <a:noFill/>
        </p:spPr>
        <p:txBody>
          <a:bodyPr wrap="square" rtlCol="1" anchor="ctr">
            <a:spAutoFit/>
          </a:bodyPr>
          <a:lstStyle/>
          <a:p>
            <a:pPr algn="r" rtl="1">
              <a:lnSpc>
                <a:spcPct val="150000"/>
              </a:lnSpc>
            </a:pPr>
            <a:r>
              <a:rPr lang="ar-SA" sz="105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a:t>
            </a:r>
          </a:p>
        </p:txBody>
      </p:sp>
      <p:sp>
        <p:nvSpPr>
          <p:cNvPr id="80" name="مربع نص 79">
            <a:extLst>
              <a:ext uri="{FF2B5EF4-FFF2-40B4-BE49-F238E27FC236}">
                <a16:creationId xmlns:a16="http://schemas.microsoft.com/office/drawing/2014/main" id="{991D232A-C48D-FBA9-8B17-71E4BF5DB596}"/>
              </a:ext>
            </a:extLst>
          </p:cNvPr>
          <p:cNvSpPr txBox="1"/>
          <p:nvPr/>
        </p:nvSpPr>
        <p:spPr>
          <a:xfrm>
            <a:off x="2122733" y="5411277"/>
            <a:ext cx="2332834" cy="307777"/>
          </a:xfrm>
          <a:prstGeom prst="rect">
            <a:avLst/>
          </a:prstGeom>
          <a:noFill/>
        </p:spPr>
        <p:txBody>
          <a:bodyPr wrap="square" rtlCol="1" anchor="ctr">
            <a:spAutoFit/>
          </a:bodyPr>
          <a:lstStyle/>
          <a:p>
            <a:pPr algn="r" rtl="1"/>
            <a:r>
              <a:rPr lang="en-US" sz="1400" dirty="0">
                <a:solidFill>
                  <a:srgbClr val="251C1A"/>
                </a:solidFill>
                <a:latin typeface="Almarai Bold" pitchFamily="2" charset="-78"/>
                <a:cs typeface="Almarai Bold" pitchFamily="2" charset="-78"/>
              </a:rPr>
              <a:t>2021-2022</a:t>
            </a:r>
          </a:p>
        </p:txBody>
      </p:sp>
      <p:sp>
        <p:nvSpPr>
          <p:cNvPr id="81" name="مربع نص 80">
            <a:extLst>
              <a:ext uri="{FF2B5EF4-FFF2-40B4-BE49-F238E27FC236}">
                <a16:creationId xmlns:a16="http://schemas.microsoft.com/office/drawing/2014/main" id="{5268542A-489C-D263-683D-37B8D6E5532E}"/>
              </a:ext>
            </a:extLst>
          </p:cNvPr>
          <p:cNvSpPr txBox="1"/>
          <p:nvPr/>
        </p:nvSpPr>
        <p:spPr>
          <a:xfrm>
            <a:off x="2122733" y="5658314"/>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251C1A"/>
                </a:solidFill>
                <a:effectLst/>
                <a:uLnTx/>
                <a:uFillTx/>
                <a:latin typeface="Almarai Bold" pitchFamily="2" charset="-78"/>
                <a:ea typeface="+mn-ea"/>
                <a:cs typeface="Almarai Bold" pitchFamily="2" charset="-78"/>
              </a:rPr>
              <a:t>اسم المؤهل</a:t>
            </a:r>
          </a:p>
        </p:txBody>
      </p:sp>
      <p:sp>
        <p:nvSpPr>
          <p:cNvPr id="82" name="مربع نص 81">
            <a:extLst>
              <a:ext uri="{FF2B5EF4-FFF2-40B4-BE49-F238E27FC236}">
                <a16:creationId xmlns:a16="http://schemas.microsoft.com/office/drawing/2014/main" id="{0C042232-0CEE-C2B7-BB03-839A76A9B3FF}"/>
              </a:ext>
            </a:extLst>
          </p:cNvPr>
          <p:cNvSpPr txBox="1"/>
          <p:nvPr/>
        </p:nvSpPr>
        <p:spPr>
          <a:xfrm>
            <a:off x="2122733" y="5900854"/>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الجهة</a:t>
            </a:r>
          </a:p>
        </p:txBody>
      </p:sp>
    </p:spTree>
    <p:extLst>
      <p:ext uri="{BB962C8B-B14F-4D97-AF65-F5344CB8AC3E}">
        <p14:creationId xmlns:p14="http://schemas.microsoft.com/office/powerpoint/2010/main" val="135292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6470474B-3695-C147-3AFB-4CAC8FAC24B1}"/>
              </a:ext>
            </a:extLst>
          </p:cNvPr>
          <p:cNvSpPr/>
          <p:nvPr/>
        </p:nvSpPr>
        <p:spPr>
          <a:xfrm>
            <a:off x="0" y="599"/>
            <a:ext cx="7559675" cy="10691213"/>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pic>
        <p:nvPicPr>
          <p:cNvPr id="4" name="صورة 3">
            <a:extLst>
              <a:ext uri="{FF2B5EF4-FFF2-40B4-BE49-F238E27FC236}">
                <a16:creationId xmlns:a16="http://schemas.microsoft.com/office/drawing/2014/main" id="{D3A12377-30D8-257F-3ECF-67FCDA72C9B7}"/>
              </a:ext>
            </a:extLst>
          </p:cNvPr>
          <p:cNvPicPr>
            <a:picLocks noChangeAspect="1"/>
          </p:cNvPicPr>
          <p:nvPr/>
        </p:nvPicPr>
        <p:blipFill>
          <a:blip r:embed="rId3"/>
          <a:stretch>
            <a:fillRect/>
          </a:stretch>
        </p:blipFill>
        <p:spPr>
          <a:xfrm>
            <a:off x="0" y="3219748"/>
            <a:ext cx="7559675" cy="4252317"/>
          </a:xfrm>
          <a:prstGeom prst="rect">
            <a:avLst/>
          </a:prstGeom>
        </p:spPr>
      </p:pic>
    </p:spTree>
    <p:extLst>
      <p:ext uri="{BB962C8B-B14F-4D97-AF65-F5344CB8AC3E}">
        <p14:creationId xmlns:p14="http://schemas.microsoft.com/office/powerpoint/2010/main" val="171916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DC5223"/>
        </a:solidFill>
        <a:effectLst/>
      </p:bgPr>
    </p:bg>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F4B5B261-B71E-D93E-2186-1B9ED660045B}"/>
              </a:ext>
            </a:extLst>
          </p:cNvPr>
          <p:cNvSpPr/>
          <p:nvPr/>
        </p:nvSpPr>
        <p:spPr>
          <a:xfrm>
            <a:off x="0" y="599"/>
            <a:ext cx="7559675" cy="10691213"/>
          </a:xfrm>
          <a:prstGeom prst="rect">
            <a:avLst/>
          </a:prstGeom>
          <a:solidFill>
            <a:srgbClr val="DC522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sp>
        <p:nvSpPr>
          <p:cNvPr id="3" name="مربع نص 2">
            <a:extLst>
              <a:ext uri="{FF2B5EF4-FFF2-40B4-BE49-F238E27FC236}">
                <a16:creationId xmlns:a16="http://schemas.microsoft.com/office/drawing/2014/main" id="{8197C538-F605-4470-B8E7-E81A57470B0C}"/>
              </a:ext>
            </a:extLst>
          </p:cNvPr>
          <p:cNvSpPr txBox="1"/>
          <p:nvPr/>
        </p:nvSpPr>
        <p:spPr>
          <a:xfrm>
            <a:off x="1377607" y="5404717"/>
            <a:ext cx="4804461" cy="1446550"/>
          </a:xfrm>
          <a:prstGeom prst="rect">
            <a:avLst/>
          </a:prstGeom>
          <a:noFill/>
        </p:spPr>
        <p:txBody>
          <a:bodyPr wrap="square" rtlCol="0">
            <a:spAutoFit/>
          </a:bodyPr>
          <a:lstStyle/>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الخط  المستخدم</a:t>
            </a:r>
            <a:r>
              <a:rPr kumimoji="0" lang="en-GB"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في القالب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SA"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Almarai</a:t>
            </a: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ar-S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7559610" y="2775583"/>
            <a:ext cx="65" cy="15581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872" rIns="0" bIns="-7872" numCol="1" anchor="ctr" anchorCtr="0" compatLnSpc="1">
            <a:prstTxWarp prst="textNoShape">
              <a:avLst/>
            </a:prstTxWarp>
            <a:spAutoFit/>
          </a:bodyPr>
          <a:lstStyle/>
          <a:p>
            <a:pPr marL="0" marR="0" lvl="0" indent="0" algn="r" defTabSz="567019" rtl="0" eaLnBrk="0" fontAlgn="base" latinLnBrk="0" hangingPunct="0">
              <a:lnSpc>
                <a:spcPct val="100000"/>
              </a:lnSpc>
              <a:spcBef>
                <a:spcPct val="0"/>
              </a:spcBef>
              <a:spcAft>
                <a:spcPct val="0"/>
              </a:spcAft>
              <a:buClrTx/>
              <a:buSzTx/>
              <a:buFontTx/>
              <a:buNone/>
              <a:tabLst/>
              <a:defRPr/>
            </a:pPr>
            <a:endParaRPr kumimoji="0" lang="en-US" altLang="en-US" sz="1116" b="0" i="0" u="none" strike="noStrike" kern="1200" cap="none" spc="0" normalizeH="0" baseline="0" noProof="0" dirty="0">
              <a:ln>
                <a:noFill/>
              </a:ln>
              <a:solidFill>
                <a:prstClr val="black"/>
              </a:solidFill>
              <a:effectLst/>
              <a:uLnTx/>
              <a:uFillTx/>
              <a:latin typeface="Arial" panose="020B0604020202020204" pitchFamily="34" charset="0"/>
              <a:ea typeface="+mn-ea"/>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20" y="2843987"/>
            <a:ext cx="7559635" cy="18774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تم تصميم هذا القالب بواسط</a:t>
            </a:r>
            <a:r>
              <a:rPr kumimoji="0" lang="ar-SA"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ة</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7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ingez-ppt.com</a:t>
            </a: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مربع نص 6">
            <a:extLst>
              <a:ext uri="{FF2B5EF4-FFF2-40B4-BE49-F238E27FC236}">
                <a16:creationId xmlns:a16="http://schemas.microsoft.com/office/drawing/2014/main" id="{D0DD99C7-B0F2-42C9-8154-DC9D5C52B44D}"/>
              </a:ext>
            </a:extLst>
          </p:cNvPr>
          <p:cNvSpPr txBox="1"/>
          <p:nvPr/>
        </p:nvSpPr>
        <p:spPr>
          <a:xfrm>
            <a:off x="1268649" y="8061203"/>
            <a:ext cx="5022377" cy="1938992"/>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b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b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*تم تصميم هذا القالب بواسطة موقع انجز </a:t>
            </a:r>
            <a:r>
              <a:rPr kumimoji="0" lang="en-US"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mn-cs"/>
              </a:rPr>
              <a:t>ingez-ppt </a:t>
            </a: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ولا يحق لأي شخص إعادة نشر أو توزيع ملفات القوالب أو إصدارات معدلة في مواقع أخرى بدون إذن خطي من انجز</a:t>
            </a:r>
            <a:endParaRPr kumimoji="0" lang="ar-SA" sz="2400" b="0" i="0" u="none" strike="noStrike" kern="1200" cap="none" spc="0" normalizeH="0" baseline="0" noProof="0" dirty="0">
              <a:ln>
                <a:noFill/>
              </a:ln>
              <a:solidFill>
                <a:srgbClr val="FFC94D"/>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87315265"/>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295</Words>
  <Application>Microsoft Office PowerPoint</Application>
  <PresentationFormat>مخصص</PresentationFormat>
  <Paragraphs>45</Paragraphs>
  <Slides>3</Slides>
  <Notes>2</Notes>
  <HiddenSlides>2</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3</vt:i4>
      </vt:variant>
    </vt:vector>
  </HeadingPairs>
  <TitlesOfParts>
    <vt:vector size="11" baseType="lpstr">
      <vt:lpstr>Calibri</vt:lpstr>
      <vt:lpstr>Almarai</vt:lpstr>
      <vt:lpstr>Almarai ExtraBold</vt:lpstr>
      <vt:lpstr>Arial</vt:lpstr>
      <vt:lpstr>Cairo</vt:lpstr>
      <vt:lpstr>Almarai Bold</vt:lpstr>
      <vt:lpstr>Times New Roman</vt:lpstr>
      <vt:lpstr>نسق Office</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cp:lastModifiedBy>ingez-ppt.com</cp:lastModifiedBy>
  <cp:revision>1</cp:revision>
  <dcterms:created xsi:type="dcterms:W3CDTF">2020-06-12T12:56:01Z</dcterms:created>
  <dcterms:modified xsi:type="dcterms:W3CDTF">2023-04-16T01:41:06Z</dcterms:modified>
</cp:coreProperties>
</file>