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69"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3" pos="4558" userDrawn="1">
          <p15:clr>
            <a:srgbClr val="A4A3A4"/>
          </p15:clr>
        </p15:guide>
        <p15:guide id="4" pos="24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B38"/>
    <a:srgbClr val="FD1F2E"/>
    <a:srgbClr val="CE162E"/>
    <a:srgbClr val="EAECED"/>
    <a:srgbClr val="FE212F"/>
    <a:srgbClr val="383839"/>
    <a:srgbClr val="414143"/>
    <a:srgbClr val="EFAF14"/>
    <a:srgbClr val="42424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13426-C4F8-46AF-AA89-987A3BC557AD}" v="1" dt="2023-04-16T01:43:58.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558"/>
        <p:guide pos="2472"/>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docChgLst>
    <pc:chgData name="Hassan Moddather" userId="84cd2103f36ef0dc" providerId="LiveId" clId="{80813426-C4F8-46AF-AA89-987A3BC557AD}"/>
    <pc:docChg chg="custSel modSld">
      <pc:chgData name="Hassan Moddather" userId="84cd2103f36ef0dc" providerId="LiveId" clId="{80813426-C4F8-46AF-AA89-987A3BC557AD}" dt="2023-04-16T01:43:58.197" v="1"/>
      <pc:docMkLst>
        <pc:docMk/>
      </pc:docMkLst>
      <pc:sldChg chg="addSp delSp modSp mod">
        <pc:chgData name="Hassan Moddather" userId="84cd2103f36ef0dc" providerId="LiveId" clId="{80813426-C4F8-46AF-AA89-987A3BC557AD}" dt="2023-04-16T01:43:58.197" v="1"/>
        <pc:sldMkLst>
          <pc:docMk/>
          <pc:sldMk cId="1719167534" sldId="468"/>
        </pc:sldMkLst>
        <pc:picChg chg="del">
          <ac:chgData name="Hassan Moddather" userId="84cd2103f36ef0dc" providerId="LiveId" clId="{80813426-C4F8-46AF-AA89-987A3BC557AD}" dt="2023-04-16T01:43:57.886" v="0" actId="478"/>
          <ac:picMkLst>
            <pc:docMk/>
            <pc:sldMk cId="1719167534" sldId="468"/>
            <ac:picMk id="2" creationId="{3CD30172-052F-C9C5-A995-A209ACE2317F}"/>
          </ac:picMkLst>
        </pc:picChg>
        <pc:picChg chg="add mod">
          <ac:chgData name="Hassan Moddather" userId="84cd2103f36ef0dc" providerId="LiveId" clId="{80813426-C4F8-46AF-AA89-987A3BC557AD}" dt="2023-04-16T01:43:58.197" v="1"/>
          <ac:picMkLst>
            <pc:docMk/>
            <pc:sldMk cId="1719167534" sldId="468"/>
            <ac:picMk id="4" creationId="{1D6B870E-B736-A339-D39A-016BA17D9BB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65971398805864E-2"/>
          <c:y val="0"/>
          <c:w val="0.92266805720238831"/>
          <c:h val="0.73033482404133598"/>
        </c:manualLayout>
      </c:layout>
      <c:barChart>
        <c:barDir val="col"/>
        <c:grouping val="clustered"/>
        <c:varyColors val="0"/>
        <c:ser>
          <c:idx val="0"/>
          <c:order val="0"/>
          <c:tx>
            <c:strRef>
              <c:f>ورقة1!$B$1</c:f>
              <c:strCache>
                <c:ptCount val="1"/>
                <c:pt idx="0">
                  <c:v>سلسلة 1</c:v>
                </c:pt>
              </c:strCache>
            </c:strRef>
          </c:tx>
          <c:spPr>
            <a:solidFill>
              <a:schemeClr val="accent1"/>
            </a:solidFill>
            <a:ln>
              <a:noFill/>
            </a:ln>
            <a:effectLst/>
          </c:spPr>
          <c:invertIfNegative val="0"/>
          <c:dPt>
            <c:idx val="0"/>
            <c:invertIfNegative val="0"/>
            <c:bubble3D val="0"/>
            <c:spPr>
              <a:solidFill>
                <a:srgbClr val="FD1F2E"/>
              </a:solidFill>
              <a:ln>
                <a:noFill/>
              </a:ln>
              <a:effectLst/>
            </c:spPr>
            <c:extLst>
              <c:ext xmlns:c16="http://schemas.microsoft.com/office/drawing/2014/chart" uri="{C3380CC4-5D6E-409C-BE32-E72D297353CC}">
                <c16:uniqueId val="{00000003-1E30-4B08-A064-C9DDD5BF8850}"/>
              </c:ext>
            </c:extLst>
          </c:dPt>
          <c:dPt>
            <c:idx val="1"/>
            <c:invertIfNegative val="0"/>
            <c:bubble3D val="0"/>
            <c:spPr>
              <a:solidFill>
                <a:srgbClr val="FD1F2E"/>
              </a:solidFill>
              <a:ln>
                <a:noFill/>
              </a:ln>
              <a:effectLst/>
            </c:spPr>
            <c:extLst>
              <c:ext xmlns:c16="http://schemas.microsoft.com/office/drawing/2014/chart" uri="{C3380CC4-5D6E-409C-BE32-E72D297353CC}">
                <c16:uniqueId val="{00000004-1E30-4B08-A064-C9DDD5BF8850}"/>
              </c:ext>
            </c:extLst>
          </c:dPt>
          <c:dPt>
            <c:idx val="2"/>
            <c:invertIfNegative val="0"/>
            <c:bubble3D val="0"/>
            <c:spPr>
              <a:solidFill>
                <a:srgbClr val="FD1F2E"/>
              </a:solidFill>
              <a:ln>
                <a:noFill/>
              </a:ln>
              <a:effectLst/>
            </c:spPr>
            <c:extLst>
              <c:ext xmlns:c16="http://schemas.microsoft.com/office/drawing/2014/chart" uri="{C3380CC4-5D6E-409C-BE32-E72D297353CC}">
                <c16:uniqueId val="{00000005-1E30-4B08-A064-C9DDD5BF8850}"/>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lmarai" pitchFamily="2" charset="-78"/>
                    <a:ea typeface="+mn-ea"/>
                    <a:cs typeface="Almarai" pitchFamily="2" charset="-78"/>
                  </a:defRPr>
                </a:pPr>
                <a:endParaRPr lang="ar-S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ورقة1!$A$2:$A$4</c:f>
              <c:strCache>
                <c:ptCount val="3"/>
                <c:pt idx="0">
                  <c:v>الفرنسية</c:v>
                </c:pt>
                <c:pt idx="1">
                  <c:v>الإنجليزية</c:v>
                </c:pt>
                <c:pt idx="2">
                  <c:v>العربية</c:v>
                </c:pt>
              </c:strCache>
            </c:strRef>
          </c:cat>
          <c:val>
            <c:numRef>
              <c:f>ورقة1!$B$2:$B$4</c:f>
              <c:numCache>
                <c:formatCode>0%</c:formatCode>
                <c:ptCount val="3"/>
                <c:pt idx="0">
                  <c:v>0.5</c:v>
                </c:pt>
                <c:pt idx="1">
                  <c:v>0.8</c:v>
                </c:pt>
                <c:pt idx="2">
                  <c:v>1</c:v>
                </c:pt>
              </c:numCache>
            </c:numRef>
          </c:val>
          <c:extLst>
            <c:ext xmlns:c16="http://schemas.microsoft.com/office/drawing/2014/chart" uri="{C3380CC4-5D6E-409C-BE32-E72D297353CC}">
              <c16:uniqueId val="{00000000-1E30-4B08-A064-C9DDD5BF8850}"/>
            </c:ext>
          </c:extLst>
        </c:ser>
        <c:dLbls>
          <c:showLegendKey val="0"/>
          <c:showVal val="0"/>
          <c:showCatName val="0"/>
          <c:showSerName val="0"/>
          <c:showPercent val="0"/>
          <c:showBubbleSize val="0"/>
        </c:dLbls>
        <c:gapWidth val="56"/>
        <c:overlap val="16"/>
        <c:axId val="33646080"/>
        <c:axId val="33646496"/>
      </c:barChart>
      <c:catAx>
        <c:axId val="33646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22B38"/>
                </a:solidFill>
                <a:latin typeface="Almarai Bold" pitchFamily="2" charset="-78"/>
                <a:ea typeface="+mn-ea"/>
                <a:cs typeface="Almarai Bold" pitchFamily="2" charset="-78"/>
              </a:defRPr>
            </a:pPr>
            <a:endParaRPr lang="ar-SA"/>
          </a:p>
        </c:txPr>
        <c:crossAx val="33646496"/>
        <c:crosses val="autoZero"/>
        <c:auto val="1"/>
        <c:lblAlgn val="ctr"/>
        <c:lblOffset val="100"/>
        <c:noMultiLvlLbl val="0"/>
      </c:catAx>
      <c:valAx>
        <c:axId val="33646496"/>
        <c:scaling>
          <c:orientation val="minMax"/>
        </c:scaling>
        <c:delete val="1"/>
        <c:axPos val="l"/>
        <c:numFmt formatCode="0%" sourceLinked="1"/>
        <c:majorTickMark val="out"/>
        <c:minorTickMark val="none"/>
        <c:tickLblPos val="nextTo"/>
        <c:crossAx val="3364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Almarai" pitchFamily="2" charset="-78"/>
          <a:cs typeface="Almarai" pitchFamily="2" charset="-78"/>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9" name="عنصر نائب للصورة 8">
            <a:extLst>
              <a:ext uri="{FF2B5EF4-FFF2-40B4-BE49-F238E27FC236}">
                <a16:creationId xmlns:a16="http://schemas.microsoft.com/office/drawing/2014/main" id="{04B0E61F-0CC5-1532-98BE-66D6E947FB3C}"/>
              </a:ext>
            </a:extLst>
          </p:cNvPr>
          <p:cNvSpPr>
            <a:spLocks noGrp="1"/>
          </p:cNvSpPr>
          <p:nvPr>
            <p:ph type="pic" sz="quarter" idx="10"/>
          </p:nvPr>
        </p:nvSpPr>
        <p:spPr>
          <a:xfrm>
            <a:off x="4663440" y="381000"/>
            <a:ext cx="2087880" cy="2087880"/>
          </a:xfrm>
          <a:prstGeom prst="ellipse">
            <a:avLst/>
          </a:prstGeom>
          <a:ln w="38100">
            <a:noFill/>
          </a:ln>
        </p:spPr>
        <p:txBody>
          <a:bodyPr/>
          <a:lstStyle>
            <a:lvl1pPr rtl="0">
              <a:defRPr/>
            </a:lvl1p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2" name="عنصر نائب للصورة 8">
            <a:extLst>
              <a:ext uri="{FF2B5EF4-FFF2-40B4-BE49-F238E27FC236}">
                <a16:creationId xmlns:a16="http://schemas.microsoft.com/office/drawing/2014/main" id="{0E9B4ACE-B061-4BD4-5EA6-696F0383824A}"/>
              </a:ext>
            </a:extLst>
          </p:cNvPr>
          <p:cNvSpPr>
            <a:spLocks noGrp="1"/>
          </p:cNvSpPr>
          <p:nvPr>
            <p:ph type="pic" sz="quarter" idx="10"/>
          </p:nvPr>
        </p:nvSpPr>
        <p:spPr>
          <a:xfrm>
            <a:off x="4663440" y="381000"/>
            <a:ext cx="2087880" cy="2087880"/>
          </a:xfrm>
          <a:prstGeom prst="ellipse">
            <a:avLst/>
          </a:prstGeom>
          <a:ln w="38100">
            <a:noFill/>
          </a:ln>
        </p:spPr>
        <p:txBody>
          <a:bodyPr/>
          <a:lstStyle>
            <a:lvl1pPr rtl="0">
              <a:defRPr/>
            </a:lvl1pPr>
          </a:lstStyle>
          <a:p>
            <a:endParaRPr lang="ar-SA"/>
          </a:p>
        </p:txBody>
      </p:sp>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0FA1F235-F356-A79C-CB94-694EFF4B2182}"/>
              </a:ext>
            </a:extLst>
          </p:cNvPr>
          <p:cNvSpPr/>
          <p:nvPr userDrawn="1"/>
        </p:nvSpPr>
        <p:spPr>
          <a:xfrm>
            <a:off x="3962400" y="0"/>
            <a:ext cx="3597275" cy="10691813"/>
          </a:xfrm>
          <a:prstGeom prst="rect">
            <a:avLst/>
          </a:prstGeom>
          <a:solidFill>
            <a:srgbClr val="EA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خطط انسيابي: إدخال يدوي 5">
            <a:extLst>
              <a:ext uri="{FF2B5EF4-FFF2-40B4-BE49-F238E27FC236}">
                <a16:creationId xmlns:a16="http://schemas.microsoft.com/office/drawing/2014/main" id="{6CB2EB00-06B6-B833-C719-63911022731B}"/>
              </a:ext>
            </a:extLst>
          </p:cNvPr>
          <p:cNvSpPr/>
          <p:nvPr userDrawn="1"/>
        </p:nvSpPr>
        <p:spPr>
          <a:xfrm flipV="1">
            <a:off x="-2268" y="0"/>
            <a:ext cx="7571770" cy="25795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4"/>
              <a:gd name="connsiteY0" fmla="*/ 6376 h 14376"/>
              <a:gd name="connsiteX1" fmla="*/ 10024 w 10024"/>
              <a:gd name="connsiteY1" fmla="*/ 0 h 14376"/>
              <a:gd name="connsiteX2" fmla="*/ 10000 w 10024"/>
              <a:gd name="connsiteY2" fmla="*/ 14376 h 14376"/>
              <a:gd name="connsiteX3" fmla="*/ 0 w 10024"/>
              <a:gd name="connsiteY3" fmla="*/ 14376 h 14376"/>
              <a:gd name="connsiteX4" fmla="*/ 0 w 10024"/>
              <a:gd name="connsiteY4" fmla="*/ 6376 h 14376"/>
              <a:gd name="connsiteX0" fmla="*/ 0 w 10000"/>
              <a:gd name="connsiteY0" fmla="*/ 6342 h 14342"/>
              <a:gd name="connsiteX1" fmla="*/ 10000 w 10000"/>
              <a:gd name="connsiteY1" fmla="*/ 0 h 14342"/>
              <a:gd name="connsiteX2" fmla="*/ 10000 w 10000"/>
              <a:gd name="connsiteY2" fmla="*/ 14342 h 14342"/>
              <a:gd name="connsiteX3" fmla="*/ 0 w 10000"/>
              <a:gd name="connsiteY3" fmla="*/ 14342 h 14342"/>
              <a:gd name="connsiteX4" fmla="*/ 0 w 10000"/>
              <a:gd name="connsiteY4" fmla="*/ 6342 h 14342"/>
              <a:gd name="connsiteX0" fmla="*/ 0 w 10000"/>
              <a:gd name="connsiteY0" fmla="*/ 6308 h 14308"/>
              <a:gd name="connsiteX1" fmla="*/ 9960 w 10000"/>
              <a:gd name="connsiteY1" fmla="*/ 0 h 14308"/>
              <a:gd name="connsiteX2" fmla="*/ 10000 w 10000"/>
              <a:gd name="connsiteY2" fmla="*/ 14308 h 14308"/>
              <a:gd name="connsiteX3" fmla="*/ 0 w 10000"/>
              <a:gd name="connsiteY3" fmla="*/ 14308 h 14308"/>
              <a:gd name="connsiteX4" fmla="*/ 0 w 10000"/>
              <a:gd name="connsiteY4" fmla="*/ 6308 h 14308"/>
              <a:gd name="connsiteX0" fmla="*/ 0 w 10003"/>
              <a:gd name="connsiteY0" fmla="*/ 6411 h 14411"/>
              <a:gd name="connsiteX1" fmla="*/ 10000 w 10003"/>
              <a:gd name="connsiteY1" fmla="*/ 0 h 14411"/>
              <a:gd name="connsiteX2" fmla="*/ 10000 w 10003"/>
              <a:gd name="connsiteY2" fmla="*/ 14411 h 14411"/>
              <a:gd name="connsiteX3" fmla="*/ 0 w 10003"/>
              <a:gd name="connsiteY3" fmla="*/ 14411 h 14411"/>
              <a:gd name="connsiteX4" fmla="*/ 0 w 10003"/>
              <a:gd name="connsiteY4" fmla="*/ 6411 h 14411"/>
              <a:gd name="connsiteX0" fmla="*/ 0 w 10026"/>
              <a:gd name="connsiteY0" fmla="*/ 6411 h 14411"/>
              <a:gd name="connsiteX1" fmla="*/ 10024 w 10026"/>
              <a:gd name="connsiteY1" fmla="*/ 0 h 14411"/>
              <a:gd name="connsiteX2" fmla="*/ 10000 w 10026"/>
              <a:gd name="connsiteY2" fmla="*/ 14411 h 14411"/>
              <a:gd name="connsiteX3" fmla="*/ 0 w 10026"/>
              <a:gd name="connsiteY3" fmla="*/ 14411 h 14411"/>
              <a:gd name="connsiteX4" fmla="*/ 0 w 10026"/>
              <a:gd name="connsiteY4" fmla="*/ 6411 h 14411"/>
              <a:gd name="connsiteX0" fmla="*/ 0 w 10003"/>
              <a:gd name="connsiteY0" fmla="*/ 6411 h 14411"/>
              <a:gd name="connsiteX1" fmla="*/ 10000 w 10003"/>
              <a:gd name="connsiteY1" fmla="*/ 0 h 14411"/>
              <a:gd name="connsiteX2" fmla="*/ 10000 w 10003"/>
              <a:gd name="connsiteY2" fmla="*/ 14411 h 14411"/>
              <a:gd name="connsiteX3" fmla="*/ 0 w 10003"/>
              <a:gd name="connsiteY3" fmla="*/ 14411 h 14411"/>
              <a:gd name="connsiteX4" fmla="*/ 0 w 10003"/>
              <a:gd name="connsiteY4" fmla="*/ 6411 h 14411"/>
              <a:gd name="connsiteX0" fmla="*/ 0 w 10000"/>
              <a:gd name="connsiteY0" fmla="*/ 6411 h 14411"/>
              <a:gd name="connsiteX1" fmla="*/ 9968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0"/>
              <a:gd name="connsiteY0" fmla="*/ 6411 h 14411"/>
              <a:gd name="connsiteX1" fmla="*/ 9984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7"/>
              <a:gd name="connsiteY0" fmla="*/ 6411 h 14411"/>
              <a:gd name="connsiteX1" fmla="*/ 10004 w 10007"/>
              <a:gd name="connsiteY1" fmla="*/ 0 h 14411"/>
              <a:gd name="connsiteX2" fmla="*/ 10000 w 10007"/>
              <a:gd name="connsiteY2" fmla="*/ 14411 h 14411"/>
              <a:gd name="connsiteX3" fmla="*/ 0 w 10007"/>
              <a:gd name="connsiteY3" fmla="*/ 14411 h 14411"/>
              <a:gd name="connsiteX4" fmla="*/ 0 w 10007"/>
              <a:gd name="connsiteY4" fmla="*/ 6411 h 14411"/>
              <a:gd name="connsiteX0" fmla="*/ 0 w 10007"/>
              <a:gd name="connsiteY0" fmla="*/ 6411 h 14411"/>
              <a:gd name="connsiteX1" fmla="*/ 10004 w 10007"/>
              <a:gd name="connsiteY1" fmla="*/ 0 h 14411"/>
              <a:gd name="connsiteX2" fmla="*/ 10000 w 10007"/>
              <a:gd name="connsiteY2" fmla="*/ 14411 h 14411"/>
              <a:gd name="connsiteX3" fmla="*/ 0 w 10007"/>
              <a:gd name="connsiteY3" fmla="*/ 14411 h 14411"/>
              <a:gd name="connsiteX4" fmla="*/ 0 w 10007"/>
              <a:gd name="connsiteY4" fmla="*/ 6411 h 14411"/>
              <a:gd name="connsiteX0" fmla="*/ 0 w 10000"/>
              <a:gd name="connsiteY0" fmla="*/ 6411 h 14411"/>
              <a:gd name="connsiteX1" fmla="*/ 9979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0"/>
              <a:gd name="connsiteY0" fmla="*/ 6411 h 14411"/>
              <a:gd name="connsiteX1" fmla="*/ 9979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0"/>
              <a:gd name="connsiteY0" fmla="*/ 6433 h 14433"/>
              <a:gd name="connsiteX1" fmla="*/ 9989 w 10000"/>
              <a:gd name="connsiteY1" fmla="*/ 0 h 14433"/>
              <a:gd name="connsiteX2" fmla="*/ 10000 w 10000"/>
              <a:gd name="connsiteY2" fmla="*/ 14433 h 14433"/>
              <a:gd name="connsiteX3" fmla="*/ 0 w 10000"/>
              <a:gd name="connsiteY3" fmla="*/ 14433 h 14433"/>
              <a:gd name="connsiteX4" fmla="*/ 0 w 10000"/>
              <a:gd name="connsiteY4" fmla="*/ 6433 h 14433"/>
              <a:gd name="connsiteX0" fmla="*/ 0 w 10000"/>
              <a:gd name="connsiteY0" fmla="*/ 6412 h 14412"/>
              <a:gd name="connsiteX1" fmla="*/ 9994 w 10000"/>
              <a:gd name="connsiteY1" fmla="*/ 0 h 14412"/>
              <a:gd name="connsiteX2" fmla="*/ 10000 w 10000"/>
              <a:gd name="connsiteY2" fmla="*/ 14412 h 14412"/>
              <a:gd name="connsiteX3" fmla="*/ 0 w 10000"/>
              <a:gd name="connsiteY3" fmla="*/ 14412 h 14412"/>
              <a:gd name="connsiteX4" fmla="*/ 0 w 10000"/>
              <a:gd name="connsiteY4" fmla="*/ 6412 h 14412"/>
              <a:gd name="connsiteX0" fmla="*/ 0 w 10000"/>
              <a:gd name="connsiteY0" fmla="*/ 6412 h 14412"/>
              <a:gd name="connsiteX1" fmla="*/ 9979 w 10000"/>
              <a:gd name="connsiteY1" fmla="*/ 0 h 14412"/>
              <a:gd name="connsiteX2" fmla="*/ 10000 w 10000"/>
              <a:gd name="connsiteY2" fmla="*/ 14412 h 14412"/>
              <a:gd name="connsiteX3" fmla="*/ 0 w 10000"/>
              <a:gd name="connsiteY3" fmla="*/ 14412 h 14412"/>
              <a:gd name="connsiteX4" fmla="*/ 0 w 10000"/>
              <a:gd name="connsiteY4" fmla="*/ 6412 h 14412"/>
              <a:gd name="connsiteX0" fmla="*/ 0 w 10000"/>
              <a:gd name="connsiteY0" fmla="*/ 6455 h 14455"/>
              <a:gd name="connsiteX1" fmla="*/ 9984 w 10000"/>
              <a:gd name="connsiteY1" fmla="*/ 0 h 14455"/>
              <a:gd name="connsiteX2" fmla="*/ 10000 w 10000"/>
              <a:gd name="connsiteY2" fmla="*/ 14455 h 14455"/>
              <a:gd name="connsiteX3" fmla="*/ 0 w 10000"/>
              <a:gd name="connsiteY3" fmla="*/ 14455 h 14455"/>
              <a:gd name="connsiteX4" fmla="*/ 0 w 10000"/>
              <a:gd name="connsiteY4" fmla="*/ 6455 h 14455"/>
              <a:gd name="connsiteX0" fmla="*/ 0 w 10000"/>
              <a:gd name="connsiteY0" fmla="*/ 71 h 8071"/>
              <a:gd name="connsiteX1" fmla="*/ 9987 w 10000"/>
              <a:gd name="connsiteY1" fmla="*/ 0 h 8071"/>
              <a:gd name="connsiteX2" fmla="*/ 10000 w 10000"/>
              <a:gd name="connsiteY2" fmla="*/ 8071 h 8071"/>
              <a:gd name="connsiteX3" fmla="*/ 0 w 10000"/>
              <a:gd name="connsiteY3" fmla="*/ 8071 h 8071"/>
              <a:gd name="connsiteX4" fmla="*/ 0 w 10000"/>
              <a:gd name="connsiteY4" fmla="*/ 71 h 8071"/>
              <a:gd name="connsiteX0" fmla="*/ 0 w 10000"/>
              <a:gd name="connsiteY0" fmla="*/ 88 h 10000"/>
              <a:gd name="connsiteX1" fmla="*/ 9994 w 10000"/>
              <a:gd name="connsiteY1" fmla="*/ 0 h 10000"/>
              <a:gd name="connsiteX2" fmla="*/ 10000 w 10000"/>
              <a:gd name="connsiteY2" fmla="*/ 10000 h 10000"/>
              <a:gd name="connsiteX3" fmla="*/ 0 w 10000"/>
              <a:gd name="connsiteY3" fmla="*/ 10000 h 10000"/>
              <a:gd name="connsiteX4" fmla="*/ 0 w 10000"/>
              <a:gd name="connsiteY4" fmla="*/ 88 h 10000"/>
              <a:gd name="connsiteX0" fmla="*/ 0 w 10023"/>
              <a:gd name="connsiteY0" fmla="*/ 6825 h 16737"/>
              <a:gd name="connsiteX1" fmla="*/ 10021 w 10023"/>
              <a:gd name="connsiteY1" fmla="*/ 0 h 16737"/>
              <a:gd name="connsiteX2" fmla="*/ 10000 w 10023"/>
              <a:gd name="connsiteY2" fmla="*/ 16737 h 16737"/>
              <a:gd name="connsiteX3" fmla="*/ 0 w 10023"/>
              <a:gd name="connsiteY3" fmla="*/ 16737 h 16737"/>
              <a:gd name="connsiteX4" fmla="*/ 0 w 10023"/>
              <a:gd name="connsiteY4" fmla="*/ 6825 h 16737"/>
              <a:gd name="connsiteX0" fmla="*/ 0 w 10013"/>
              <a:gd name="connsiteY0" fmla="*/ 6858 h 16770"/>
              <a:gd name="connsiteX1" fmla="*/ 10011 w 10013"/>
              <a:gd name="connsiteY1" fmla="*/ 0 h 16770"/>
              <a:gd name="connsiteX2" fmla="*/ 10000 w 10013"/>
              <a:gd name="connsiteY2" fmla="*/ 16770 h 16770"/>
              <a:gd name="connsiteX3" fmla="*/ 0 w 10013"/>
              <a:gd name="connsiteY3" fmla="*/ 16770 h 16770"/>
              <a:gd name="connsiteX4" fmla="*/ 0 w 10013"/>
              <a:gd name="connsiteY4" fmla="*/ 6858 h 16770"/>
              <a:gd name="connsiteX0" fmla="*/ 20 w 10013"/>
              <a:gd name="connsiteY0" fmla="*/ 6412 h 16770"/>
              <a:gd name="connsiteX1" fmla="*/ 10011 w 10013"/>
              <a:gd name="connsiteY1" fmla="*/ 0 h 16770"/>
              <a:gd name="connsiteX2" fmla="*/ 10000 w 10013"/>
              <a:gd name="connsiteY2" fmla="*/ 16770 h 16770"/>
              <a:gd name="connsiteX3" fmla="*/ 0 w 10013"/>
              <a:gd name="connsiteY3" fmla="*/ 16770 h 16770"/>
              <a:gd name="connsiteX4" fmla="*/ 20 w 10013"/>
              <a:gd name="connsiteY4" fmla="*/ 6412 h 16770"/>
              <a:gd name="connsiteX0" fmla="*/ 20 w 10013"/>
              <a:gd name="connsiteY0" fmla="*/ 6412 h 16770"/>
              <a:gd name="connsiteX1" fmla="*/ 10011 w 10013"/>
              <a:gd name="connsiteY1" fmla="*/ 0 h 16770"/>
              <a:gd name="connsiteX2" fmla="*/ 10000 w 10013"/>
              <a:gd name="connsiteY2" fmla="*/ 16770 h 16770"/>
              <a:gd name="connsiteX3" fmla="*/ 0 w 10013"/>
              <a:gd name="connsiteY3" fmla="*/ 16770 h 16770"/>
              <a:gd name="connsiteX4" fmla="*/ 20 w 10013"/>
              <a:gd name="connsiteY4" fmla="*/ 6412 h 16770"/>
              <a:gd name="connsiteX0" fmla="*/ 10 w 10013"/>
              <a:gd name="connsiteY0" fmla="*/ 6412 h 16770"/>
              <a:gd name="connsiteX1" fmla="*/ 10011 w 10013"/>
              <a:gd name="connsiteY1" fmla="*/ 0 h 16770"/>
              <a:gd name="connsiteX2" fmla="*/ 10000 w 10013"/>
              <a:gd name="connsiteY2" fmla="*/ 16770 h 16770"/>
              <a:gd name="connsiteX3" fmla="*/ 0 w 10013"/>
              <a:gd name="connsiteY3" fmla="*/ 16770 h 16770"/>
              <a:gd name="connsiteX4" fmla="*/ 10 w 10013"/>
              <a:gd name="connsiteY4" fmla="*/ 6412 h 16770"/>
              <a:gd name="connsiteX0" fmla="*/ 0 w 10033"/>
              <a:gd name="connsiteY0" fmla="*/ 5322 h 16770"/>
              <a:gd name="connsiteX1" fmla="*/ 10031 w 10033"/>
              <a:gd name="connsiteY1" fmla="*/ 0 h 16770"/>
              <a:gd name="connsiteX2" fmla="*/ 10020 w 10033"/>
              <a:gd name="connsiteY2" fmla="*/ 16770 h 16770"/>
              <a:gd name="connsiteX3" fmla="*/ 20 w 10033"/>
              <a:gd name="connsiteY3" fmla="*/ 16770 h 16770"/>
              <a:gd name="connsiteX4" fmla="*/ 0 w 10033"/>
              <a:gd name="connsiteY4" fmla="*/ 5322 h 16770"/>
              <a:gd name="connsiteX0" fmla="*/ 3 w 10016"/>
              <a:gd name="connsiteY0" fmla="*/ 5297 h 16770"/>
              <a:gd name="connsiteX1" fmla="*/ 10014 w 10016"/>
              <a:gd name="connsiteY1" fmla="*/ 0 h 16770"/>
              <a:gd name="connsiteX2" fmla="*/ 10003 w 10016"/>
              <a:gd name="connsiteY2" fmla="*/ 16770 h 16770"/>
              <a:gd name="connsiteX3" fmla="*/ 3 w 10016"/>
              <a:gd name="connsiteY3" fmla="*/ 16770 h 16770"/>
              <a:gd name="connsiteX4" fmla="*/ 3 w 10016"/>
              <a:gd name="connsiteY4" fmla="*/ 5297 h 16770"/>
              <a:gd name="connsiteX0" fmla="*/ 3 w 10016"/>
              <a:gd name="connsiteY0" fmla="*/ 5272 h 16770"/>
              <a:gd name="connsiteX1" fmla="*/ 10014 w 10016"/>
              <a:gd name="connsiteY1" fmla="*/ 0 h 16770"/>
              <a:gd name="connsiteX2" fmla="*/ 10003 w 10016"/>
              <a:gd name="connsiteY2" fmla="*/ 16770 h 16770"/>
              <a:gd name="connsiteX3" fmla="*/ 3 w 10016"/>
              <a:gd name="connsiteY3" fmla="*/ 16770 h 16770"/>
              <a:gd name="connsiteX4" fmla="*/ 3 w 10016"/>
              <a:gd name="connsiteY4" fmla="*/ 5272 h 16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 h="16770">
                <a:moveTo>
                  <a:pt x="3" y="5272"/>
                </a:moveTo>
                <a:lnTo>
                  <a:pt x="10014" y="0"/>
                </a:lnTo>
                <a:cubicBezTo>
                  <a:pt x="10027" y="5909"/>
                  <a:pt x="9990" y="10861"/>
                  <a:pt x="10003" y="16770"/>
                </a:cubicBezTo>
                <a:lnTo>
                  <a:pt x="3" y="16770"/>
                </a:lnTo>
                <a:cubicBezTo>
                  <a:pt x="10" y="13317"/>
                  <a:pt x="-4" y="8725"/>
                  <a:pt x="3" y="5272"/>
                </a:cubicBezTo>
                <a:close/>
              </a:path>
            </a:pathLst>
          </a:custGeom>
          <a:solidFill>
            <a:srgbClr val="CE1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خطط انسيابي: إدخال يدوي 5">
            <a:extLst>
              <a:ext uri="{FF2B5EF4-FFF2-40B4-BE49-F238E27FC236}">
                <a16:creationId xmlns:a16="http://schemas.microsoft.com/office/drawing/2014/main" id="{0DB82E2A-E769-5F79-E97B-1DC32A5F25D6}"/>
              </a:ext>
            </a:extLst>
          </p:cNvPr>
          <p:cNvSpPr/>
          <p:nvPr userDrawn="1"/>
        </p:nvSpPr>
        <p:spPr>
          <a:xfrm flipV="1">
            <a:off x="0" y="-2"/>
            <a:ext cx="7569503" cy="25795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4"/>
              <a:gd name="connsiteY0" fmla="*/ 6376 h 14376"/>
              <a:gd name="connsiteX1" fmla="*/ 10024 w 10024"/>
              <a:gd name="connsiteY1" fmla="*/ 0 h 14376"/>
              <a:gd name="connsiteX2" fmla="*/ 10000 w 10024"/>
              <a:gd name="connsiteY2" fmla="*/ 14376 h 14376"/>
              <a:gd name="connsiteX3" fmla="*/ 0 w 10024"/>
              <a:gd name="connsiteY3" fmla="*/ 14376 h 14376"/>
              <a:gd name="connsiteX4" fmla="*/ 0 w 10024"/>
              <a:gd name="connsiteY4" fmla="*/ 6376 h 14376"/>
              <a:gd name="connsiteX0" fmla="*/ 0 w 10000"/>
              <a:gd name="connsiteY0" fmla="*/ 6342 h 14342"/>
              <a:gd name="connsiteX1" fmla="*/ 10000 w 10000"/>
              <a:gd name="connsiteY1" fmla="*/ 0 h 14342"/>
              <a:gd name="connsiteX2" fmla="*/ 10000 w 10000"/>
              <a:gd name="connsiteY2" fmla="*/ 14342 h 14342"/>
              <a:gd name="connsiteX3" fmla="*/ 0 w 10000"/>
              <a:gd name="connsiteY3" fmla="*/ 14342 h 14342"/>
              <a:gd name="connsiteX4" fmla="*/ 0 w 10000"/>
              <a:gd name="connsiteY4" fmla="*/ 6342 h 14342"/>
              <a:gd name="connsiteX0" fmla="*/ 0 w 10000"/>
              <a:gd name="connsiteY0" fmla="*/ 6308 h 14308"/>
              <a:gd name="connsiteX1" fmla="*/ 9960 w 10000"/>
              <a:gd name="connsiteY1" fmla="*/ 0 h 14308"/>
              <a:gd name="connsiteX2" fmla="*/ 10000 w 10000"/>
              <a:gd name="connsiteY2" fmla="*/ 14308 h 14308"/>
              <a:gd name="connsiteX3" fmla="*/ 0 w 10000"/>
              <a:gd name="connsiteY3" fmla="*/ 14308 h 14308"/>
              <a:gd name="connsiteX4" fmla="*/ 0 w 10000"/>
              <a:gd name="connsiteY4" fmla="*/ 6308 h 14308"/>
              <a:gd name="connsiteX0" fmla="*/ 0 w 10003"/>
              <a:gd name="connsiteY0" fmla="*/ 6411 h 14411"/>
              <a:gd name="connsiteX1" fmla="*/ 10000 w 10003"/>
              <a:gd name="connsiteY1" fmla="*/ 0 h 14411"/>
              <a:gd name="connsiteX2" fmla="*/ 10000 w 10003"/>
              <a:gd name="connsiteY2" fmla="*/ 14411 h 14411"/>
              <a:gd name="connsiteX3" fmla="*/ 0 w 10003"/>
              <a:gd name="connsiteY3" fmla="*/ 14411 h 14411"/>
              <a:gd name="connsiteX4" fmla="*/ 0 w 10003"/>
              <a:gd name="connsiteY4" fmla="*/ 6411 h 14411"/>
              <a:gd name="connsiteX0" fmla="*/ 0 w 10026"/>
              <a:gd name="connsiteY0" fmla="*/ 6411 h 14411"/>
              <a:gd name="connsiteX1" fmla="*/ 10024 w 10026"/>
              <a:gd name="connsiteY1" fmla="*/ 0 h 14411"/>
              <a:gd name="connsiteX2" fmla="*/ 10000 w 10026"/>
              <a:gd name="connsiteY2" fmla="*/ 14411 h 14411"/>
              <a:gd name="connsiteX3" fmla="*/ 0 w 10026"/>
              <a:gd name="connsiteY3" fmla="*/ 14411 h 14411"/>
              <a:gd name="connsiteX4" fmla="*/ 0 w 10026"/>
              <a:gd name="connsiteY4" fmla="*/ 6411 h 14411"/>
              <a:gd name="connsiteX0" fmla="*/ 0 w 10003"/>
              <a:gd name="connsiteY0" fmla="*/ 6411 h 14411"/>
              <a:gd name="connsiteX1" fmla="*/ 10000 w 10003"/>
              <a:gd name="connsiteY1" fmla="*/ 0 h 14411"/>
              <a:gd name="connsiteX2" fmla="*/ 10000 w 10003"/>
              <a:gd name="connsiteY2" fmla="*/ 14411 h 14411"/>
              <a:gd name="connsiteX3" fmla="*/ 0 w 10003"/>
              <a:gd name="connsiteY3" fmla="*/ 14411 h 14411"/>
              <a:gd name="connsiteX4" fmla="*/ 0 w 10003"/>
              <a:gd name="connsiteY4" fmla="*/ 6411 h 14411"/>
              <a:gd name="connsiteX0" fmla="*/ 0 w 10000"/>
              <a:gd name="connsiteY0" fmla="*/ 6411 h 14411"/>
              <a:gd name="connsiteX1" fmla="*/ 9968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0"/>
              <a:gd name="connsiteY0" fmla="*/ 6411 h 14411"/>
              <a:gd name="connsiteX1" fmla="*/ 9984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7"/>
              <a:gd name="connsiteY0" fmla="*/ 6411 h 14411"/>
              <a:gd name="connsiteX1" fmla="*/ 10004 w 10007"/>
              <a:gd name="connsiteY1" fmla="*/ 0 h 14411"/>
              <a:gd name="connsiteX2" fmla="*/ 10000 w 10007"/>
              <a:gd name="connsiteY2" fmla="*/ 14411 h 14411"/>
              <a:gd name="connsiteX3" fmla="*/ 0 w 10007"/>
              <a:gd name="connsiteY3" fmla="*/ 14411 h 14411"/>
              <a:gd name="connsiteX4" fmla="*/ 0 w 10007"/>
              <a:gd name="connsiteY4" fmla="*/ 6411 h 14411"/>
              <a:gd name="connsiteX0" fmla="*/ 0 w 10007"/>
              <a:gd name="connsiteY0" fmla="*/ 6411 h 14411"/>
              <a:gd name="connsiteX1" fmla="*/ 10004 w 10007"/>
              <a:gd name="connsiteY1" fmla="*/ 0 h 14411"/>
              <a:gd name="connsiteX2" fmla="*/ 10000 w 10007"/>
              <a:gd name="connsiteY2" fmla="*/ 14411 h 14411"/>
              <a:gd name="connsiteX3" fmla="*/ 0 w 10007"/>
              <a:gd name="connsiteY3" fmla="*/ 14411 h 14411"/>
              <a:gd name="connsiteX4" fmla="*/ 0 w 10007"/>
              <a:gd name="connsiteY4" fmla="*/ 6411 h 14411"/>
              <a:gd name="connsiteX0" fmla="*/ 0 w 10000"/>
              <a:gd name="connsiteY0" fmla="*/ 6411 h 14411"/>
              <a:gd name="connsiteX1" fmla="*/ 9979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0"/>
              <a:gd name="connsiteY0" fmla="*/ 6411 h 14411"/>
              <a:gd name="connsiteX1" fmla="*/ 9979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0"/>
              <a:gd name="connsiteY0" fmla="*/ 6433 h 14433"/>
              <a:gd name="connsiteX1" fmla="*/ 9989 w 10000"/>
              <a:gd name="connsiteY1" fmla="*/ 0 h 14433"/>
              <a:gd name="connsiteX2" fmla="*/ 10000 w 10000"/>
              <a:gd name="connsiteY2" fmla="*/ 14433 h 14433"/>
              <a:gd name="connsiteX3" fmla="*/ 0 w 10000"/>
              <a:gd name="connsiteY3" fmla="*/ 14433 h 14433"/>
              <a:gd name="connsiteX4" fmla="*/ 0 w 10000"/>
              <a:gd name="connsiteY4" fmla="*/ 6433 h 14433"/>
              <a:gd name="connsiteX0" fmla="*/ 0 w 10000"/>
              <a:gd name="connsiteY0" fmla="*/ 6412 h 14412"/>
              <a:gd name="connsiteX1" fmla="*/ 9994 w 10000"/>
              <a:gd name="connsiteY1" fmla="*/ 0 h 14412"/>
              <a:gd name="connsiteX2" fmla="*/ 10000 w 10000"/>
              <a:gd name="connsiteY2" fmla="*/ 14412 h 14412"/>
              <a:gd name="connsiteX3" fmla="*/ 0 w 10000"/>
              <a:gd name="connsiteY3" fmla="*/ 14412 h 14412"/>
              <a:gd name="connsiteX4" fmla="*/ 0 w 10000"/>
              <a:gd name="connsiteY4" fmla="*/ 6412 h 14412"/>
              <a:gd name="connsiteX0" fmla="*/ 0 w 10000"/>
              <a:gd name="connsiteY0" fmla="*/ 6412 h 14412"/>
              <a:gd name="connsiteX1" fmla="*/ 9979 w 10000"/>
              <a:gd name="connsiteY1" fmla="*/ 0 h 14412"/>
              <a:gd name="connsiteX2" fmla="*/ 10000 w 10000"/>
              <a:gd name="connsiteY2" fmla="*/ 14412 h 14412"/>
              <a:gd name="connsiteX3" fmla="*/ 0 w 10000"/>
              <a:gd name="connsiteY3" fmla="*/ 14412 h 14412"/>
              <a:gd name="connsiteX4" fmla="*/ 0 w 10000"/>
              <a:gd name="connsiteY4" fmla="*/ 6412 h 14412"/>
              <a:gd name="connsiteX0" fmla="*/ 0 w 10000"/>
              <a:gd name="connsiteY0" fmla="*/ 6455 h 14455"/>
              <a:gd name="connsiteX1" fmla="*/ 9984 w 10000"/>
              <a:gd name="connsiteY1" fmla="*/ 0 h 14455"/>
              <a:gd name="connsiteX2" fmla="*/ 10000 w 10000"/>
              <a:gd name="connsiteY2" fmla="*/ 14455 h 14455"/>
              <a:gd name="connsiteX3" fmla="*/ 0 w 10000"/>
              <a:gd name="connsiteY3" fmla="*/ 14455 h 14455"/>
              <a:gd name="connsiteX4" fmla="*/ 0 w 10000"/>
              <a:gd name="connsiteY4" fmla="*/ 6455 h 14455"/>
              <a:gd name="connsiteX0" fmla="*/ 0 w 10000"/>
              <a:gd name="connsiteY0" fmla="*/ 71 h 8071"/>
              <a:gd name="connsiteX1" fmla="*/ 9987 w 10000"/>
              <a:gd name="connsiteY1" fmla="*/ 0 h 8071"/>
              <a:gd name="connsiteX2" fmla="*/ 10000 w 10000"/>
              <a:gd name="connsiteY2" fmla="*/ 8071 h 8071"/>
              <a:gd name="connsiteX3" fmla="*/ 0 w 10000"/>
              <a:gd name="connsiteY3" fmla="*/ 8071 h 8071"/>
              <a:gd name="connsiteX4" fmla="*/ 0 w 10000"/>
              <a:gd name="connsiteY4" fmla="*/ 71 h 8071"/>
              <a:gd name="connsiteX0" fmla="*/ 0 w 10000"/>
              <a:gd name="connsiteY0" fmla="*/ 88 h 10000"/>
              <a:gd name="connsiteX1" fmla="*/ 9994 w 10000"/>
              <a:gd name="connsiteY1" fmla="*/ 0 h 10000"/>
              <a:gd name="connsiteX2" fmla="*/ 10000 w 10000"/>
              <a:gd name="connsiteY2" fmla="*/ 10000 h 10000"/>
              <a:gd name="connsiteX3" fmla="*/ 0 w 10000"/>
              <a:gd name="connsiteY3" fmla="*/ 10000 h 10000"/>
              <a:gd name="connsiteX4" fmla="*/ 0 w 10000"/>
              <a:gd name="connsiteY4" fmla="*/ 88 h 10000"/>
              <a:gd name="connsiteX0" fmla="*/ 0 w 10023"/>
              <a:gd name="connsiteY0" fmla="*/ 6825 h 16737"/>
              <a:gd name="connsiteX1" fmla="*/ 10021 w 10023"/>
              <a:gd name="connsiteY1" fmla="*/ 0 h 16737"/>
              <a:gd name="connsiteX2" fmla="*/ 10000 w 10023"/>
              <a:gd name="connsiteY2" fmla="*/ 16737 h 16737"/>
              <a:gd name="connsiteX3" fmla="*/ 0 w 10023"/>
              <a:gd name="connsiteY3" fmla="*/ 16737 h 16737"/>
              <a:gd name="connsiteX4" fmla="*/ 0 w 10023"/>
              <a:gd name="connsiteY4" fmla="*/ 6825 h 16737"/>
              <a:gd name="connsiteX0" fmla="*/ 0 w 10013"/>
              <a:gd name="connsiteY0" fmla="*/ 6858 h 16770"/>
              <a:gd name="connsiteX1" fmla="*/ 10011 w 10013"/>
              <a:gd name="connsiteY1" fmla="*/ 0 h 16770"/>
              <a:gd name="connsiteX2" fmla="*/ 10000 w 10013"/>
              <a:gd name="connsiteY2" fmla="*/ 16770 h 16770"/>
              <a:gd name="connsiteX3" fmla="*/ 0 w 10013"/>
              <a:gd name="connsiteY3" fmla="*/ 16770 h 16770"/>
              <a:gd name="connsiteX4" fmla="*/ 0 w 10013"/>
              <a:gd name="connsiteY4" fmla="*/ 6858 h 16770"/>
              <a:gd name="connsiteX0" fmla="*/ 20 w 10013"/>
              <a:gd name="connsiteY0" fmla="*/ 6412 h 16770"/>
              <a:gd name="connsiteX1" fmla="*/ 10011 w 10013"/>
              <a:gd name="connsiteY1" fmla="*/ 0 h 16770"/>
              <a:gd name="connsiteX2" fmla="*/ 10000 w 10013"/>
              <a:gd name="connsiteY2" fmla="*/ 16770 h 16770"/>
              <a:gd name="connsiteX3" fmla="*/ 0 w 10013"/>
              <a:gd name="connsiteY3" fmla="*/ 16770 h 16770"/>
              <a:gd name="connsiteX4" fmla="*/ 20 w 10013"/>
              <a:gd name="connsiteY4" fmla="*/ 6412 h 16770"/>
              <a:gd name="connsiteX0" fmla="*/ 20 w 10013"/>
              <a:gd name="connsiteY0" fmla="*/ 6412 h 16770"/>
              <a:gd name="connsiteX1" fmla="*/ 10011 w 10013"/>
              <a:gd name="connsiteY1" fmla="*/ 0 h 16770"/>
              <a:gd name="connsiteX2" fmla="*/ 10000 w 10013"/>
              <a:gd name="connsiteY2" fmla="*/ 16770 h 16770"/>
              <a:gd name="connsiteX3" fmla="*/ 0 w 10013"/>
              <a:gd name="connsiteY3" fmla="*/ 16770 h 16770"/>
              <a:gd name="connsiteX4" fmla="*/ 20 w 10013"/>
              <a:gd name="connsiteY4" fmla="*/ 6412 h 16770"/>
              <a:gd name="connsiteX0" fmla="*/ 10 w 10013"/>
              <a:gd name="connsiteY0" fmla="*/ 6412 h 16770"/>
              <a:gd name="connsiteX1" fmla="*/ 10011 w 10013"/>
              <a:gd name="connsiteY1" fmla="*/ 0 h 16770"/>
              <a:gd name="connsiteX2" fmla="*/ 10000 w 10013"/>
              <a:gd name="connsiteY2" fmla="*/ 16770 h 16770"/>
              <a:gd name="connsiteX3" fmla="*/ 0 w 10013"/>
              <a:gd name="connsiteY3" fmla="*/ 16770 h 16770"/>
              <a:gd name="connsiteX4" fmla="*/ 10 w 10013"/>
              <a:gd name="connsiteY4" fmla="*/ 6412 h 16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3" h="16770">
                <a:moveTo>
                  <a:pt x="10" y="6412"/>
                </a:moveTo>
                <a:lnTo>
                  <a:pt x="10011" y="0"/>
                </a:lnTo>
                <a:cubicBezTo>
                  <a:pt x="10024" y="5909"/>
                  <a:pt x="9987" y="10861"/>
                  <a:pt x="10000" y="16770"/>
                </a:cubicBezTo>
                <a:lnTo>
                  <a:pt x="0" y="16770"/>
                </a:lnTo>
                <a:cubicBezTo>
                  <a:pt x="7" y="13317"/>
                  <a:pt x="3" y="9865"/>
                  <a:pt x="10" y="6412"/>
                </a:cubicBezTo>
                <a:close/>
              </a:path>
            </a:pathLst>
          </a:custGeom>
          <a:solidFill>
            <a:srgbClr val="FD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خطط انسيابي: إدخال يدوي 5">
            <a:extLst>
              <a:ext uri="{FF2B5EF4-FFF2-40B4-BE49-F238E27FC236}">
                <a16:creationId xmlns:a16="http://schemas.microsoft.com/office/drawing/2014/main" id="{A41BCE57-DC39-CAF2-465E-94083C59A7B7}"/>
              </a:ext>
            </a:extLst>
          </p:cNvPr>
          <p:cNvSpPr/>
          <p:nvPr userDrawn="1"/>
        </p:nvSpPr>
        <p:spPr>
          <a:xfrm flipV="1">
            <a:off x="-2267" y="0"/>
            <a:ext cx="7561942" cy="25851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4"/>
              <a:gd name="connsiteY0" fmla="*/ 6376 h 14376"/>
              <a:gd name="connsiteX1" fmla="*/ 10024 w 10024"/>
              <a:gd name="connsiteY1" fmla="*/ 0 h 14376"/>
              <a:gd name="connsiteX2" fmla="*/ 10000 w 10024"/>
              <a:gd name="connsiteY2" fmla="*/ 14376 h 14376"/>
              <a:gd name="connsiteX3" fmla="*/ 0 w 10024"/>
              <a:gd name="connsiteY3" fmla="*/ 14376 h 14376"/>
              <a:gd name="connsiteX4" fmla="*/ 0 w 10024"/>
              <a:gd name="connsiteY4" fmla="*/ 6376 h 14376"/>
              <a:gd name="connsiteX0" fmla="*/ 0 w 10000"/>
              <a:gd name="connsiteY0" fmla="*/ 6342 h 14342"/>
              <a:gd name="connsiteX1" fmla="*/ 10000 w 10000"/>
              <a:gd name="connsiteY1" fmla="*/ 0 h 14342"/>
              <a:gd name="connsiteX2" fmla="*/ 10000 w 10000"/>
              <a:gd name="connsiteY2" fmla="*/ 14342 h 14342"/>
              <a:gd name="connsiteX3" fmla="*/ 0 w 10000"/>
              <a:gd name="connsiteY3" fmla="*/ 14342 h 14342"/>
              <a:gd name="connsiteX4" fmla="*/ 0 w 10000"/>
              <a:gd name="connsiteY4" fmla="*/ 6342 h 14342"/>
              <a:gd name="connsiteX0" fmla="*/ 0 w 10000"/>
              <a:gd name="connsiteY0" fmla="*/ 6308 h 14308"/>
              <a:gd name="connsiteX1" fmla="*/ 9960 w 10000"/>
              <a:gd name="connsiteY1" fmla="*/ 0 h 14308"/>
              <a:gd name="connsiteX2" fmla="*/ 10000 w 10000"/>
              <a:gd name="connsiteY2" fmla="*/ 14308 h 14308"/>
              <a:gd name="connsiteX3" fmla="*/ 0 w 10000"/>
              <a:gd name="connsiteY3" fmla="*/ 14308 h 14308"/>
              <a:gd name="connsiteX4" fmla="*/ 0 w 10000"/>
              <a:gd name="connsiteY4" fmla="*/ 6308 h 14308"/>
              <a:gd name="connsiteX0" fmla="*/ 0 w 10003"/>
              <a:gd name="connsiteY0" fmla="*/ 6411 h 14411"/>
              <a:gd name="connsiteX1" fmla="*/ 10000 w 10003"/>
              <a:gd name="connsiteY1" fmla="*/ 0 h 14411"/>
              <a:gd name="connsiteX2" fmla="*/ 10000 w 10003"/>
              <a:gd name="connsiteY2" fmla="*/ 14411 h 14411"/>
              <a:gd name="connsiteX3" fmla="*/ 0 w 10003"/>
              <a:gd name="connsiteY3" fmla="*/ 14411 h 14411"/>
              <a:gd name="connsiteX4" fmla="*/ 0 w 10003"/>
              <a:gd name="connsiteY4" fmla="*/ 6411 h 14411"/>
              <a:gd name="connsiteX0" fmla="*/ 0 w 10026"/>
              <a:gd name="connsiteY0" fmla="*/ 6411 h 14411"/>
              <a:gd name="connsiteX1" fmla="*/ 10024 w 10026"/>
              <a:gd name="connsiteY1" fmla="*/ 0 h 14411"/>
              <a:gd name="connsiteX2" fmla="*/ 10000 w 10026"/>
              <a:gd name="connsiteY2" fmla="*/ 14411 h 14411"/>
              <a:gd name="connsiteX3" fmla="*/ 0 w 10026"/>
              <a:gd name="connsiteY3" fmla="*/ 14411 h 14411"/>
              <a:gd name="connsiteX4" fmla="*/ 0 w 10026"/>
              <a:gd name="connsiteY4" fmla="*/ 6411 h 14411"/>
              <a:gd name="connsiteX0" fmla="*/ 0 w 10003"/>
              <a:gd name="connsiteY0" fmla="*/ 6411 h 14411"/>
              <a:gd name="connsiteX1" fmla="*/ 10000 w 10003"/>
              <a:gd name="connsiteY1" fmla="*/ 0 h 14411"/>
              <a:gd name="connsiteX2" fmla="*/ 10000 w 10003"/>
              <a:gd name="connsiteY2" fmla="*/ 14411 h 14411"/>
              <a:gd name="connsiteX3" fmla="*/ 0 w 10003"/>
              <a:gd name="connsiteY3" fmla="*/ 14411 h 14411"/>
              <a:gd name="connsiteX4" fmla="*/ 0 w 10003"/>
              <a:gd name="connsiteY4" fmla="*/ 6411 h 14411"/>
              <a:gd name="connsiteX0" fmla="*/ 0 w 10000"/>
              <a:gd name="connsiteY0" fmla="*/ 6411 h 14411"/>
              <a:gd name="connsiteX1" fmla="*/ 9968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0"/>
              <a:gd name="connsiteY0" fmla="*/ 6411 h 14411"/>
              <a:gd name="connsiteX1" fmla="*/ 9984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7"/>
              <a:gd name="connsiteY0" fmla="*/ 6411 h 14411"/>
              <a:gd name="connsiteX1" fmla="*/ 10004 w 10007"/>
              <a:gd name="connsiteY1" fmla="*/ 0 h 14411"/>
              <a:gd name="connsiteX2" fmla="*/ 10000 w 10007"/>
              <a:gd name="connsiteY2" fmla="*/ 14411 h 14411"/>
              <a:gd name="connsiteX3" fmla="*/ 0 w 10007"/>
              <a:gd name="connsiteY3" fmla="*/ 14411 h 14411"/>
              <a:gd name="connsiteX4" fmla="*/ 0 w 10007"/>
              <a:gd name="connsiteY4" fmla="*/ 6411 h 14411"/>
              <a:gd name="connsiteX0" fmla="*/ 0 w 10007"/>
              <a:gd name="connsiteY0" fmla="*/ 6411 h 14411"/>
              <a:gd name="connsiteX1" fmla="*/ 10004 w 10007"/>
              <a:gd name="connsiteY1" fmla="*/ 0 h 14411"/>
              <a:gd name="connsiteX2" fmla="*/ 10000 w 10007"/>
              <a:gd name="connsiteY2" fmla="*/ 14411 h 14411"/>
              <a:gd name="connsiteX3" fmla="*/ 0 w 10007"/>
              <a:gd name="connsiteY3" fmla="*/ 14411 h 14411"/>
              <a:gd name="connsiteX4" fmla="*/ 0 w 10007"/>
              <a:gd name="connsiteY4" fmla="*/ 6411 h 14411"/>
              <a:gd name="connsiteX0" fmla="*/ 0 w 10000"/>
              <a:gd name="connsiteY0" fmla="*/ 6411 h 14411"/>
              <a:gd name="connsiteX1" fmla="*/ 9979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0"/>
              <a:gd name="connsiteY0" fmla="*/ 6411 h 14411"/>
              <a:gd name="connsiteX1" fmla="*/ 9979 w 10000"/>
              <a:gd name="connsiteY1" fmla="*/ 0 h 14411"/>
              <a:gd name="connsiteX2" fmla="*/ 10000 w 10000"/>
              <a:gd name="connsiteY2" fmla="*/ 14411 h 14411"/>
              <a:gd name="connsiteX3" fmla="*/ 0 w 10000"/>
              <a:gd name="connsiteY3" fmla="*/ 14411 h 14411"/>
              <a:gd name="connsiteX4" fmla="*/ 0 w 10000"/>
              <a:gd name="connsiteY4" fmla="*/ 6411 h 14411"/>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2"/>
              <a:gd name="connsiteY0" fmla="*/ 6454 h 14454"/>
              <a:gd name="connsiteX1" fmla="*/ 9999 w 10002"/>
              <a:gd name="connsiteY1" fmla="*/ 0 h 14454"/>
              <a:gd name="connsiteX2" fmla="*/ 10000 w 10002"/>
              <a:gd name="connsiteY2" fmla="*/ 14454 h 14454"/>
              <a:gd name="connsiteX3" fmla="*/ 0 w 10002"/>
              <a:gd name="connsiteY3" fmla="*/ 14454 h 14454"/>
              <a:gd name="connsiteX4" fmla="*/ 0 w 10002"/>
              <a:gd name="connsiteY4" fmla="*/ 6454 h 14454"/>
              <a:gd name="connsiteX0" fmla="*/ 0 w 10000"/>
              <a:gd name="connsiteY0" fmla="*/ 6433 h 14433"/>
              <a:gd name="connsiteX1" fmla="*/ 9989 w 10000"/>
              <a:gd name="connsiteY1" fmla="*/ 0 h 14433"/>
              <a:gd name="connsiteX2" fmla="*/ 10000 w 10000"/>
              <a:gd name="connsiteY2" fmla="*/ 14433 h 14433"/>
              <a:gd name="connsiteX3" fmla="*/ 0 w 10000"/>
              <a:gd name="connsiteY3" fmla="*/ 14433 h 14433"/>
              <a:gd name="connsiteX4" fmla="*/ 0 w 10000"/>
              <a:gd name="connsiteY4" fmla="*/ 6433 h 14433"/>
              <a:gd name="connsiteX0" fmla="*/ 0 w 10000"/>
              <a:gd name="connsiteY0" fmla="*/ 6412 h 14412"/>
              <a:gd name="connsiteX1" fmla="*/ 9994 w 10000"/>
              <a:gd name="connsiteY1" fmla="*/ 0 h 14412"/>
              <a:gd name="connsiteX2" fmla="*/ 10000 w 10000"/>
              <a:gd name="connsiteY2" fmla="*/ 14412 h 14412"/>
              <a:gd name="connsiteX3" fmla="*/ 0 w 10000"/>
              <a:gd name="connsiteY3" fmla="*/ 14412 h 14412"/>
              <a:gd name="connsiteX4" fmla="*/ 0 w 10000"/>
              <a:gd name="connsiteY4" fmla="*/ 6412 h 14412"/>
              <a:gd name="connsiteX0" fmla="*/ 0 w 10000"/>
              <a:gd name="connsiteY0" fmla="*/ 6412 h 14412"/>
              <a:gd name="connsiteX1" fmla="*/ 9979 w 10000"/>
              <a:gd name="connsiteY1" fmla="*/ 0 h 14412"/>
              <a:gd name="connsiteX2" fmla="*/ 10000 w 10000"/>
              <a:gd name="connsiteY2" fmla="*/ 14412 h 14412"/>
              <a:gd name="connsiteX3" fmla="*/ 0 w 10000"/>
              <a:gd name="connsiteY3" fmla="*/ 14412 h 14412"/>
              <a:gd name="connsiteX4" fmla="*/ 0 w 10000"/>
              <a:gd name="connsiteY4" fmla="*/ 6412 h 14412"/>
              <a:gd name="connsiteX0" fmla="*/ 0 w 10000"/>
              <a:gd name="connsiteY0" fmla="*/ 6455 h 14455"/>
              <a:gd name="connsiteX1" fmla="*/ 9984 w 10000"/>
              <a:gd name="connsiteY1" fmla="*/ 0 h 14455"/>
              <a:gd name="connsiteX2" fmla="*/ 10000 w 10000"/>
              <a:gd name="connsiteY2" fmla="*/ 14455 h 14455"/>
              <a:gd name="connsiteX3" fmla="*/ 0 w 10000"/>
              <a:gd name="connsiteY3" fmla="*/ 14455 h 14455"/>
              <a:gd name="connsiteX4" fmla="*/ 0 w 10000"/>
              <a:gd name="connsiteY4" fmla="*/ 6455 h 14455"/>
              <a:gd name="connsiteX0" fmla="*/ 0 w 10027"/>
              <a:gd name="connsiteY0" fmla="*/ 6569 h 14455"/>
              <a:gd name="connsiteX1" fmla="*/ 10011 w 10027"/>
              <a:gd name="connsiteY1" fmla="*/ 0 h 14455"/>
              <a:gd name="connsiteX2" fmla="*/ 10027 w 10027"/>
              <a:gd name="connsiteY2" fmla="*/ 14455 h 14455"/>
              <a:gd name="connsiteX3" fmla="*/ 27 w 10027"/>
              <a:gd name="connsiteY3" fmla="*/ 14455 h 14455"/>
              <a:gd name="connsiteX4" fmla="*/ 0 w 10027"/>
              <a:gd name="connsiteY4" fmla="*/ 6569 h 14455"/>
              <a:gd name="connsiteX0" fmla="*/ 9 w 10002"/>
              <a:gd name="connsiteY0" fmla="*/ 6597 h 14455"/>
              <a:gd name="connsiteX1" fmla="*/ 9986 w 10002"/>
              <a:gd name="connsiteY1" fmla="*/ 0 h 14455"/>
              <a:gd name="connsiteX2" fmla="*/ 10002 w 10002"/>
              <a:gd name="connsiteY2" fmla="*/ 14455 h 14455"/>
              <a:gd name="connsiteX3" fmla="*/ 2 w 10002"/>
              <a:gd name="connsiteY3" fmla="*/ 14455 h 14455"/>
              <a:gd name="connsiteX4" fmla="*/ 9 w 10002"/>
              <a:gd name="connsiteY4" fmla="*/ 6597 h 14455"/>
              <a:gd name="connsiteX0" fmla="*/ 0 w 10013"/>
              <a:gd name="connsiteY0" fmla="*/ 6608 h 14455"/>
              <a:gd name="connsiteX1" fmla="*/ 9997 w 10013"/>
              <a:gd name="connsiteY1" fmla="*/ 0 h 14455"/>
              <a:gd name="connsiteX2" fmla="*/ 10013 w 10013"/>
              <a:gd name="connsiteY2" fmla="*/ 14455 h 14455"/>
              <a:gd name="connsiteX3" fmla="*/ 13 w 10013"/>
              <a:gd name="connsiteY3" fmla="*/ 14455 h 14455"/>
              <a:gd name="connsiteX4" fmla="*/ 0 w 10013"/>
              <a:gd name="connsiteY4" fmla="*/ 6608 h 14455"/>
              <a:gd name="connsiteX0" fmla="*/ 0 w 10013"/>
              <a:gd name="connsiteY0" fmla="*/ 6608 h 14455"/>
              <a:gd name="connsiteX1" fmla="*/ 9997 w 10013"/>
              <a:gd name="connsiteY1" fmla="*/ 0 h 14455"/>
              <a:gd name="connsiteX2" fmla="*/ 10013 w 10013"/>
              <a:gd name="connsiteY2" fmla="*/ 14455 h 14455"/>
              <a:gd name="connsiteX3" fmla="*/ 13 w 10013"/>
              <a:gd name="connsiteY3" fmla="*/ 14455 h 14455"/>
              <a:gd name="connsiteX4" fmla="*/ 0 w 10013"/>
              <a:gd name="connsiteY4" fmla="*/ 6608 h 14455"/>
              <a:gd name="connsiteX0" fmla="*/ 3 w 10003"/>
              <a:gd name="connsiteY0" fmla="*/ 6608 h 14455"/>
              <a:gd name="connsiteX1" fmla="*/ 9987 w 10003"/>
              <a:gd name="connsiteY1" fmla="*/ 0 h 14455"/>
              <a:gd name="connsiteX2" fmla="*/ 10003 w 10003"/>
              <a:gd name="connsiteY2" fmla="*/ 14455 h 14455"/>
              <a:gd name="connsiteX3" fmla="*/ 3 w 10003"/>
              <a:gd name="connsiteY3" fmla="*/ 14455 h 14455"/>
              <a:gd name="connsiteX4" fmla="*/ 3 w 10003"/>
              <a:gd name="connsiteY4" fmla="*/ 6608 h 14455"/>
              <a:gd name="connsiteX0" fmla="*/ 3 w 10019"/>
              <a:gd name="connsiteY0" fmla="*/ 6651 h 14498"/>
              <a:gd name="connsiteX1" fmla="*/ 10017 w 10019"/>
              <a:gd name="connsiteY1" fmla="*/ 0 h 14498"/>
              <a:gd name="connsiteX2" fmla="*/ 10003 w 10019"/>
              <a:gd name="connsiteY2" fmla="*/ 14498 h 14498"/>
              <a:gd name="connsiteX3" fmla="*/ 3 w 10019"/>
              <a:gd name="connsiteY3" fmla="*/ 14498 h 14498"/>
              <a:gd name="connsiteX4" fmla="*/ 3 w 10019"/>
              <a:gd name="connsiteY4" fmla="*/ 6651 h 14498"/>
              <a:gd name="connsiteX0" fmla="*/ 3 w 10010"/>
              <a:gd name="connsiteY0" fmla="*/ 6651 h 14498"/>
              <a:gd name="connsiteX1" fmla="*/ 10007 w 10010"/>
              <a:gd name="connsiteY1" fmla="*/ 0 h 14498"/>
              <a:gd name="connsiteX2" fmla="*/ 10003 w 10010"/>
              <a:gd name="connsiteY2" fmla="*/ 14498 h 14498"/>
              <a:gd name="connsiteX3" fmla="*/ 3 w 10010"/>
              <a:gd name="connsiteY3" fmla="*/ 14498 h 14498"/>
              <a:gd name="connsiteX4" fmla="*/ 3 w 10010"/>
              <a:gd name="connsiteY4" fmla="*/ 6651 h 14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4498">
                <a:moveTo>
                  <a:pt x="3" y="6651"/>
                </a:moveTo>
                <a:lnTo>
                  <a:pt x="10007" y="0"/>
                </a:lnTo>
                <a:cubicBezTo>
                  <a:pt x="10020" y="4769"/>
                  <a:pt x="9990" y="9729"/>
                  <a:pt x="10003" y="14498"/>
                </a:cubicBezTo>
                <a:lnTo>
                  <a:pt x="3" y="14498"/>
                </a:lnTo>
                <a:cubicBezTo>
                  <a:pt x="-6" y="11869"/>
                  <a:pt x="12" y="9280"/>
                  <a:pt x="3" y="6651"/>
                </a:cubicBezTo>
                <a:close/>
              </a:path>
            </a:pathLst>
          </a:custGeom>
          <a:solidFill>
            <a:srgbClr val="222B38"/>
          </a:solidFill>
          <a:ln w="85725">
            <a:solidFill>
              <a:srgbClr val="222B3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a:extLst>
              <a:ext uri="{FF2B5EF4-FFF2-40B4-BE49-F238E27FC236}">
                <a16:creationId xmlns:a16="http://schemas.microsoft.com/office/drawing/2014/main" id="{B818807F-126F-7286-2BA6-6AE64C9A3A92}"/>
              </a:ext>
            </a:extLst>
          </p:cNvPr>
          <p:cNvSpPr/>
          <p:nvPr userDrawn="1"/>
        </p:nvSpPr>
        <p:spPr>
          <a:xfrm>
            <a:off x="4511040" y="228600"/>
            <a:ext cx="2392680" cy="2392680"/>
          </a:xfrm>
          <a:prstGeom prst="ellipse">
            <a:avLst/>
          </a:prstGeom>
          <a:solidFill>
            <a:schemeClr val="bg1"/>
          </a:solidFill>
          <a:ln w="114300">
            <a:solidFill>
              <a:srgbClr val="FE212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عنصر نائب للصورة 11">
            <a:extLst>
              <a:ext uri="{FF2B5EF4-FFF2-40B4-BE49-F238E27FC236}">
                <a16:creationId xmlns:a16="http://schemas.microsoft.com/office/drawing/2014/main" id="{8D1E5942-CC6C-B97C-1777-8B92B86EEED5}"/>
              </a:ext>
            </a:extLst>
          </p:cNvPr>
          <p:cNvPicPr>
            <a:picLocks noGrp="1" noChangeAspect="1"/>
          </p:cNvPicPr>
          <p:nvPr>
            <p:ph type="pic" sz="quarter" idx="10"/>
          </p:nvPr>
        </p:nvPicPr>
        <p:blipFill rotWithShape="1">
          <a:blip r:embed="rId2"/>
          <a:srcRect t="861" b="861"/>
          <a:stretch/>
        </p:blipFill>
        <p:spPr/>
      </p:pic>
      <p:sp>
        <p:nvSpPr>
          <p:cNvPr id="24" name="مربع نص 23">
            <a:extLst>
              <a:ext uri="{FF2B5EF4-FFF2-40B4-BE49-F238E27FC236}">
                <a16:creationId xmlns:a16="http://schemas.microsoft.com/office/drawing/2014/main" id="{8DF4BDE6-3618-BB5F-FF95-06517705FB67}"/>
              </a:ext>
            </a:extLst>
          </p:cNvPr>
          <p:cNvSpPr txBox="1"/>
          <p:nvPr/>
        </p:nvSpPr>
        <p:spPr>
          <a:xfrm>
            <a:off x="106680" y="6592314"/>
            <a:ext cx="2911586" cy="568682"/>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a:t>
            </a:r>
          </a:p>
        </p:txBody>
      </p:sp>
      <p:sp>
        <p:nvSpPr>
          <p:cNvPr id="25" name="مربع نص 24">
            <a:extLst>
              <a:ext uri="{FF2B5EF4-FFF2-40B4-BE49-F238E27FC236}">
                <a16:creationId xmlns:a16="http://schemas.microsoft.com/office/drawing/2014/main" id="{CF1849C0-678C-93AC-346A-7F99CBEF2A70}"/>
              </a:ext>
            </a:extLst>
          </p:cNvPr>
          <p:cNvSpPr txBox="1"/>
          <p:nvPr/>
        </p:nvSpPr>
        <p:spPr>
          <a:xfrm>
            <a:off x="680721" y="5900019"/>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26" name="مربع نص 25">
            <a:extLst>
              <a:ext uri="{FF2B5EF4-FFF2-40B4-BE49-F238E27FC236}">
                <a16:creationId xmlns:a16="http://schemas.microsoft.com/office/drawing/2014/main" id="{10F5C6B5-B4AE-0F27-9B06-6BF7F8CE9315}"/>
              </a:ext>
            </a:extLst>
          </p:cNvPr>
          <p:cNvSpPr txBox="1"/>
          <p:nvPr/>
        </p:nvSpPr>
        <p:spPr>
          <a:xfrm>
            <a:off x="680721" y="6147056"/>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27" name="مربع نص 26">
            <a:extLst>
              <a:ext uri="{FF2B5EF4-FFF2-40B4-BE49-F238E27FC236}">
                <a16:creationId xmlns:a16="http://schemas.microsoft.com/office/drawing/2014/main" id="{168D17A5-0426-A770-B3F2-6577BACFF94A}"/>
              </a:ext>
            </a:extLst>
          </p:cNvPr>
          <p:cNvSpPr txBox="1"/>
          <p:nvPr/>
        </p:nvSpPr>
        <p:spPr>
          <a:xfrm>
            <a:off x="680721" y="6389596"/>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32" name="شكل بيضاوي 31">
            <a:extLst>
              <a:ext uri="{FF2B5EF4-FFF2-40B4-BE49-F238E27FC236}">
                <a16:creationId xmlns:a16="http://schemas.microsoft.com/office/drawing/2014/main" id="{D56BE9D4-D2D2-8EB4-9BF8-8547BA4C081B}"/>
              </a:ext>
            </a:extLst>
          </p:cNvPr>
          <p:cNvSpPr/>
          <p:nvPr/>
        </p:nvSpPr>
        <p:spPr>
          <a:xfrm>
            <a:off x="3275076" y="10953779"/>
            <a:ext cx="76200" cy="76200"/>
          </a:xfrm>
          <a:prstGeom prst="ellipse">
            <a:avLst/>
          </a:prstGeom>
          <a:solidFill>
            <a:srgbClr val="38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nvGrpSpPr>
          <p:cNvPr id="7" name="مجموعة 6">
            <a:extLst>
              <a:ext uri="{FF2B5EF4-FFF2-40B4-BE49-F238E27FC236}">
                <a16:creationId xmlns:a16="http://schemas.microsoft.com/office/drawing/2014/main" id="{26023738-3D9B-A455-4105-BD0BE96CFD67}"/>
              </a:ext>
            </a:extLst>
          </p:cNvPr>
          <p:cNvGrpSpPr/>
          <p:nvPr/>
        </p:nvGrpSpPr>
        <p:grpSpPr>
          <a:xfrm>
            <a:off x="274320" y="5261688"/>
            <a:ext cx="3329940" cy="561976"/>
            <a:chOff x="274320" y="5261688"/>
            <a:chExt cx="3329940" cy="561976"/>
          </a:xfrm>
        </p:grpSpPr>
        <p:sp>
          <p:nvSpPr>
            <p:cNvPr id="15" name="مستطيل: زوايا مستديرة 14">
              <a:extLst>
                <a:ext uri="{FF2B5EF4-FFF2-40B4-BE49-F238E27FC236}">
                  <a16:creationId xmlns:a16="http://schemas.microsoft.com/office/drawing/2014/main" id="{89BB41B3-034A-BBF3-7D03-8C8B5F3AD7E1}"/>
                </a:ext>
              </a:extLst>
            </p:cNvPr>
            <p:cNvSpPr/>
            <p:nvPr/>
          </p:nvSpPr>
          <p:spPr>
            <a:xfrm>
              <a:off x="274320" y="5312330"/>
              <a:ext cx="2560320" cy="447040"/>
            </a:xfrm>
            <a:prstGeom prst="roundRect">
              <a:avLst>
                <a:gd name="adj" fmla="val 50000"/>
              </a:avLst>
            </a:pr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a:solidFill>
                    <a:schemeClr val="bg1"/>
                  </a:solidFill>
                  <a:latin typeface="Almarai ExtraBold" pitchFamily="2" charset="-78"/>
                  <a:cs typeface="Almarai ExtraBold" pitchFamily="2" charset="-78"/>
                </a:rPr>
                <a:t>الخبرات العملية</a:t>
              </a:r>
            </a:p>
          </p:txBody>
        </p:sp>
        <p:pic>
          <p:nvPicPr>
            <p:cNvPr id="33" name="رسم 32" descr="حقيبة ملفات مع تعبئة خالصة">
              <a:extLst>
                <a:ext uri="{FF2B5EF4-FFF2-40B4-BE49-F238E27FC236}">
                  <a16:creationId xmlns:a16="http://schemas.microsoft.com/office/drawing/2014/main" id="{626E0C52-FF94-6D1C-40E9-F597940C17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2284" y="5261688"/>
              <a:ext cx="561976" cy="561976"/>
            </a:xfrm>
            <a:prstGeom prst="rect">
              <a:avLst/>
            </a:prstGeom>
          </p:spPr>
        </p:pic>
      </p:grpSp>
      <p:grpSp>
        <p:nvGrpSpPr>
          <p:cNvPr id="8" name="مجموعة 7">
            <a:extLst>
              <a:ext uri="{FF2B5EF4-FFF2-40B4-BE49-F238E27FC236}">
                <a16:creationId xmlns:a16="http://schemas.microsoft.com/office/drawing/2014/main" id="{0186B625-5F4C-3481-5205-3864E1DB5347}"/>
              </a:ext>
            </a:extLst>
          </p:cNvPr>
          <p:cNvGrpSpPr/>
          <p:nvPr/>
        </p:nvGrpSpPr>
        <p:grpSpPr>
          <a:xfrm>
            <a:off x="274320" y="2295964"/>
            <a:ext cx="3360420" cy="616898"/>
            <a:chOff x="274320" y="2295964"/>
            <a:chExt cx="3360420" cy="616898"/>
          </a:xfrm>
        </p:grpSpPr>
        <p:sp>
          <p:nvSpPr>
            <p:cNvPr id="14" name="مستطيل: زوايا مستديرة 13">
              <a:extLst>
                <a:ext uri="{FF2B5EF4-FFF2-40B4-BE49-F238E27FC236}">
                  <a16:creationId xmlns:a16="http://schemas.microsoft.com/office/drawing/2014/main" id="{0DA77806-BF7F-7FDF-93F2-67FEE0D647A2}"/>
                </a:ext>
              </a:extLst>
            </p:cNvPr>
            <p:cNvSpPr/>
            <p:nvPr/>
          </p:nvSpPr>
          <p:spPr>
            <a:xfrm>
              <a:off x="274320" y="2394545"/>
              <a:ext cx="2560320" cy="447040"/>
            </a:xfrm>
            <a:prstGeom prst="roundRect">
              <a:avLst>
                <a:gd name="adj" fmla="val 50000"/>
              </a:avLst>
            </a:pr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a:solidFill>
                    <a:schemeClr val="bg1"/>
                  </a:solidFill>
                  <a:latin typeface="Almarai ExtraBold" pitchFamily="2" charset="-78"/>
                  <a:cs typeface="Almarai ExtraBold" pitchFamily="2" charset="-78"/>
                </a:rPr>
                <a:t>الشهادات العلمية</a:t>
              </a:r>
            </a:p>
          </p:txBody>
        </p:sp>
        <p:pic>
          <p:nvPicPr>
            <p:cNvPr id="34" name="رسم 33" descr="قبعة التخرج مع تعبئة خالصة">
              <a:extLst>
                <a:ext uri="{FF2B5EF4-FFF2-40B4-BE49-F238E27FC236}">
                  <a16:creationId xmlns:a16="http://schemas.microsoft.com/office/drawing/2014/main" id="{DC7DDF0B-542D-D5F9-F538-C88BF20E95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17838" y="2295964"/>
              <a:ext cx="616902" cy="616898"/>
            </a:xfrm>
            <a:prstGeom prst="rect">
              <a:avLst/>
            </a:prstGeom>
          </p:spPr>
        </p:pic>
      </p:grpSp>
      <p:grpSp>
        <p:nvGrpSpPr>
          <p:cNvPr id="5" name="مجموعة 4">
            <a:extLst>
              <a:ext uri="{FF2B5EF4-FFF2-40B4-BE49-F238E27FC236}">
                <a16:creationId xmlns:a16="http://schemas.microsoft.com/office/drawing/2014/main" id="{9AD15943-47D4-5A1E-B7D8-A7CFA73AD865}"/>
              </a:ext>
            </a:extLst>
          </p:cNvPr>
          <p:cNvGrpSpPr/>
          <p:nvPr/>
        </p:nvGrpSpPr>
        <p:grpSpPr>
          <a:xfrm>
            <a:off x="5251434" y="6862826"/>
            <a:ext cx="2308240" cy="447040"/>
            <a:chOff x="5251434" y="6862826"/>
            <a:chExt cx="2308240" cy="447040"/>
          </a:xfrm>
        </p:grpSpPr>
        <p:sp>
          <p:nvSpPr>
            <p:cNvPr id="23" name="شكل حر: شكل 22">
              <a:extLst>
                <a:ext uri="{FF2B5EF4-FFF2-40B4-BE49-F238E27FC236}">
                  <a16:creationId xmlns:a16="http://schemas.microsoft.com/office/drawing/2014/main" id="{59EF55DB-751F-083B-CC8E-A12A61B15E3B}"/>
                </a:ext>
              </a:extLst>
            </p:cNvPr>
            <p:cNvSpPr/>
            <p:nvPr/>
          </p:nvSpPr>
          <p:spPr>
            <a:xfrm>
              <a:off x="5251434" y="6862826"/>
              <a:ext cx="2308240" cy="447040"/>
            </a:xfrm>
            <a:custGeom>
              <a:avLst/>
              <a:gdLst>
                <a:gd name="connsiteX0" fmla="*/ 223520 w 2308240"/>
                <a:gd name="connsiteY0" fmla="*/ 0 h 447040"/>
                <a:gd name="connsiteX1" fmla="*/ 2308240 w 2308240"/>
                <a:gd name="connsiteY1" fmla="*/ 0 h 447040"/>
                <a:gd name="connsiteX2" fmla="*/ 2308240 w 2308240"/>
                <a:gd name="connsiteY2" fmla="*/ 447040 h 447040"/>
                <a:gd name="connsiteX3" fmla="*/ 223520 w 2308240"/>
                <a:gd name="connsiteY3" fmla="*/ 447040 h 447040"/>
                <a:gd name="connsiteX4" fmla="*/ 0 w 2308240"/>
                <a:gd name="connsiteY4" fmla="*/ 223520 h 447040"/>
                <a:gd name="connsiteX5" fmla="*/ 223520 w 2308240"/>
                <a:gd name="connsiteY5" fmla="*/ 0 h 4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240" h="447040">
                  <a:moveTo>
                    <a:pt x="223520" y="0"/>
                  </a:moveTo>
                  <a:lnTo>
                    <a:pt x="2308240" y="0"/>
                  </a:lnTo>
                  <a:lnTo>
                    <a:pt x="2308240" y="447040"/>
                  </a:lnTo>
                  <a:lnTo>
                    <a:pt x="223520" y="447040"/>
                  </a:lnTo>
                  <a:cubicBezTo>
                    <a:pt x="100073" y="447040"/>
                    <a:pt x="0" y="346967"/>
                    <a:pt x="0" y="223520"/>
                  </a:cubicBezTo>
                  <a:cubicBezTo>
                    <a:pt x="0" y="100073"/>
                    <a:pt x="100073" y="0"/>
                    <a:pt x="223520" y="0"/>
                  </a:cubicBezTo>
                  <a:close/>
                </a:path>
              </a:pathLst>
            </a:cu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a:solidFill>
                    <a:schemeClr val="bg1"/>
                  </a:solidFill>
                  <a:latin typeface="Almarai ExtraBold" pitchFamily="2" charset="-78"/>
                  <a:cs typeface="Almarai ExtraBold" pitchFamily="2" charset="-78"/>
                </a:rPr>
                <a:t>المهارات</a:t>
              </a:r>
            </a:p>
          </p:txBody>
        </p:sp>
        <p:pic>
          <p:nvPicPr>
            <p:cNvPr id="35" name="رسم 34" descr="ترس أحادي مع تعبئة خالصة">
              <a:extLst>
                <a:ext uri="{FF2B5EF4-FFF2-40B4-BE49-F238E27FC236}">
                  <a16:creationId xmlns:a16="http://schemas.microsoft.com/office/drawing/2014/main" id="{CA64532E-252D-85E7-B5F3-7E54672F7F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2301" y="6918437"/>
              <a:ext cx="334328" cy="334328"/>
            </a:xfrm>
            <a:prstGeom prst="rect">
              <a:avLst/>
            </a:prstGeom>
          </p:spPr>
        </p:pic>
      </p:grpSp>
      <p:grpSp>
        <p:nvGrpSpPr>
          <p:cNvPr id="2" name="مجموعة 1">
            <a:extLst>
              <a:ext uri="{FF2B5EF4-FFF2-40B4-BE49-F238E27FC236}">
                <a16:creationId xmlns:a16="http://schemas.microsoft.com/office/drawing/2014/main" id="{85B5E542-A0B7-357B-671C-F113E2EF594C}"/>
              </a:ext>
            </a:extLst>
          </p:cNvPr>
          <p:cNvGrpSpPr/>
          <p:nvPr/>
        </p:nvGrpSpPr>
        <p:grpSpPr>
          <a:xfrm>
            <a:off x="5251433" y="2938554"/>
            <a:ext cx="2308241" cy="447040"/>
            <a:chOff x="5251433" y="2938554"/>
            <a:chExt cx="2308241" cy="447040"/>
          </a:xfrm>
        </p:grpSpPr>
        <p:sp>
          <p:nvSpPr>
            <p:cNvPr id="19" name="شكل حر: شكل 18">
              <a:extLst>
                <a:ext uri="{FF2B5EF4-FFF2-40B4-BE49-F238E27FC236}">
                  <a16:creationId xmlns:a16="http://schemas.microsoft.com/office/drawing/2014/main" id="{15CD68B4-A64F-54CF-79AF-6C914C35688E}"/>
                </a:ext>
              </a:extLst>
            </p:cNvPr>
            <p:cNvSpPr/>
            <p:nvPr/>
          </p:nvSpPr>
          <p:spPr>
            <a:xfrm>
              <a:off x="5251433" y="2938554"/>
              <a:ext cx="2308241" cy="447040"/>
            </a:xfrm>
            <a:custGeom>
              <a:avLst/>
              <a:gdLst>
                <a:gd name="connsiteX0" fmla="*/ 223520 w 2308240"/>
                <a:gd name="connsiteY0" fmla="*/ 0 h 447040"/>
                <a:gd name="connsiteX1" fmla="*/ 2308240 w 2308240"/>
                <a:gd name="connsiteY1" fmla="*/ 0 h 447040"/>
                <a:gd name="connsiteX2" fmla="*/ 2308240 w 2308240"/>
                <a:gd name="connsiteY2" fmla="*/ 447040 h 447040"/>
                <a:gd name="connsiteX3" fmla="*/ 223520 w 2308240"/>
                <a:gd name="connsiteY3" fmla="*/ 447040 h 447040"/>
                <a:gd name="connsiteX4" fmla="*/ 0 w 2308240"/>
                <a:gd name="connsiteY4" fmla="*/ 223520 h 447040"/>
                <a:gd name="connsiteX5" fmla="*/ 223520 w 2308240"/>
                <a:gd name="connsiteY5" fmla="*/ 0 h 4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240" h="447040">
                  <a:moveTo>
                    <a:pt x="223520" y="0"/>
                  </a:moveTo>
                  <a:lnTo>
                    <a:pt x="2308240" y="0"/>
                  </a:lnTo>
                  <a:lnTo>
                    <a:pt x="2308240" y="447040"/>
                  </a:lnTo>
                  <a:lnTo>
                    <a:pt x="223520" y="447040"/>
                  </a:lnTo>
                  <a:cubicBezTo>
                    <a:pt x="100073" y="447040"/>
                    <a:pt x="0" y="346967"/>
                    <a:pt x="0" y="223520"/>
                  </a:cubicBezTo>
                  <a:cubicBezTo>
                    <a:pt x="0" y="100073"/>
                    <a:pt x="100073" y="0"/>
                    <a:pt x="223520" y="0"/>
                  </a:cubicBezTo>
                  <a:close/>
                </a:path>
              </a:pathLst>
            </a:cu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a:solidFill>
                    <a:schemeClr val="bg1"/>
                  </a:solidFill>
                  <a:latin typeface="Almarai ExtraBold" pitchFamily="2" charset="-78"/>
                  <a:cs typeface="Almarai ExtraBold" pitchFamily="2" charset="-78"/>
                </a:rPr>
                <a:t>نبذه عني</a:t>
              </a:r>
            </a:p>
          </p:txBody>
        </p:sp>
        <p:pic>
          <p:nvPicPr>
            <p:cNvPr id="37" name="رسم 36" descr="مستخدم مع تعبئة خالصة">
              <a:extLst>
                <a:ext uri="{FF2B5EF4-FFF2-40B4-BE49-F238E27FC236}">
                  <a16:creationId xmlns:a16="http://schemas.microsoft.com/office/drawing/2014/main" id="{37E3791B-10FB-794E-A184-5776AE6B1B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1355" y="2974842"/>
              <a:ext cx="367060" cy="367060"/>
            </a:xfrm>
            <a:prstGeom prst="rect">
              <a:avLst/>
            </a:prstGeom>
          </p:spPr>
        </p:pic>
      </p:grpSp>
      <p:grpSp>
        <p:nvGrpSpPr>
          <p:cNvPr id="3" name="مجموعة 2">
            <a:extLst>
              <a:ext uri="{FF2B5EF4-FFF2-40B4-BE49-F238E27FC236}">
                <a16:creationId xmlns:a16="http://schemas.microsoft.com/office/drawing/2014/main" id="{990AB941-1455-9692-C97B-7588AD7C4EFB}"/>
              </a:ext>
            </a:extLst>
          </p:cNvPr>
          <p:cNvGrpSpPr/>
          <p:nvPr/>
        </p:nvGrpSpPr>
        <p:grpSpPr>
          <a:xfrm>
            <a:off x="5251434" y="4867065"/>
            <a:ext cx="2308240" cy="447040"/>
            <a:chOff x="5251434" y="4867065"/>
            <a:chExt cx="2308240" cy="447040"/>
          </a:xfrm>
        </p:grpSpPr>
        <p:sp>
          <p:nvSpPr>
            <p:cNvPr id="22" name="شكل حر: شكل 21">
              <a:extLst>
                <a:ext uri="{FF2B5EF4-FFF2-40B4-BE49-F238E27FC236}">
                  <a16:creationId xmlns:a16="http://schemas.microsoft.com/office/drawing/2014/main" id="{233D7C69-D1CB-39B5-30FB-DE7BAF3125C2}"/>
                </a:ext>
              </a:extLst>
            </p:cNvPr>
            <p:cNvSpPr/>
            <p:nvPr/>
          </p:nvSpPr>
          <p:spPr>
            <a:xfrm>
              <a:off x="5251434" y="4867065"/>
              <a:ext cx="2308240" cy="447040"/>
            </a:xfrm>
            <a:custGeom>
              <a:avLst/>
              <a:gdLst>
                <a:gd name="connsiteX0" fmla="*/ 223520 w 2308240"/>
                <a:gd name="connsiteY0" fmla="*/ 0 h 447040"/>
                <a:gd name="connsiteX1" fmla="*/ 2308240 w 2308240"/>
                <a:gd name="connsiteY1" fmla="*/ 0 h 447040"/>
                <a:gd name="connsiteX2" fmla="*/ 2308240 w 2308240"/>
                <a:gd name="connsiteY2" fmla="*/ 447040 h 447040"/>
                <a:gd name="connsiteX3" fmla="*/ 223520 w 2308240"/>
                <a:gd name="connsiteY3" fmla="*/ 447040 h 447040"/>
                <a:gd name="connsiteX4" fmla="*/ 0 w 2308240"/>
                <a:gd name="connsiteY4" fmla="*/ 223520 h 447040"/>
                <a:gd name="connsiteX5" fmla="*/ 223520 w 2308240"/>
                <a:gd name="connsiteY5" fmla="*/ 0 h 4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240" h="447040">
                  <a:moveTo>
                    <a:pt x="223520" y="0"/>
                  </a:moveTo>
                  <a:lnTo>
                    <a:pt x="2308240" y="0"/>
                  </a:lnTo>
                  <a:lnTo>
                    <a:pt x="2308240" y="447040"/>
                  </a:lnTo>
                  <a:lnTo>
                    <a:pt x="223520" y="447040"/>
                  </a:lnTo>
                  <a:cubicBezTo>
                    <a:pt x="100073" y="447040"/>
                    <a:pt x="0" y="346967"/>
                    <a:pt x="0" y="223520"/>
                  </a:cubicBezTo>
                  <a:cubicBezTo>
                    <a:pt x="0" y="100073"/>
                    <a:pt x="100073" y="0"/>
                    <a:pt x="223520" y="0"/>
                  </a:cubicBezTo>
                  <a:close/>
                </a:path>
              </a:pathLst>
            </a:cu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a:solidFill>
                    <a:schemeClr val="bg1"/>
                  </a:solidFill>
                  <a:latin typeface="Almarai ExtraBold" pitchFamily="2" charset="-78"/>
                  <a:cs typeface="Almarai ExtraBold" pitchFamily="2" charset="-78"/>
                </a:rPr>
                <a:t>       معلومات التواصل</a:t>
              </a:r>
            </a:p>
          </p:txBody>
        </p:sp>
        <p:pic>
          <p:nvPicPr>
            <p:cNvPr id="39" name="صورة 38">
              <a:extLst>
                <a:ext uri="{FF2B5EF4-FFF2-40B4-BE49-F238E27FC236}">
                  <a16:creationId xmlns:a16="http://schemas.microsoft.com/office/drawing/2014/main" id="{7646D119-229B-6754-0489-1954AFE5CEC3}"/>
                </a:ext>
              </a:extLst>
            </p:cNvPr>
            <p:cNvPicPr>
              <a:picLocks noChangeAspect="1"/>
            </p:cNvPicPr>
            <p:nvPr/>
          </p:nvPicPr>
          <p:blipFill>
            <a:blip r:embed="rId11"/>
            <a:stretch>
              <a:fillRect/>
            </a:stretch>
          </p:blipFill>
          <p:spPr>
            <a:xfrm>
              <a:off x="7089725" y="4965539"/>
              <a:ext cx="225742" cy="236002"/>
            </a:xfrm>
            <a:prstGeom prst="rect">
              <a:avLst/>
            </a:prstGeom>
          </p:spPr>
        </p:pic>
      </p:grpSp>
      <p:sp>
        <p:nvSpPr>
          <p:cNvPr id="40" name="مستطيل: زوايا مستديرة 39">
            <a:extLst>
              <a:ext uri="{FF2B5EF4-FFF2-40B4-BE49-F238E27FC236}">
                <a16:creationId xmlns:a16="http://schemas.microsoft.com/office/drawing/2014/main" id="{41289B67-8C26-7817-145E-7E85AC2F64B7}"/>
              </a:ext>
            </a:extLst>
          </p:cNvPr>
          <p:cNvSpPr/>
          <p:nvPr/>
        </p:nvSpPr>
        <p:spPr>
          <a:xfrm>
            <a:off x="4583811" y="7551228"/>
            <a:ext cx="1410547" cy="99682"/>
          </a:xfrm>
          <a:prstGeom prst="roundRect">
            <a:avLst>
              <a:gd name="adj" fmla="val 50000"/>
            </a:avLst>
          </a:prstGeom>
          <a:solidFill>
            <a:srgbClr val="CE1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1" name="مستطيل: زوايا مستديرة 40">
            <a:extLst>
              <a:ext uri="{FF2B5EF4-FFF2-40B4-BE49-F238E27FC236}">
                <a16:creationId xmlns:a16="http://schemas.microsoft.com/office/drawing/2014/main" id="{86F60152-4632-CE5D-A692-F9FB5FD01AE9}"/>
              </a:ext>
            </a:extLst>
          </p:cNvPr>
          <p:cNvSpPr/>
          <p:nvPr/>
        </p:nvSpPr>
        <p:spPr>
          <a:xfrm>
            <a:off x="4783836" y="7551228"/>
            <a:ext cx="1210521" cy="99682"/>
          </a:xfrm>
          <a:prstGeom prst="roundRect">
            <a:avLst>
              <a:gd name="adj" fmla="val 50000"/>
            </a:avLst>
          </a:prstGeom>
          <a:solidFill>
            <a:srgbClr val="FD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2" name="مستطيل: زوايا مستديرة 41">
            <a:extLst>
              <a:ext uri="{FF2B5EF4-FFF2-40B4-BE49-F238E27FC236}">
                <a16:creationId xmlns:a16="http://schemas.microsoft.com/office/drawing/2014/main" id="{1F8E17DD-C3D2-BB44-BC45-989C8E90131C}"/>
              </a:ext>
            </a:extLst>
          </p:cNvPr>
          <p:cNvSpPr/>
          <p:nvPr/>
        </p:nvSpPr>
        <p:spPr>
          <a:xfrm>
            <a:off x="4583811" y="7962708"/>
            <a:ext cx="1410547" cy="99682"/>
          </a:xfrm>
          <a:prstGeom prst="roundRect">
            <a:avLst>
              <a:gd name="adj" fmla="val 50000"/>
            </a:avLst>
          </a:prstGeom>
          <a:solidFill>
            <a:srgbClr val="CE1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3" name="مستطيل: زوايا مستديرة 42">
            <a:extLst>
              <a:ext uri="{FF2B5EF4-FFF2-40B4-BE49-F238E27FC236}">
                <a16:creationId xmlns:a16="http://schemas.microsoft.com/office/drawing/2014/main" id="{6F7D0371-1A92-34EB-1490-2CA1B91568A3}"/>
              </a:ext>
            </a:extLst>
          </p:cNvPr>
          <p:cNvSpPr/>
          <p:nvPr/>
        </p:nvSpPr>
        <p:spPr>
          <a:xfrm>
            <a:off x="5206746" y="7962708"/>
            <a:ext cx="787611" cy="99682"/>
          </a:xfrm>
          <a:prstGeom prst="roundRect">
            <a:avLst>
              <a:gd name="adj" fmla="val 50000"/>
            </a:avLst>
          </a:prstGeom>
          <a:solidFill>
            <a:srgbClr val="FD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4" name="مستطيل: زوايا مستديرة 43">
            <a:extLst>
              <a:ext uri="{FF2B5EF4-FFF2-40B4-BE49-F238E27FC236}">
                <a16:creationId xmlns:a16="http://schemas.microsoft.com/office/drawing/2014/main" id="{29979619-F888-A4EC-BFD6-950DAC3DC2C1}"/>
              </a:ext>
            </a:extLst>
          </p:cNvPr>
          <p:cNvSpPr/>
          <p:nvPr/>
        </p:nvSpPr>
        <p:spPr>
          <a:xfrm>
            <a:off x="4583811" y="8305608"/>
            <a:ext cx="1410547" cy="99682"/>
          </a:xfrm>
          <a:prstGeom prst="roundRect">
            <a:avLst>
              <a:gd name="adj" fmla="val 50000"/>
            </a:avLst>
          </a:prstGeom>
          <a:solidFill>
            <a:srgbClr val="CE1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5" name="مستطيل: زوايا مستديرة 44">
            <a:extLst>
              <a:ext uri="{FF2B5EF4-FFF2-40B4-BE49-F238E27FC236}">
                <a16:creationId xmlns:a16="http://schemas.microsoft.com/office/drawing/2014/main" id="{BBA3D38E-05D3-E817-C8B2-0C27C2824E8F}"/>
              </a:ext>
            </a:extLst>
          </p:cNvPr>
          <p:cNvSpPr/>
          <p:nvPr/>
        </p:nvSpPr>
        <p:spPr>
          <a:xfrm>
            <a:off x="5517261" y="8305608"/>
            <a:ext cx="477096" cy="99682"/>
          </a:xfrm>
          <a:prstGeom prst="roundRect">
            <a:avLst>
              <a:gd name="adj" fmla="val 50000"/>
            </a:avLst>
          </a:prstGeom>
          <a:solidFill>
            <a:srgbClr val="FD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6" name="مستطيل: زوايا مستديرة 45">
            <a:extLst>
              <a:ext uri="{FF2B5EF4-FFF2-40B4-BE49-F238E27FC236}">
                <a16:creationId xmlns:a16="http://schemas.microsoft.com/office/drawing/2014/main" id="{348FBDFE-F974-30C5-E92B-D7178C4FAD94}"/>
              </a:ext>
            </a:extLst>
          </p:cNvPr>
          <p:cNvSpPr/>
          <p:nvPr/>
        </p:nvSpPr>
        <p:spPr>
          <a:xfrm>
            <a:off x="4583811" y="8675178"/>
            <a:ext cx="1410547" cy="99682"/>
          </a:xfrm>
          <a:prstGeom prst="roundRect">
            <a:avLst>
              <a:gd name="adj" fmla="val 50000"/>
            </a:avLst>
          </a:prstGeom>
          <a:solidFill>
            <a:srgbClr val="CE1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7" name="مستطيل: زوايا مستديرة 46">
            <a:extLst>
              <a:ext uri="{FF2B5EF4-FFF2-40B4-BE49-F238E27FC236}">
                <a16:creationId xmlns:a16="http://schemas.microsoft.com/office/drawing/2014/main" id="{9FF50BE2-59F4-0B4D-A454-B389218B3887}"/>
              </a:ext>
            </a:extLst>
          </p:cNvPr>
          <p:cNvSpPr/>
          <p:nvPr/>
        </p:nvSpPr>
        <p:spPr>
          <a:xfrm>
            <a:off x="4720972" y="8675178"/>
            <a:ext cx="1273386" cy="99682"/>
          </a:xfrm>
          <a:prstGeom prst="roundRect">
            <a:avLst>
              <a:gd name="adj" fmla="val 50000"/>
            </a:avLst>
          </a:prstGeom>
          <a:solidFill>
            <a:srgbClr val="FD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50" name="مربع نص 49">
            <a:extLst>
              <a:ext uri="{FF2B5EF4-FFF2-40B4-BE49-F238E27FC236}">
                <a16:creationId xmlns:a16="http://schemas.microsoft.com/office/drawing/2014/main" id="{755E52A8-E85E-2678-9796-DAE32D5FE994}"/>
              </a:ext>
            </a:extLst>
          </p:cNvPr>
          <p:cNvSpPr txBox="1"/>
          <p:nvPr/>
        </p:nvSpPr>
        <p:spPr>
          <a:xfrm>
            <a:off x="6278879" y="7468755"/>
            <a:ext cx="1133857" cy="261610"/>
          </a:xfrm>
          <a:prstGeom prst="rect">
            <a:avLst/>
          </a:prstGeom>
          <a:noFill/>
        </p:spPr>
        <p:txBody>
          <a:bodyPr wrap="square" rtlCol="1">
            <a:spAutoFit/>
          </a:bodyPr>
          <a:lstStyle/>
          <a:p>
            <a:pPr rtl="1"/>
            <a:r>
              <a:rPr lang="ar-EG" sz="1100" dirty="0">
                <a:solidFill>
                  <a:srgbClr val="222B38"/>
                </a:solidFill>
                <a:latin typeface="Almarai Bold" pitchFamily="2" charset="-78"/>
                <a:cs typeface="Almarai Bold" pitchFamily="2" charset="-78"/>
              </a:rPr>
              <a:t>التصميم</a:t>
            </a:r>
            <a:endParaRPr lang="ar-SA" sz="1100" dirty="0">
              <a:solidFill>
                <a:srgbClr val="222B38"/>
              </a:solidFill>
              <a:latin typeface="Almarai Bold" pitchFamily="2" charset="-78"/>
              <a:cs typeface="Almarai Bold" pitchFamily="2" charset="-78"/>
            </a:endParaRPr>
          </a:p>
        </p:txBody>
      </p:sp>
      <p:sp>
        <p:nvSpPr>
          <p:cNvPr id="51" name="مربع نص 50">
            <a:extLst>
              <a:ext uri="{FF2B5EF4-FFF2-40B4-BE49-F238E27FC236}">
                <a16:creationId xmlns:a16="http://schemas.microsoft.com/office/drawing/2014/main" id="{80244948-076B-5DE4-5DF8-C6E94924ECBC}"/>
              </a:ext>
            </a:extLst>
          </p:cNvPr>
          <p:cNvSpPr txBox="1"/>
          <p:nvPr/>
        </p:nvSpPr>
        <p:spPr>
          <a:xfrm>
            <a:off x="6278879" y="7872439"/>
            <a:ext cx="1133857" cy="261610"/>
          </a:xfrm>
          <a:prstGeom prst="rect">
            <a:avLst/>
          </a:prstGeom>
          <a:noFill/>
        </p:spPr>
        <p:txBody>
          <a:bodyPr wrap="square" rtlCol="1">
            <a:spAutoFit/>
          </a:bodyPr>
          <a:lstStyle/>
          <a:p>
            <a:pPr rtl="1"/>
            <a:r>
              <a:rPr lang="ar-EG" sz="1100" dirty="0">
                <a:solidFill>
                  <a:srgbClr val="222B38"/>
                </a:solidFill>
                <a:latin typeface="Almarai Bold" pitchFamily="2" charset="-78"/>
                <a:cs typeface="Almarai Bold" pitchFamily="2" charset="-78"/>
              </a:rPr>
              <a:t>الجرافيك</a:t>
            </a:r>
            <a:endParaRPr lang="ar-SA" sz="1100" dirty="0">
              <a:solidFill>
                <a:srgbClr val="222B38"/>
              </a:solidFill>
              <a:latin typeface="Almarai Bold" pitchFamily="2" charset="-78"/>
              <a:cs typeface="Almarai Bold" pitchFamily="2" charset="-78"/>
            </a:endParaRPr>
          </a:p>
        </p:txBody>
      </p:sp>
      <p:sp>
        <p:nvSpPr>
          <p:cNvPr id="52" name="مربع نص 51">
            <a:extLst>
              <a:ext uri="{FF2B5EF4-FFF2-40B4-BE49-F238E27FC236}">
                <a16:creationId xmlns:a16="http://schemas.microsoft.com/office/drawing/2014/main" id="{08CF8431-E04B-A9A4-C5E4-E4C0C79AF02F}"/>
              </a:ext>
            </a:extLst>
          </p:cNvPr>
          <p:cNvSpPr txBox="1"/>
          <p:nvPr/>
        </p:nvSpPr>
        <p:spPr>
          <a:xfrm>
            <a:off x="6278879" y="8240739"/>
            <a:ext cx="1133857" cy="261610"/>
          </a:xfrm>
          <a:prstGeom prst="rect">
            <a:avLst/>
          </a:prstGeom>
          <a:noFill/>
        </p:spPr>
        <p:txBody>
          <a:bodyPr wrap="square" rtlCol="1">
            <a:spAutoFit/>
          </a:bodyPr>
          <a:lstStyle/>
          <a:p>
            <a:pPr rtl="1"/>
            <a:r>
              <a:rPr lang="ar-EG" sz="1100" dirty="0">
                <a:solidFill>
                  <a:srgbClr val="222B38"/>
                </a:solidFill>
                <a:latin typeface="Almarai Bold" pitchFamily="2" charset="-78"/>
                <a:cs typeface="Almarai Bold" pitchFamily="2" charset="-78"/>
              </a:rPr>
              <a:t>الفوتوشوب</a:t>
            </a:r>
            <a:endParaRPr lang="ar-SA" sz="1100" dirty="0">
              <a:solidFill>
                <a:srgbClr val="222B38"/>
              </a:solidFill>
              <a:latin typeface="Almarai Bold" pitchFamily="2" charset="-78"/>
              <a:cs typeface="Almarai Bold" pitchFamily="2" charset="-78"/>
            </a:endParaRPr>
          </a:p>
        </p:txBody>
      </p:sp>
      <p:sp>
        <p:nvSpPr>
          <p:cNvPr id="53" name="مربع نص 52">
            <a:extLst>
              <a:ext uri="{FF2B5EF4-FFF2-40B4-BE49-F238E27FC236}">
                <a16:creationId xmlns:a16="http://schemas.microsoft.com/office/drawing/2014/main" id="{087E962D-D45A-0E77-3A82-D8200ED213CE}"/>
              </a:ext>
            </a:extLst>
          </p:cNvPr>
          <p:cNvSpPr txBox="1"/>
          <p:nvPr/>
        </p:nvSpPr>
        <p:spPr>
          <a:xfrm>
            <a:off x="6278879" y="8609459"/>
            <a:ext cx="1133857" cy="261610"/>
          </a:xfrm>
          <a:prstGeom prst="rect">
            <a:avLst/>
          </a:prstGeom>
          <a:noFill/>
        </p:spPr>
        <p:txBody>
          <a:bodyPr wrap="square" rtlCol="1">
            <a:spAutoFit/>
          </a:bodyPr>
          <a:lstStyle/>
          <a:p>
            <a:pPr rtl="1"/>
            <a:r>
              <a:rPr lang="ar-EG" sz="1100" dirty="0">
                <a:solidFill>
                  <a:srgbClr val="222B38"/>
                </a:solidFill>
                <a:latin typeface="Almarai Bold" pitchFamily="2" charset="-78"/>
                <a:cs typeface="Almarai Bold" pitchFamily="2" charset="-78"/>
              </a:rPr>
              <a:t>اليستريتور</a:t>
            </a:r>
            <a:endParaRPr lang="ar-SA" sz="1100" dirty="0">
              <a:solidFill>
                <a:srgbClr val="222B38"/>
              </a:solidFill>
              <a:latin typeface="Almarai Bold" pitchFamily="2" charset="-78"/>
              <a:cs typeface="Almarai Bold" pitchFamily="2" charset="-78"/>
            </a:endParaRPr>
          </a:p>
        </p:txBody>
      </p:sp>
      <p:graphicFrame>
        <p:nvGraphicFramePr>
          <p:cNvPr id="57" name="مخطط 56">
            <a:extLst>
              <a:ext uri="{FF2B5EF4-FFF2-40B4-BE49-F238E27FC236}">
                <a16:creationId xmlns:a16="http://schemas.microsoft.com/office/drawing/2014/main" id="{9C9A6155-1967-6A08-5A24-1DDF622CA840}"/>
              </a:ext>
            </a:extLst>
          </p:cNvPr>
          <p:cNvGraphicFramePr>
            <a:graphicFrameLocks/>
          </p:cNvGraphicFramePr>
          <p:nvPr>
            <p:extLst>
              <p:ext uri="{D42A27DB-BD31-4B8C-83A1-F6EECF244321}">
                <p14:modId xmlns:p14="http://schemas.microsoft.com/office/powerpoint/2010/main" val="1822750674"/>
              </p:ext>
            </p:extLst>
          </p:nvPr>
        </p:nvGraphicFramePr>
        <p:xfrm>
          <a:off x="4369250" y="9574193"/>
          <a:ext cx="2967990" cy="913869"/>
        </p:xfrm>
        <a:graphic>
          <a:graphicData uri="http://schemas.openxmlformats.org/drawingml/2006/chart">
            <c:chart xmlns:c="http://schemas.openxmlformats.org/drawingml/2006/chart" xmlns:r="http://schemas.openxmlformats.org/officeDocument/2006/relationships" r:id="rId12"/>
          </a:graphicData>
        </a:graphic>
      </p:graphicFrame>
      <p:sp>
        <p:nvSpPr>
          <p:cNvPr id="58" name="مربع نص 57">
            <a:extLst>
              <a:ext uri="{FF2B5EF4-FFF2-40B4-BE49-F238E27FC236}">
                <a16:creationId xmlns:a16="http://schemas.microsoft.com/office/drawing/2014/main" id="{E9874230-FCFB-C530-601F-62D73FE0CB90}"/>
              </a:ext>
            </a:extLst>
          </p:cNvPr>
          <p:cNvSpPr txBox="1"/>
          <p:nvPr/>
        </p:nvSpPr>
        <p:spPr>
          <a:xfrm>
            <a:off x="341376" y="303222"/>
            <a:ext cx="3819144" cy="923330"/>
          </a:xfrm>
          <a:prstGeom prst="rect">
            <a:avLst/>
          </a:prstGeom>
          <a:noFill/>
        </p:spPr>
        <p:txBody>
          <a:bodyPr wrap="square" rtlCol="1">
            <a:spAutoFit/>
          </a:bodyPr>
          <a:lstStyle/>
          <a:p>
            <a:pPr algn="r" rtl="1"/>
            <a:r>
              <a:rPr lang="ar-EG" sz="5400" b="1" dirty="0">
                <a:solidFill>
                  <a:schemeClr val="bg1"/>
                </a:solidFill>
                <a:latin typeface="Almarai ExtraBold" pitchFamily="2" charset="-78"/>
                <a:cs typeface="Almarai ExtraBold" pitchFamily="2" charset="-78"/>
              </a:rPr>
              <a:t>نزار محمد</a:t>
            </a:r>
            <a:endParaRPr lang="ar-SA" sz="5400" b="1" dirty="0">
              <a:solidFill>
                <a:schemeClr val="bg1"/>
              </a:solidFill>
              <a:latin typeface="Almarai ExtraBold" pitchFamily="2" charset="-78"/>
              <a:cs typeface="Almarai ExtraBold" pitchFamily="2" charset="-78"/>
            </a:endParaRPr>
          </a:p>
        </p:txBody>
      </p:sp>
      <p:sp>
        <p:nvSpPr>
          <p:cNvPr id="59" name="مربع نص 58">
            <a:extLst>
              <a:ext uri="{FF2B5EF4-FFF2-40B4-BE49-F238E27FC236}">
                <a16:creationId xmlns:a16="http://schemas.microsoft.com/office/drawing/2014/main" id="{6BC32258-1D12-5B36-FAFC-776211C96A04}"/>
              </a:ext>
            </a:extLst>
          </p:cNvPr>
          <p:cNvSpPr txBox="1"/>
          <p:nvPr/>
        </p:nvSpPr>
        <p:spPr>
          <a:xfrm>
            <a:off x="1961896" y="1242773"/>
            <a:ext cx="2159000" cy="369332"/>
          </a:xfrm>
          <a:prstGeom prst="rect">
            <a:avLst/>
          </a:prstGeom>
          <a:noFill/>
        </p:spPr>
        <p:txBody>
          <a:bodyPr wrap="square" rtlCol="1">
            <a:spAutoFit/>
          </a:bodyPr>
          <a:lstStyle/>
          <a:p>
            <a:pPr algn="r" rtl="1"/>
            <a:r>
              <a:rPr lang="ar-EG" dirty="0">
                <a:solidFill>
                  <a:schemeClr val="bg1"/>
                </a:solidFill>
                <a:latin typeface="Almarai" pitchFamily="2" charset="-78"/>
                <a:cs typeface="Almarai" pitchFamily="2" charset="-78"/>
              </a:rPr>
              <a:t>مصمم جرافيك</a:t>
            </a:r>
            <a:endParaRPr lang="ar-SA" dirty="0">
              <a:solidFill>
                <a:schemeClr val="bg1"/>
              </a:solidFill>
              <a:latin typeface="Almarai" pitchFamily="2" charset="-78"/>
              <a:cs typeface="Almarai" pitchFamily="2" charset="-78"/>
            </a:endParaRPr>
          </a:p>
        </p:txBody>
      </p:sp>
      <p:sp>
        <p:nvSpPr>
          <p:cNvPr id="60" name="مربع نص 59">
            <a:extLst>
              <a:ext uri="{FF2B5EF4-FFF2-40B4-BE49-F238E27FC236}">
                <a16:creationId xmlns:a16="http://schemas.microsoft.com/office/drawing/2014/main" id="{C1D826CF-51CA-BD17-5B66-20489A48D0B8}"/>
              </a:ext>
            </a:extLst>
          </p:cNvPr>
          <p:cNvSpPr txBox="1"/>
          <p:nvPr/>
        </p:nvSpPr>
        <p:spPr>
          <a:xfrm>
            <a:off x="4358640" y="3564141"/>
            <a:ext cx="2987786" cy="1076513"/>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64" name="مربع نص 63">
            <a:extLst>
              <a:ext uri="{FF2B5EF4-FFF2-40B4-BE49-F238E27FC236}">
                <a16:creationId xmlns:a16="http://schemas.microsoft.com/office/drawing/2014/main" id="{10D3AA2D-E3DC-C88D-C96F-5DF51C97C5B3}"/>
              </a:ext>
            </a:extLst>
          </p:cNvPr>
          <p:cNvSpPr txBox="1"/>
          <p:nvPr/>
        </p:nvSpPr>
        <p:spPr>
          <a:xfrm>
            <a:off x="6167120" y="5438665"/>
            <a:ext cx="1257300" cy="261610"/>
          </a:xfrm>
          <a:prstGeom prst="rect">
            <a:avLst/>
          </a:prstGeom>
          <a:noFill/>
        </p:spPr>
        <p:txBody>
          <a:bodyPr wrap="square" rtlCol="1" anchor="ctr">
            <a:spAutoFit/>
          </a:bodyPr>
          <a:lstStyle/>
          <a:p>
            <a:pPr rtl="1"/>
            <a:r>
              <a:rPr lang="ar-EG" sz="1100" dirty="0">
                <a:solidFill>
                  <a:srgbClr val="222B38"/>
                </a:solidFill>
                <a:latin typeface="Almarai Bold" pitchFamily="2" charset="-78"/>
                <a:cs typeface="Almarai Bold" pitchFamily="2" charset="-78"/>
              </a:rPr>
              <a:t>العنوان</a:t>
            </a:r>
            <a:r>
              <a:rPr lang="ar-SA" sz="1100" dirty="0">
                <a:solidFill>
                  <a:srgbClr val="222B38"/>
                </a:solidFill>
                <a:latin typeface="Almarai Bold" pitchFamily="2" charset="-78"/>
                <a:cs typeface="Almarai Bold" pitchFamily="2" charset="-78"/>
              </a:rPr>
              <a:t>:</a:t>
            </a:r>
          </a:p>
        </p:txBody>
      </p:sp>
      <p:sp>
        <p:nvSpPr>
          <p:cNvPr id="65" name="مربع نص 64">
            <a:extLst>
              <a:ext uri="{FF2B5EF4-FFF2-40B4-BE49-F238E27FC236}">
                <a16:creationId xmlns:a16="http://schemas.microsoft.com/office/drawing/2014/main" id="{A18E588A-C946-D1A9-97E8-8BA83CD98323}"/>
              </a:ext>
            </a:extLst>
          </p:cNvPr>
          <p:cNvSpPr txBox="1"/>
          <p:nvPr/>
        </p:nvSpPr>
        <p:spPr>
          <a:xfrm>
            <a:off x="4242816" y="5444383"/>
            <a:ext cx="1875569" cy="261610"/>
          </a:xfrm>
          <a:prstGeom prst="rect">
            <a:avLst/>
          </a:prstGeom>
          <a:noFill/>
        </p:spPr>
        <p:txBody>
          <a:bodyPr wrap="square" rtlCol="1" anchor="ctr">
            <a:spAutoFit/>
          </a:bodyPr>
          <a:lstStyle/>
          <a:p>
            <a:pPr algn="r" rtl="1"/>
            <a:r>
              <a:rPr lang="ar-EG" sz="1100" dirty="0">
                <a:solidFill>
                  <a:schemeClr val="tx1">
                    <a:lumMod val="65000"/>
                    <a:lumOff val="35000"/>
                  </a:schemeClr>
                </a:solidFill>
                <a:latin typeface="Almarai" pitchFamily="2" charset="-78"/>
                <a:cs typeface="Almarai" pitchFamily="2" charset="-78"/>
              </a:rPr>
              <a:t>جدة , السعودية</a:t>
            </a:r>
            <a:endParaRPr lang="ar-SA" sz="1100" dirty="0">
              <a:solidFill>
                <a:schemeClr val="tx1">
                  <a:lumMod val="65000"/>
                  <a:lumOff val="35000"/>
                </a:schemeClr>
              </a:solidFill>
              <a:latin typeface="Almarai" pitchFamily="2" charset="-78"/>
              <a:cs typeface="Almarai" pitchFamily="2" charset="-78"/>
            </a:endParaRPr>
          </a:p>
        </p:txBody>
      </p:sp>
      <p:sp>
        <p:nvSpPr>
          <p:cNvPr id="66" name="مربع نص 65">
            <a:extLst>
              <a:ext uri="{FF2B5EF4-FFF2-40B4-BE49-F238E27FC236}">
                <a16:creationId xmlns:a16="http://schemas.microsoft.com/office/drawing/2014/main" id="{5C6223E0-16C1-81E2-A049-5568407C294A}"/>
              </a:ext>
            </a:extLst>
          </p:cNvPr>
          <p:cNvSpPr txBox="1"/>
          <p:nvPr/>
        </p:nvSpPr>
        <p:spPr>
          <a:xfrm>
            <a:off x="6167120" y="5879123"/>
            <a:ext cx="1257300" cy="261610"/>
          </a:xfrm>
          <a:prstGeom prst="rect">
            <a:avLst/>
          </a:prstGeom>
          <a:noFill/>
        </p:spPr>
        <p:txBody>
          <a:bodyPr wrap="square" rtlCol="1" anchor="ctr">
            <a:spAutoFit/>
          </a:bodyPr>
          <a:lstStyle/>
          <a:p>
            <a:pPr rtl="1"/>
            <a:r>
              <a:rPr lang="ar-EG" sz="1100" dirty="0">
                <a:solidFill>
                  <a:srgbClr val="222B38"/>
                </a:solidFill>
                <a:latin typeface="Almarai Bold" pitchFamily="2" charset="-78"/>
                <a:cs typeface="Almarai Bold" pitchFamily="2" charset="-78"/>
              </a:rPr>
              <a:t>رقم التواصل</a:t>
            </a:r>
            <a:r>
              <a:rPr lang="ar-SA" sz="1100" dirty="0">
                <a:solidFill>
                  <a:srgbClr val="222B38"/>
                </a:solidFill>
                <a:latin typeface="Almarai Bold" pitchFamily="2" charset="-78"/>
                <a:cs typeface="Almarai Bold" pitchFamily="2" charset="-78"/>
              </a:rPr>
              <a:t>:</a:t>
            </a:r>
          </a:p>
        </p:txBody>
      </p:sp>
      <p:sp>
        <p:nvSpPr>
          <p:cNvPr id="67" name="مربع نص 66">
            <a:extLst>
              <a:ext uri="{FF2B5EF4-FFF2-40B4-BE49-F238E27FC236}">
                <a16:creationId xmlns:a16="http://schemas.microsoft.com/office/drawing/2014/main" id="{BFF83EC2-505A-1FFA-BED4-5359FE02BE47}"/>
              </a:ext>
            </a:extLst>
          </p:cNvPr>
          <p:cNvSpPr txBox="1"/>
          <p:nvPr/>
        </p:nvSpPr>
        <p:spPr>
          <a:xfrm>
            <a:off x="4261866" y="5877221"/>
            <a:ext cx="1875569" cy="261610"/>
          </a:xfrm>
          <a:prstGeom prst="rect">
            <a:avLst/>
          </a:prstGeom>
          <a:noFill/>
        </p:spPr>
        <p:txBody>
          <a:bodyPr wrap="square" rtlCol="1" anchor="ctr">
            <a:spAutoFit/>
          </a:bodyPr>
          <a:lstStyle/>
          <a:p>
            <a:pPr algn="r" rtl="1"/>
            <a:r>
              <a:rPr lang="en-GB" sz="1100" dirty="0">
                <a:solidFill>
                  <a:schemeClr val="tx1">
                    <a:lumMod val="65000"/>
                    <a:lumOff val="35000"/>
                  </a:schemeClr>
                </a:solidFill>
                <a:latin typeface="Almarai" pitchFamily="2" charset="-78"/>
                <a:cs typeface="Almarai" pitchFamily="2" charset="-78"/>
              </a:rPr>
              <a:t>+966500000000</a:t>
            </a:r>
            <a:endParaRPr lang="ar-SA" sz="1100" dirty="0">
              <a:solidFill>
                <a:schemeClr val="tx1">
                  <a:lumMod val="65000"/>
                  <a:lumOff val="35000"/>
                </a:schemeClr>
              </a:solidFill>
              <a:latin typeface="Almarai" pitchFamily="2" charset="-78"/>
              <a:cs typeface="Almarai" pitchFamily="2" charset="-78"/>
            </a:endParaRPr>
          </a:p>
        </p:txBody>
      </p:sp>
      <p:sp>
        <p:nvSpPr>
          <p:cNvPr id="68" name="مربع نص 67">
            <a:extLst>
              <a:ext uri="{FF2B5EF4-FFF2-40B4-BE49-F238E27FC236}">
                <a16:creationId xmlns:a16="http://schemas.microsoft.com/office/drawing/2014/main" id="{6A52A046-434D-24BA-EEB9-1D429D813A3E}"/>
              </a:ext>
            </a:extLst>
          </p:cNvPr>
          <p:cNvSpPr txBox="1"/>
          <p:nvPr/>
        </p:nvSpPr>
        <p:spPr>
          <a:xfrm>
            <a:off x="6167120" y="6318074"/>
            <a:ext cx="1257300" cy="261610"/>
          </a:xfrm>
          <a:prstGeom prst="rect">
            <a:avLst/>
          </a:prstGeom>
          <a:noFill/>
        </p:spPr>
        <p:txBody>
          <a:bodyPr wrap="square" rtlCol="1" anchor="ctr">
            <a:spAutoFit/>
          </a:bodyPr>
          <a:lstStyle/>
          <a:p>
            <a:pPr rtl="1"/>
            <a:r>
              <a:rPr lang="ar-EG" sz="1100" dirty="0">
                <a:solidFill>
                  <a:srgbClr val="222B38"/>
                </a:solidFill>
                <a:latin typeface="Almarai Bold" pitchFamily="2" charset="-78"/>
                <a:cs typeface="Almarai Bold" pitchFamily="2" charset="-78"/>
              </a:rPr>
              <a:t>البريد الالكتروني</a:t>
            </a:r>
            <a:r>
              <a:rPr lang="ar-SA" sz="1100" dirty="0">
                <a:solidFill>
                  <a:srgbClr val="222B38"/>
                </a:solidFill>
                <a:latin typeface="Almarai Bold" pitchFamily="2" charset="-78"/>
                <a:cs typeface="Almarai Bold" pitchFamily="2" charset="-78"/>
              </a:rPr>
              <a:t>:</a:t>
            </a:r>
          </a:p>
        </p:txBody>
      </p:sp>
      <p:sp>
        <p:nvSpPr>
          <p:cNvPr id="69" name="مربع نص 68">
            <a:extLst>
              <a:ext uri="{FF2B5EF4-FFF2-40B4-BE49-F238E27FC236}">
                <a16:creationId xmlns:a16="http://schemas.microsoft.com/office/drawing/2014/main" id="{F8D6E74E-3A9F-3FB2-15C5-715EB72039B9}"/>
              </a:ext>
            </a:extLst>
          </p:cNvPr>
          <p:cNvSpPr txBox="1"/>
          <p:nvPr/>
        </p:nvSpPr>
        <p:spPr>
          <a:xfrm>
            <a:off x="4212336" y="6339032"/>
            <a:ext cx="1875569" cy="261610"/>
          </a:xfrm>
          <a:prstGeom prst="rect">
            <a:avLst/>
          </a:prstGeom>
          <a:noFill/>
        </p:spPr>
        <p:txBody>
          <a:bodyPr wrap="square" rtlCol="1" anchor="ctr">
            <a:spAutoFit/>
          </a:bodyPr>
          <a:lstStyle/>
          <a:p>
            <a:pPr algn="r" rtl="1"/>
            <a:r>
              <a:rPr lang="en-GB" sz="1100" dirty="0">
                <a:solidFill>
                  <a:schemeClr val="tx1">
                    <a:lumMod val="65000"/>
                    <a:lumOff val="35000"/>
                  </a:schemeClr>
                </a:solidFill>
                <a:latin typeface="Almarai" pitchFamily="2" charset="-78"/>
                <a:cs typeface="Almarai" pitchFamily="2" charset="-78"/>
              </a:rPr>
              <a:t>youremail@email.com</a:t>
            </a:r>
            <a:endParaRPr lang="ar-SA" sz="1100" dirty="0">
              <a:solidFill>
                <a:schemeClr val="tx1">
                  <a:lumMod val="65000"/>
                  <a:lumOff val="35000"/>
                </a:schemeClr>
              </a:solidFill>
              <a:latin typeface="Almarai" pitchFamily="2" charset="-78"/>
              <a:cs typeface="Almarai" pitchFamily="2" charset="-78"/>
            </a:endParaRPr>
          </a:p>
        </p:txBody>
      </p:sp>
      <p:sp>
        <p:nvSpPr>
          <p:cNvPr id="70" name="مربع نص 69">
            <a:extLst>
              <a:ext uri="{FF2B5EF4-FFF2-40B4-BE49-F238E27FC236}">
                <a16:creationId xmlns:a16="http://schemas.microsoft.com/office/drawing/2014/main" id="{403F3DA4-A8EE-341A-BEFF-961CE5DDE2A3}"/>
              </a:ext>
            </a:extLst>
          </p:cNvPr>
          <p:cNvSpPr txBox="1"/>
          <p:nvPr/>
        </p:nvSpPr>
        <p:spPr>
          <a:xfrm>
            <a:off x="335666" y="3434817"/>
            <a:ext cx="2682600" cy="568682"/>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71" name="مربع نص 70">
            <a:extLst>
              <a:ext uri="{FF2B5EF4-FFF2-40B4-BE49-F238E27FC236}">
                <a16:creationId xmlns:a16="http://schemas.microsoft.com/office/drawing/2014/main" id="{028EAD81-977C-6B54-D673-9CDB65648DA7}"/>
              </a:ext>
            </a:extLst>
          </p:cNvPr>
          <p:cNvSpPr txBox="1"/>
          <p:nvPr/>
        </p:nvSpPr>
        <p:spPr>
          <a:xfrm>
            <a:off x="680721" y="2966994"/>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72" name="مربع نص 71">
            <a:extLst>
              <a:ext uri="{FF2B5EF4-FFF2-40B4-BE49-F238E27FC236}">
                <a16:creationId xmlns:a16="http://schemas.microsoft.com/office/drawing/2014/main" id="{04CFA44C-F307-D0A6-C253-23B05FA28E1C}"/>
              </a:ext>
            </a:extLst>
          </p:cNvPr>
          <p:cNvSpPr txBox="1"/>
          <p:nvPr/>
        </p:nvSpPr>
        <p:spPr>
          <a:xfrm>
            <a:off x="365760" y="3214031"/>
            <a:ext cx="2647795" cy="276999"/>
          </a:xfrm>
          <a:prstGeom prst="rect">
            <a:avLst/>
          </a:prstGeom>
          <a:noFill/>
        </p:spPr>
        <p:txBody>
          <a:bodyPr wrap="square" rtlCol="1" anchor="ctr">
            <a:spAutoFit/>
          </a:bodyPr>
          <a:lstStyle/>
          <a:p>
            <a:pPr algn="r" rtl="1">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المؤهل - </a:t>
            </a:r>
            <a:r>
              <a:rPr kumimoji="0" lang="ar-SA" sz="12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الجامعة  هنا</a:t>
            </a:r>
          </a:p>
        </p:txBody>
      </p:sp>
      <p:sp>
        <p:nvSpPr>
          <p:cNvPr id="75" name="مربع نص 74">
            <a:extLst>
              <a:ext uri="{FF2B5EF4-FFF2-40B4-BE49-F238E27FC236}">
                <a16:creationId xmlns:a16="http://schemas.microsoft.com/office/drawing/2014/main" id="{7DD2F8B7-F599-D9EC-0A36-971CA054CC79}"/>
              </a:ext>
            </a:extLst>
          </p:cNvPr>
          <p:cNvSpPr txBox="1"/>
          <p:nvPr/>
        </p:nvSpPr>
        <p:spPr>
          <a:xfrm>
            <a:off x="335666" y="4569136"/>
            <a:ext cx="2682600" cy="568682"/>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76" name="مربع نص 75">
            <a:extLst>
              <a:ext uri="{FF2B5EF4-FFF2-40B4-BE49-F238E27FC236}">
                <a16:creationId xmlns:a16="http://schemas.microsoft.com/office/drawing/2014/main" id="{80B3E999-183B-9AB0-F846-5E2552720B1D}"/>
              </a:ext>
            </a:extLst>
          </p:cNvPr>
          <p:cNvSpPr txBox="1"/>
          <p:nvPr/>
        </p:nvSpPr>
        <p:spPr>
          <a:xfrm>
            <a:off x="680721" y="4101313"/>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77" name="مربع نص 76">
            <a:extLst>
              <a:ext uri="{FF2B5EF4-FFF2-40B4-BE49-F238E27FC236}">
                <a16:creationId xmlns:a16="http://schemas.microsoft.com/office/drawing/2014/main" id="{6FF9F361-685C-D4F0-FC1E-599B53DC56BC}"/>
              </a:ext>
            </a:extLst>
          </p:cNvPr>
          <p:cNvSpPr txBox="1"/>
          <p:nvPr/>
        </p:nvSpPr>
        <p:spPr>
          <a:xfrm>
            <a:off x="365760" y="4348350"/>
            <a:ext cx="2647795" cy="276999"/>
          </a:xfrm>
          <a:prstGeom prst="rect">
            <a:avLst/>
          </a:prstGeom>
          <a:noFill/>
        </p:spPr>
        <p:txBody>
          <a:bodyPr wrap="square" rtlCol="1" anchor="ctr">
            <a:spAutoFit/>
          </a:bodyPr>
          <a:lstStyle/>
          <a:p>
            <a:pPr algn="r" rtl="1">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المؤهل - </a:t>
            </a:r>
            <a:r>
              <a:rPr kumimoji="0" lang="ar-SA" sz="12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الجامعة  هنا</a:t>
            </a:r>
          </a:p>
        </p:txBody>
      </p:sp>
      <p:grpSp>
        <p:nvGrpSpPr>
          <p:cNvPr id="100" name="مجموعة 99">
            <a:extLst>
              <a:ext uri="{FF2B5EF4-FFF2-40B4-BE49-F238E27FC236}">
                <a16:creationId xmlns:a16="http://schemas.microsoft.com/office/drawing/2014/main" id="{2CF5F0C3-FE06-ED6A-AA46-CED321314A89}"/>
              </a:ext>
            </a:extLst>
          </p:cNvPr>
          <p:cNvGrpSpPr/>
          <p:nvPr/>
        </p:nvGrpSpPr>
        <p:grpSpPr>
          <a:xfrm>
            <a:off x="3239897" y="3028529"/>
            <a:ext cx="161798" cy="2018033"/>
            <a:chOff x="3239897" y="3028529"/>
            <a:chExt cx="161798" cy="2018033"/>
          </a:xfrm>
        </p:grpSpPr>
        <p:cxnSp>
          <p:nvCxnSpPr>
            <p:cNvPr id="29" name="رابط مستقيم 28">
              <a:extLst>
                <a:ext uri="{FF2B5EF4-FFF2-40B4-BE49-F238E27FC236}">
                  <a16:creationId xmlns:a16="http://schemas.microsoft.com/office/drawing/2014/main" id="{344B2B18-4628-B996-3B19-7DF089E7AA9B}"/>
                </a:ext>
              </a:extLst>
            </p:cNvPr>
            <p:cNvCxnSpPr>
              <a:cxnSpLocks/>
            </p:cNvCxnSpPr>
            <p:nvPr/>
          </p:nvCxnSpPr>
          <p:spPr>
            <a:xfrm>
              <a:off x="3320796" y="3113088"/>
              <a:ext cx="0" cy="1933474"/>
            </a:xfrm>
            <a:prstGeom prst="line">
              <a:avLst/>
            </a:prstGeom>
            <a:solidFill>
              <a:srgbClr val="383839"/>
            </a:solidFill>
            <a:ln w="19050">
              <a:solidFill>
                <a:srgbClr val="222B38"/>
              </a:solidFill>
            </a:ln>
          </p:spPr>
          <p:style>
            <a:lnRef idx="1">
              <a:schemeClr val="accent1"/>
            </a:lnRef>
            <a:fillRef idx="0">
              <a:schemeClr val="accent1"/>
            </a:fillRef>
            <a:effectRef idx="0">
              <a:schemeClr val="accent1"/>
            </a:effectRef>
            <a:fontRef idx="minor">
              <a:schemeClr val="tx1"/>
            </a:fontRef>
          </p:style>
        </p:cxnSp>
        <p:sp>
          <p:nvSpPr>
            <p:cNvPr id="74" name="شكل بيضاوي 73">
              <a:extLst>
                <a:ext uri="{FF2B5EF4-FFF2-40B4-BE49-F238E27FC236}">
                  <a16:creationId xmlns:a16="http://schemas.microsoft.com/office/drawing/2014/main" id="{8D96DA47-4BE0-CE8F-284E-3B95E8646CB0}"/>
                </a:ext>
              </a:extLst>
            </p:cNvPr>
            <p:cNvSpPr/>
            <p:nvPr/>
          </p:nvSpPr>
          <p:spPr>
            <a:xfrm>
              <a:off x="3239897" y="3028529"/>
              <a:ext cx="161798" cy="161798"/>
            </a:xfrm>
            <a:prstGeom prst="ellipse">
              <a:avLst/>
            </a:pr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78" name="شكل بيضاوي 77">
              <a:extLst>
                <a:ext uri="{FF2B5EF4-FFF2-40B4-BE49-F238E27FC236}">
                  <a16:creationId xmlns:a16="http://schemas.microsoft.com/office/drawing/2014/main" id="{7CC7CEE8-CD70-CE82-9740-9D6C42D616B1}"/>
                </a:ext>
              </a:extLst>
            </p:cNvPr>
            <p:cNvSpPr/>
            <p:nvPr/>
          </p:nvSpPr>
          <p:spPr>
            <a:xfrm>
              <a:off x="3239897" y="4181303"/>
              <a:ext cx="161798" cy="161798"/>
            </a:xfrm>
            <a:prstGeom prst="ellipse">
              <a:avLst/>
            </a:pr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grpSp>
        <p:nvGrpSpPr>
          <p:cNvPr id="6" name="مجموعة 5">
            <a:extLst>
              <a:ext uri="{FF2B5EF4-FFF2-40B4-BE49-F238E27FC236}">
                <a16:creationId xmlns:a16="http://schemas.microsoft.com/office/drawing/2014/main" id="{A87AAC0F-FD9D-19F5-1BEE-CFB263DB24D5}"/>
              </a:ext>
            </a:extLst>
          </p:cNvPr>
          <p:cNvGrpSpPr/>
          <p:nvPr/>
        </p:nvGrpSpPr>
        <p:grpSpPr>
          <a:xfrm>
            <a:off x="5251434" y="9119889"/>
            <a:ext cx="2308240" cy="447040"/>
            <a:chOff x="5251434" y="9119889"/>
            <a:chExt cx="2308240" cy="447040"/>
          </a:xfrm>
        </p:grpSpPr>
        <p:sp>
          <p:nvSpPr>
            <p:cNvPr id="79" name="شكل حر: شكل 78">
              <a:extLst>
                <a:ext uri="{FF2B5EF4-FFF2-40B4-BE49-F238E27FC236}">
                  <a16:creationId xmlns:a16="http://schemas.microsoft.com/office/drawing/2014/main" id="{B1F23E76-0B27-13B6-669E-75A761F8BBD9}"/>
                </a:ext>
              </a:extLst>
            </p:cNvPr>
            <p:cNvSpPr/>
            <p:nvPr/>
          </p:nvSpPr>
          <p:spPr>
            <a:xfrm>
              <a:off x="5251434" y="9119889"/>
              <a:ext cx="2308240" cy="447040"/>
            </a:xfrm>
            <a:custGeom>
              <a:avLst/>
              <a:gdLst>
                <a:gd name="connsiteX0" fmla="*/ 223520 w 2308240"/>
                <a:gd name="connsiteY0" fmla="*/ 0 h 447040"/>
                <a:gd name="connsiteX1" fmla="*/ 2308240 w 2308240"/>
                <a:gd name="connsiteY1" fmla="*/ 0 h 447040"/>
                <a:gd name="connsiteX2" fmla="*/ 2308240 w 2308240"/>
                <a:gd name="connsiteY2" fmla="*/ 447040 h 447040"/>
                <a:gd name="connsiteX3" fmla="*/ 223520 w 2308240"/>
                <a:gd name="connsiteY3" fmla="*/ 447040 h 447040"/>
                <a:gd name="connsiteX4" fmla="*/ 0 w 2308240"/>
                <a:gd name="connsiteY4" fmla="*/ 223520 h 447040"/>
                <a:gd name="connsiteX5" fmla="*/ 223520 w 2308240"/>
                <a:gd name="connsiteY5" fmla="*/ 0 h 4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240" h="447040">
                  <a:moveTo>
                    <a:pt x="223520" y="0"/>
                  </a:moveTo>
                  <a:lnTo>
                    <a:pt x="2308240" y="0"/>
                  </a:lnTo>
                  <a:lnTo>
                    <a:pt x="2308240" y="447040"/>
                  </a:lnTo>
                  <a:lnTo>
                    <a:pt x="223520" y="447040"/>
                  </a:lnTo>
                  <a:cubicBezTo>
                    <a:pt x="100073" y="447040"/>
                    <a:pt x="0" y="346967"/>
                    <a:pt x="0" y="223520"/>
                  </a:cubicBezTo>
                  <a:cubicBezTo>
                    <a:pt x="0" y="100073"/>
                    <a:pt x="100073" y="0"/>
                    <a:pt x="223520" y="0"/>
                  </a:cubicBezTo>
                  <a:close/>
                </a:path>
              </a:pathLst>
            </a:cu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a:solidFill>
                    <a:schemeClr val="bg1"/>
                  </a:solidFill>
                  <a:latin typeface="Almarai ExtraBold" pitchFamily="2" charset="-78"/>
                  <a:cs typeface="Almarai ExtraBold" pitchFamily="2" charset="-78"/>
                </a:rPr>
                <a:t>اللغات</a:t>
              </a:r>
            </a:p>
          </p:txBody>
        </p:sp>
        <p:pic>
          <p:nvPicPr>
            <p:cNvPr id="81" name="رسم 80" descr="كتاب مفتوح مع تعبئة خالصة">
              <a:extLst>
                <a:ext uri="{FF2B5EF4-FFF2-40B4-BE49-F238E27FC236}">
                  <a16:creationId xmlns:a16="http://schemas.microsoft.com/office/drawing/2014/main" id="{E2C944C4-EBEF-E0AD-5BAF-9296DCF6E0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76845" y="9172011"/>
              <a:ext cx="345240" cy="345240"/>
            </a:xfrm>
            <a:prstGeom prst="rect">
              <a:avLst/>
            </a:prstGeom>
          </p:spPr>
        </p:pic>
      </p:grpSp>
      <p:sp>
        <p:nvSpPr>
          <p:cNvPr id="88" name="مربع نص 87">
            <a:extLst>
              <a:ext uri="{FF2B5EF4-FFF2-40B4-BE49-F238E27FC236}">
                <a16:creationId xmlns:a16="http://schemas.microsoft.com/office/drawing/2014/main" id="{2200B6B6-8B82-2AD9-5E8A-BE4549E20F23}"/>
              </a:ext>
            </a:extLst>
          </p:cNvPr>
          <p:cNvSpPr txBox="1"/>
          <p:nvPr/>
        </p:nvSpPr>
        <p:spPr>
          <a:xfrm>
            <a:off x="106680" y="8062299"/>
            <a:ext cx="2911586" cy="568682"/>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a:t>
            </a:r>
          </a:p>
        </p:txBody>
      </p:sp>
      <p:sp>
        <p:nvSpPr>
          <p:cNvPr id="89" name="مربع نص 88">
            <a:extLst>
              <a:ext uri="{FF2B5EF4-FFF2-40B4-BE49-F238E27FC236}">
                <a16:creationId xmlns:a16="http://schemas.microsoft.com/office/drawing/2014/main" id="{FDAD0A32-3706-9C6B-62F1-6DDAE38B7AE0}"/>
              </a:ext>
            </a:extLst>
          </p:cNvPr>
          <p:cNvSpPr txBox="1"/>
          <p:nvPr/>
        </p:nvSpPr>
        <p:spPr>
          <a:xfrm>
            <a:off x="680721" y="7370004"/>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90" name="مربع نص 89">
            <a:extLst>
              <a:ext uri="{FF2B5EF4-FFF2-40B4-BE49-F238E27FC236}">
                <a16:creationId xmlns:a16="http://schemas.microsoft.com/office/drawing/2014/main" id="{9877385E-101C-868E-3E7A-7B37543606CD}"/>
              </a:ext>
            </a:extLst>
          </p:cNvPr>
          <p:cNvSpPr txBox="1"/>
          <p:nvPr/>
        </p:nvSpPr>
        <p:spPr>
          <a:xfrm>
            <a:off x="680721" y="7617041"/>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91" name="مربع نص 90">
            <a:extLst>
              <a:ext uri="{FF2B5EF4-FFF2-40B4-BE49-F238E27FC236}">
                <a16:creationId xmlns:a16="http://schemas.microsoft.com/office/drawing/2014/main" id="{357A55B3-5FE6-C650-83AE-BA945DB4C51E}"/>
              </a:ext>
            </a:extLst>
          </p:cNvPr>
          <p:cNvSpPr txBox="1"/>
          <p:nvPr/>
        </p:nvSpPr>
        <p:spPr>
          <a:xfrm>
            <a:off x="680721" y="7859581"/>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93" name="مربع نص 92">
            <a:extLst>
              <a:ext uri="{FF2B5EF4-FFF2-40B4-BE49-F238E27FC236}">
                <a16:creationId xmlns:a16="http://schemas.microsoft.com/office/drawing/2014/main" id="{CB1C114D-D155-088F-71BB-ED7D2979BA8D}"/>
              </a:ext>
            </a:extLst>
          </p:cNvPr>
          <p:cNvSpPr txBox="1"/>
          <p:nvPr/>
        </p:nvSpPr>
        <p:spPr>
          <a:xfrm>
            <a:off x="106680" y="9717479"/>
            <a:ext cx="2911586" cy="568682"/>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a:t>
            </a:r>
          </a:p>
        </p:txBody>
      </p:sp>
      <p:sp>
        <p:nvSpPr>
          <p:cNvPr id="94" name="مربع نص 93">
            <a:extLst>
              <a:ext uri="{FF2B5EF4-FFF2-40B4-BE49-F238E27FC236}">
                <a16:creationId xmlns:a16="http://schemas.microsoft.com/office/drawing/2014/main" id="{8420E5E8-FC4B-6A76-5A84-B0970668315D}"/>
              </a:ext>
            </a:extLst>
          </p:cNvPr>
          <p:cNvSpPr txBox="1"/>
          <p:nvPr/>
        </p:nvSpPr>
        <p:spPr>
          <a:xfrm>
            <a:off x="680721" y="9025184"/>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95" name="مربع نص 94">
            <a:extLst>
              <a:ext uri="{FF2B5EF4-FFF2-40B4-BE49-F238E27FC236}">
                <a16:creationId xmlns:a16="http://schemas.microsoft.com/office/drawing/2014/main" id="{A1D1E8F1-D648-A1C5-F2F2-50264780E5F2}"/>
              </a:ext>
            </a:extLst>
          </p:cNvPr>
          <p:cNvSpPr txBox="1"/>
          <p:nvPr/>
        </p:nvSpPr>
        <p:spPr>
          <a:xfrm>
            <a:off x="680721" y="9272221"/>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96" name="مربع نص 95">
            <a:extLst>
              <a:ext uri="{FF2B5EF4-FFF2-40B4-BE49-F238E27FC236}">
                <a16:creationId xmlns:a16="http://schemas.microsoft.com/office/drawing/2014/main" id="{A2FA302E-4DA7-A4E8-1BAA-7EF2113A83A7}"/>
              </a:ext>
            </a:extLst>
          </p:cNvPr>
          <p:cNvSpPr txBox="1"/>
          <p:nvPr/>
        </p:nvSpPr>
        <p:spPr>
          <a:xfrm>
            <a:off x="680721" y="9514761"/>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grpSp>
        <p:nvGrpSpPr>
          <p:cNvPr id="99" name="مجموعة 98">
            <a:extLst>
              <a:ext uri="{FF2B5EF4-FFF2-40B4-BE49-F238E27FC236}">
                <a16:creationId xmlns:a16="http://schemas.microsoft.com/office/drawing/2014/main" id="{7D7AF5C6-B1A2-011A-CECB-1FDB9E607854}"/>
              </a:ext>
            </a:extLst>
          </p:cNvPr>
          <p:cNvGrpSpPr/>
          <p:nvPr/>
        </p:nvGrpSpPr>
        <p:grpSpPr>
          <a:xfrm>
            <a:off x="3239897" y="5957490"/>
            <a:ext cx="161798" cy="4225724"/>
            <a:chOff x="3239897" y="5957490"/>
            <a:chExt cx="161798" cy="4225724"/>
          </a:xfrm>
        </p:grpSpPr>
        <p:sp>
          <p:nvSpPr>
            <p:cNvPr id="30" name="شكل بيضاوي 29">
              <a:extLst>
                <a:ext uri="{FF2B5EF4-FFF2-40B4-BE49-F238E27FC236}">
                  <a16:creationId xmlns:a16="http://schemas.microsoft.com/office/drawing/2014/main" id="{A6714226-4B80-CA91-F7C8-523C2CBD157B}"/>
                </a:ext>
              </a:extLst>
            </p:cNvPr>
            <p:cNvSpPr/>
            <p:nvPr/>
          </p:nvSpPr>
          <p:spPr>
            <a:xfrm>
              <a:off x="3239897" y="5957490"/>
              <a:ext cx="161798" cy="161798"/>
            </a:xfrm>
            <a:prstGeom prst="ellipse">
              <a:avLst/>
            </a:pr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cxnSp>
          <p:nvCxnSpPr>
            <p:cNvPr id="83" name="رابط مستقيم 82">
              <a:extLst>
                <a:ext uri="{FF2B5EF4-FFF2-40B4-BE49-F238E27FC236}">
                  <a16:creationId xmlns:a16="http://schemas.microsoft.com/office/drawing/2014/main" id="{4DDD73F7-5C51-DC92-73BF-2136D4E2978F}"/>
                </a:ext>
              </a:extLst>
            </p:cNvPr>
            <p:cNvCxnSpPr>
              <a:cxnSpLocks/>
            </p:cNvCxnSpPr>
            <p:nvPr/>
          </p:nvCxnSpPr>
          <p:spPr>
            <a:xfrm>
              <a:off x="3320796" y="6015826"/>
              <a:ext cx="0" cy="4167388"/>
            </a:xfrm>
            <a:prstGeom prst="line">
              <a:avLst/>
            </a:prstGeom>
            <a:solidFill>
              <a:srgbClr val="383839"/>
            </a:solidFill>
            <a:ln w="19050">
              <a:solidFill>
                <a:srgbClr val="222B38"/>
              </a:solidFill>
            </a:ln>
          </p:spPr>
          <p:style>
            <a:lnRef idx="1">
              <a:schemeClr val="accent1"/>
            </a:lnRef>
            <a:fillRef idx="0">
              <a:schemeClr val="accent1"/>
            </a:fillRef>
            <a:effectRef idx="0">
              <a:schemeClr val="accent1"/>
            </a:effectRef>
            <a:fontRef idx="minor">
              <a:schemeClr val="tx1"/>
            </a:fontRef>
          </p:style>
        </p:cxnSp>
        <p:sp>
          <p:nvSpPr>
            <p:cNvPr id="92" name="شكل بيضاوي 91">
              <a:extLst>
                <a:ext uri="{FF2B5EF4-FFF2-40B4-BE49-F238E27FC236}">
                  <a16:creationId xmlns:a16="http://schemas.microsoft.com/office/drawing/2014/main" id="{479F4E68-B797-C0A7-0019-5F1B77B449B0}"/>
                </a:ext>
              </a:extLst>
            </p:cNvPr>
            <p:cNvSpPr/>
            <p:nvPr/>
          </p:nvSpPr>
          <p:spPr>
            <a:xfrm>
              <a:off x="3239897" y="7432555"/>
              <a:ext cx="161798" cy="161798"/>
            </a:xfrm>
            <a:prstGeom prst="ellipse">
              <a:avLst/>
            </a:pr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97" name="شكل بيضاوي 96">
              <a:extLst>
                <a:ext uri="{FF2B5EF4-FFF2-40B4-BE49-F238E27FC236}">
                  <a16:creationId xmlns:a16="http://schemas.microsoft.com/office/drawing/2014/main" id="{BBA1E890-0E40-FDA8-8AEA-AB1AB55E973D}"/>
                </a:ext>
              </a:extLst>
            </p:cNvPr>
            <p:cNvSpPr/>
            <p:nvPr/>
          </p:nvSpPr>
          <p:spPr>
            <a:xfrm>
              <a:off x="3239897" y="9092815"/>
              <a:ext cx="161798" cy="161798"/>
            </a:xfrm>
            <a:prstGeom prst="ellipse">
              <a:avLst/>
            </a:prstGeom>
            <a:solidFill>
              <a:srgbClr val="222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spTree>
    <p:extLst>
      <p:ext uri="{BB962C8B-B14F-4D97-AF65-F5344CB8AC3E}">
        <p14:creationId xmlns:p14="http://schemas.microsoft.com/office/powerpoint/2010/main" val="13529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1D6B870E-B736-A339-D39A-016BA17D9BB0}"/>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253</Words>
  <Application>Microsoft Office PowerPoint</Application>
  <PresentationFormat>مخصص</PresentationFormat>
  <Paragraphs>47</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https://ingez-ppt.blogspot.com/</dc:title>
  <dc:creator>https://ingez-ppt.blogspot.com/;https://ingez-ppt.blogspot.com/</dc:creator>
  <cp:lastModifiedBy>ingez-ppt.com</cp:lastModifiedBy>
  <cp:revision>89</cp:revision>
  <dcterms:created xsi:type="dcterms:W3CDTF">2020-06-12T12:56:01Z</dcterms:created>
  <dcterms:modified xsi:type="dcterms:W3CDTF">2023-04-16T01:44:01Z</dcterms:modified>
</cp:coreProperties>
</file>