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2" pos="4490" userDrawn="1">
          <p15:clr>
            <a:srgbClr val="A4A3A4"/>
          </p15:clr>
        </p15:guide>
        <p15:guide id="4" pos="2676" userDrawn="1">
          <p15:clr>
            <a:srgbClr val="A4A3A4"/>
          </p15:clr>
        </p15:guide>
        <p15:guide id="5" pos="42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0D2"/>
    <a:srgbClr val="0066DE"/>
    <a:srgbClr val="595959"/>
    <a:srgbClr val="E6F2FE"/>
    <a:srgbClr val="383839"/>
    <a:srgbClr val="414143"/>
    <a:srgbClr val="EFAF14"/>
    <a:srgbClr val="424242"/>
    <a:srgbClr val="3BC3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89D6D-53B2-4E2F-B702-2203617DEEDA}" v="1" dt="2023-04-16T01:44:45.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490"/>
        <p:guide pos="2676"/>
        <p:guide pos="4218"/>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9EF89D6D-53B2-4E2F-B702-2203617DEEDA}"/>
    <pc:docChg chg="custSel modSld">
      <pc:chgData name="Hassan Moddather" userId="84cd2103f36ef0dc" providerId="LiveId" clId="{9EF89D6D-53B2-4E2F-B702-2203617DEEDA}" dt="2023-04-16T01:44:45.203" v="1"/>
      <pc:docMkLst>
        <pc:docMk/>
      </pc:docMkLst>
      <pc:sldChg chg="addSp delSp modSp mod">
        <pc:chgData name="Hassan Moddather" userId="84cd2103f36ef0dc" providerId="LiveId" clId="{9EF89D6D-53B2-4E2F-B702-2203617DEEDA}" dt="2023-04-16T01:44:45.203" v="1"/>
        <pc:sldMkLst>
          <pc:docMk/>
          <pc:sldMk cId="1719167534" sldId="468"/>
        </pc:sldMkLst>
        <pc:picChg chg="del">
          <ac:chgData name="Hassan Moddather" userId="84cd2103f36ef0dc" providerId="LiveId" clId="{9EF89D6D-53B2-4E2F-B702-2203617DEEDA}" dt="2023-04-16T01:44:44.854" v="0" actId="478"/>
          <ac:picMkLst>
            <pc:docMk/>
            <pc:sldMk cId="1719167534" sldId="468"/>
            <ac:picMk id="2" creationId="{3CD30172-052F-C9C5-A995-A209ACE2317F}"/>
          </ac:picMkLst>
        </pc:picChg>
        <pc:picChg chg="add mod">
          <ac:chgData name="Hassan Moddather" userId="84cd2103f36ef0dc" providerId="LiveId" clId="{9EF89D6D-53B2-4E2F-B702-2203617DEEDA}" dt="2023-04-16T01:44:45.203" v="1"/>
          <ac:picMkLst>
            <pc:docMk/>
            <pc:sldMk cId="1719167534" sldId="468"/>
            <ac:picMk id="4" creationId="{AA61D582-66A8-5E36-93D7-07779B7E07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04B0E61F-0CC5-1532-98BE-66D6E947FB3C}"/>
              </a:ext>
            </a:extLst>
          </p:cNvPr>
          <p:cNvSpPr>
            <a:spLocks noGrp="1"/>
          </p:cNvSpPr>
          <p:nvPr>
            <p:ph type="pic" sz="quarter" idx="10"/>
          </p:nvPr>
        </p:nvSpPr>
        <p:spPr>
          <a:xfrm>
            <a:off x="5387658" y="373380"/>
            <a:ext cx="1546860" cy="1546860"/>
          </a:xfrm>
          <a:prstGeom prst="ellipse">
            <a:avLst/>
          </a:prstGeom>
          <a:ln w="19050">
            <a:solidFill>
              <a:srgbClr val="0066DE"/>
            </a:solidFill>
          </a:ln>
        </p:spPr>
        <p:txBody>
          <a:bodyPr/>
          <a:lstStyle>
            <a:lvl1pPr rtl="0">
              <a:defRPr sz="1200"/>
            </a:lvl1p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9E4CA776-9371-3234-B033-A5A45A8469A8}"/>
              </a:ext>
            </a:extLst>
          </p:cNvPr>
          <p:cNvSpPr/>
          <p:nvPr userDrawn="1"/>
        </p:nvSpPr>
        <p:spPr>
          <a:xfrm>
            <a:off x="4790364" y="0"/>
            <a:ext cx="2769311" cy="10691813"/>
          </a:xfrm>
          <a:prstGeom prst="rect">
            <a:avLst/>
          </a:prstGeom>
          <a:solidFill>
            <a:srgbClr val="E6F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AC9EFF0F-567A-5911-F411-E4DE7A8C805B}"/>
              </a:ext>
            </a:extLst>
          </p:cNvPr>
          <p:cNvSpPr/>
          <p:nvPr userDrawn="1"/>
        </p:nvSpPr>
        <p:spPr>
          <a:xfrm>
            <a:off x="-13648" y="417624"/>
            <a:ext cx="219456" cy="1459944"/>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عنصر نائب للصورة 67">
            <a:extLst>
              <a:ext uri="{FF2B5EF4-FFF2-40B4-BE49-F238E27FC236}">
                <a16:creationId xmlns:a16="http://schemas.microsoft.com/office/drawing/2014/main" id="{33A8EFB7-7489-FD32-85F1-5C153C4899D9}"/>
              </a:ext>
            </a:extLst>
          </p:cNvPr>
          <p:cNvPicPr>
            <a:picLocks noGrp="1" noChangeAspect="1"/>
          </p:cNvPicPr>
          <p:nvPr>
            <p:ph type="pic" sz="quarter" idx="10"/>
          </p:nvPr>
        </p:nvPicPr>
        <p:blipFill rotWithShape="1">
          <a:blip r:embed="rId2"/>
          <a:srcRect t="810" b="810"/>
          <a:stretch/>
        </p:blipFill>
        <p:spPr/>
      </p:pic>
      <p:sp>
        <p:nvSpPr>
          <p:cNvPr id="12" name="مربع نص 11">
            <a:extLst>
              <a:ext uri="{FF2B5EF4-FFF2-40B4-BE49-F238E27FC236}">
                <a16:creationId xmlns:a16="http://schemas.microsoft.com/office/drawing/2014/main" id="{B5541264-9439-7F52-FB1A-65A32CB2217C}"/>
              </a:ext>
            </a:extLst>
          </p:cNvPr>
          <p:cNvSpPr txBox="1"/>
          <p:nvPr/>
        </p:nvSpPr>
        <p:spPr>
          <a:xfrm>
            <a:off x="552393" y="398472"/>
            <a:ext cx="3691947" cy="830997"/>
          </a:xfrm>
          <a:prstGeom prst="rect">
            <a:avLst/>
          </a:prstGeom>
          <a:noFill/>
        </p:spPr>
        <p:txBody>
          <a:bodyPr wrap="square" rtlCol="1">
            <a:spAutoFit/>
          </a:bodyPr>
          <a:lstStyle/>
          <a:p>
            <a:pPr algn="r" rtl="1"/>
            <a:r>
              <a:rPr lang="ar-EG" sz="4800" b="1" dirty="0">
                <a:solidFill>
                  <a:srgbClr val="0066DE"/>
                </a:solidFill>
                <a:latin typeface="Almarai ExtraBold" pitchFamily="2" charset="-78"/>
                <a:cs typeface="Almarai ExtraBold" pitchFamily="2" charset="-78"/>
              </a:rPr>
              <a:t>نزار</a:t>
            </a:r>
            <a:r>
              <a:rPr lang="ar-EG" sz="4800" b="1" dirty="0">
                <a:solidFill>
                  <a:srgbClr val="383839"/>
                </a:solidFill>
                <a:latin typeface="Almarai ExtraBold" pitchFamily="2" charset="-78"/>
                <a:cs typeface="Almarai ExtraBold" pitchFamily="2" charset="-78"/>
              </a:rPr>
              <a:t> محمد</a:t>
            </a:r>
            <a:endParaRPr lang="ar-SA" sz="4800" b="1" dirty="0">
              <a:solidFill>
                <a:srgbClr val="383839"/>
              </a:solidFill>
              <a:latin typeface="Almarai ExtraBold" pitchFamily="2" charset="-78"/>
              <a:cs typeface="Almarai ExtraBold" pitchFamily="2" charset="-78"/>
            </a:endParaRPr>
          </a:p>
        </p:txBody>
      </p:sp>
      <p:sp>
        <p:nvSpPr>
          <p:cNvPr id="13" name="مربع نص 12">
            <a:extLst>
              <a:ext uri="{FF2B5EF4-FFF2-40B4-BE49-F238E27FC236}">
                <a16:creationId xmlns:a16="http://schemas.microsoft.com/office/drawing/2014/main" id="{819229C6-B035-FEFE-BDF6-A68F02C38390}"/>
              </a:ext>
            </a:extLst>
          </p:cNvPr>
          <p:cNvSpPr txBox="1"/>
          <p:nvPr/>
        </p:nvSpPr>
        <p:spPr>
          <a:xfrm>
            <a:off x="2073910" y="1278333"/>
            <a:ext cx="2159000" cy="369332"/>
          </a:xfrm>
          <a:prstGeom prst="rect">
            <a:avLst/>
          </a:prstGeom>
          <a:noFill/>
        </p:spPr>
        <p:txBody>
          <a:bodyPr wrap="square" rtlCol="1">
            <a:spAutoFit/>
          </a:bodyPr>
          <a:lstStyle/>
          <a:p>
            <a:pPr algn="r" rtl="1"/>
            <a:r>
              <a:rPr lang="ar-EG" dirty="0">
                <a:solidFill>
                  <a:srgbClr val="383839"/>
                </a:solidFill>
                <a:latin typeface="Almarai" pitchFamily="2" charset="-78"/>
                <a:cs typeface="Almarai" pitchFamily="2" charset="-78"/>
              </a:rPr>
              <a:t>مصمم جرافيك</a:t>
            </a:r>
            <a:endParaRPr lang="ar-SA" dirty="0">
              <a:solidFill>
                <a:srgbClr val="383839"/>
              </a:solidFill>
              <a:latin typeface="Almarai" pitchFamily="2" charset="-78"/>
              <a:cs typeface="Almarai" pitchFamily="2" charset="-78"/>
            </a:endParaRPr>
          </a:p>
        </p:txBody>
      </p:sp>
      <p:sp>
        <p:nvSpPr>
          <p:cNvPr id="14" name="مربع نص 13">
            <a:extLst>
              <a:ext uri="{FF2B5EF4-FFF2-40B4-BE49-F238E27FC236}">
                <a16:creationId xmlns:a16="http://schemas.microsoft.com/office/drawing/2014/main" id="{643016AA-1E51-3211-7FDD-C50AD98095AD}"/>
              </a:ext>
            </a:extLst>
          </p:cNvPr>
          <p:cNvSpPr txBox="1"/>
          <p:nvPr/>
        </p:nvSpPr>
        <p:spPr>
          <a:xfrm>
            <a:off x="2442210" y="2295773"/>
            <a:ext cx="1911132" cy="276999"/>
          </a:xfrm>
          <a:prstGeom prst="rect">
            <a:avLst/>
          </a:prstGeom>
          <a:noFill/>
        </p:spPr>
        <p:txBody>
          <a:bodyPr wrap="square" rtlCol="1">
            <a:spAutoFit/>
          </a:bodyPr>
          <a:lstStyle/>
          <a:p>
            <a:pPr algn="r" rtl="1"/>
            <a:r>
              <a:rPr lang="ar-EG" sz="1200" b="1" dirty="0">
                <a:solidFill>
                  <a:srgbClr val="0066DE"/>
                </a:solidFill>
                <a:latin typeface="Almarai ExtraBold" pitchFamily="2" charset="-78"/>
                <a:cs typeface="Almarai ExtraBold" pitchFamily="2" charset="-78"/>
              </a:rPr>
              <a:t>الخبرات العملية</a:t>
            </a:r>
            <a:endParaRPr lang="ar-SA" sz="1200" b="1" dirty="0">
              <a:solidFill>
                <a:srgbClr val="0066DE"/>
              </a:solidFill>
              <a:latin typeface="Almarai ExtraBold" pitchFamily="2" charset="-78"/>
              <a:cs typeface="Almarai ExtraBold" pitchFamily="2" charset="-78"/>
            </a:endParaRPr>
          </a:p>
        </p:txBody>
      </p:sp>
      <p:sp>
        <p:nvSpPr>
          <p:cNvPr id="15" name="مربع نص 14">
            <a:extLst>
              <a:ext uri="{FF2B5EF4-FFF2-40B4-BE49-F238E27FC236}">
                <a16:creationId xmlns:a16="http://schemas.microsoft.com/office/drawing/2014/main" id="{7E09781F-418E-72C4-8A33-3D814A0DBCF7}"/>
              </a:ext>
            </a:extLst>
          </p:cNvPr>
          <p:cNvSpPr txBox="1"/>
          <p:nvPr/>
        </p:nvSpPr>
        <p:spPr>
          <a:xfrm>
            <a:off x="2440305" y="7763521"/>
            <a:ext cx="1911132" cy="276999"/>
          </a:xfrm>
          <a:prstGeom prst="rect">
            <a:avLst/>
          </a:prstGeom>
          <a:noFill/>
        </p:spPr>
        <p:txBody>
          <a:bodyPr wrap="square" rtlCol="1">
            <a:spAutoFit/>
          </a:bodyPr>
          <a:lstStyle/>
          <a:p>
            <a:pPr algn="r" rtl="1"/>
            <a:r>
              <a:rPr lang="ar-SA" sz="1200" b="1" dirty="0">
                <a:solidFill>
                  <a:srgbClr val="0066DE"/>
                </a:solidFill>
                <a:latin typeface="Almarai ExtraBold" pitchFamily="2" charset="-78"/>
                <a:cs typeface="Almarai ExtraBold" pitchFamily="2" charset="-78"/>
              </a:rPr>
              <a:t>المهارات</a:t>
            </a:r>
          </a:p>
        </p:txBody>
      </p:sp>
      <p:sp>
        <p:nvSpPr>
          <p:cNvPr id="16" name="مربع نص 15">
            <a:extLst>
              <a:ext uri="{FF2B5EF4-FFF2-40B4-BE49-F238E27FC236}">
                <a16:creationId xmlns:a16="http://schemas.microsoft.com/office/drawing/2014/main" id="{685AA2AC-5C0D-CBBE-B865-97973512E7EE}"/>
              </a:ext>
            </a:extLst>
          </p:cNvPr>
          <p:cNvSpPr txBox="1"/>
          <p:nvPr/>
        </p:nvSpPr>
        <p:spPr>
          <a:xfrm>
            <a:off x="5878233" y="2310547"/>
            <a:ext cx="920370" cy="276999"/>
          </a:xfrm>
          <a:prstGeom prst="rect">
            <a:avLst/>
          </a:prstGeom>
          <a:noFill/>
        </p:spPr>
        <p:txBody>
          <a:bodyPr wrap="square" rtlCol="1">
            <a:spAutoFit/>
          </a:bodyPr>
          <a:lstStyle/>
          <a:p>
            <a:pPr algn="r" rtl="1"/>
            <a:r>
              <a:rPr lang="ar-SA" sz="1200" b="1" dirty="0">
                <a:solidFill>
                  <a:srgbClr val="0066DE"/>
                </a:solidFill>
                <a:latin typeface="Almarai ExtraBold" pitchFamily="2" charset="-78"/>
                <a:cs typeface="Almarai ExtraBold" pitchFamily="2" charset="-78"/>
              </a:rPr>
              <a:t>نبذة عني</a:t>
            </a:r>
          </a:p>
        </p:txBody>
      </p:sp>
      <p:sp>
        <p:nvSpPr>
          <p:cNvPr id="17" name="مربع نص 16">
            <a:extLst>
              <a:ext uri="{FF2B5EF4-FFF2-40B4-BE49-F238E27FC236}">
                <a16:creationId xmlns:a16="http://schemas.microsoft.com/office/drawing/2014/main" id="{65B82392-E33F-98EC-6ADB-E686B7FF8B26}"/>
              </a:ext>
            </a:extLst>
          </p:cNvPr>
          <p:cNvSpPr txBox="1"/>
          <p:nvPr/>
        </p:nvSpPr>
        <p:spPr>
          <a:xfrm>
            <a:off x="5353723" y="4322227"/>
            <a:ext cx="1444880" cy="276999"/>
          </a:xfrm>
          <a:prstGeom prst="rect">
            <a:avLst/>
          </a:prstGeom>
          <a:noFill/>
        </p:spPr>
        <p:txBody>
          <a:bodyPr wrap="square" rtlCol="1">
            <a:spAutoFit/>
          </a:bodyPr>
          <a:lstStyle/>
          <a:p>
            <a:pPr algn="r" rtl="1"/>
            <a:r>
              <a:rPr lang="ar-SA" sz="1200" b="1" dirty="0">
                <a:solidFill>
                  <a:srgbClr val="0066DE"/>
                </a:solidFill>
                <a:latin typeface="Almarai ExtraBold" pitchFamily="2" charset="-78"/>
                <a:cs typeface="Almarai ExtraBold" pitchFamily="2" charset="-78"/>
              </a:rPr>
              <a:t>معلومات التواصل</a:t>
            </a:r>
          </a:p>
        </p:txBody>
      </p:sp>
      <p:sp>
        <p:nvSpPr>
          <p:cNvPr id="18" name="مربع نص 17">
            <a:extLst>
              <a:ext uri="{FF2B5EF4-FFF2-40B4-BE49-F238E27FC236}">
                <a16:creationId xmlns:a16="http://schemas.microsoft.com/office/drawing/2014/main" id="{D549A992-1690-ACB0-FF1A-8F4301C6FAA3}"/>
              </a:ext>
            </a:extLst>
          </p:cNvPr>
          <p:cNvSpPr txBox="1"/>
          <p:nvPr/>
        </p:nvSpPr>
        <p:spPr>
          <a:xfrm>
            <a:off x="4950498" y="6389787"/>
            <a:ext cx="1848105" cy="276999"/>
          </a:xfrm>
          <a:prstGeom prst="rect">
            <a:avLst/>
          </a:prstGeom>
          <a:noFill/>
        </p:spPr>
        <p:txBody>
          <a:bodyPr wrap="square" rtlCol="1">
            <a:spAutoFit/>
          </a:bodyPr>
          <a:lstStyle/>
          <a:p>
            <a:pPr algn="r" rtl="1"/>
            <a:r>
              <a:rPr lang="ar-SA" sz="1200" b="1" dirty="0">
                <a:solidFill>
                  <a:srgbClr val="0066DE"/>
                </a:solidFill>
                <a:latin typeface="Almarai ExtraBold" pitchFamily="2" charset="-78"/>
                <a:cs typeface="Almarai ExtraBold" pitchFamily="2" charset="-78"/>
              </a:rPr>
              <a:t>الشهادات التعليمية</a:t>
            </a:r>
          </a:p>
        </p:txBody>
      </p:sp>
      <p:sp>
        <p:nvSpPr>
          <p:cNvPr id="19" name="مربع نص 18">
            <a:extLst>
              <a:ext uri="{FF2B5EF4-FFF2-40B4-BE49-F238E27FC236}">
                <a16:creationId xmlns:a16="http://schemas.microsoft.com/office/drawing/2014/main" id="{8C906524-0A13-6970-DB9B-EBF4CEBED21B}"/>
              </a:ext>
            </a:extLst>
          </p:cNvPr>
          <p:cNvSpPr txBox="1"/>
          <p:nvPr/>
        </p:nvSpPr>
        <p:spPr>
          <a:xfrm>
            <a:off x="5055616" y="2567175"/>
            <a:ext cx="1731264" cy="1313116"/>
          </a:xfrm>
          <a:prstGeom prst="rect">
            <a:avLst/>
          </a:prstGeom>
          <a:noFill/>
        </p:spPr>
        <p:txBody>
          <a:bodyPr wrap="square" rtlCol="1" anchor="ctr">
            <a:spAutoFit/>
          </a:bodyPr>
          <a:lstStyle/>
          <a:p>
            <a:pPr algn="r" rtl="1">
              <a:lnSpc>
                <a:spcPct val="150000"/>
              </a:lnSpc>
            </a:pPr>
            <a:r>
              <a:rPr lang="ar-SA" sz="9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20" name="مربع نص 19">
            <a:extLst>
              <a:ext uri="{FF2B5EF4-FFF2-40B4-BE49-F238E27FC236}">
                <a16:creationId xmlns:a16="http://schemas.microsoft.com/office/drawing/2014/main" id="{358CD8D9-111B-05AA-41F8-0EDEB9C8891A}"/>
              </a:ext>
            </a:extLst>
          </p:cNvPr>
          <p:cNvSpPr txBox="1"/>
          <p:nvPr/>
        </p:nvSpPr>
        <p:spPr>
          <a:xfrm>
            <a:off x="5239552" y="5050510"/>
            <a:ext cx="1533672" cy="261610"/>
          </a:xfrm>
          <a:prstGeom prst="rect">
            <a:avLst/>
          </a:prstGeom>
          <a:noFill/>
        </p:spPr>
        <p:txBody>
          <a:bodyPr wrap="square" rtlCol="1" anchor="ctr">
            <a:spAutoFit/>
          </a:bodyPr>
          <a:lstStyle/>
          <a:p>
            <a:pPr algn="r" rtl="1"/>
            <a:r>
              <a:rPr lang="ar-EG" sz="1050" dirty="0">
                <a:solidFill>
                  <a:srgbClr val="595959"/>
                </a:solidFill>
                <a:latin typeface="Almarai" pitchFamily="2" charset="-78"/>
                <a:cs typeface="Almarai" pitchFamily="2" charset="-78"/>
              </a:rPr>
              <a:t>جدة , السعودية</a:t>
            </a:r>
            <a:endParaRPr lang="ar-SA" sz="1050" dirty="0">
              <a:solidFill>
                <a:srgbClr val="595959"/>
              </a:solidFill>
              <a:latin typeface="Almarai" pitchFamily="2" charset="-78"/>
              <a:cs typeface="Almarai" pitchFamily="2" charset="-78"/>
            </a:endParaRPr>
          </a:p>
        </p:txBody>
      </p:sp>
      <p:sp>
        <p:nvSpPr>
          <p:cNvPr id="21" name="مربع نص 20">
            <a:extLst>
              <a:ext uri="{FF2B5EF4-FFF2-40B4-BE49-F238E27FC236}">
                <a16:creationId xmlns:a16="http://schemas.microsoft.com/office/drawing/2014/main" id="{6B592942-E936-A753-12D0-F325B8FA0F18}"/>
              </a:ext>
            </a:extLst>
          </p:cNvPr>
          <p:cNvSpPr txBox="1"/>
          <p:nvPr/>
        </p:nvSpPr>
        <p:spPr>
          <a:xfrm>
            <a:off x="5140492" y="5360427"/>
            <a:ext cx="1642515" cy="253916"/>
          </a:xfrm>
          <a:prstGeom prst="rect">
            <a:avLst/>
          </a:prstGeom>
          <a:noFill/>
        </p:spPr>
        <p:txBody>
          <a:bodyPr wrap="square" rtlCol="1" anchor="ctr">
            <a:spAutoFit/>
          </a:bodyPr>
          <a:lstStyle/>
          <a:p>
            <a:pPr algn="r" rtl="1"/>
            <a:r>
              <a:rPr lang="en-GB" sz="1050" dirty="0">
                <a:solidFill>
                  <a:srgbClr val="595959"/>
                </a:solidFill>
                <a:latin typeface="Almarai" pitchFamily="2" charset="-78"/>
                <a:cs typeface="Almarai" pitchFamily="2" charset="-78"/>
              </a:rPr>
              <a:t>+966 50 000 0000</a:t>
            </a:r>
            <a:endParaRPr lang="ar-SA" sz="1050" dirty="0">
              <a:solidFill>
                <a:srgbClr val="595959"/>
              </a:solidFill>
              <a:latin typeface="Almarai" pitchFamily="2" charset="-78"/>
              <a:cs typeface="Almarai" pitchFamily="2" charset="-78"/>
            </a:endParaRPr>
          </a:p>
        </p:txBody>
      </p:sp>
      <p:sp>
        <p:nvSpPr>
          <p:cNvPr id="22" name="مربع نص 21">
            <a:extLst>
              <a:ext uri="{FF2B5EF4-FFF2-40B4-BE49-F238E27FC236}">
                <a16:creationId xmlns:a16="http://schemas.microsoft.com/office/drawing/2014/main" id="{D21EE5C6-B717-8D44-E8B4-7B1252683FDE}"/>
              </a:ext>
            </a:extLst>
          </p:cNvPr>
          <p:cNvSpPr txBox="1"/>
          <p:nvPr/>
        </p:nvSpPr>
        <p:spPr>
          <a:xfrm>
            <a:off x="5221708" y="4778095"/>
            <a:ext cx="1551203" cy="261610"/>
          </a:xfrm>
          <a:prstGeom prst="rect">
            <a:avLst/>
          </a:prstGeom>
          <a:noFill/>
        </p:spPr>
        <p:txBody>
          <a:bodyPr wrap="square" rtlCol="1" anchor="ctr">
            <a:spAutoFit/>
          </a:bodyPr>
          <a:lstStyle/>
          <a:p>
            <a:pPr algn="r" rtl="1"/>
            <a:r>
              <a:rPr lang="en-GB" sz="1050" dirty="0">
                <a:solidFill>
                  <a:srgbClr val="595959"/>
                </a:solidFill>
                <a:latin typeface="Almarai" pitchFamily="2" charset="-78"/>
                <a:cs typeface="Almarai" pitchFamily="2" charset="-78"/>
              </a:rPr>
              <a:t>youremail@email.com</a:t>
            </a:r>
            <a:endParaRPr lang="ar-SA" sz="1050" dirty="0">
              <a:solidFill>
                <a:srgbClr val="595959"/>
              </a:solidFill>
              <a:latin typeface="Almarai" pitchFamily="2" charset="-78"/>
              <a:cs typeface="Almarai" pitchFamily="2" charset="-78"/>
            </a:endParaRPr>
          </a:p>
        </p:txBody>
      </p:sp>
      <p:grpSp>
        <p:nvGrpSpPr>
          <p:cNvPr id="93" name="مجموعة 92">
            <a:extLst>
              <a:ext uri="{FF2B5EF4-FFF2-40B4-BE49-F238E27FC236}">
                <a16:creationId xmlns:a16="http://schemas.microsoft.com/office/drawing/2014/main" id="{671E989E-7E51-4C9D-4987-09DB2C6A3591}"/>
              </a:ext>
            </a:extLst>
          </p:cNvPr>
          <p:cNvGrpSpPr/>
          <p:nvPr/>
        </p:nvGrpSpPr>
        <p:grpSpPr>
          <a:xfrm>
            <a:off x="6811683" y="4735829"/>
            <a:ext cx="320040" cy="942975"/>
            <a:chOff x="6811683" y="4903469"/>
            <a:chExt cx="320040" cy="942975"/>
          </a:xfrm>
        </p:grpSpPr>
        <p:sp>
          <p:nvSpPr>
            <p:cNvPr id="9" name="مستطيل: زوايا مستديرة 8">
              <a:extLst>
                <a:ext uri="{FF2B5EF4-FFF2-40B4-BE49-F238E27FC236}">
                  <a16:creationId xmlns:a16="http://schemas.microsoft.com/office/drawing/2014/main" id="{CD80C039-C112-9C24-022B-B4DF42190CDA}"/>
                </a:ext>
              </a:extLst>
            </p:cNvPr>
            <p:cNvSpPr/>
            <p:nvPr/>
          </p:nvSpPr>
          <p:spPr>
            <a:xfrm>
              <a:off x="6811683" y="4903469"/>
              <a:ext cx="320040" cy="942975"/>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23" name="صورة 22">
              <a:extLst>
                <a:ext uri="{FF2B5EF4-FFF2-40B4-BE49-F238E27FC236}">
                  <a16:creationId xmlns:a16="http://schemas.microsoft.com/office/drawing/2014/main" id="{883D645A-84BA-D962-B6FE-8F0FA3B20B15}"/>
                </a:ext>
              </a:extLst>
            </p:cNvPr>
            <p:cNvPicPr>
              <a:picLocks noChangeAspect="1"/>
            </p:cNvPicPr>
            <p:nvPr/>
          </p:nvPicPr>
          <p:blipFill>
            <a:blip r:embed="rId3"/>
            <a:stretch>
              <a:fillRect/>
            </a:stretch>
          </p:blipFill>
          <p:spPr>
            <a:xfrm>
              <a:off x="6909100" y="5265420"/>
              <a:ext cx="133206" cy="191482"/>
            </a:xfrm>
            <a:prstGeom prst="rect">
              <a:avLst/>
            </a:prstGeom>
          </p:spPr>
        </p:pic>
        <p:pic>
          <p:nvPicPr>
            <p:cNvPr id="24" name="صورة 23">
              <a:extLst>
                <a:ext uri="{FF2B5EF4-FFF2-40B4-BE49-F238E27FC236}">
                  <a16:creationId xmlns:a16="http://schemas.microsoft.com/office/drawing/2014/main" id="{15046621-563E-069E-F571-9A13A159694A}"/>
                </a:ext>
              </a:extLst>
            </p:cNvPr>
            <p:cNvPicPr>
              <a:picLocks noChangeAspect="1"/>
            </p:cNvPicPr>
            <p:nvPr/>
          </p:nvPicPr>
          <p:blipFill>
            <a:blip r:embed="rId4"/>
            <a:stretch>
              <a:fillRect/>
            </a:stretch>
          </p:blipFill>
          <p:spPr>
            <a:xfrm flipH="1">
              <a:off x="6884914" y="5550020"/>
              <a:ext cx="161084" cy="168406"/>
            </a:xfrm>
            <a:prstGeom prst="rect">
              <a:avLst/>
            </a:prstGeom>
          </p:spPr>
        </p:pic>
        <p:pic>
          <p:nvPicPr>
            <p:cNvPr id="25" name="صورة 24">
              <a:extLst>
                <a:ext uri="{FF2B5EF4-FFF2-40B4-BE49-F238E27FC236}">
                  <a16:creationId xmlns:a16="http://schemas.microsoft.com/office/drawing/2014/main" id="{03D20C95-B2BB-4055-C7FE-537B47A5CBFE}"/>
                </a:ext>
              </a:extLst>
            </p:cNvPr>
            <p:cNvPicPr>
              <a:picLocks noChangeAspect="1"/>
            </p:cNvPicPr>
            <p:nvPr/>
          </p:nvPicPr>
          <p:blipFill>
            <a:blip r:embed="rId5"/>
            <a:stretch>
              <a:fillRect/>
            </a:stretch>
          </p:blipFill>
          <p:spPr>
            <a:xfrm>
              <a:off x="6894732" y="5012740"/>
              <a:ext cx="141106" cy="147518"/>
            </a:xfrm>
            <a:prstGeom prst="rect">
              <a:avLst/>
            </a:prstGeom>
          </p:spPr>
        </p:pic>
      </p:grpSp>
      <p:sp>
        <p:nvSpPr>
          <p:cNvPr id="26" name="مربع نص 25">
            <a:extLst>
              <a:ext uri="{FF2B5EF4-FFF2-40B4-BE49-F238E27FC236}">
                <a16:creationId xmlns:a16="http://schemas.microsoft.com/office/drawing/2014/main" id="{F51CB7F8-D68C-E2C0-2A4E-1B98EE1AB264}"/>
              </a:ext>
            </a:extLst>
          </p:cNvPr>
          <p:cNvSpPr txBox="1"/>
          <p:nvPr/>
        </p:nvSpPr>
        <p:spPr>
          <a:xfrm>
            <a:off x="3406458" y="8254106"/>
            <a:ext cx="915670" cy="261610"/>
          </a:xfrm>
          <a:prstGeom prst="rect">
            <a:avLst/>
          </a:prstGeom>
          <a:noFill/>
        </p:spPr>
        <p:txBody>
          <a:bodyPr wrap="square" rtlCol="1">
            <a:spAutoFit/>
          </a:bodyPr>
          <a:lstStyle/>
          <a:p>
            <a:pPr rtl="1"/>
            <a:r>
              <a:rPr lang="ar-EG" sz="1100" dirty="0">
                <a:solidFill>
                  <a:schemeClr val="tx1">
                    <a:lumMod val="65000"/>
                    <a:lumOff val="35000"/>
                  </a:schemeClr>
                </a:solidFill>
                <a:latin typeface="Almarai" pitchFamily="2" charset="-78"/>
                <a:cs typeface="Almarai" pitchFamily="2" charset="-78"/>
              </a:rPr>
              <a:t>التصميم</a:t>
            </a:r>
            <a:endParaRPr lang="ar-SA" sz="1100" dirty="0">
              <a:solidFill>
                <a:schemeClr val="tx1">
                  <a:lumMod val="65000"/>
                  <a:lumOff val="35000"/>
                </a:schemeClr>
              </a:solidFill>
              <a:latin typeface="Almarai" pitchFamily="2" charset="-78"/>
              <a:cs typeface="Almarai" pitchFamily="2" charset="-78"/>
            </a:endParaRPr>
          </a:p>
        </p:txBody>
      </p:sp>
      <p:sp>
        <p:nvSpPr>
          <p:cNvPr id="27" name="مربع نص 26">
            <a:extLst>
              <a:ext uri="{FF2B5EF4-FFF2-40B4-BE49-F238E27FC236}">
                <a16:creationId xmlns:a16="http://schemas.microsoft.com/office/drawing/2014/main" id="{4FA4107A-0FB7-DF6A-6816-1130D401FB48}"/>
              </a:ext>
            </a:extLst>
          </p:cNvPr>
          <p:cNvSpPr txBox="1"/>
          <p:nvPr/>
        </p:nvSpPr>
        <p:spPr>
          <a:xfrm>
            <a:off x="3411538" y="8733990"/>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الجرافيك</a:t>
            </a:r>
            <a:endParaRPr lang="ar-SA" dirty="0"/>
          </a:p>
        </p:txBody>
      </p:sp>
      <p:sp>
        <p:nvSpPr>
          <p:cNvPr id="28" name="مربع نص 27">
            <a:extLst>
              <a:ext uri="{FF2B5EF4-FFF2-40B4-BE49-F238E27FC236}">
                <a16:creationId xmlns:a16="http://schemas.microsoft.com/office/drawing/2014/main" id="{9C6BED89-3A24-7E05-6839-BC25EC2BD988}"/>
              </a:ext>
            </a:extLst>
          </p:cNvPr>
          <p:cNvSpPr txBox="1"/>
          <p:nvPr/>
        </p:nvSpPr>
        <p:spPr>
          <a:xfrm>
            <a:off x="3406458" y="9188650"/>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الفوتوشوب</a:t>
            </a:r>
            <a:endParaRPr lang="ar-SA" dirty="0"/>
          </a:p>
        </p:txBody>
      </p:sp>
      <p:sp>
        <p:nvSpPr>
          <p:cNvPr id="29" name="مربع نص 28">
            <a:extLst>
              <a:ext uri="{FF2B5EF4-FFF2-40B4-BE49-F238E27FC236}">
                <a16:creationId xmlns:a16="http://schemas.microsoft.com/office/drawing/2014/main" id="{695597A6-4BC3-AECA-E7FF-B9628E817F6A}"/>
              </a:ext>
            </a:extLst>
          </p:cNvPr>
          <p:cNvSpPr txBox="1"/>
          <p:nvPr/>
        </p:nvSpPr>
        <p:spPr>
          <a:xfrm>
            <a:off x="3411538" y="9639285"/>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اليستريتور</a:t>
            </a:r>
            <a:endParaRPr lang="ar-SA" dirty="0"/>
          </a:p>
        </p:txBody>
      </p:sp>
      <p:sp>
        <p:nvSpPr>
          <p:cNvPr id="30" name="مربع نص 29">
            <a:extLst>
              <a:ext uri="{FF2B5EF4-FFF2-40B4-BE49-F238E27FC236}">
                <a16:creationId xmlns:a16="http://schemas.microsoft.com/office/drawing/2014/main" id="{4DC6CF52-B827-14DF-4EC0-9BBC4859D9C3}"/>
              </a:ext>
            </a:extLst>
          </p:cNvPr>
          <p:cNvSpPr txBox="1"/>
          <p:nvPr/>
        </p:nvSpPr>
        <p:spPr>
          <a:xfrm>
            <a:off x="3411538" y="10096469"/>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افترايفيكت</a:t>
            </a:r>
            <a:endParaRPr lang="ar-SA" dirty="0"/>
          </a:p>
        </p:txBody>
      </p:sp>
      <p:sp>
        <p:nvSpPr>
          <p:cNvPr id="31" name="مستطيل: زوايا مستديرة 30">
            <a:extLst>
              <a:ext uri="{FF2B5EF4-FFF2-40B4-BE49-F238E27FC236}">
                <a16:creationId xmlns:a16="http://schemas.microsoft.com/office/drawing/2014/main" id="{3A8B3C9E-5D0A-CE52-86AB-777EDB72A85C}"/>
              </a:ext>
            </a:extLst>
          </p:cNvPr>
          <p:cNvSpPr/>
          <p:nvPr/>
        </p:nvSpPr>
        <p:spPr>
          <a:xfrm>
            <a:off x="1323340" y="8395099"/>
            <a:ext cx="1797685" cy="45719"/>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33" name="شكل بيضاوي 32">
            <a:extLst>
              <a:ext uri="{FF2B5EF4-FFF2-40B4-BE49-F238E27FC236}">
                <a16:creationId xmlns:a16="http://schemas.microsoft.com/office/drawing/2014/main" id="{1195DE8A-7098-9444-CF91-820BEBA7E2F0}"/>
              </a:ext>
            </a:extLst>
          </p:cNvPr>
          <p:cNvSpPr/>
          <p:nvPr/>
        </p:nvSpPr>
        <p:spPr>
          <a:xfrm>
            <a:off x="1788477" y="8343028"/>
            <a:ext cx="149860" cy="149860"/>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34" name="مستطيل: زوايا مستديرة 33">
            <a:extLst>
              <a:ext uri="{FF2B5EF4-FFF2-40B4-BE49-F238E27FC236}">
                <a16:creationId xmlns:a16="http://schemas.microsoft.com/office/drawing/2014/main" id="{9C6E8306-3BC2-DAD0-9BDB-61C345283786}"/>
              </a:ext>
            </a:extLst>
          </p:cNvPr>
          <p:cNvSpPr/>
          <p:nvPr/>
        </p:nvSpPr>
        <p:spPr>
          <a:xfrm>
            <a:off x="1323340" y="8844679"/>
            <a:ext cx="1797685" cy="45719"/>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35" name="شكل بيضاوي 34">
            <a:extLst>
              <a:ext uri="{FF2B5EF4-FFF2-40B4-BE49-F238E27FC236}">
                <a16:creationId xmlns:a16="http://schemas.microsoft.com/office/drawing/2014/main" id="{0FDAE2F8-C882-BC71-8B7C-AB6C5C8A8EE0}"/>
              </a:ext>
            </a:extLst>
          </p:cNvPr>
          <p:cNvSpPr/>
          <p:nvPr/>
        </p:nvSpPr>
        <p:spPr>
          <a:xfrm>
            <a:off x="2190432" y="8792608"/>
            <a:ext cx="149860" cy="149860"/>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36" name="مستطيل: زوايا مستديرة 35">
            <a:extLst>
              <a:ext uri="{FF2B5EF4-FFF2-40B4-BE49-F238E27FC236}">
                <a16:creationId xmlns:a16="http://schemas.microsoft.com/office/drawing/2014/main" id="{002FA21E-45F1-5139-C162-6569AE827814}"/>
              </a:ext>
            </a:extLst>
          </p:cNvPr>
          <p:cNvSpPr/>
          <p:nvPr/>
        </p:nvSpPr>
        <p:spPr>
          <a:xfrm>
            <a:off x="1323340" y="9301879"/>
            <a:ext cx="1797685" cy="45719"/>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37" name="شكل بيضاوي 36">
            <a:extLst>
              <a:ext uri="{FF2B5EF4-FFF2-40B4-BE49-F238E27FC236}">
                <a16:creationId xmlns:a16="http://schemas.microsoft.com/office/drawing/2014/main" id="{B0EC2322-D495-E54F-E0BF-DAFD1A15DF5C}"/>
              </a:ext>
            </a:extLst>
          </p:cNvPr>
          <p:cNvSpPr/>
          <p:nvPr/>
        </p:nvSpPr>
        <p:spPr>
          <a:xfrm>
            <a:off x="1908492" y="9249808"/>
            <a:ext cx="149860" cy="149860"/>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38" name="مستطيل: زوايا مستديرة 37">
            <a:extLst>
              <a:ext uri="{FF2B5EF4-FFF2-40B4-BE49-F238E27FC236}">
                <a16:creationId xmlns:a16="http://schemas.microsoft.com/office/drawing/2014/main" id="{9CFDFF62-8804-FC3F-F34E-2DF97E3EE8E8}"/>
              </a:ext>
            </a:extLst>
          </p:cNvPr>
          <p:cNvSpPr/>
          <p:nvPr/>
        </p:nvSpPr>
        <p:spPr>
          <a:xfrm>
            <a:off x="1323340" y="9769239"/>
            <a:ext cx="1797685" cy="45719"/>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39" name="شكل بيضاوي 38">
            <a:extLst>
              <a:ext uri="{FF2B5EF4-FFF2-40B4-BE49-F238E27FC236}">
                <a16:creationId xmlns:a16="http://schemas.microsoft.com/office/drawing/2014/main" id="{E23F1F3A-EDF3-FEA4-3596-B348C004B10C}"/>
              </a:ext>
            </a:extLst>
          </p:cNvPr>
          <p:cNvSpPr/>
          <p:nvPr/>
        </p:nvSpPr>
        <p:spPr>
          <a:xfrm>
            <a:off x="1986597" y="9717168"/>
            <a:ext cx="149860" cy="149860"/>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40" name="مستطيل: زوايا مستديرة 39">
            <a:extLst>
              <a:ext uri="{FF2B5EF4-FFF2-40B4-BE49-F238E27FC236}">
                <a16:creationId xmlns:a16="http://schemas.microsoft.com/office/drawing/2014/main" id="{11BC2F61-7CE4-2CC1-7256-09DAC8F20026}"/>
              </a:ext>
            </a:extLst>
          </p:cNvPr>
          <p:cNvSpPr/>
          <p:nvPr/>
        </p:nvSpPr>
        <p:spPr>
          <a:xfrm>
            <a:off x="1323340" y="10231519"/>
            <a:ext cx="1797685" cy="45719"/>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41" name="شكل بيضاوي 40">
            <a:extLst>
              <a:ext uri="{FF2B5EF4-FFF2-40B4-BE49-F238E27FC236}">
                <a16:creationId xmlns:a16="http://schemas.microsoft.com/office/drawing/2014/main" id="{114FA65C-FD5C-559F-82F5-0552BF57A008}"/>
              </a:ext>
            </a:extLst>
          </p:cNvPr>
          <p:cNvSpPr/>
          <p:nvPr/>
        </p:nvSpPr>
        <p:spPr>
          <a:xfrm>
            <a:off x="2163762" y="10179448"/>
            <a:ext cx="149860" cy="149860"/>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1" name="مربع نص 50">
            <a:extLst>
              <a:ext uri="{FF2B5EF4-FFF2-40B4-BE49-F238E27FC236}">
                <a16:creationId xmlns:a16="http://schemas.microsoft.com/office/drawing/2014/main" id="{C273C218-5516-CB69-4201-AFAFC49DEA54}"/>
              </a:ext>
            </a:extLst>
          </p:cNvPr>
          <p:cNvSpPr txBox="1"/>
          <p:nvPr/>
        </p:nvSpPr>
        <p:spPr>
          <a:xfrm>
            <a:off x="783863" y="3352731"/>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52" name="مربع نص 51">
            <a:extLst>
              <a:ext uri="{FF2B5EF4-FFF2-40B4-BE49-F238E27FC236}">
                <a16:creationId xmlns:a16="http://schemas.microsoft.com/office/drawing/2014/main" id="{B6ABA50F-F7CE-F286-A20E-11B00260AF00}"/>
              </a:ext>
            </a:extLst>
          </p:cNvPr>
          <p:cNvSpPr txBox="1"/>
          <p:nvPr/>
        </p:nvSpPr>
        <p:spPr>
          <a:xfrm>
            <a:off x="2026921" y="2655249"/>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53" name="مربع نص 52">
            <a:extLst>
              <a:ext uri="{FF2B5EF4-FFF2-40B4-BE49-F238E27FC236}">
                <a16:creationId xmlns:a16="http://schemas.microsoft.com/office/drawing/2014/main" id="{48EBAF46-BB5A-71B7-9C65-6221F9CA8EF8}"/>
              </a:ext>
            </a:extLst>
          </p:cNvPr>
          <p:cNvSpPr txBox="1"/>
          <p:nvPr/>
        </p:nvSpPr>
        <p:spPr>
          <a:xfrm>
            <a:off x="2026921" y="2902286"/>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54" name="مربع نص 53">
            <a:extLst>
              <a:ext uri="{FF2B5EF4-FFF2-40B4-BE49-F238E27FC236}">
                <a16:creationId xmlns:a16="http://schemas.microsoft.com/office/drawing/2014/main" id="{BD070A87-060B-2A72-FA43-61F613D1A6FF}"/>
              </a:ext>
            </a:extLst>
          </p:cNvPr>
          <p:cNvSpPr txBox="1"/>
          <p:nvPr/>
        </p:nvSpPr>
        <p:spPr>
          <a:xfrm>
            <a:off x="2026921" y="3144826"/>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55" name="مربع نص 54">
            <a:extLst>
              <a:ext uri="{FF2B5EF4-FFF2-40B4-BE49-F238E27FC236}">
                <a16:creationId xmlns:a16="http://schemas.microsoft.com/office/drawing/2014/main" id="{34F5FC95-162F-348D-542A-7A240A23C0FF}"/>
              </a:ext>
            </a:extLst>
          </p:cNvPr>
          <p:cNvSpPr txBox="1"/>
          <p:nvPr/>
        </p:nvSpPr>
        <p:spPr>
          <a:xfrm>
            <a:off x="4856380" y="6887932"/>
            <a:ext cx="1934945" cy="276999"/>
          </a:xfrm>
          <a:prstGeom prst="rect">
            <a:avLst/>
          </a:prstGeom>
          <a:noFill/>
        </p:spPr>
        <p:txBody>
          <a:bodyPr wrap="square" rtlCol="1" anchor="ctr">
            <a:spAutoFit/>
          </a:bodyPr>
          <a:lstStyle/>
          <a:p>
            <a:pPr algn="r" rtl="1"/>
            <a:r>
              <a:rPr lang="en-US" sz="1200" dirty="0">
                <a:solidFill>
                  <a:srgbClr val="595959"/>
                </a:solidFill>
                <a:latin typeface="Almarai" pitchFamily="2" charset="-78"/>
                <a:cs typeface="Almarai" pitchFamily="2" charset="-78"/>
              </a:rPr>
              <a:t>2019-2020</a:t>
            </a:r>
          </a:p>
        </p:txBody>
      </p:sp>
      <p:sp>
        <p:nvSpPr>
          <p:cNvPr id="56" name="مربع نص 55">
            <a:extLst>
              <a:ext uri="{FF2B5EF4-FFF2-40B4-BE49-F238E27FC236}">
                <a16:creationId xmlns:a16="http://schemas.microsoft.com/office/drawing/2014/main" id="{342D32B2-F829-280C-4259-79B2734A31E5}"/>
              </a:ext>
            </a:extLst>
          </p:cNvPr>
          <p:cNvSpPr txBox="1"/>
          <p:nvPr/>
        </p:nvSpPr>
        <p:spPr>
          <a:xfrm>
            <a:off x="4859655" y="7086163"/>
            <a:ext cx="1934945" cy="253916"/>
          </a:xfrm>
          <a:prstGeom prst="rect">
            <a:avLst/>
          </a:prstGeom>
          <a:noFill/>
        </p:spPr>
        <p:txBody>
          <a:bodyPr wrap="square" rtlCol="1" anchor="ctr">
            <a:spAutoFit/>
          </a:bodyPr>
          <a:lstStyle/>
          <a:p>
            <a:pPr algn="r" rtl="1"/>
            <a:r>
              <a:rPr lang="ar-SA" sz="1050" dirty="0">
                <a:solidFill>
                  <a:srgbClr val="595959"/>
                </a:solidFill>
                <a:latin typeface="Almarai" pitchFamily="2" charset="-78"/>
                <a:cs typeface="Almarai" pitchFamily="2" charset="-78"/>
              </a:rPr>
              <a:t>اكتب عنــوان هنــا</a:t>
            </a:r>
          </a:p>
        </p:txBody>
      </p:sp>
      <p:sp>
        <p:nvSpPr>
          <p:cNvPr id="57" name="مربع نص 56">
            <a:extLst>
              <a:ext uri="{FF2B5EF4-FFF2-40B4-BE49-F238E27FC236}">
                <a16:creationId xmlns:a16="http://schemas.microsoft.com/office/drawing/2014/main" id="{120E6BF6-EA02-7DD5-A849-FD84515C7B02}"/>
              </a:ext>
            </a:extLst>
          </p:cNvPr>
          <p:cNvSpPr txBox="1"/>
          <p:nvPr/>
        </p:nvSpPr>
        <p:spPr>
          <a:xfrm>
            <a:off x="5019040" y="7272444"/>
            <a:ext cx="1775560" cy="338554"/>
          </a:xfrm>
          <a:prstGeom prst="rect">
            <a:avLst/>
          </a:prstGeom>
          <a:noFill/>
        </p:spPr>
        <p:txBody>
          <a:bodyPr wrap="square" rtlCol="1" anchor="ctr">
            <a:spAutoFit/>
          </a:bodyPr>
          <a:lstStyle/>
          <a:p>
            <a:pPr algn="r" rtl="1"/>
            <a:r>
              <a:rPr lang="ar-SA" sz="800" dirty="0">
                <a:solidFill>
                  <a:srgbClr val="595959"/>
                </a:solidFill>
                <a:latin typeface="Almarai" pitchFamily="2" charset="-78"/>
                <a:cs typeface="Almarai" pitchFamily="2" charset="-78"/>
              </a:rPr>
              <a:t>هذا النص هو مثال لنص يمكن أن يستبدل في  نفس المساحة.</a:t>
            </a:r>
          </a:p>
        </p:txBody>
      </p:sp>
      <p:sp>
        <p:nvSpPr>
          <p:cNvPr id="58" name="مربع نص 57">
            <a:extLst>
              <a:ext uri="{FF2B5EF4-FFF2-40B4-BE49-F238E27FC236}">
                <a16:creationId xmlns:a16="http://schemas.microsoft.com/office/drawing/2014/main" id="{B81C05D4-4442-FD30-2805-0D5A049E6DEB}"/>
              </a:ext>
            </a:extLst>
          </p:cNvPr>
          <p:cNvSpPr txBox="1"/>
          <p:nvPr/>
        </p:nvSpPr>
        <p:spPr>
          <a:xfrm>
            <a:off x="4856380" y="7799284"/>
            <a:ext cx="1934945" cy="276999"/>
          </a:xfrm>
          <a:prstGeom prst="rect">
            <a:avLst/>
          </a:prstGeom>
          <a:noFill/>
        </p:spPr>
        <p:txBody>
          <a:bodyPr wrap="square" rtlCol="1" anchor="ctr">
            <a:spAutoFit/>
          </a:bodyPr>
          <a:lstStyle/>
          <a:p>
            <a:pPr algn="r" rtl="1"/>
            <a:r>
              <a:rPr lang="en-US" sz="1200" dirty="0">
                <a:solidFill>
                  <a:srgbClr val="595959"/>
                </a:solidFill>
                <a:latin typeface="Almarai" pitchFamily="2" charset="-78"/>
                <a:cs typeface="Almarai" pitchFamily="2" charset="-78"/>
              </a:rPr>
              <a:t>2019-2020</a:t>
            </a:r>
          </a:p>
        </p:txBody>
      </p:sp>
      <p:sp>
        <p:nvSpPr>
          <p:cNvPr id="59" name="مربع نص 58">
            <a:extLst>
              <a:ext uri="{FF2B5EF4-FFF2-40B4-BE49-F238E27FC236}">
                <a16:creationId xmlns:a16="http://schemas.microsoft.com/office/drawing/2014/main" id="{7C808D8B-91FF-0C0B-7E4E-B4C3CFD14FF0}"/>
              </a:ext>
            </a:extLst>
          </p:cNvPr>
          <p:cNvSpPr txBox="1"/>
          <p:nvPr/>
        </p:nvSpPr>
        <p:spPr>
          <a:xfrm>
            <a:off x="4859655" y="7997515"/>
            <a:ext cx="1934945" cy="253916"/>
          </a:xfrm>
          <a:prstGeom prst="rect">
            <a:avLst/>
          </a:prstGeom>
          <a:noFill/>
        </p:spPr>
        <p:txBody>
          <a:bodyPr wrap="square" rtlCol="1" anchor="ctr">
            <a:spAutoFit/>
          </a:bodyPr>
          <a:lstStyle/>
          <a:p>
            <a:pPr algn="r" rtl="1"/>
            <a:r>
              <a:rPr lang="ar-SA" sz="1050" dirty="0">
                <a:solidFill>
                  <a:srgbClr val="595959"/>
                </a:solidFill>
                <a:latin typeface="Almarai" pitchFamily="2" charset="-78"/>
                <a:cs typeface="Almarai" pitchFamily="2" charset="-78"/>
              </a:rPr>
              <a:t>اكتب عنــوان هنــا</a:t>
            </a:r>
          </a:p>
        </p:txBody>
      </p:sp>
      <p:sp>
        <p:nvSpPr>
          <p:cNvPr id="60" name="مربع نص 59">
            <a:extLst>
              <a:ext uri="{FF2B5EF4-FFF2-40B4-BE49-F238E27FC236}">
                <a16:creationId xmlns:a16="http://schemas.microsoft.com/office/drawing/2014/main" id="{FB73BB9B-3D8C-C99F-E6DC-37D163D62C22}"/>
              </a:ext>
            </a:extLst>
          </p:cNvPr>
          <p:cNvSpPr txBox="1"/>
          <p:nvPr/>
        </p:nvSpPr>
        <p:spPr>
          <a:xfrm>
            <a:off x="5019040" y="8183796"/>
            <a:ext cx="1775560" cy="338554"/>
          </a:xfrm>
          <a:prstGeom prst="rect">
            <a:avLst/>
          </a:prstGeom>
          <a:noFill/>
        </p:spPr>
        <p:txBody>
          <a:bodyPr wrap="square" rtlCol="1" anchor="ctr">
            <a:spAutoFit/>
          </a:bodyPr>
          <a:lstStyle/>
          <a:p>
            <a:pPr algn="r" rtl="1"/>
            <a:r>
              <a:rPr lang="ar-SA" sz="800" dirty="0">
                <a:solidFill>
                  <a:srgbClr val="595959"/>
                </a:solidFill>
                <a:latin typeface="Almarai" pitchFamily="2" charset="-78"/>
                <a:cs typeface="Almarai" pitchFamily="2" charset="-78"/>
              </a:rPr>
              <a:t>هذا النص هو مثال لنص يمكن أن يستبدل في  نفس المساحة.</a:t>
            </a:r>
          </a:p>
        </p:txBody>
      </p:sp>
      <p:grpSp>
        <p:nvGrpSpPr>
          <p:cNvPr id="64" name="مجموعة 63">
            <a:extLst>
              <a:ext uri="{FF2B5EF4-FFF2-40B4-BE49-F238E27FC236}">
                <a16:creationId xmlns:a16="http://schemas.microsoft.com/office/drawing/2014/main" id="{34FA432E-5853-1F9E-29C2-D65EEAD6F6ED}"/>
              </a:ext>
            </a:extLst>
          </p:cNvPr>
          <p:cNvGrpSpPr/>
          <p:nvPr/>
        </p:nvGrpSpPr>
        <p:grpSpPr>
          <a:xfrm>
            <a:off x="6811683" y="6365600"/>
            <a:ext cx="320040" cy="339238"/>
            <a:chOff x="7042785" y="6746600"/>
            <a:chExt cx="320040" cy="339238"/>
          </a:xfrm>
        </p:grpSpPr>
        <p:sp>
          <p:nvSpPr>
            <p:cNvPr id="63" name="مستطيل: زوايا مستديرة 62">
              <a:extLst>
                <a:ext uri="{FF2B5EF4-FFF2-40B4-BE49-F238E27FC236}">
                  <a16:creationId xmlns:a16="http://schemas.microsoft.com/office/drawing/2014/main" id="{DC67A994-AB5B-F9A4-B33B-9499F0C4808E}"/>
                </a:ext>
              </a:extLst>
            </p:cNvPr>
            <p:cNvSpPr/>
            <p:nvPr/>
          </p:nvSpPr>
          <p:spPr>
            <a:xfrm>
              <a:off x="7042785" y="6765798"/>
              <a:ext cx="320040" cy="320040"/>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1" name="مستطيل: زوايا مستديرة 10">
              <a:extLst>
                <a:ext uri="{FF2B5EF4-FFF2-40B4-BE49-F238E27FC236}">
                  <a16:creationId xmlns:a16="http://schemas.microsoft.com/office/drawing/2014/main" id="{15EDD37A-E93C-139A-88BE-AFFC85CB00EE}"/>
                </a:ext>
              </a:extLst>
            </p:cNvPr>
            <p:cNvSpPr/>
            <p:nvPr/>
          </p:nvSpPr>
          <p:spPr>
            <a:xfrm>
              <a:off x="7042785" y="6746600"/>
              <a:ext cx="320040" cy="320040"/>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61" name="رسم 60" descr="قبعة التخرج مع تعبئة خالصة">
              <a:extLst>
                <a:ext uri="{FF2B5EF4-FFF2-40B4-BE49-F238E27FC236}">
                  <a16:creationId xmlns:a16="http://schemas.microsoft.com/office/drawing/2014/main" id="{14A30A86-A63D-2215-62F9-004D6DA415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0518" y="6786819"/>
              <a:ext cx="253732" cy="253730"/>
            </a:xfrm>
            <a:prstGeom prst="rect">
              <a:avLst/>
            </a:prstGeom>
          </p:spPr>
        </p:pic>
      </p:grpSp>
      <p:grpSp>
        <p:nvGrpSpPr>
          <p:cNvPr id="66" name="مجموعة 65">
            <a:extLst>
              <a:ext uri="{FF2B5EF4-FFF2-40B4-BE49-F238E27FC236}">
                <a16:creationId xmlns:a16="http://schemas.microsoft.com/office/drawing/2014/main" id="{B093B4BF-159F-8673-7E30-A1C4D387BE03}"/>
              </a:ext>
            </a:extLst>
          </p:cNvPr>
          <p:cNvGrpSpPr/>
          <p:nvPr/>
        </p:nvGrpSpPr>
        <p:grpSpPr>
          <a:xfrm>
            <a:off x="6811683" y="2297430"/>
            <a:ext cx="320040" cy="320040"/>
            <a:chOff x="7042785" y="2297430"/>
            <a:chExt cx="320040" cy="320040"/>
          </a:xfrm>
        </p:grpSpPr>
        <p:sp>
          <p:nvSpPr>
            <p:cNvPr id="8" name="مستطيل: زوايا مستديرة 7">
              <a:extLst>
                <a:ext uri="{FF2B5EF4-FFF2-40B4-BE49-F238E27FC236}">
                  <a16:creationId xmlns:a16="http://schemas.microsoft.com/office/drawing/2014/main" id="{D46E7DED-883E-7EF6-CB69-F77F3DA3B4D6}"/>
                </a:ext>
              </a:extLst>
            </p:cNvPr>
            <p:cNvSpPr/>
            <p:nvPr/>
          </p:nvSpPr>
          <p:spPr>
            <a:xfrm>
              <a:off x="7042785" y="2297430"/>
              <a:ext cx="320040" cy="320040"/>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65" name="رسم 64" descr="مستخدم مع تعبئة خالصة">
              <a:extLst>
                <a:ext uri="{FF2B5EF4-FFF2-40B4-BE49-F238E27FC236}">
                  <a16:creationId xmlns:a16="http://schemas.microsoft.com/office/drawing/2014/main" id="{C013B395-C2D0-FABE-3FA5-74A417986E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2059" y="2331910"/>
              <a:ext cx="239840" cy="239840"/>
            </a:xfrm>
            <a:prstGeom prst="rect">
              <a:avLst/>
            </a:prstGeom>
          </p:spPr>
        </p:pic>
      </p:grpSp>
      <p:sp>
        <p:nvSpPr>
          <p:cNvPr id="69" name="مربع نص 68">
            <a:extLst>
              <a:ext uri="{FF2B5EF4-FFF2-40B4-BE49-F238E27FC236}">
                <a16:creationId xmlns:a16="http://schemas.microsoft.com/office/drawing/2014/main" id="{5BC18C4B-F1F4-DFDF-66E3-A730E383A91D}"/>
              </a:ext>
            </a:extLst>
          </p:cNvPr>
          <p:cNvSpPr txBox="1"/>
          <p:nvPr/>
        </p:nvSpPr>
        <p:spPr>
          <a:xfrm>
            <a:off x="783863" y="5017758"/>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70" name="مربع نص 69">
            <a:extLst>
              <a:ext uri="{FF2B5EF4-FFF2-40B4-BE49-F238E27FC236}">
                <a16:creationId xmlns:a16="http://schemas.microsoft.com/office/drawing/2014/main" id="{FF5EE4B8-6E70-283C-418B-C54C624712F5}"/>
              </a:ext>
            </a:extLst>
          </p:cNvPr>
          <p:cNvSpPr txBox="1"/>
          <p:nvPr/>
        </p:nvSpPr>
        <p:spPr>
          <a:xfrm>
            <a:off x="2026921" y="4320276"/>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71" name="مربع نص 70">
            <a:extLst>
              <a:ext uri="{FF2B5EF4-FFF2-40B4-BE49-F238E27FC236}">
                <a16:creationId xmlns:a16="http://schemas.microsoft.com/office/drawing/2014/main" id="{D4AEF9DC-189C-B4E3-17BD-A4316B171118}"/>
              </a:ext>
            </a:extLst>
          </p:cNvPr>
          <p:cNvSpPr txBox="1"/>
          <p:nvPr/>
        </p:nvSpPr>
        <p:spPr>
          <a:xfrm>
            <a:off x="2026921" y="4567313"/>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72" name="مربع نص 71">
            <a:extLst>
              <a:ext uri="{FF2B5EF4-FFF2-40B4-BE49-F238E27FC236}">
                <a16:creationId xmlns:a16="http://schemas.microsoft.com/office/drawing/2014/main" id="{0E6AADE6-537D-2B29-35F5-095E7131B6D4}"/>
              </a:ext>
            </a:extLst>
          </p:cNvPr>
          <p:cNvSpPr txBox="1"/>
          <p:nvPr/>
        </p:nvSpPr>
        <p:spPr>
          <a:xfrm>
            <a:off x="2026921" y="4809853"/>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73" name="مربع نص 72">
            <a:extLst>
              <a:ext uri="{FF2B5EF4-FFF2-40B4-BE49-F238E27FC236}">
                <a16:creationId xmlns:a16="http://schemas.microsoft.com/office/drawing/2014/main" id="{70BF59EA-BD14-DA41-001A-5A8713B8AB46}"/>
              </a:ext>
            </a:extLst>
          </p:cNvPr>
          <p:cNvSpPr txBox="1"/>
          <p:nvPr/>
        </p:nvSpPr>
        <p:spPr>
          <a:xfrm>
            <a:off x="783863" y="6710080"/>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74" name="مربع نص 73">
            <a:extLst>
              <a:ext uri="{FF2B5EF4-FFF2-40B4-BE49-F238E27FC236}">
                <a16:creationId xmlns:a16="http://schemas.microsoft.com/office/drawing/2014/main" id="{865F906B-98A2-641E-6324-8443E7918185}"/>
              </a:ext>
            </a:extLst>
          </p:cNvPr>
          <p:cNvSpPr txBox="1"/>
          <p:nvPr/>
        </p:nvSpPr>
        <p:spPr>
          <a:xfrm>
            <a:off x="2026921" y="6012598"/>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75" name="مربع نص 74">
            <a:extLst>
              <a:ext uri="{FF2B5EF4-FFF2-40B4-BE49-F238E27FC236}">
                <a16:creationId xmlns:a16="http://schemas.microsoft.com/office/drawing/2014/main" id="{FD159F28-636E-5A23-E43C-9127C8F5E44C}"/>
              </a:ext>
            </a:extLst>
          </p:cNvPr>
          <p:cNvSpPr txBox="1"/>
          <p:nvPr/>
        </p:nvSpPr>
        <p:spPr>
          <a:xfrm>
            <a:off x="2026921" y="6259635"/>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76" name="مربع نص 75">
            <a:extLst>
              <a:ext uri="{FF2B5EF4-FFF2-40B4-BE49-F238E27FC236}">
                <a16:creationId xmlns:a16="http://schemas.microsoft.com/office/drawing/2014/main" id="{57D8B4CF-B305-E3F7-0437-3594AA697146}"/>
              </a:ext>
            </a:extLst>
          </p:cNvPr>
          <p:cNvSpPr txBox="1"/>
          <p:nvPr/>
        </p:nvSpPr>
        <p:spPr>
          <a:xfrm>
            <a:off x="2026921" y="6502175"/>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78" name="مربع نص 77">
            <a:extLst>
              <a:ext uri="{FF2B5EF4-FFF2-40B4-BE49-F238E27FC236}">
                <a16:creationId xmlns:a16="http://schemas.microsoft.com/office/drawing/2014/main" id="{DC54AAC6-85C1-CC5B-4F25-EBFEB844BC67}"/>
              </a:ext>
            </a:extLst>
          </p:cNvPr>
          <p:cNvSpPr txBox="1"/>
          <p:nvPr/>
        </p:nvSpPr>
        <p:spPr>
          <a:xfrm>
            <a:off x="4950498" y="9247287"/>
            <a:ext cx="1848105" cy="276999"/>
          </a:xfrm>
          <a:prstGeom prst="rect">
            <a:avLst/>
          </a:prstGeom>
          <a:noFill/>
        </p:spPr>
        <p:txBody>
          <a:bodyPr wrap="square" rtlCol="1">
            <a:spAutoFit/>
          </a:bodyPr>
          <a:lstStyle/>
          <a:p>
            <a:pPr algn="r" rtl="1"/>
            <a:r>
              <a:rPr lang="ar-SA" sz="1200" b="1" dirty="0">
                <a:solidFill>
                  <a:srgbClr val="0066DE"/>
                </a:solidFill>
                <a:latin typeface="Almarai ExtraBold" pitchFamily="2" charset="-78"/>
                <a:cs typeface="Almarai ExtraBold" pitchFamily="2" charset="-78"/>
              </a:rPr>
              <a:t>اللغات</a:t>
            </a:r>
          </a:p>
        </p:txBody>
      </p:sp>
      <p:sp>
        <p:nvSpPr>
          <p:cNvPr id="83" name="مربع نص 82">
            <a:extLst>
              <a:ext uri="{FF2B5EF4-FFF2-40B4-BE49-F238E27FC236}">
                <a16:creationId xmlns:a16="http://schemas.microsoft.com/office/drawing/2014/main" id="{E37CE06F-B525-DEDB-A385-136EC8D0B4AC}"/>
              </a:ext>
            </a:extLst>
          </p:cNvPr>
          <p:cNvSpPr txBox="1"/>
          <p:nvPr/>
        </p:nvSpPr>
        <p:spPr>
          <a:xfrm>
            <a:off x="5772150" y="9651504"/>
            <a:ext cx="1008114" cy="261610"/>
          </a:xfrm>
          <a:prstGeom prst="rect">
            <a:avLst/>
          </a:prstGeom>
          <a:noFill/>
        </p:spPr>
        <p:txBody>
          <a:bodyPr wrap="square" rtlCol="1">
            <a:spAutoFit/>
          </a:bodyPr>
          <a:lstStyle/>
          <a:p>
            <a:pPr algn="r" rtl="1"/>
            <a:r>
              <a:rPr lang="ar-EG" sz="1050" dirty="0">
                <a:solidFill>
                  <a:srgbClr val="595959"/>
                </a:solidFill>
                <a:latin typeface="Almarai" pitchFamily="2" charset="-78"/>
                <a:cs typeface="Almarai" pitchFamily="2" charset="-78"/>
              </a:rPr>
              <a:t>العربية</a:t>
            </a:r>
            <a:endParaRPr lang="ar-SA" sz="1050" dirty="0">
              <a:solidFill>
                <a:srgbClr val="595959"/>
              </a:solidFill>
              <a:latin typeface="Almarai" pitchFamily="2" charset="-78"/>
              <a:cs typeface="Almarai" pitchFamily="2" charset="-78"/>
            </a:endParaRPr>
          </a:p>
        </p:txBody>
      </p:sp>
      <p:sp>
        <p:nvSpPr>
          <p:cNvPr id="84" name="مربع نص 83">
            <a:extLst>
              <a:ext uri="{FF2B5EF4-FFF2-40B4-BE49-F238E27FC236}">
                <a16:creationId xmlns:a16="http://schemas.microsoft.com/office/drawing/2014/main" id="{5CD345DF-5908-5C72-FA75-F21D154B60DC}"/>
              </a:ext>
            </a:extLst>
          </p:cNvPr>
          <p:cNvSpPr txBox="1"/>
          <p:nvPr/>
        </p:nvSpPr>
        <p:spPr>
          <a:xfrm>
            <a:off x="5882640" y="10002444"/>
            <a:ext cx="897624" cy="261610"/>
          </a:xfrm>
          <a:prstGeom prst="rect">
            <a:avLst/>
          </a:prstGeom>
          <a:noFill/>
        </p:spPr>
        <p:txBody>
          <a:bodyPr wrap="square" rtlCol="1">
            <a:spAutoFit/>
          </a:bodyPr>
          <a:lstStyle/>
          <a:p>
            <a:pPr algn="r" rtl="1"/>
            <a:r>
              <a:rPr lang="ar-EG" sz="1050" dirty="0">
                <a:solidFill>
                  <a:srgbClr val="595959"/>
                </a:solidFill>
                <a:latin typeface="Almarai" pitchFamily="2" charset="-78"/>
                <a:cs typeface="Almarai" pitchFamily="2" charset="-78"/>
              </a:rPr>
              <a:t>الانجليزية</a:t>
            </a:r>
            <a:endParaRPr lang="ar-SA" sz="1050" dirty="0">
              <a:solidFill>
                <a:srgbClr val="595959"/>
              </a:solidFill>
              <a:latin typeface="Almarai" pitchFamily="2" charset="-78"/>
              <a:cs typeface="Almarai" pitchFamily="2" charset="-78"/>
            </a:endParaRPr>
          </a:p>
        </p:txBody>
      </p:sp>
      <p:sp>
        <p:nvSpPr>
          <p:cNvPr id="85" name="مستطيل: زوايا مستديرة 84">
            <a:extLst>
              <a:ext uri="{FF2B5EF4-FFF2-40B4-BE49-F238E27FC236}">
                <a16:creationId xmlns:a16="http://schemas.microsoft.com/office/drawing/2014/main" id="{4A631336-44C2-3892-1FA2-0D06922BB7BC}"/>
              </a:ext>
            </a:extLst>
          </p:cNvPr>
          <p:cNvSpPr/>
          <p:nvPr/>
        </p:nvSpPr>
        <p:spPr>
          <a:xfrm flipV="1">
            <a:off x="5044695" y="9779399"/>
            <a:ext cx="992250"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86" name="شكل بيضاوي 85">
            <a:extLst>
              <a:ext uri="{FF2B5EF4-FFF2-40B4-BE49-F238E27FC236}">
                <a16:creationId xmlns:a16="http://schemas.microsoft.com/office/drawing/2014/main" id="{EA969266-CF92-6F9D-9174-163CAA30023C}"/>
              </a:ext>
            </a:extLst>
          </p:cNvPr>
          <p:cNvSpPr/>
          <p:nvPr/>
        </p:nvSpPr>
        <p:spPr>
          <a:xfrm flipV="1">
            <a:off x="5131643" y="9745506"/>
            <a:ext cx="113504" cy="113504"/>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89" name="مستطيل: زوايا مستديرة 88">
            <a:extLst>
              <a:ext uri="{FF2B5EF4-FFF2-40B4-BE49-F238E27FC236}">
                <a16:creationId xmlns:a16="http://schemas.microsoft.com/office/drawing/2014/main" id="{1301DB4A-2E0E-060A-15D4-F52FD345D72B}"/>
              </a:ext>
            </a:extLst>
          </p:cNvPr>
          <p:cNvSpPr/>
          <p:nvPr/>
        </p:nvSpPr>
        <p:spPr>
          <a:xfrm flipV="1">
            <a:off x="5044695" y="10120394"/>
            <a:ext cx="992250"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90" name="شكل بيضاوي 89">
            <a:extLst>
              <a:ext uri="{FF2B5EF4-FFF2-40B4-BE49-F238E27FC236}">
                <a16:creationId xmlns:a16="http://schemas.microsoft.com/office/drawing/2014/main" id="{A9E9AEB5-A453-28E5-258E-DFF8F6C6958A}"/>
              </a:ext>
            </a:extLst>
          </p:cNvPr>
          <p:cNvSpPr/>
          <p:nvPr/>
        </p:nvSpPr>
        <p:spPr>
          <a:xfrm flipV="1">
            <a:off x="5322143" y="10086501"/>
            <a:ext cx="113504" cy="113504"/>
          </a:xfrm>
          <a:prstGeom prst="ellipse">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nvGrpSpPr>
          <p:cNvPr id="2" name="مجموعة 1">
            <a:extLst>
              <a:ext uri="{FF2B5EF4-FFF2-40B4-BE49-F238E27FC236}">
                <a16:creationId xmlns:a16="http://schemas.microsoft.com/office/drawing/2014/main" id="{2E0396D3-D929-9FFD-7366-14935B39D0A9}"/>
              </a:ext>
            </a:extLst>
          </p:cNvPr>
          <p:cNvGrpSpPr/>
          <p:nvPr/>
        </p:nvGrpSpPr>
        <p:grpSpPr>
          <a:xfrm>
            <a:off x="6811683" y="9223100"/>
            <a:ext cx="320040" cy="339238"/>
            <a:chOff x="6811683" y="9223100"/>
            <a:chExt cx="320040" cy="339238"/>
          </a:xfrm>
        </p:grpSpPr>
        <p:grpSp>
          <p:nvGrpSpPr>
            <p:cNvPr id="79" name="مجموعة 78">
              <a:extLst>
                <a:ext uri="{FF2B5EF4-FFF2-40B4-BE49-F238E27FC236}">
                  <a16:creationId xmlns:a16="http://schemas.microsoft.com/office/drawing/2014/main" id="{2A5D6965-9D3C-B69E-DB4E-4089A623F397}"/>
                </a:ext>
              </a:extLst>
            </p:cNvPr>
            <p:cNvGrpSpPr/>
            <p:nvPr/>
          </p:nvGrpSpPr>
          <p:grpSpPr>
            <a:xfrm>
              <a:off x="6811683" y="9223100"/>
              <a:ext cx="320040" cy="339238"/>
              <a:chOff x="7042785" y="6746600"/>
              <a:chExt cx="320040" cy="339238"/>
            </a:xfrm>
          </p:grpSpPr>
          <p:sp>
            <p:nvSpPr>
              <p:cNvPr id="80" name="مستطيل: زوايا مستديرة 79">
                <a:extLst>
                  <a:ext uri="{FF2B5EF4-FFF2-40B4-BE49-F238E27FC236}">
                    <a16:creationId xmlns:a16="http://schemas.microsoft.com/office/drawing/2014/main" id="{8AE79F71-9EC8-EFE0-657A-975373A1B4AA}"/>
                  </a:ext>
                </a:extLst>
              </p:cNvPr>
              <p:cNvSpPr/>
              <p:nvPr/>
            </p:nvSpPr>
            <p:spPr>
              <a:xfrm>
                <a:off x="7042785" y="6765798"/>
                <a:ext cx="320040" cy="320040"/>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81" name="مستطيل: زوايا مستديرة 80">
                <a:extLst>
                  <a:ext uri="{FF2B5EF4-FFF2-40B4-BE49-F238E27FC236}">
                    <a16:creationId xmlns:a16="http://schemas.microsoft.com/office/drawing/2014/main" id="{E372B607-883B-0D56-D6CB-4E8D1508AEA5}"/>
                  </a:ext>
                </a:extLst>
              </p:cNvPr>
              <p:cNvSpPr/>
              <p:nvPr/>
            </p:nvSpPr>
            <p:spPr>
              <a:xfrm>
                <a:off x="7042785" y="6746600"/>
                <a:ext cx="320040" cy="320040"/>
              </a:xfrm>
              <a:prstGeom prst="roundRect">
                <a:avLst>
                  <a:gd name="adj" fmla="val 50000"/>
                </a:avLst>
              </a:prstGeom>
              <a:solidFill>
                <a:srgbClr val="00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pic>
          <p:nvPicPr>
            <p:cNvPr id="77" name="رسم 76" descr="كتاب مفتوح مع تعبئة خالصة">
              <a:extLst>
                <a:ext uri="{FF2B5EF4-FFF2-40B4-BE49-F238E27FC236}">
                  <a16:creationId xmlns:a16="http://schemas.microsoft.com/office/drawing/2014/main" id="{8B3DEA1E-CEFA-35BC-8EB8-F9A2449262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37677" y="9262226"/>
              <a:ext cx="262774" cy="262774"/>
            </a:xfrm>
            <a:prstGeom prst="rect">
              <a:avLst/>
            </a:prstGeom>
          </p:spPr>
        </p:pic>
      </p:gr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AA61D582-66A8-5E36-93D7-07779B7E0756}"/>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Words>
  <Application>Microsoft Office PowerPoint</Application>
  <PresentationFormat>مخصص</PresentationFormat>
  <Paragraphs>47</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ingez-ppt.com</cp:lastModifiedBy>
  <cp:revision>1</cp:revision>
  <dcterms:created xsi:type="dcterms:W3CDTF">2020-06-12T12:56:01Z</dcterms:created>
  <dcterms:modified xsi:type="dcterms:W3CDTF">2023-04-16T01:44:48Z</dcterms:modified>
</cp:coreProperties>
</file>