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318"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2" pos="4218" userDrawn="1">
          <p15:clr>
            <a:srgbClr val="A4A3A4"/>
          </p15:clr>
        </p15:guide>
        <p15:guide id="3" pos="4127" userDrawn="1">
          <p15:clr>
            <a:srgbClr val="A4A3A4"/>
          </p15:clr>
        </p15:guide>
        <p15:guide id="4" pos="24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839"/>
    <a:srgbClr val="414143"/>
    <a:srgbClr val="EFAF14"/>
    <a:srgbClr val="424242"/>
    <a:srgbClr val="595959"/>
    <a:srgbClr val="3BC3EF"/>
    <a:srgbClr val="FFFFFF"/>
    <a:srgbClr val="6D6E71"/>
    <a:srgbClr val="00B2E5"/>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0B704-BD54-40CB-93B6-11379A51E60E}" v="1" dt="2023-04-16T01:45:20.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218"/>
        <p:guide pos="4127"/>
        <p:guide pos="2472"/>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oddather" userId="84cd2103f36ef0dc" providerId="LiveId" clId="{6750B704-BD54-40CB-93B6-11379A51E60E}"/>
    <pc:docChg chg="custSel modSld">
      <pc:chgData name="Hassan Moddather" userId="84cd2103f36ef0dc" providerId="LiveId" clId="{6750B704-BD54-40CB-93B6-11379A51E60E}" dt="2023-04-16T01:45:20.049" v="1"/>
      <pc:docMkLst>
        <pc:docMk/>
      </pc:docMkLst>
      <pc:sldChg chg="addSp delSp modSp mod">
        <pc:chgData name="Hassan Moddather" userId="84cd2103f36ef0dc" providerId="LiveId" clId="{6750B704-BD54-40CB-93B6-11379A51E60E}" dt="2023-04-16T01:45:20.049" v="1"/>
        <pc:sldMkLst>
          <pc:docMk/>
          <pc:sldMk cId="1719167534" sldId="468"/>
        </pc:sldMkLst>
        <pc:picChg chg="del">
          <ac:chgData name="Hassan Moddather" userId="84cd2103f36ef0dc" providerId="LiveId" clId="{6750B704-BD54-40CB-93B6-11379A51E60E}" dt="2023-04-16T01:45:19.741" v="0" actId="478"/>
          <ac:picMkLst>
            <pc:docMk/>
            <pc:sldMk cId="1719167534" sldId="468"/>
            <ac:picMk id="2" creationId="{3CD30172-052F-C9C5-A995-A209ACE2317F}"/>
          </ac:picMkLst>
        </pc:picChg>
        <pc:picChg chg="add mod">
          <ac:chgData name="Hassan Moddather" userId="84cd2103f36ef0dc" providerId="LiveId" clId="{6750B704-BD54-40CB-93B6-11379A51E60E}" dt="2023-04-16T01:45:20.049" v="1"/>
          <ac:picMkLst>
            <pc:docMk/>
            <pc:sldMk cId="1719167534" sldId="468"/>
            <ac:picMk id="4" creationId="{7D5891B8-9705-7BE9-4660-916929B0C74F}"/>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04B0E61F-0CC5-1532-98BE-66D6E947FB3C}"/>
              </a:ext>
            </a:extLst>
          </p:cNvPr>
          <p:cNvSpPr>
            <a:spLocks noGrp="1"/>
          </p:cNvSpPr>
          <p:nvPr>
            <p:ph type="pic" sz="quarter" idx="10"/>
          </p:nvPr>
        </p:nvSpPr>
        <p:spPr>
          <a:xfrm>
            <a:off x="5273358" y="533400"/>
            <a:ext cx="1866900" cy="1866900"/>
          </a:xfrm>
          <a:prstGeom prst="ellipse">
            <a:avLst/>
          </a:prstGeom>
          <a:ln w="38100">
            <a:solidFill>
              <a:srgbClr val="EFAF14"/>
            </a:solidFill>
          </a:ln>
        </p:spPr>
        <p:txBody>
          <a:body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8" name="مستطيل 7">
            <a:extLst>
              <a:ext uri="{FF2B5EF4-FFF2-40B4-BE49-F238E27FC236}">
                <a16:creationId xmlns:a16="http://schemas.microsoft.com/office/drawing/2014/main" id="{ED269C2B-01A5-1290-0069-012798C639AB}"/>
              </a:ext>
            </a:extLst>
          </p:cNvPr>
          <p:cNvSpPr/>
          <p:nvPr userDrawn="1"/>
        </p:nvSpPr>
        <p:spPr>
          <a:xfrm>
            <a:off x="0" y="0"/>
            <a:ext cx="5362385" cy="10691813"/>
          </a:xfrm>
          <a:prstGeom prst="rect">
            <a:avLst/>
          </a:prstGeom>
          <a:solidFill>
            <a:srgbClr val="EFAF14"/>
          </a:solidFill>
          <a:ln w="17462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6F854D8A-3769-97C4-C800-3ECE02D3FD79}"/>
              </a:ext>
            </a:extLst>
          </p:cNvPr>
          <p:cNvSpPr/>
          <p:nvPr userDrawn="1"/>
        </p:nvSpPr>
        <p:spPr>
          <a:xfrm>
            <a:off x="164028" y="150126"/>
            <a:ext cx="4609678" cy="10364266"/>
          </a:xfrm>
          <a:prstGeom prst="rect">
            <a:avLst/>
          </a:prstGeom>
          <a:solidFill>
            <a:schemeClr val="bg1"/>
          </a:solidFill>
          <a:ln w="17462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ستطيل 9">
            <a:extLst>
              <a:ext uri="{FF2B5EF4-FFF2-40B4-BE49-F238E27FC236}">
                <a16:creationId xmlns:a16="http://schemas.microsoft.com/office/drawing/2014/main" id="{D8A9E05D-A931-F54F-B936-284251BAED83}"/>
              </a:ext>
            </a:extLst>
          </p:cNvPr>
          <p:cNvSpPr/>
          <p:nvPr userDrawn="1"/>
        </p:nvSpPr>
        <p:spPr>
          <a:xfrm>
            <a:off x="4757243" y="0"/>
            <a:ext cx="2802432" cy="10691813"/>
          </a:xfrm>
          <a:prstGeom prst="rect">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05A9EC99-03AE-5AE1-748C-BEBEB308F2F5}"/>
              </a:ext>
            </a:extLst>
          </p:cNvPr>
          <p:cNvSpPr/>
          <p:nvPr userDrawn="1"/>
        </p:nvSpPr>
        <p:spPr>
          <a:xfrm>
            <a:off x="1853184" y="457200"/>
            <a:ext cx="1231392" cy="1231392"/>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a:p>
        </p:txBody>
      </p:sp>
      <p:sp>
        <p:nvSpPr>
          <p:cNvPr id="13" name="مستطيل 12">
            <a:extLst>
              <a:ext uri="{FF2B5EF4-FFF2-40B4-BE49-F238E27FC236}">
                <a16:creationId xmlns:a16="http://schemas.microsoft.com/office/drawing/2014/main" id="{4090DFD0-DC92-F609-3EB8-DD09D1003F68}"/>
              </a:ext>
            </a:extLst>
          </p:cNvPr>
          <p:cNvSpPr/>
          <p:nvPr userDrawn="1"/>
        </p:nvSpPr>
        <p:spPr>
          <a:xfrm flipH="1">
            <a:off x="4145279" y="1962150"/>
            <a:ext cx="289561" cy="454135"/>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4" name="مستطيل 13">
            <a:extLst>
              <a:ext uri="{FF2B5EF4-FFF2-40B4-BE49-F238E27FC236}">
                <a16:creationId xmlns:a16="http://schemas.microsoft.com/office/drawing/2014/main" id="{2A287DE6-A0D6-41EA-945E-872180F38F82}"/>
              </a:ext>
            </a:extLst>
          </p:cNvPr>
          <p:cNvSpPr/>
          <p:nvPr userDrawn="1"/>
        </p:nvSpPr>
        <p:spPr>
          <a:xfrm flipH="1">
            <a:off x="463295" y="1962150"/>
            <a:ext cx="289561" cy="454135"/>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مجموعة 65">
            <a:extLst>
              <a:ext uri="{FF2B5EF4-FFF2-40B4-BE49-F238E27FC236}">
                <a16:creationId xmlns:a16="http://schemas.microsoft.com/office/drawing/2014/main" id="{3A8BC645-C4AF-1074-10EF-3B3924F3B384}"/>
              </a:ext>
            </a:extLst>
          </p:cNvPr>
          <p:cNvGrpSpPr/>
          <p:nvPr/>
        </p:nvGrpSpPr>
        <p:grpSpPr>
          <a:xfrm>
            <a:off x="4274820" y="3063240"/>
            <a:ext cx="76200" cy="1211580"/>
            <a:chOff x="4274820" y="6233160"/>
            <a:chExt cx="76200" cy="1211580"/>
          </a:xfrm>
          <a:solidFill>
            <a:srgbClr val="383839"/>
          </a:solidFill>
        </p:grpSpPr>
        <p:cxnSp>
          <p:nvCxnSpPr>
            <p:cNvPr id="121" name="رابط مستقيم 120">
              <a:extLst>
                <a:ext uri="{FF2B5EF4-FFF2-40B4-BE49-F238E27FC236}">
                  <a16:creationId xmlns:a16="http://schemas.microsoft.com/office/drawing/2014/main" id="{E98761B8-6E24-0969-74ED-7A850C73D6AB}"/>
                </a:ext>
              </a:extLst>
            </p:cNvPr>
            <p:cNvCxnSpPr>
              <a:cxnSpLocks/>
            </p:cNvCxnSpPr>
            <p:nvPr/>
          </p:nvCxnSpPr>
          <p:spPr>
            <a:xfrm>
              <a:off x="4312920" y="6233160"/>
              <a:ext cx="0" cy="1211580"/>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شكل بيضاوي 121">
              <a:extLst>
                <a:ext uri="{FF2B5EF4-FFF2-40B4-BE49-F238E27FC236}">
                  <a16:creationId xmlns:a16="http://schemas.microsoft.com/office/drawing/2014/main" id="{4469B1D4-AB5A-4E9F-BC56-D76DE43F592C}"/>
                </a:ext>
              </a:extLst>
            </p:cNvPr>
            <p:cNvSpPr/>
            <p:nvPr/>
          </p:nvSpPr>
          <p:spPr>
            <a:xfrm>
              <a:off x="4274820" y="6744970"/>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sp>
        <p:nvSpPr>
          <p:cNvPr id="14" name="مربع نص 13">
            <a:extLst>
              <a:ext uri="{FF2B5EF4-FFF2-40B4-BE49-F238E27FC236}">
                <a16:creationId xmlns:a16="http://schemas.microsoft.com/office/drawing/2014/main" id="{5BF055C5-C3E8-0D39-88B8-50AF4134652B}"/>
              </a:ext>
            </a:extLst>
          </p:cNvPr>
          <p:cNvSpPr txBox="1"/>
          <p:nvPr/>
        </p:nvSpPr>
        <p:spPr>
          <a:xfrm>
            <a:off x="4988460" y="3372572"/>
            <a:ext cx="1934945" cy="276999"/>
          </a:xfrm>
          <a:prstGeom prst="rect">
            <a:avLst/>
          </a:prstGeom>
          <a:noFill/>
        </p:spPr>
        <p:txBody>
          <a:bodyPr wrap="square" rtlCol="1" anchor="ctr">
            <a:spAutoFit/>
          </a:bodyPr>
          <a:lstStyle/>
          <a:p>
            <a:pPr algn="r" rtl="1"/>
            <a:r>
              <a:rPr lang="en-US" sz="1200" dirty="0">
                <a:solidFill>
                  <a:srgbClr val="EFAF14"/>
                </a:solidFill>
                <a:latin typeface="Almarai Bold" pitchFamily="2" charset="-78"/>
                <a:cs typeface="Almarai Bold" pitchFamily="2" charset="-78"/>
              </a:rPr>
              <a:t>2019-2020</a:t>
            </a:r>
          </a:p>
        </p:txBody>
      </p:sp>
      <p:grpSp>
        <p:nvGrpSpPr>
          <p:cNvPr id="159" name="مجموعة 158">
            <a:extLst>
              <a:ext uri="{FF2B5EF4-FFF2-40B4-BE49-F238E27FC236}">
                <a16:creationId xmlns:a16="http://schemas.microsoft.com/office/drawing/2014/main" id="{B31A2DC9-5E1B-AA1B-52C0-70903F7639FA}"/>
              </a:ext>
            </a:extLst>
          </p:cNvPr>
          <p:cNvGrpSpPr/>
          <p:nvPr/>
        </p:nvGrpSpPr>
        <p:grpSpPr>
          <a:xfrm>
            <a:off x="5367019" y="2858136"/>
            <a:ext cx="1893413" cy="395604"/>
            <a:chOff x="5234939" y="2858136"/>
            <a:chExt cx="1893413" cy="395604"/>
          </a:xfrm>
        </p:grpSpPr>
        <p:sp>
          <p:nvSpPr>
            <p:cNvPr id="9" name="مربع نص 8">
              <a:extLst>
                <a:ext uri="{FF2B5EF4-FFF2-40B4-BE49-F238E27FC236}">
                  <a16:creationId xmlns:a16="http://schemas.microsoft.com/office/drawing/2014/main" id="{72491253-E7B4-F635-D9C7-D41293621AE1}"/>
                </a:ext>
              </a:extLst>
            </p:cNvPr>
            <p:cNvSpPr txBox="1"/>
            <p:nvPr/>
          </p:nvSpPr>
          <p:spPr>
            <a:xfrm>
              <a:off x="5234939" y="2932391"/>
              <a:ext cx="1574457" cy="261610"/>
            </a:xfrm>
            <a:prstGeom prst="rect">
              <a:avLst/>
            </a:prstGeom>
            <a:noFill/>
          </p:spPr>
          <p:txBody>
            <a:bodyPr wrap="square" rtlCol="1">
              <a:spAutoFit/>
            </a:bodyPr>
            <a:lstStyle/>
            <a:p>
              <a:pPr algn="r" rtl="1"/>
              <a:r>
                <a:rPr lang="ar-EG" sz="1100" b="1" dirty="0">
                  <a:solidFill>
                    <a:schemeClr val="bg1"/>
                  </a:solidFill>
                  <a:latin typeface="Almarai ExtraBold" pitchFamily="2" charset="-78"/>
                  <a:cs typeface="Almarai ExtraBold" pitchFamily="2" charset="-78"/>
                </a:rPr>
                <a:t>الشهادات التعليمية</a:t>
              </a:r>
              <a:endParaRPr lang="ar-SA" sz="1100" b="1" dirty="0">
                <a:solidFill>
                  <a:schemeClr val="bg1"/>
                </a:solidFill>
                <a:latin typeface="Almarai ExtraBold" pitchFamily="2" charset="-78"/>
                <a:cs typeface="Almarai ExtraBold" pitchFamily="2" charset="-78"/>
              </a:endParaRPr>
            </a:p>
          </p:txBody>
        </p:sp>
        <p:pic>
          <p:nvPicPr>
            <p:cNvPr id="8" name="رسم 7" descr="قبعة التخرج مع تعبئة خالصة">
              <a:extLst>
                <a:ext uri="{FF2B5EF4-FFF2-40B4-BE49-F238E27FC236}">
                  <a16:creationId xmlns:a16="http://schemas.microsoft.com/office/drawing/2014/main" id="{F2EA17E1-B815-9C12-D8AF-619D99DBCA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2746" y="2858136"/>
              <a:ext cx="395606" cy="395604"/>
            </a:xfrm>
            <a:prstGeom prst="rect">
              <a:avLst/>
            </a:prstGeom>
          </p:spPr>
        </p:pic>
      </p:grpSp>
      <p:grpSp>
        <p:nvGrpSpPr>
          <p:cNvPr id="59" name="مجموعة 58">
            <a:extLst>
              <a:ext uri="{FF2B5EF4-FFF2-40B4-BE49-F238E27FC236}">
                <a16:creationId xmlns:a16="http://schemas.microsoft.com/office/drawing/2014/main" id="{4F09D430-A424-51F6-3CBF-C3178156C0D4}"/>
              </a:ext>
            </a:extLst>
          </p:cNvPr>
          <p:cNvGrpSpPr/>
          <p:nvPr/>
        </p:nvGrpSpPr>
        <p:grpSpPr>
          <a:xfrm>
            <a:off x="7028180" y="3147060"/>
            <a:ext cx="76200" cy="1851660"/>
            <a:chOff x="6896100" y="3147060"/>
            <a:chExt cx="76200" cy="1851660"/>
          </a:xfrm>
        </p:grpSpPr>
        <p:cxnSp>
          <p:nvCxnSpPr>
            <p:cNvPr id="11" name="رابط مستقيم 10">
              <a:extLst>
                <a:ext uri="{FF2B5EF4-FFF2-40B4-BE49-F238E27FC236}">
                  <a16:creationId xmlns:a16="http://schemas.microsoft.com/office/drawing/2014/main" id="{50B27181-242A-17E4-AD41-A0CA39368CC5}"/>
                </a:ext>
              </a:extLst>
            </p:cNvPr>
            <p:cNvCxnSpPr>
              <a:cxnSpLocks/>
            </p:cNvCxnSpPr>
            <p:nvPr/>
          </p:nvCxnSpPr>
          <p:spPr>
            <a:xfrm>
              <a:off x="6934200" y="3147060"/>
              <a:ext cx="0" cy="1851660"/>
            </a:xfrm>
            <a:prstGeom prst="line">
              <a:avLst/>
            </a:prstGeom>
            <a:ln w="19050">
              <a:solidFill>
                <a:srgbClr val="EFAF14"/>
              </a:solidFill>
            </a:ln>
          </p:spPr>
          <p:style>
            <a:lnRef idx="1">
              <a:schemeClr val="accent1"/>
            </a:lnRef>
            <a:fillRef idx="0">
              <a:schemeClr val="accent1"/>
            </a:fillRef>
            <a:effectRef idx="0">
              <a:schemeClr val="accent1"/>
            </a:effectRef>
            <a:fontRef idx="minor">
              <a:schemeClr val="tx1"/>
            </a:fontRef>
          </p:style>
        </p:cxnSp>
        <p:sp>
          <p:nvSpPr>
            <p:cNvPr id="18" name="شكل بيضاوي 17">
              <a:extLst>
                <a:ext uri="{FF2B5EF4-FFF2-40B4-BE49-F238E27FC236}">
                  <a16:creationId xmlns:a16="http://schemas.microsoft.com/office/drawing/2014/main" id="{6D27E3C9-292F-857D-FAB2-86F360F20BE8}"/>
                </a:ext>
              </a:extLst>
            </p:cNvPr>
            <p:cNvSpPr/>
            <p:nvPr/>
          </p:nvSpPr>
          <p:spPr>
            <a:xfrm>
              <a:off x="6896100" y="3658870"/>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9" name="شكل بيضاوي 18">
              <a:extLst>
                <a:ext uri="{FF2B5EF4-FFF2-40B4-BE49-F238E27FC236}">
                  <a16:creationId xmlns:a16="http://schemas.microsoft.com/office/drawing/2014/main" id="{0F90B701-5079-67AF-BAFB-DC4A0C6BC311}"/>
                </a:ext>
              </a:extLst>
            </p:cNvPr>
            <p:cNvSpPr/>
            <p:nvPr/>
          </p:nvSpPr>
          <p:spPr>
            <a:xfrm>
              <a:off x="6896100" y="4470400"/>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sp>
        <p:nvSpPr>
          <p:cNvPr id="30" name="مستطيل 29">
            <a:extLst>
              <a:ext uri="{FF2B5EF4-FFF2-40B4-BE49-F238E27FC236}">
                <a16:creationId xmlns:a16="http://schemas.microsoft.com/office/drawing/2014/main" id="{BE1C7167-EAAD-47E0-FFDD-D3378C5336EC}"/>
              </a:ext>
            </a:extLst>
          </p:cNvPr>
          <p:cNvSpPr/>
          <p:nvPr/>
        </p:nvSpPr>
        <p:spPr>
          <a:xfrm>
            <a:off x="5600455" y="5989052"/>
            <a:ext cx="1175842"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1" name="مستطيل 30">
            <a:extLst>
              <a:ext uri="{FF2B5EF4-FFF2-40B4-BE49-F238E27FC236}">
                <a16:creationId xmlns:a16="http://schemas.microsoft.com/office/drawing/2014/main" id="{8EC86A0A-97BA-3AF1-EB54-84DB2335B81F}"/>
              </a:ext>
            </a:extLst>
          </p:cNvPr>
          <p:cNvSpPr/>
          <p:nvPr/>
        </p:nvSpPr>
        <p:spPr>
          <a:xfrm>
            <a:off x="5730805" y="5989052"/>
            <a:ext cx="104549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2" name="مستطيل 31">
            <a:extLst>
              <a:ext uri="{FF2B5EF4-FFF2-40B4-BE49-F238E27FC236}">
                <a16:creationId xmlns:a16="http://schemas.microsoft.com/office/drawing/2014/main" id="{EA5714C4-B1B6-3875-2BE8-2ACFC3AF37C2}"/>
              </a:ext>
            </a:extLst>
          </p:cNvPr>
          <p:cNvSpPr/>
          <p:nvPr/>
        </p:nvSpPr>
        <p:spPr>
          <a:xfrm>
            <a:off x="5600455" y="6514832"/>
            <a:ext cx="1175842" cy="4598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3" name="مستطيل 32">
            <a:extLst>
              <a:ext uri="{FF2B5EF4-FFF2-40B4-BE49-F238E27FC236}">
                <a16:creationId xmlns:a16="http://schemas.microsoft.com/office/drawing/2014/main" id="{8ADF1D7A-1CD7-DC43-EEBF-31E98BAB1E9E}"/>
              </a:ext>
            </a:extLst>
          </p:cNvPr>
          <p:cNvSpPr/>
          <p:nvPr/>
        </p:nvSpPr>
        <p:spPr>
          <a:xfrm>
            <a:off x="5812653" y="6514832"/>
            <a:ext cx="96364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4" name="مستطيل 33">
            <a:extLst>
              <a:ext uri="{FF2B5EF4-FFF2-40B4-BE49-F238E27FC236}">
                <a16:creationId xmlns:a16="http://schemas.microsoft.com/office/drawing/2014/main" id="{4326F9DA-366F-CF7A-03C7-CFF989F8CD64}"/>
              </a:ext>
            </a:extLst>
          </p:cNvPr>
          <p:cNvSpPr/>
          <p:nvPr/>
        </p:nvSpPr>
        <p:spPr>
          <a:xfrm>
            <a:off x="5600455" y="7025372"/>
            <a:ext cx="1175842"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5" name="مستطيل 34">
            <a:extLst>
              <a:ext uri="{FF2B5EF4-FFF2-40B4-BE49-F238E27FC236}">
                <a16:creationId xmlns:a16="http://schemas.microsoft.com/office/drawing/2014/main" id="{12BF1AD3-9C1E-1F20-5EFB-41ED32C27BE6}"/>
              </a:ext>
            </a:extLst>
          </p:cNvPr>
          <p:cNvSpPr/>
          <p:nvPr/>
        </p:nvSpPr>
        <p:spPr>
          <a:xfrm>
            <a:off x="6012724" y="7025372"/>
            <a:ext cx="76357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6" name="مستطيل 35">
            <a:extLst>
              <a:ext uri="{FF2B5EF4-FFF2-40B4-BE49-F238E27FC236}">
                <a16:creationId xmlns:a16="http://schemas.microsoft.com/office/drawing/2014/main" id="{076CC2C9-4B27-497F-34C1-90A3A191122F}"/>
              </a:ext>
            </a:extLst>
          </p:cNvPr>
          <p:cNvSpPr/>
          <p:nvPr/>
        </p:nvSpPr>
        <p:spPr>
          <a:xfrm>
            <a:off x="5600455" y="7551152"/>
            <a:ext cx="1175842"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7" name="مستطيل 36">
            <a:extLst>
              <a:ext uri="{FF2B5EF4-FFF2-40B4-BE49-F238E27FC236}">
                <a16:creationId xmlns:a16="http://schemas.microsoft.com/office/drawing/2014/main" id="{BE0F4351-D3D5-CEA5-F796-088851634E3F}"/>
              </a:ext>
            </a:extLst>
          </p:cNvPr>
          <p:cNvSpPr/>
          <p:nvPr/>
        </p:nvSpPr>
        <p:spPr>
          <a:xfrm>
            <a:off x="5691397" y="7549148"/>
            <a:ext cx="1084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8" name="مستطيل 37">
            <a:extLst>
              <a:ext uri="{FF2B5EF4-FFF2-40B4-BE49-F238E27FC236}">
                <a16:creationId xmlns:a16="http://schemas.microsoft.com/office/drawing/2014/main" id="{FA511AE2-A269-2F22-211B-A5B0758F9A9F}"/>
              </a:ext>
            </a:extLst>
          </p:cNvPr>
          <p:cNvSpPr/>
          <p:nvPr/>
        </p:nvSpPr>
        <p:spPr>
          <a:xfrm>
            <a:off x="5600455" y="8061692"/>
            <a:ext cx="1175842"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39" name="مستطيل 38">
            <a:extLst>
              <a:ext uri="{FF2B5EF4-FFF2-40B4-BE49-F238E27FC236}">
                <a16:creationId xmlns:a16="http://schemas.microsoft.com/office/drawing/2014/main" id="{F286F399-A36F-C42B-1556-A4789C44E52B}"/>
              </a:ext>
            </a:extLst>
          </p:cNvPr>
          <p:cNvSpPr/>
          <p:nvPr/>
        </p:nvSpPr>
        <p:spPr>
          <a:xfrm>
            <a:off x="5996051" y="8061692"/>
            <a:ext cx="78024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0" name="مربع نص 39">
            <a:extLst>
              <a:ext uri="{FF2B5EF4-FFF2-40B4-BE49-F238E27FC236}">
                <a16:creationId xmlns:a16="http://schemas.microsoft.com/office/drawing/2014/main" id="{520B9ACE-7AE1-0F45-F438-8CD393837B69}"/>
              </a:ext>
            </a:extLst>
          </p:cNvPr>
          <p:cNvSpPr txBox="1"/>
          <p:nvPr/>
        </p:nvSpPr>
        <p:spPr>
          <a:xfrm>
            <a:off x="5016500" y="5725194"/>
            <a:ext cx="177900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التصميم</a:t>
            </a:r>
            <a:endParaRPr lang="ar-SA" sz="1050" dirty="0">
              <a:solidFill>
                <a:schemeClr val="bg1"/>
              </a:solidFill>
              <a:latin typeface="Almarai" pitchFamily="2" charset="-78"/>
              <a:cs typeface="Almarai" pitchFamily="2" charset="-78"/>
            </a:endParaRPr>
          </a:p>
        </p:txBody>
      </p:sp>
      <p:sp>
        <p:nvSpPr>
          <p:cNvPr id="41" name="مربع نص 40">
            <a:extLst>
              <a:ext uri="{FF2B5EF4-FFF2-40B4-BE49-F238E27FC236}">
                <a16:creationId xmlns:a16="http://schemas.microsoft.com/office/drawing/2014/main" id="{D5ADF87E-790D-0BFB-A83F-EFF623638660}"/>
              </a:ext>
            </a:extLst>
          </p:cNvPr>
          <p:cNvSpPr txBox="1"/>
          <p:nvPr/>
        </p:nvSpPr>
        <p:spPr>
          <a:xfrm>
            <a:off x="5016500" y="6235558"/>
            <a:ext cx="177900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الجرافيك</a:t>
            </a:r>
            <a:endParaRPr lang="ar-SA" sz="1050" dirty="0">
              <a:solidFill>
                <a:schemeClr val="bg1"/>
              </a:solidFill>
              <a:latin typeface="Almarai" pitchFamily="2" charset="-78"/>
              <a:cs typeface="Almarai" pitchFamily="2" charset="-78"/>
            </a:endParaRPr>
          </a:p>
        </p:txBody>
      </p:sp>
      <p:sp>
        <p:nvSpPr>
          <p:cNvPr id="42" name="مربع نص 41">
            <a:extLst>
              <a:ext uri="{FF2B5EF4-FFF2-40B4-BE49-F238E27FC236}">
                <a16:creationId xmlns:a16="http://schemas.microsoft.com/office/drawing/2014/main" id="{74FA9BB6-1E7D-38AE-E5B6-935C215E125E}"/>
              </a:ext>
            </a:extLst>
          </p:cNvPr>
          <p:cNvSpPr txBox="1"/>
          <p:nvPr/>
        </p:nvSpPr>
        <p:spPr>
          <a:xfrm>
            <a:off x="5016500" y="6746098"/>
            <a:ext cx="177900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الفوتوشوب</a:t>
            </a:r>
            <a:endParaRPr lang="ar-SA" sz="1050" dirty="0">
              <a:solidFill>
                <a:schemeClr val="bg1"/>
              </a:solidFill>
              <a:latin typeface="Almarai" pitchFamily="2" charset="-78"/>
              <a:cs typeface="Almarai" pitchFamily="2" charset="-78"/>
            </a:endParaRPr>
          </a:p>
        </p:txBody>
      </p:sp>
      <p:sp>
        <p:nvSpPr>
          <p:cNvPr id="43" name="مربع نص 42">
            <a:extLst>
              <a:ext uri="{FF2B5EF4-FFF2-40B4-BE49-F238E27FC236}">
                <a16:creationId xmlns:a16="http://schemas.microsoft.com/office/drawing/2014/main" id="{12FA6E9B-9A7A-78BC-12A5-2A7BCB3CD509}"/>
              </a:ext>
            </a:extLst>
          </p:cNvPr>
          <p:cNvSpPr txBox="1"/>
          <p:nvPr/>
        </p:nvSpPr>
        <p:spPr>
          <a:xfrm>
            <a:off x="5016500" y="7287538"/>
            <a:ext cx="1779004" cy="261610"/>
          </a:xfrm>
          <a:prstGeom prst="rect">
            <a:avLst/>
          </a:prstGeom>
          <a:noFill/>
        </p:spPr>
        <p:txBody>
          <a:bodyPr wrap="square" rtlCol="1">
            <a:spAutoFit/>
          </a:bodyPr>
          <a:lstStyle/>
          <a:p>
            <a:pPr algn="r" rtl="1"/>
            <a:r>
              <a:rPr lang="ar-EG" sz="1050" dirty="0" err="1">
                <a:solidFill>
                  <a:schemeClr val="bg1"/>
                </a:solidFill>
                <a:latin typeface="Almarai" pitchFamily="2" charset="-78"/>
                <a:cs typeface="Almarai" pitchFamily="2" charset="-78"/>
              </a:rPr>
              <a:t>اليستريتور</a:t>
            </a:r>
            <a:endParaRPr lang="ar-SA" sz="1050" dirty="0">
              <a:solidFill>
                <a:schemeClr val="bg1"/>
              </a:solidFill>
              <a:latin typeface="Almarai" pitchFamily="2" charset="-78"/>
              <a:cs typeface="Almarai" pitchFamily="2" charset="-78"/>
            </a:endParaRPr>
          </a:p>
        </p:txBody>
      </p:sp>
      <p:sp>
        <p:nvSpPr>
          <p:cNvPr id="44" name="مربع نص 43">
            <a:extLst>
              <a:ext uri="{FF2B5EF4-FFF2-40B4-BE49-F238E27FC236}">
                <a16:creationId xmlns:a16="http://schemas.microsoft.com/office/drawing/2014/main" id="{8028EF7B-52ED-844B-30A3-F4F81F827A0B}"/>
              </a:ext>
            </a:extLst>
          </p:cNvPr>
          <p:cNvSpPr txBox="1"/>
          <p:nvPr/>
        </p:nvSpPr>
        <p:spPr>
          <a:xfrm>
            <a:off x="5016500" y="7788537"/>
            <a:ext cx="1779004" cy="261610"/>
          </a:xfrm>
          <a:prstGeom prst="rect">
            <a:avLst/>
          </a:prstGeom>
          <a:noFill/>
        </p:spPr>
        <p:txBody>
          <a:bodyPr wrap="square" rtlCol="1">
            <a:spAutoFit/>
          </a:bodyPr>
          <a:lstStyle/>
          <a:p>
            <a:pPr algn="r" rtl="1"/>
            <a:r>
              <a:rPr lang="ar-EG" sz="1050" dirty="0" err="1">
                <a:solidFill>
                  <a:schemeClr val="bg1"/>
                </a:solidFill>
                <a:latin typeface="Almarai" pitchFamily="2" charset="-78"/>
                <a:cs typeface="Almarai" pitchFamily="2" charset="-78"/>
              </a:rPr>
              <a:t>افترايفيكت</a:t>
            </a:r>
            <a:endParaRPr lang="ar-SA" sz="1050" dirty="0">
              <a:solidFill>
                <a:schemeClr val="bg1"/>
              </a:solidFill>
              <a:latin typeface="Almarai" pitchFamily="2" charset="-78"/>
              <a:cs typeface="Almarai" pitchFamily="2" charset="-78"/>
            </a:endParaRPr>
          </a:p>
        </p:txBody>
      </p:sp>
      <p:sp>
        <p:nvSpPr>
          <p:cNvPr id="46" name="مستطيل 45">
            <a:extLst>
              <a:ext uri="{FF2B5EF4-FFF2-40B4-BE49-F238E27FC236}">
                <a16:creationId xmlns:a16="http://schemas.microsoft.com/office/drawing/2014/main" id="{78CA0A8A-5B83-ECF1-1E3B-C5494D9C79D3}"/>
              </a:ext>
            </a:extLst>
          </p:cNvPr>
          <p:cNvSpPr/>
          <p:nvPr/>
        </p:nvSpPr>
        <p:spPr>
          <a:xfrm>
            <a:off x="5283200" y="919163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7" name="مستطيل 46">
            <a:extLst>
              <a:ext uri="{FF2B5EF4-FFF2-40B4-BE49-F238E27FC236}">
                <a16:creationId xmlns:a16="http://schemas.microsoft.com/office/drawing/2014/main" id="{5CDC4901-ADAF-FC16-5670-6A2D073AE0B6}"/>
              </a:ext>
            </a:extLst>
          </p:cNvPr>
          <p:cNvSpPr/>
          <p:nvPr/>
        </p:nvSpPr>
        <p:spPr>
          <a:xfrm>
            <a:off x="5315585" y="9191638"/>
            <a:ext cx="1445472" cy="72384"/>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8" name="مستطيل 47">
            <a:extLst>
              <a:ext uri="{FF2B5EF4-FFF2-40B4-BE49-F238E27FC236}">
                <a16:creationId xmlns:a16="http://schemas.microsoft.com/office/drawing/2014/main" id="{7DB747E0-B693-D6A9-305D-220F07158345}"/>
              </a:ext>
            </a:extLst>
          </p:cNvPr>
          <p:cNvSpPr/>
          <p:nvPr/>
        </p:nvSpPr>
        <p:spPr>
          <a:xfrm>
            <a:off x="5283200" y="971741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49" name="مستطيل 48">
            <a:extLst>
              <a:ext uri="{FF2B5EF4-FFF2-40B4-BE49-F238E27FC236}">
                <a16:creationId xmlns:a16="http://schemas.microsoft.com/office/drawing/2014/main" id="{911682A9-A7C5-BA8C-39D8-8D28D332C9A6}"/>
              </a:ext>
            </a:extLst>
          </p:cNvPr>
          <p:cNvSpPr/>
          <p:nvPr/>
        </p:nvSpPr>
        <p:spPr>
          <a:xfrm>
            <a:off x="5685155" y="9717418"/>
            <a:ext cx="1075902" cy="72384"/>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50" name="مستطيل 49">
            <a:extLst>
              <a:ext uri="{FF2B5EF4-FFF2-40B4-BE49-F238E27FC236}">
                <a16:creationId xmlns:a16="http://schemas.microsoft.com/office/drawing/2014/main" id="{FD9D6492-8A74-AF9A-486F-02B54D4F6EA4}"/>
              </a:ext>
            </a:extLst>
          </p:cNvPr>
          <p:cNvSpPr/>
          <p:nvPr/>
        </p:nvSpPr>
        <p:spPr>
          <a:xfrm>
            <a:off x="5283200" y="1022795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51" name="مستطيل 50">
            <a:extLst>
              <a:ext uri="{FF2B5EF4-FFF2-40B4-BE49-F238E27FC236}">
                <a16:creationId xmlns:a16="http://schemas.microsoft.com/office/drawing/2014/main" id="{AC40B873-411E-C401-41A0-4FA9209DA650}"/>
              </a:ext>
            </a:extLst>
          </p:cNvPr>
          <p:cNvSpPr/>
          <p:nvPr/>
        </p:nvSpPr>
        <p:spPr>
          <a:xfrm>
            <a:off x="6412865" y="10227958"/>
            <a:ext cx="348191" cy="72384"/>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52" name="مربع نص 51">
            <a:extLst>
              <a:ext uri="{FF2B5EF4-FFF2-40B4-BE49-F238E27FC236}">
                <a16:creationId xmlns:a16="http://schemas.microsoft.com/office/drawing/2014/main" id="{E96729F5-9BC8-6C46-1E0B-AB42876244F9}"/>
              </a:ext>
            </a:extLst>
          </p:cNvPr>
          <p:cNvSpPr txBox="1"/>
          <p:nvPr/>
        </p:nvSpPr>
        <p:spPr>
          <a:xfrm>
            <a:off x="4897120" y="8912364"/>
            <a:ext cx="188314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العربية</a:t>
            </a:r>
            <a:endParaRPr lang="ar-SA" sz="1050" dirty="0">
              <a:solidFill>
                <a:schemeClr val="bg1"/>
              </a:solidFill>
              <a:latin typeface="Almarai" pitchFamily="2" charset="-78"/>
              <a:cs typeface="Almarai" pitchFamily="2" charset="-78"/>
            </a:endParaRPr>
          </a:p>
        </p:txBody>
      </p:sp>
      <p:sp>
        <p:nvSpPr>
          <p:cNvPr id="53" name="مربع نص 52">
            <a:extLst>
              <a:ext uri="{FF2B5EF4-FFF2-40B4-BE49-F238E27FC236}">
                <a16:creationId xmlns:a16="http://schemas.microsoft.com/office/drawing/2014/main" id="{E06395D1-4CB3-219D-437B-0D84BE961C8F}"/>
              </a:ext>
            </a:extLst>
          </p:cNvPr>
          <p:cNvSpPr txBox="1"/>
          <p:nvPr/>
        </p:nvSpPr>
        <p:spPr>
          <a:xfrm>
            <a:off x="4968240" y="9453804"/>
            <a:ext cx="181202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الانجليزية</a:t>
            </a:r>
            <a:endParaRPr lang="ar-SA" sz="1050" dirty="0">
              <a:solidFill>
                <a:schemeClr val="bg1"/>
              </a:solidFill>
              <a:latin typeface="Almarai" pitchFamily="2" charset="-78"/>
              <a:cs typeface="Almarai" pitchFamily="2" charset="-78"/>
            </a:endParaRPr>
          </a:p>
        </p:txBody>
      </p:sp>
      <p:sp>
        <p:nvSpPr>
          <p:cNvPr id="54" name="مربع نص 53">
            <a:extLst>
              <a:ext uri="{FF2B5EF4-FFF2-40B4-BE49-F238E27FC236}">
                <a16:creationId xmlns:a16="http://schemas.microsoft.com/office/drawing/2014/main" id="{69585A82-9C31-ADCB-21C8-CF31150496F7}"/>
              </a:ext>
            </a:extLst>
          </p:cNvPr>
          <p:cNvSpPr txBox="1"/>
          <p:nvPr/>
        </p:nvSpPr>
        <p:spPr>
          <a:xfrm>
            <a:off x="4968240" y="9954803"/>
            <a:ext cx="181202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الفرنسية</a:t>
            </a:r>
            <a:endParaRPr lang="ar-SA" sz="1050" dirty="0">
              <a:solidFill>
                <a:schemeClr val="bg1"/>
              </a:solidFill>
              <a:latin typeface="Almarai" pitchFamily="2" charset="-78"/>
              <a:cs typeface="Almarai" pitchFamily="2" charset="-78"/>
            </a:endParaRPr>
          </a:p>
        </p:txBody>
      </p:sp>
      <p:sp>
        <p:nvSpPr>
          <p:cNvPr id="65" name="مربع نص 64">
            <a:extLst>
              <a:ext uri="{FF2B5EF4-FFF2-40B4-BE49-F238E27FC236}">
                <a16:creationId xmlns:a16="http://schemas.microsoft.com/office/drawing/2014/main" id="{E15DD736-BECE-1D89-3DD4-4B1B9D8BAC69}"/>
              </a:ext>
            </a:extLst>
          </p:cNvPr>
          <p:cNvSpPr txBox="1"/>
          <p:nvPr/>
        </p:nvSpPr>
        <p:spPr>
          <a:xfrm>
            <a:off x="1701046" y="2212267"/>
            <a:ext cx="2019190" cy="261610"/>
          </a:xfrm>
          <a:prstGeom prst="rect">
            <a:avLst/>
          </a:prstGeom>
          <a:noFill/>
        </p:spPr>
        <p:txBody>
          <a:bodyPr wrap="square" rtlCol="1" anchor="ctr">
            <a:spAutoFit/>
          </a:bodyPr>
          <a:lstStyle/>
          <a:p>
            <a:pPr algn="r" rtl="1"/>
            <a:r>
              <a:rPr lang="ar-EG" sz="1050" dirty="0">
                <a:solidFill>
                  <a:srgbClr val="595959"/>
                </a:solidFill>
                <a:latin typeface="Almarai" pitchFamily="2" charset="-78"/>
                <a:cs typeface="Almarai" pitchFamily="2" charset="-78"/>
              </a:rPr>
              <a:t>جدة , السعودية</a:t>
            </a:r>
            <a:endParaRPr lang="ar-SA" sz="1050" dirty="0">
              <a:solidFill>
                <a:srgbClr val="595959"/>
              </a:solidFill>
              <a:latin typeface="Almarai" pitchFamily="2" charset="-78"/>
              <a:cs typeface="Almarai" pitchFamily="2" charset="-78"/>
            </a:endParaRPr>
          </a:p>
        </p:txBody>
      </p:sp>
      <p:sp>
        <p:nvSpPr>
          <p:cNvPr id="67" name="مربع نص 66">
            <a:extLst>
              <a:ext uri="{FF2B5EF4-FFF2-40B4-BE49-F238E27FC236}">
                <a16:creationId xmlns:a16="http://schemas.microsoft.com/office/drawing/2014/main" id="{13FB012B-F84B-243B-1696-236930383FFC}"/>
              </a:ext>
            </a:extLst>
          </p:cNvPr>
          <p:cNvSpPr txBox="1"/>
          <p:nvPr/>
        </p:nvSpPr>
        <p:spPr>
          <a:xfrm>
            <a:off x="2545080" y="1931148"/>
            <a:ext cx="1175156" cy="253916"/>
          </a:xfrm>
          <a:prstGeom prst="rect">
            <a:avLst/>
          </a:prstGeom>
          <a:noFill/>
        </p:spPr>
        <p:txBody>
          <a:bodyPr wrap="square" rtlCol="1" anchor="ctr">
            <a:spAutoFit/>
          </a:bodyPr>
          <a:lstStyle/>
          <a:p>
            <a:pPr algn="r" rtl="1"/>
            <a:r>
              <a:rPr lang="en-GB" sz="1050" dirty="0">
                <a:solidFill>
                  <a:srgbClr val="595959"/>
                </a:solidFill>
                <a:latin typeface="Almarai" pitchFamily="2" charset="-78"/>
                <a:cs typeface="Almarai" pitchFamily="2" charset="-78"/>
              </a:rPr>
              <a:t>+966 50 000 0000</a:t>
            </a:r>
            <a:endParaRPr lang="ar-SA" sz="1050" dirty="0">
              <a:solidFill>
                <a:srgbClr val="595959"/>
              </a:solidFill>
              <a:latin typeface="Almarai" pitchFamily="2" charset="-78"/>
              <a:cs typeface="Almarai" pitchFamily="2" charset="-78"/>
            </a:endParaRPr>
          </a:p>
        </p:txBody>
      </p:sp>
      <p:sp>
        <p:nvSpPr>
          <p:cNvPr id="69" name="مربع نص 68">
            <a:extLst>
              <a:ext uri="{FF2B5EF4-FFF2-40B4-BE49-F238E27FC236}">
                <a16:creationId xmlns:a16="http://schemas.microsoft.com/office/drawing/2014/main" id="{65CEE0A1-6581-71E3-CBE7-4AD4764D9078}"/>
              </a:ext>
            </a:extLst>
          </p:cNvPr>
          <p:cNvSpPr txBox="1"/>
          <p:nvPr/>
        </p:nvSpPr>
        <p:spPr>
          <a:xfrm>
            <a:off x="792479" y="1915148"/>
            <a:ext cx="1551203" cy="261610"/>
          </a:xfrm>
          <a:prstGeom prst="rect">
            <a:avLst/>
          </a:prstGeom>
          <a:noFill/>
        </p:spPr>
        <p:txBody>
          <a:bodyPr wrap="square" rtlCol="1" anchor="ctr">
            <a:spAutoFit/>
          </a:bodyPr>
          <a:lstStyle/>
          <a:p>
            <a:pPr algn="r" rtl="1"/>
            <a:r>
              <a:rPr lang="en-GB" sz="1050" dirty="0">
                <a:solidFill>
                  <a:srgbClr val="595959"/>
                </a:solidFill>
                <a:latin typeface="Almarai" pitchFamily="2" charset="-78"/>
                <a:cs typeface="Almarai" pitchFamily="2" charset="-78"/>
              </a:rPr>
              <a:t>youremail@email.com</a:t>
            </a:r>
            <a:endParaRPr lang="ar-SA" sz="1050" dirty="0">
              <a:solidFill>
                <a:srgbClr val="595959"/>
              </a:solidFill>
              <a:latin typeface="Almarai" pitchFamily="2" charset="-78"/>
              <a:cs typeface="Almarai" pitchFamily="2" charset="-78"/>
            </a:endParaRPr>
          </a:p>
        </p:txBody>
      </p:sp>
      <p:sp>
        <p:nvSpPr>
          <p:cNvPr id="72" name="مربع نص 71">
            <a:extLst>
              <a:ext uri="{FF2B5EF4-FFF2-40B4-BE49-F238E27FC236}">
                <a16:creationId xmlns:a16="http://schemas.microsoft.com/office/drawing/2014/main" id="{E865E5E8-5DE1-5EF0-E3E4-3AB555DF6E8E}"/>
              </a:ext>
            </a:extLst>
          </p:cNvPr>
          <p:cNvSpPr txBox="1"/>
          <p:nvPr/>
        </p:nvSpPr>
        <p:spPr>
          <a:xfrm>
            <a:off x="163773" y="470862"/>
            <a:ext cx="4591107" cy="923330"/>
          </a:xfrm>
          <a:prstGeom prst="rect">
            <a:avLst/>
          </a:prstGeom>
          <a:noFill/>
        </p:spPr>
        <p:txBody>
          <a:bodyPr wrap="square" rtlCol="1">
            <a:spAutoFit/>
          </a:bodyPr>
          <a:lstStyle/>
          <a:p>
            <a:pPr algn="ctr" rtl="1"/>
            <a:r>
              <a:rPr lang="ar-EG" sz="5400" b="1" dirty="0">
                <a:solidFill>
                  <a:srgbClr val="383839"/>
                </a:solidFill>
                <a:latin typeface="Almarai ExtraBold" pitchFamily="2" charset="-78"/>
                <a:cs typeface="Almarai ExtraBold" pitchFamily="2" charset="-78"/>
              </a:rPr>
              <a:t>نزار محمد</a:t>
            </a:r>
            <a:endParaRPr lang="ar-SA" sz="5400" b="1" dirty="0">
              <a:solidFill>
                <a:srgbClr val="383839"/>
              </a:solidFill>
              <a:latin typeface="Almarai ExtraBold" pitchFamily="2" charset="-78"/>
              <a:cs typeface="Almarai ExtraBold" pitchFamily="2" charset="-78"/>
            </a:endParaRPr>
          </a:p>
        </p:txBody>
      </p:sp>
      <p:sp>
        <p:nvSpPr>
          <p:cNvPr id="73" name="مربع نص 72">
            <a:extLst>
              <a:ext uri="{FF2B5EF4-FFF2-40B4-BE49-F238E27FC236}">
                <a16:creationId xmlns:a16="http://schemas.microsoft.com/office/drawing/2014/main" id="{2A2C0139-AEBE-1564-F669-B10CB069BEBF}"/>
              </a:ext>
            </a:extLst>
          </p:cNvPr>
          <p:cNvSpPr txBox="1"/>
          <p:nvPr/>
        </p:nvSpPr>
        <p:spPr>
          <a:xfrm>
            <a:off x="1346200" y="1242773"/>
            <a:ext cx="2159000" cy="369332"/>
          </a:xfrm>
          <a:prstGeom prst="rect">
            <a:avLst/>
          </a:prstGeom>
          <a:noFill/>
        </p:spPr>
        <p:txBody>
          <a:bodyPr wrap="square" rtlCol="1">
            <a:spAutoFit/>
          </a:bodyPr>
          <a:lstStyle/>
          <a:p>
            <a:pPr algn="ctr" rtl="1"/>
            <a:r>
              <a:rPr lang="ar-EG" dirty="0">
                <a:solidFill>
                  <a:srgbClr val="383839"/>
                </a:solidFill>
                <a:latin typeface="Almarai" pitchFamily="2" charset="-78"/>
                <a:cs typeface="Almarai" pitchFamily="2" charset="-78"/>
              </a:rPr>
              <a:t>مصمم جرافيك</a:t>
            </a:r>
            <a:endParaRPr lang="ar-SA" dirty="0">
              <a:solidFill>
                <a:srgbClr val="383839"/>
              </a:solidFill>
              <a:latin typeface="Almarai" pitchFamily="2" charset="-78"/>
              <a:cs typeface="Almarai" pitchFamily="2" charset="-78"/>
            </a:endParaRPr>
          </a:p>
        </p:txBody>
      </p:sp>
      <p:cxnSp>
        <p:nvCxnSpPr>
          <p:cNvPr id="74" name="رابط مستقيم 73">
            <a:extLst>
              <a:ext uri="{FF2B5EF4-FFF2-40B4-BE49-F238E27FC236}">
                <a16:creationId xmlns:a16="http://schemas.microsoft.com/office/drawing/2014/main" id="{BD1E3E0E-B8B3-FF84-08C7-B2D3C5344339}"/>
              </a:ext>
            </a:extLst>
          </p:cNvPr>
          <p:cNvCxnSpPr>
            <a:cxnSpLocks/>
          </p:cNvCxnSpPr>
          <p:nvPr/>
        </p:nvCxnSpPr>
        <p:spPr>
          <a:xfrm flipH="1">
            <a:off x="3519932" y="1439561"/>
            <a:ext cx="1019556"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cxnSp>
        <p:nvCxnSpPr>
          <p:cNvPr id="76" name="رابط مستقيم 75">
            <a:extLst>
              <a:ext uri="{FF2B5EF4-FFF2-40B4-BE49-F238E27FC236}">
                <a16:creationId xmlns:a16="http://schemas.microsoft.com/office/drawing/2014/main" id="{483CDDF3-3C83-13EA-1339-5F6C0312B80F}"/>
              </a:ext>
            </a:extLst>
          </p:cNvPr>
          <p:cNvCxnSpPr>
            <a:cxnSpLocks/>
          </p:cNvCxnSpPr>
          <p:nvPr/>
        </p:nvCxnSpPr>
        <p:spPr>
          <a:xfrm flipH="1">
            <a:off x="324104" y="1439561"/>
            <a:ext cx="1019556"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nvGrpSpPr>
          <p:cNvPr id="144" name="مجموعة 143">
            <a:extLst>
              <a:ext uri="{FF2B5EF4-FFF2-40B4-BE49-F238E27FC236}">
                <a16:creationId xmlns:a16="http://schemas.microsoft.com/office/drawing/2014/main" id="{61C86A10-C9CF-B6A5-77D2-60E37075FD29}"/>
              </a:ext>
            </a:extLst>
          </p:cNvPr>
          <p:cNvGrpSpPr/>
          <p:nvPr/>
        </p:nvGrpSpPr>
        <p:grpSpPr>
          <a:xfrm>
            <a:off x="3712464" y="2243328"/>
            <a:ext cx="219456" cy="219456"/>
            <a:chOff x="3712464" y="2243328"/>
            <a:chExt cx="219456" cy="219456"/>
          </a:xfrm>
        </p:grpSpPr>
        <p:sp>
          <p:nvSpPr>
            <p:cNvPr id="79" name="شكل بيضاوي 78">
              <a:extLst>
                <a:ext uri="{FF2B5EF4-FFF2-40B4-BE49-F238E27FC236}">
                  <a16:creationId xmlns:a16="http://schemas.microsoft.com/office/drawing/2014/main" id="{A5E533BA-A100-014B-3D86-7F07DB0FC876}"/>
                </a:ext>
              </a:extLst>
            </p:cNvPr>
            <p:cNvSpPr/>
            <p:nvPr/>
          </p:nvSpPr>
          <p:spPr>
            <a:xfrm>
              <a:off x="3712464" y="2243328"/>
              <a:ext cx="219456" cy="219456"/>
            </a:xfrm>
            <a:prstGeom prst="ellipse">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pic>
          <p:nvPicPr>
            <p:cNvPr id="60" name="صورة 59">
              <a:extLst>
                <a:ext uri="{FF2B5EF4-FFF2-40B4-BE49-F238E27FC236}">
                  <a16:creationId xmlns:a16="http://schemas.microsoft.com/office/drawing/2014/main" id="{83254045-51D9-6F57-1E3D-A89244A7674B}"/>
                </a:ext>
              </a:extLst>
            </p:cNvPr>
            <p:cNvPicPr>
              <a:picLocks noChangeAspect="1"/>
            </p:cNvPicPr>
            <p:nvPr/>
          </p:nvPicPr>
          <p:blipFill>
            <a:blip r:embed="rId4"/>
            <a:stretch>
              <a:fillRect/>
            </a:stretch>
          </p:blipFill>
          <p:spPr>
            <a:xfrm>
              <a:off x="3781353" y="2288183"/>
              <a:ext cx="85798" cy="123334"/>
            </a:xfrm>
            <a:prstGeom prst="rect">
              <a:avLst/>
            </a:prstGeom>
          </p:spPr>
        </p:pic>
      </p:grpSp>
      <p:grpSp>
        <p:nvGrpSpPr>
          <p:cNvPr id="143" name="مجموعة 142">
            <a:extLst>
              <a:ext uri="{FF2B5EF4-FFF2-40B4-BE49-F238E27FC236}">
                <a16:creationId xmlns:a16="http://schemas.microsoft.com/office/drawing/2014/main" id="{90D09BCB-AE3E-37AD-855F-216ABE508D5B}"/>
              </a:ext>
            </a:extLst>
          </p:cNvPr>
          <p:cNvGrpSpPr/>
          <p:nvPr/>
        </p:nvGrpSpPr>
        <p:grpSpPr>
          <a:xfrm>
            <a:off x="3712464" y="1944624"/>
            <a:ext cx="219456" cy="219456"/>
            <a:chOff x="3712464" y="1944624"/>
            <a:chExt cx="219456" cy="219456"/>
          </a:xfrm>
        </p:grpSpPr>
        <p:sp>
          <p:nvSpPr>
            <p:cNvPr id="77" name="شكل بيضاوي 76">
              <a:extLst>
                <a:ext uri="{FF2B5EF4-FFF2-40B4-BE49-F238E27FC236}">
                  <a16:creationId xmlns:a16="http://schemas.microsoft.com/office/drawing/2014/main" id="{04601682-D292-06B9-01B9-CBAC193D28C8}"/>
                </a:ext>
              </a:extLst>
            </p:cNvPr>
            <p:cNvSpPr/>
            <p:nvPr/>
          </p:nvSpPr>
          <p:spPr>
            <a:xfrm>
              <a:off x="3712464" y="1944624"/>
              <a:ext cx="219456" cy="219456"/>
            </a:xfrm>
            <a:prstGeom prst="ellipse">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a:p>
          </p:txBody>
        </p:sp>
        <p:pic>
          <p:nvPicPr>
            <p:cNvPr id="61" name="صورة 60">
              <a:extLst>
                <a:ext uri="{FF2B5EF4-FFF2-40B4-BE49-F238E27FC236}">
                  <a16:creationId xmlns:a16="http://schemas.microsoft.com/office/drawing/2014/main" id="{154EB147-BB10-95DA-EBB8-D2F531598593}"/>
                </a:ext>
              </a:extLst>
            </p:cNvPr>
            <p:cNvPicPr>
              <a:picLocks noChangeAspect="1"/>
            </p:cNvPicPr>
            <p:nvPr/>
          </p:nvPicPr>
          <p:blipFill>
            <a:blip r:embed="rId5"/>
            <a:stretch>
              <a:fillRect/>
            </a:stretch>
          </p:blipFill>
          <p:spPr>
            <a:xfrm>
              <a:off x="3769752" y="1986050"/>
              <a:ext cx="117972" cy="123334"/>
            </a:xfrm>
            <a:prstGeom prst="rect">
              <a:avLst/>
            </a:prstGeom>
          </p:spPr>
        </p:pic>
      </p:grpSp>
      <p:grpSp>
        <p:nvGrpSpPr>
          <p:cNvPr id="142" name="مجموعة 141">
            <a:extLst>
              <a:ext uri="{FF2B5EF4-FFF2-40B4-BE49-F238E27FC236}">
                <a16:creationId xmlns:a16="http://schemas.microsoft.com/office/drawing/2014/main" id="{E709DB1F-DC74-68A4-2949-020FB6BE2511}"/>
              </a:ext>
            </a:extLst>
          </p:cNvPr>
          <p:cNvGrpSpPr/>
          <p:nvPr/>
        </p:nvGrpSpPr>
        <p:grpSpPr>
          <a:xfrm>
            <a:off x="2316480" y="1944624"/>
            <a:ext cx="219456" cy="219456"/>
            <a:chOff x="2407920" y="1944624"/>
            <a:chExt cx="219456" cy="219456"/>
          </a:xfrm>
        </p:grpSpPr>
        <p:sp>
          <p:nvSpPr>
            <p:cNvPr id="78" name="شكل بيضاوي 77">
              <a:extLst>
                <a:ext uri="{FF2B5EF4-FFF2-40B4-BE49-F238E27FC236}">
                  <a16:creationId xmlns:a16="http://schemas.microsoft.com/office/drawing/2014/main" id="{20A52610-1FD3-C45E-9CDF-C9A9AF4717AD}"/>
                </a:ext>
              </a:extLst>
            </p:cNvPr>
            <p:cNvSpPr/>
            <p:nvPr/>
          </p:nvSpPr>
          <p:spPr>
            <a:xfrm>
              <a:off x="2407920" y="1944624"/>
              <a:ext cx="219456" cy="219456"/>
            </a:xfrm>
            <a:prstGeom prst="ellipse">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pic>
          <p:nvPicPr>
            <p:cNvPr id="62" name="صورة 61">
              <a:extLst>
                <a:ext uri="{FF2B5EF4-FFF2-40B4-BE49-F238E27FC236}">
                  <a16:creationId xmlns:a16="http://schemas.microsoft.com/office/drawing/2014/main" id="{090B760E-A85A-6FD2-EA96-5C775CC1366A}"/>
                </a:ext>
              </a:extLst>
            </p:cNvPr>
            <p:cNvPicPr>
              <a:picLocks noChangeAspect="1"/>
            </p:cNvPicPr>
            <p:nvPr/>
          </p:nvPicPr>
          <p:blipFill>
            <a:blip r:embed="rId6"/>
            <a:stretch>
              <a:fillRect/>
            </a:stretch>
          </p:blipFill>
          <p:spPr>
            <a:xfrm>
              <a:off x="2448035" y="1982465"/>
              <a:ext cx="138014" cy="144286"/>
            </a:xfrm>
            <a:prstGeom prst="rect">
              <a:avLst/>
            </a:prstGeom>
          </p:spPr>
        </p:pic>
      </p:grpSp>
      <p:sp>
        <p:nvSpPr>
          <p:cNvPr id="80" name="مربع نص 79">
            <a:extLst>
              <a:ext uri="{FF2B5EF4-FFF2-40B4-BE49-F238E27FC236}">
                <a16:creationId xmlns:a16="http://schemas.microsoft.com/office/drawing/2014/main" id="{594061BD-0B7C-9DA3-E9E2-02017272B5ED}"/>
              </a:ext>
            </a:extLst>
          </p:cNvPr>
          <p:cNvSpPr txBox="1"/>
          <p:nvPr/>
        </p:nvSpPr>
        <p:spPr>
          <a:xfrm>
            <a:off x="544010" y="3176968"/>
            <a:ext cx="3464856" cy="1076513"/>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90" name="مربع نص 89">
            <a:extLst>
              <a:ext uri="{FF2B5EF4-FFF2-40B4-BE49-F238E27FC236}">
                <a16:creationId xmlns:a16="http://schemas.microsoft.com/office/drawing/2014/main" id="{858E401B-1EDD-3440-5804-9B1E155DF115}"/>
              </a:ext>
            </a:extLst>
          </p:cNvPr>
          <p:cNvSpPr txBox="1"/>
          <p:nvPr/>
        </p:nvSpPr>
        <p:spPr>
          <a:xfrm>
            <a:off x="428263" y="5775891"/>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grpSp>
        <p:nvGrpSpPr>
          <p:cNvPr id="146" name="مجموعة 145">
            <a:extLst>
              <a:ext uri="{FF2B5EF4-FFF2-40B4-BE49-F238E27FC236}">
                <a16:creationId xmlns:a16="http://schemas.microsoft.com/office/drawing/2014/main" id="{A9F41DF5-1A63-69E7-AF7E-184C38C200AD}"/>
              </a:ext>
            </a:extLst>
          </p:cNvPr>
          <p:cNvGrpSpPr/>
          <p:nvPr/>
        </p:nvGrpSpPr>
        <p:grpSpPr>
          <a:xfrm>
            <a:off x="2151888" y="4684008"/>
            <a:ext cx="2301843" cy="303282"/>
            <a:chOff x="2151888" y="4684008"/>
            <a:chExt cx="2301843" cy="303282"/>
          </a:xfrm>
        </p:grpSpPr>
        <p:cxnSp>
          <p:nvCxnSpPr>
            <p:cNvPr id="84" name="رابط مستقيم 83">
              <a:extLst>
                <a:ext uri="{FF2B5EF4-FFF2-40B4-BE49-F238E27FC236}">
                  <a16:creationId xmlns:a16="http://schemas.microsoft.com/office/drawing/2014/main" id="{5D01A64F-7618-30C7-655C-0021005D53AF}"/>
                </a:ext>
              </a:extLst>
            </p:cNvPr>
            <p:cNvCxnSpPr>
              <a:cxnSpLocks/>
            </p:cNvCxnSpPr>
            <p:nvPr/>
          </p:nvCxnSpPr>
          <p:spPr>
            <a:xfrm flipH="1">
              <a:off x="2151888" y="4828937"/>
              <a:ext cx="493268"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sp>
          <p:nvSpPr>
            <p:cNvPr id="85" name="مربع نص 84">
              <a:extLst>
                <a:ext uri="{FF2B5EF4-FFF2-40B4-BE49-F238E27FC236}">
                  <a16:creationId xmlns:a16="http://schemas.microsoft.com/office/drawing/2014/main" id="{A9AAC182-F4D7-7D0B-D21B-6AE309A7247A}"/>
                </a:ext>
              </a:extLst>
            </p:cNvPr>
            <p:cNvSpPr txBox="1"/>
            <p:nvPr/>
          </p:nvSpPr>
          <p:spPr>
            <a:xfrm>
              <a:off x="2694432" y="4684008"/>
              <a:ext cx="1324900" cy="276999"/>
            </a:xfrm>
            <a:prstGeom prst="rect">
              <a:avLst/>
            </a:prstGeom>
            <a:noFill/>
          </p:spPr>
          <p:txBody>
            <a:bodyPr wrap="square" rtlCol="1">
              <a:spAutoFit/>
            </a:bodyPr>
            <a:lstStyle/>
            <a:p>
              <a:pPr algn="r" rtl="1"/>
              <a:r>
                <a:rPr lang="ar-EG" sz="1200" b="1" dirty="0">
                  <a:solidFill>
                    <a:srgbClr val="383839"/>
                  </a:solidFill>
                  <a:latin typeface="Almarai ExtraBold" pitchFamily="2" charset="-78"/>
                  <a:cs typeface="Almarai ExtraBold" pitchFamily="2" charset="-78"/>
                </a:rPr>
                <a:t>الخبرات العملية</a:t>
              </a:r>
              <a:endParaRPr lang="ar-SA" sz="1200" b="1" dirty="0">
                <a:solidFill>
                  <a:srgbClr val="383839"/>
                </a:solidFill>
                <a:latin typeface="Almarai ExtraBold" pitchFamily="2" charset="-78"/>
                <a:cs typeface="Almarai ExtraBold" pitchFamily="2" charset="-78"/>
              </a:endParaRPr>
            </a:p>
          </p:txBody>
        </p:sp>
        <p:pic>
          <p:nvPicPr>
            <p:cNvPr id="101" name="رسم 100" descr="حقيبة ملفات مع تعبئة خالصة">
              <a:extLst>
                <a:ext uri="{FF2B5EF4-FFF2-40B4-BE49-F238E27FC236}">
                  <a16:creationId xmlns:a16="http://schemas.microsoft.com/office/drawing/2014/main" id="{D3C2DAB8-1B11-8BC0-F93A-FC355A5E6C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3693" y="4687252"/>
              <a:ext cx="300038" cy="300038"/>
            </a:xfrm>
            <a:prstGeom prst="rect">
              <a:avLst/>
            </a:prstGeom>
          </p:spPr>
        </p:pic>
      </p:grpSp>
      <p:grpSp>
        <p:nvGrpSpPr>
          <p:cNvPr id="145" name="مجموعة 144">
            <a:extLst>
              <a:ext uri="{FF2B5EF4-FFF2-40B4-BE49-F238E27FC236}">
                <a16:creationId xmlns:a16="http://schemas.microsoft.com/office/drawing/2014/main" id="{5A7CC8D7-54D6-6FE4-9544-3B16F85CCA04}"/>
              </a:ext>
            </a:extLst>
          </p:cNvPr>
          <p:cNvGrpSpPr/>
          <p:nvPr/>
        </p:nvGrpSpPr>
        <p:grpSpPr>
          <a:xfrm>
            <a:off x="2560320" y="2898298"/>
            <a:ext cx="1891665" cy="298848"/>
            <a:chOff x="2560320" y="2898298"/>
            <a:chExt cx="1891665" cy="298848"/>
          </a:xfrm>
        </p:grpSpPr>
        <p:sp>
          <p:nvSpPr>
            <p:cNvPr id="81" name="مربع نص 80">
              <a:extLst>
                <a:ext uri="{FF2B5EF4-FFF2-40B4-BE49-F238E27FC236}">
                  <a16:creationId xmlns:a16="http://schemas.microsoft.com/office/drawing/2014/main" id="{B35CC699-FB9F-C225-8558-7CBC4095CD19}"/>
                </a:ext>
              </a:extLst>
            </p:cNvPr>
            <p:cNvSpPr txBox="1"/>
            <p:nvPr/>
          </p:nvSpPr>
          <p:spPr>
            <a:xfrm>
              <a:off x="3091815" y="2920147"/>
              <a:ext cx="920370" cy="276999"/>
            </a:xfrm>
            <a:prstGeom prst="rect">
              <a:avLst/>
            </a:prstGeom>
            <a:noFill/>
          </p:spPr>
          <p:txBody>
            <a:bodyPr wrap="square" rtlCol="1">
              <a:spAutoFit/>
            </a:bodyPr>
            <a:lstStyle/>
            <a:p>
              <a:pPr algn="r" rtl="1"/>
              <a:r>
                <a:rPr lang="ar-SA" sz="1200" b="1" dirty="0">
                  <a:solidFill>
                    <a:srgbClr val="383839"/>
                  </a:solidFill>
                  <a:latin typeface="Almarai ExtraBold" pitchFamily="2" charset="-78"/>
                  <a:cs typeface="Almarai ExtraBold" pitchFamily="2" charset="-78"/>
                </a:rPr>
                <a:t>نبذة عني</a:t>
              </a:r>
            </a:p>
          </p:txBody>
        </p:sp>
        <p:cxnSp>
          <p:nvCxnSpPr>
            <p:cNvPr id="82" name="رابط مستقيم 81">
              <a:extLst>
                <a:ext uri="{FF2B5EF4-FFF2-40B4-BE49-F238E27FC236}">
                  <a16:creationId xmlns:a16="http://schemas.microsoft.com/office/drawing/2014/main" id="{CB53C1A7-6A41-EF83-D335-D80DD576C2EC}"/>
                </a:ext>
              </a:extLst>
            </p:cNvPr>
            <p:cNvCxnSpPr>
              <a:cxnSpLocks/>
            </p:cNvCxnSpPr>
            <p:nvPr/>
          </p:nvCxnSpPr>
          <p:spPr>
            <a:xfrm flipH="1">
              <a:off x="2560320" y="3085481"/>
              <a:ext cx="493268"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pic>
          <p:nvPicPr>
            <p:cNvPr id="103" name="رسم 102" descr="مستخدم مع تعبئة خالصة">
              <a:extLst>
                <a:ext uri="{FF2B5EF4-FFF2-40B4-BE49-F238E27FC236}">
                  <a16:creationId xmlns:a16="http://schemas.microsoft.com/office/drawing/2014/main" id="{8026A1A3-28A8-58CB-04B9-C036D102E3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679" y="2898298"/>
              <a:ext cx="281306" cy="281306"/>
            </a:xfrm>
            <a:prstGeom prst="rect">
              <a:avLst/>
            </a:prstGeom>
          </p:spPr>
        </p:pic>
      </p:grpSp>
      <p:sp>
        <p:nvSpPr>
          <p:cNvPr id="104" name="مربع نص 103">
            <a:extLst>
              <a:ext uri="{FF2B5EF4-FFF2-40B4-BE49-F238E27FC236}">
                <a16:creationId xmlns:a16="http://schemas.microsoft.com/office/drawing/2014/main" id="{6C793199-2634-5794-15E8-E2C4A4FA6E45}"/>
              </a:ext>
            </a:extLst>
          </p:cNvPr>
          <p:cNvSpPr txBox="1"/>
          <p:nvPr/>
        </p:nvSpPr>
        <p:spPr>
          <a:xfrm>
            <a:off x="1671321" y="5078409"/>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2021-2022</a:t>
            </a:r>
          </a:p>
        </p:txBody>
      </p:sp>
      <p:sp>
        <p:nvSpPr>
          <p:cNvPr id="86" name="مربع نص 85">
            <a:extLst>
              <a:ext uri="{FF2B5EF4-FFF2-40B4-BE49-F238E27FC236}">
                <a16:creationId xmlns:a16="http://schemas.microsoft.com/office/drawing/2014/main" id="{3FBA7259-DB67-2EF5-536C-E18294A255A2}"/>
              </a:ext>
            </a:extLst>
          </p:cNvPr>
          <p:cNvSpPr txBox="1"/>
          <p:nvPr/>
        </p:nvSpPr>
        <p:spPr>
          <a:xfrm>
            <a:off x="4991735" y="3570803"/>
            <a:ext cx="1934945" cy="253916"/>
          </a:xfrm>
          <a:prstGeom prst="rect">
            <a:avLst/>
          </a:prstGeom>
          <a:noFill/>
        </p:spPr>
        <p:txBody>
          <a:bodyPr wrap="square" rtlCol="1" anchor="ctr">
            <a:spAutoFit/>
          </a:bodyPr>
          <a:lstStyle/>
          <a:p>
            <a:pPr algn="r" rtl="1"/>
            <a:r>
              <a:rPr lang="ar-SA" sz="1050" dirty="0">
                <a:solidFill>
                  <a:schemeClr val="bg1"/>
                </a:solidFill>
                <a:latin typeface="Almarai Bold" pitchFamily="2" charset="-78"/>
                <a:cs typeface="Almarai Bold" pitchFamily="2" charset="-78"/>
              </a:rPr>
              <a:t>اكتب عنــوان هنــا</a:t>
            </a:r>
            <a:endParaRPr lang="ar-SA" sz="1050" dirty="0">
              <a:solidFill>
                <a:schemeClr val="bg1"/>
              </a:solidFill>
              <a:latin typeface="Almarai" pitchFamily="2" charset="-78"/>
              <a:cs typeface="Almarai" pitchFamily="2" charset="-78"/>
            </a:endParaRPr>
          </a:p>
        </p:txBody>
      </p:sp>
      <p:pic>
        <p:nvPicPr>
          <p:cNvPr id="13" name="عنصر نائب للصورة 12">
            <a:extLst>
              <a:ext uri="{FF2B5EF4-FFF2-40B4-BE49-F238E27FC236}">
                <a16:creationId xmlns:a16="http://schemas.microsoft.com/office/drawing/2014/main" id="{B6AA98B5-E06D-E586-CDED-A4F881D61ADD}"/>
              </a:ext>
            </a:extLst>
          </p:cNvPr>
          <p:cNvPicPr>
            <a:picLocks noGrp="1" noChangeAspect="1"/>
          </p:cNvPicPr>
          <p:nvPr>
            <p:ph type="pic" sz="quarter" idx="10"/>
          </p:nvPr>
        </p:nvPicPr>
        <p:blipFill>
          <a:blip r:embed="rId11"/>
          <a:srcRect t="861" b="861"/>
          <a:stretch>
            <a:fillRect/>
          </a:stretch>
        </p:blipFill>
        <p:spPr/>
      </p:pic>
      <p:grpSp>
        <p:nvGrpSpPr>
          <p:cNvPr id="160" name="مجموعة 159">
            <a:extLst>
              <a:ext uri="{FF2B5EF4-FFF2-40B4-BE49-F238E27FC236}">
                <a16:creationId xmlns:a16="http://schemas.microsoft.com/office/drawing/2014/main" id="{D09738FC-E472-27D0-F724-2C6903C81CF8}"/>
              </a:ext>
            </a:extLst>
          </p:cNvPr>
          <p:cNvGrpSpPr/>
          <p:nvPr/>
        </p:nvGrpSpPr>
        <p:grpSpPr>
          <a:xfrm>
            <a:off x="5051552" y="5319712"/>
            <a:ext cx="2181574" cy="334328"/>
            <a:chOff x="4919472" y="5319712"/>
            <a:chExt cx="2181574" cy="334328"/>
          </a:xfrm>
        </p:grpSpPr>
        <p:sp>
          <p:nvSpPr>
            <p:cNvPr id="21" name="مربع نص 20">
              <a:extLst>
                <a:ext uri="{FF2B5EF4-FFF2-40B4-BE49-F238E27FC236}">
                  <a16:creationId xmlns:a16="http://schemas.microsoft.com/office/drawing/2014/main" id="{E07AD2E2-8C04-930A-8CC3-86B8D0829B89}"/>
                </a:ext>
              </a:extLst>
            </p:cNvPr>
            <p:cNvSpPr txBox="1"/>
            <p:nvPr/>
          </p:nvSpPr>
          <p:spPr>
            <a:xfrm>
              <a:off x="4919472" y="5351467"/>
              <a:ext cx="1869948" cy="261610"/>
            </a:xfrm>
            <a:prstGeom prst="rect">
              <a:avLst/>
            </a:prstGeom>
            <a:noFill/>
          </p:spPr>
          <p:txBody>
            <a:bodyPr wrap="square" rtlCol="1">
              <a:spAutoFit/>
            </a:bodyPr>
            <a:lstStyle/>
            <a:p>
              <a:pPr algn="r" rtl="1"/>
              <a:r>
                <a:rPr lang="ar-EG" sz="1100" b="1" dirty="0">
                  <a:solidFill>
                    <a:schemeClr val="bg1"/>
                  </a:solidFill>
                  <a:latin typeface="Almarai ExtraBold" pitchFamily="2" charset="-78"/>
                  <a:cs typeface="Almarai ExtraBold" pitchFamily="2" charset="-78"/>
                </a:rPr>
                <a:t>المهارات</a:t>
              </a:r>
              <a:endParaRPr lang="ar-SA" sz="1100" b="1" dirty="0">
                <a:solidFill>
                  <a:schemeClr val="bg1"/>
                </a:solidFill>
                <a:latin typeface="Almarai ExtraBold" pitchFamily="2" charset="-78"/>
                <a:cs typeface="Almarai ExtraBold" pitchFamily="2" charset="-78"/>
              </a:endParaRPr>
            </a:p>
          </p:txBody>
        </p:sp>
        <p:pic>
          <p:nvPicPr>
            <p:cNvPr id="6" name="رسم 5" descr="ترس أحادي مع تعبئة خالصة">
              <a:extLst>
                <a:ext uri="{FF2B5EF4-FFF2-40B4-BE49-F238E27FC236}">
                  <a16:creationId xmlns:a16="http://schemas.microsoft.com/office/drawing/2014/main" id="{74A1B648-AB68-CFDE-D44C-81C18688AB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66718" y="5319712"/>
              <a:ext cx="334328" cy="334328"/>
            </a:xfrm>
            <a:prstGeom prst="rect">
              <a:avLst/>
            </a:prstGeom>
          </p:spPr>
        </p:pic>
      </p:grpSp>
      <p:grpSp>
        <p:nvGrpSpPr>
          <p:cNvPr id="63" name="مجموعة 62">
            <a:extLst>
              <a:ext uri="{FF2B5EF4-FFF2-40B4-BE49-F238E27FC236}">
                <a16:creationId xmlns:a16="http://schemas.microsoft.com/office/drawing/2014/main" id="{0F42EF22-7149-2CA6-B3A6-4FF6666FFBE4}"/>
              </a:ext>
            </a:extLst>
          </p:cNvPr>
          <p:cNvGrpSpPr/>
          <p:nvPr/>
        </p:nvGrpSpPr>
        <p:grpSpPr>
          <a:xfrm>
            <a:off x="7028180" y="5560060"/>
            <a:ext cx="76200" cy="2712720"/>
            <a:chOff x="6896100" y="5560060"/>
            <a:chExt cx="76200" cy="2712720"/>
          </a:xfrm>
        </p:grpSpPr>
        <p:cxnSp>
          <p:nvCxnSpPr>
            <p:cNvPr id="109" name="رابط مستقيم 108">
              <a:extLst>
                <a:ext uri="{FF2B5EF4-FFF2-40B4-BE49-F238E27FC236}">
                  <a16:creationId xmlns:a16="http://schemas.microsoft.com/office/drawing/2014/main" id="{741E1824-C5E4-5F0C-B8CA-5F19CEE74332}"/>
                </a:ext>
              </a:extLst>
            </p:cNvPr>
            <p:cNvCxnSpPr>
              <a:cxnSpLocks/>
            </p:cNvCxnSpPr>
            <p:nvPr/>
          </p:nvCxnSpPr>
          <p:spPr>
            <a:xfrm>
              <a:off x="6934200" y="5560060"/>
              <a:ext cx="0" cy="2712720"/>
            </a:xfrm>
            <a:prstGeom prst="line">
              <a:avLst/>
            </a:prstGeom>
            <a:ln w="19050">
              <a:solidFill>
                <a:srgbClr val="EFAF14"/>
              </a:solidFill>
            </a:ln>
          </p:spPr>
          <p:style>
            <a:lnRef idx="1">
              <a:schemeClr val="accent1"/>
            </a:lnRef>
            <a:fillRef idx="0">
              <a:schemeClr val="accent1"/>
            </a:fillRef>
            <a:effectRef idx="0">
              <a:schemeClr val="accent1"/>
            </a:effectRef>
            <a:fontRef idx="minor">
              <a:schemeClr val="tx1"/>
            </a:fontRef>
          </p:style>
        </p:cxnSp>
        <p:sp>
          <p:nvSpPr>
            <p:cNvPr id="110" name="شكل بيضاوي 109">
              <a:extLst>
                <a:ext uri="{FF2B5EF4-FFF2-40B4-BE49-F238E27FC236}">
                  <a16:creationId xmlns:a16="http://schemas.microsoft.com/office/drawing/2014/main" id="{5413FDFC-9180-87D5-15FE-AACE21CA59A3}"/>
                </a:ext>
              </a:extLst>
            </p:cNvPr>
            <p:cNvSpPr/>
            <p:nvPr/>
          </p:nvSpPr>
          <p:spPr>
            <a:xfrm>
              <a:off x="6896100" y="5829935"/>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1" name="شكل بيضاوي 110">
              <a:extLst>
                <a:ext uri="{FF2B5EF4-FFF2-40B4-BE49-F238E27FC236}">
                  <a16:creationId xmlns:a16="http://schemas.microsoft.com/office/drawing/2014/main" id="{E2553AF9-0112-3372-F0F6-DBBC8280F517}"/>
                </a:ext>
              </a:extLst>
            </p:cNvPr>
            <p:cNvSpPr/>
            <p:nvPr/>
          </p:nvSpPr>
          <p:spPr>
            <a:xfrm>
              <a:off x="6896100" y="6336665"/>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2" name="شكل بيضاوي 111">
              <a:extLst>
                <a:ext uri="{FF2B5EF4-FFF2-40B4-BE49-F238E27FC236}">
                  <a16:creationId xmlns:a16="http://schemas.microsoft.com/office/drawing/2014/main" id="{E373D4DD-CBBC-6F1B-5B4E-B6AC72BA2297}"/>
                </a:ext>
              </a:extLst>
            </p:cNvPr>
            <p:cNvSpPr/>
            <p:nvPr/>
          </p:nvSpPr>
          <p:spPr>
            <a:xfrm>
              <a:off x="6896100" y="6834505"/>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3" name="شكل بيضاوي 112">
              <a:extLst>
                <a:ext uri="{FF2B5EF4-FFF2-40B4-BE49-F238E27FC236}">
                  <a16:creationId xmlns:a16="http://schemas.microsoft.com/office/drawing/2014/main" id="{A68C628D-59E1-C090-1535-C255E75B12FB}"/>
                </a:ext>
              </a:extLst>
            </p:cNvPr>
            <p:cNvSpPr/>
            <p:nvPr/>
          </p:nvSpPr>
          <p:spPr>
            <a:xfrm>
              <a:off x="6896100" y="7400925"/>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4" name="شكل بيضاوي 113">
              <a:extLst>
                <a:ext uri="{FF2B5EF4-FFF2-40B4-BE49-F238E27FC236}">
                  <a16:creationId xmlns:a16="http://schemas.microsoft.com/office/drawing/2014/main" id="{4200113C-26DF-A789-A552-BAF0D4A3264F}"/>
                </a:ext>
              </a:extLst>
            </p:cNvPr>
            <p:cNvSpPr/>
            <p:nvPr/>
          </p:nvSpPr>
          <p:spPr>
            <a:xfrm>
              <a:off x="6896100" y="7901305"/>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grpSp>
        <p:nvGrpSpPr>
          <p:cNvPr id="64" name="مجموعة 63">
            <a:extLst>
              <a:ext uri="{FF2B5EF4-FFF2-40B4-BE49-F238E27FC236}">
                <a16:creationId xmlns:a16="http://schemas.microsoft.com/office/drawing/2014/main" id="{6D0DE11F-90FD-AC53-DA4E-169807316874}"/>
              </a:ext>
            </a:extLst>
          </p:cNvPr>
          <p:cNvGrpSpPr/>
          <p:nvPr/>
        </p:nvGrpSpPr>
        <p:grpSpPr>
          <a:xfrm>
            <a:off x="7028180" y="8783955"/>
            <a:ext cx="76200" cy="1624965"/>
            <a:chOff x="6896100" y="8783955"/>
            <a:chExt cx="76200" cy="1624965"/>
          </a:xfrm>
        </p:grpSpPr>
        <p:cxnSp>
          <p:nvCxnSpPr>
            <p:cNvPr id="115" name="رابط مستقيم 114">
              <a:extLst>
                <a:ext uri="{FF2B5EF4-FFF2-40B4-BE49-F238E27FC236}">
                  <a16:creationId xmlns:a16="http://schemas.microsoft.com/office/drawing/2014/main" id="{4BC961F2-6E68-9288-98CF-0E0FE4242516}"/>
                </a:ext>
              </a:extLst>
            </p:cNvPr>
            <p:cNvCxnSpPr>
              <a:cxnSpLocks/>
            </p:cNvCxnSpPr>
            <p:nvPr/>
          </p:nvCxnSpPr>
          <p:spPr>
            <a:xfrm>
              <a:off x="6934200" y="8783955"/>
              <a:ext cx="0" cy="1624965"/>
            </a:xfrm>
            <a:prstGeom prst="line">
              <a:avLst/>
            </a:prstGeom>
            <a:ln w="19050">
              <a:solidFill>
                <a:srgbClr val="EFAF14"/>
              </a:solidFill>
            </a:ln>
          </p:spPr>
          <p:style>
            <a:lnRef idx="1">
              <a:schemeClr val="accent1"/>
            </a:lnRef>
            <a:fillRef idx="0">
              <a:schemeClr val="accent1"/>
            </a:fillRef>
            <a:effectRef idx="0">
              <a:schemeClr val="accent1"/>
            </a:effectRef>
            <a:fontRef idx="minor">
              <a:schemeClr val="tx1"/>
            </a:fontRef>
          </p:style>
        </p:cxnSp>
        <p:sp>
          <p:nvSpPr>
            <p:cNvPr id="116" name="شكل بيضاوي 115">
              <a:extLst>
                <a:ext uri="{FF2B5EF4-FFF2-40B4-BE49-F238E27FC236}">
                  <a16:creationId xmlns:a16="http://schemas.microsoft.com/office/drawing/2014/main" id="{DF308F47-C4E9-96FF-D504-1AEEEB07BEB9}"/>
                </a:ext>
              </a:extLst>
            </p:cNvPr>
            <p:cNvSpPr/>
            <p:nvPr/>
          </p:nvSpPr>
          <p:spPr>
            <a:xfrm>
              <a:off x="6896100" y="9023350"/>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7" name="شكل بيضاوي 116">
              <a:extLst>
                <a:ext uri="{FF2B5EF4-FFF2-40B4-BE49-F238E27FC236}">
                  <a16:creationId xmlns:a16="http://schemas.microsoft.com/office/drawing/2014/main" id="{B2F14024-606E-AD53-DF6E-90B29D984451}"/>
                </a:ext>
              </a:extLst>
            </p:cNvPr>
            <p:cNvSpPr/>
            <p:nvPr/>
          </p:nvSpPr>
          <p:spPr>
            <a:xfrm>
              <a:off x="6896100" y="9530080"/>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18" name="شكل بيضاوي 117">
              <a:extLst>
                <a:ext uri="{FF2B5EF4-FFF2-40B4-BE49-F238E27FC236}">
                  <a16:creationId xmlns:a16="http://schemas.microsoft.com/office/drawing/2014/main" id="{ECA0D58C-9FB9-CB6C-F4E4-6C8B4547B478}"/>
                </a:ext>
              </a:extLst>
            </p:cNvPr>
            <p:cNvSpPr/>
            <p:nvPr/>
          </p:nvSpPr>
          <p:spPr>
            <a:xfrm>
              <a:off x="6896100" y="10063480"/>
              <a:ext cx="76200" cy="76200"/>
            </a:xfrm>
            <a:prstGeom prst="ellipse">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grpSp>
        <p:nvGrpSpPr>
          <p:cNvPr id="124" name="مجموعة 123">
            <a:extLst>
              <a:ext uri="{FF2B5EF4-FFF2-40B4-BE49-F238E27FC236}">
                <a16:creationId xmlns:a16="http://schemas.microsoft.com/office/drawing/2014/main" id="{0C4C7E54-9EAD-7F37-EFFC-F598C845D400}"/>
              </a:ext>
            </a:extLst>
          </p:cNvPr>
          <p:cNvGrpSpPr/>
          <p:nvPr/>
        </p:nvGrpSpPr>
        <p:grpSpPr>
          <a:xfrm>
            <a:off x="4274820" y="4937760"/>
            <a:ext cx="76200" cy="5410007"/>
            <a:chOff x="4274820" y="6233160"/>
            <a:chExt cx="76200" cy="5410007"/>
          </a:xfrm>
          <a:solidFill>
            <a:srgbClr val="383839"/>
          </a:solidFill>
        </p:grpSpPr>
        <p:cxnSp>
          <p:nvCxnSpPr>
            <p:cNvPr id="125" name="رابط مستقيم 124">
              <a:extLst>
                <a:ext uri="{FF2B5EF4-FFF2-40B4-BE49-F238E27FC236}">
                  <a16:creationId xmlns:a16="http://schemas.microsoft.com/office/drawing/2014/main" id="{DBA65C0A-B5D2-40C1-3795-B4151ACD47F9}"/>
                </a:ext>
              </a:extLst>
            </p:cNvPr>
            <p:cNvCxnSpPr>
              <a:cxnSpLocks/>
            </p:cNvCxnSpPr>
            <p:nvPr/>
          </p:nvCxnSpPr>
          <p:spPr>
            <a:xfrm>
              <a:off x="4312920" y="6233160"/>
              <a:ext cx="0" cy="5410007"/>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6" name="شكل بيضاوي 125">
              <a:extLst>
                <a:ext uri="{FF2B5EF4-FFF2-40B4-BE49-F238E27FC236}">
                  <a16:creationId xmlns:a16="http://schemas.microsoft.com/office/drawing/2014/main" id="{95C28AC4-A693-C216-0633-654A72100DE6}"/>
                </a:ext>
              </a:extLst>
            </p:cNvPr>
            <p:cNvSpPr/>
            <p:nvPr/>
          </p:nvSpPr>
          <p:spPr>
            <a:xfrm>
              <a:off x="4274820" y="6615430"/>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27" name="شكل بيضاوي 126">
              <a:extLst>
                <a:ext uri="{FF2B5EF4-FFF2-40B4-BE49-F238E27FC236}">
                  <a16:creationId xmlns:a16="http://schemas.microsoft.com/office/drawing/2014/main" id="{304C47AA-2183-F98C-EDD4-3A16A77C1372}"/>
                </a:ext>
              </a:extLst>
            </p:cNvPr>
            <p:cNvSpPr/>
            <p:nvPr/>
          </p:nvSpPr>
          <p:spPr>
            <a:xfrm>
              <a:off x="4274820" y="8402095"/>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47" name="شكل بيضاوي 146">
              <a:extLst>
                <a:ext uri="{FF2B5EF4-FFF2-40B4-BE49-F238E27FC236}">
                  <a16:creationId xmlns:a16="http://schemas.microsoft.com/office/drawing/2014/main" id="{4B83AA1B-18CF-F7D5-15F3-04767C0D9BCB}"/>
                </a:ext>
              </a:extLst>
            </p:cNvPr>
            <p:cNvSpPr/>
            <p:nvPr/>
          </p:nvSpPr>
          <p:spPr>
            <a:xfrm>
              <a:off x="4274820" y="10030235"/>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sp>
        <p:nvSpPr>
          <p:cNvPr id="128" name="مربع نص 127">
            <a:extLst>
              <a:ext uri="{FF2B5EF4-FFF2-40B4-BE49-F238E27FC236}">
                <a16:creationId xmlns:a16="http://schemas.microsoft.com/office/drawing/2014/main" id="{8DD165ED-2D43-17A3-A1B9-9FD532914DF1}"/>
              </a:ext>
            </a:extLst>
          </p:cNvPr>
          <p:cNvSpPr txBox="1"/>
          <p:nvPr/>
        </p:nvSpPr>
        <p:spPr>
          <a:xfrm>
            <a:off x="1671321" y="5325446"/>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129" name="مربع نص 128">
            <a:extLst>
              <a:ext uri="{FF2B5EF4-FFF2-40B4-BE49-F238E27FC236}">
                <a16:creationId xmlns:a16="http://schemas.microsoft.com/office/drawing/2014/main" id="{FE38A94C-B475-CC67-03FD-3FABEA41B227}"/>
              </a:ext>
            </a:extLst>
          </p:cNvPr>
          <p:cNvSpPr txBox="1"/>
          <p:nvPr/>
        </p:nvSpPr>
        <p:spPr>
          <a:xfrm>
            <a:off x="1671321" y="5567986"/>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130" name="مربع نص 129">
            <a:extLst>
              <a:ext uri="{FF2B5EF4-FFF2-40B4-BE49-F238E27FC236}">
                <a16:creationId xmlns:a16="http://schemas.microsoft.com/office/drawing/2014/main" id="{C0B6C668-73CC-D3D9-D891-EB992F57B297}"/>
              </a:ext>
            </a:extLst>
          </p:cNvPr>
          <p:cNvSpPr txBox="1"/>
          <p:nvPr/>
        </p:nvSpPr>
        <p:spPr>
          <a:xfrm>
            <a:off x="4991735" y="3757084"/>
            <a:ext cx="1934945" cy="338554"/>
          </a:xfrm>
          <a:prstGeom prst="rect">
            <a:avLst/>
          </a:prstGeom>
          <a:noFill/>
        </p:spPr>
        <p:txBody>
          <a:bodyPr wrap="square" rtlCol="1" anchor="ctr">
            <a:spAutoFit/>
          </a:bodyPr>
          <a:lstStyle/>
          <a:p>
            <a:pPr algn="r" rtl="1"/>
            <a:r>
              <a:rPr lang="ar-SA" sz="800" dirty="0">
                <a:solidFill>
                  <a:schemeClr val="bg1"/>
                </a:solidFill>
                <a:latin typeface="Almarai" pitchFamily="2" charset="-78"/>
                <a:cs typeface="Almarai" pitchFamily="2" charset="-78"/>
              </a:rPr>
              <a:t>هذا النص هو مثال لنص يمكن أن يستبدل في  نفس المساحة.</a:t>
            </a:r>
          </a:p>
        </p:txBody>
      </p:sp>
      <p:sp>
        <p:nvSpPr>
          <p:cNvPr id="131" name="مربع نص 130">
            <a:extLst>
              <a:ext uri="{FF2B5EF4-FFF2-40B4-BE49-F238E27FC236}">
                <a16:creationId xmlns:a16="http://schemas.microsoft.com/office/drawing/2014/main" id="{84DE26CC-52C6-43C9-1092-F3191F7C26E8}"/>
              </a:ext>
            </a:extLst>
          </p:cNvPr>
          <p:cNvSpPr txBox="1"/>
          <p:nvPr/>
        </p:nvSpPr>
        <p:spPr>
          <a:xfrm>
            <a:off x="4988460" y="4180292"/>
            <a:ext cx="1934945" cy="276999"/>
          </a:xfrm>
          <a:prstGeom prst="rect">
            <a:avLst/>
          </a:prstGeom>
          <a:noFill/>
        </p:spPr>
        <p:txBody>
          <a:bodyPr wrap="square" rtlCol="1" anchor="ctr">
            <a:spAutoFit/>
          </a:bodyPr>
          <a:lstStyle/>
          <a:p>
            <a:pPr algn="r" rtl="1"/>
            <a:r>
              <a:rPr lang="en-US" sz="1200" dirty="0">
                <a:solidFill>
                  <a:srgbClr val="EFAF14"/>
                </a:solidFill>
                <a:latin typeface="Almarai Bold" pitchFamily="2" charset="-78"/>
                <a:cs typeface="Almarai Bold" pitchFamily="2" charset="-78"/>
              </a:rPr>
              <a:t>2019-2017</a:t>
            </a:r>
          </a:p>
        </p:txBody>
      </p:sp>
      <p:sp>
        <p:nvSpPr>
          <p:cNvPr id="132" name="مربع نص 131">
            <a:extLst>
              <a:ext uri="{FF2B5EF4-FFF2-40B4-BE49-F238E27FC236}">
                <a16:creationId xmlns:a16="http://schemas.microsoft.com/office/drawing/2014/main" id="{7D634A2A-DFA7-48AC-D92D-977DEED7A74A}"/>
              </a:ext>
            </a:extLst>
          </p:cNvPr>
          <p:cNvSpPr txBox="1"/>
          <p:nvPr/>
        </p:nvSpPr>
        <p:spPr>
          <a:xfrm>
            <a:off x="4991735" y="4378523"/>
            <a:ext cx="1934945" cy="253916"/>
          </a:xfrm>
          <a:prstGeom prst="rect">
            <a:avLst/>
          </a:prstGeom>
          <a:noFill/>
        </p:spPr>
        <p:txBody>
          <a:bodyPr wrap="square" rtlCol="1" anchor="ctr">
            <a:spAutoFit/>
          </a:bodyPr>
          <a:lstStyle/>
          <a:p>
            <a:pPr algn="r" rtl="1"/>
            <a:r>
              <a:rPr lang="ar-SA" sz="1050" dirty="0">
                <a:solidFill>
                  <a:schemeClr val="bg1"/>
                </a:solidFill>
                <a:latin typeface="Almarai Bold" pitchFamily="2" charset="-78"/>
                <a:cs typeface="Almarai Bold" pitchFamily="2" charset="-78"/>
              </a:rPr>
              <a:t>اكتب عنــوان هنــا</a:t>
            </a:r>
            <a:endParaRPr lang="ar-SA" sz="1050" dirty="0">
              <a:solidFill>
                <a:schemeClr val="bg1"/>
              </a:solidFill>
              <a:latin typeface="Almarai" pitchFamily="2" charset="-78"/>
              <a:cs typeface="Almarai" pitchFamily="2" charset="-78"/>
            </a:endParaRPr>
          </a:p>
        </p:txBody>
      </p:sp>
      <p:sp>
        <p:nvSpPr>
          <p:cNvPr id="133" name="مربع نص 132">
            <a:extLst>
              <a:ext uri="{FF2B5EF4-FFF2-40B4-BE49-F238E27FC236}">
                <a16:creationId xmlns:a16="http://schemas.microsoft.com/office/drawing/2014/main" id="{332E255A-DC73-5134-97EF-C7597E4D6707}"/>
              </a:ext>
            </a:extLst>
          </p:cNvPr>
          <p:cNvSpPr txBox="1"/>
          <p:nvPr/>
        </p:nvSpPr>
        <p:spPr>
          <a:xfrm>
            <a:off x="4991735" y="4564804"/>
            <a:ext cx="1934945" cy="338554"/>
          </a:xfrm>
          <a:prstGeom prst="rect">
            <a:avLst/>
          </a:prstGeom>
          <a:noFill/>
        </p:spPr>
        <p:txBody>
          <a:bodyPr wrap="square" rtlCol="1" anchor="ctr">
            <a:spAutoFit/>
          </a:bodyPr>
          <a:lstStyle/>
          <a:p>
            <a:pPr algn="r" rtl="1"/>
            <a:r>
              <a:rPr lang="ar-SA" sz="800" dirty="0">
                <a:solidFill>
                  <a:schemeClr val="bg1"/>
                </a:solidFill>
                <a:latin typeface="Almarai" pitchFamily="2" charset="-78"/>
                <a:cs typeface="Almarai" pitchFamily="2" charset="-78"/>
              </a:rPr>
              <a:t>هذا النص هو مثال لنص يمكن أن يستبدل في  نفس المساحة.</a:t>
            </a:r>
          </a:p>
        </p:txBody>
      </p:sp>
      <p:sp>
        <p:nvSpPr>
          <p:cNvPr id="134" name="مربع نص 133">
            <a:extLst>
              <a:ext uri="{FF2B5EF4-FFF2-40B4-BE49-F238E27FC236}">
                <a16:creationId xmlns:a16="http://schemas.microsoft.com/office/drawing/2014/main" id="{ACE730A4-2BDE-F96B-5507-5E65B988BD65}"/>
              </a:ext>
            </a:extLst>
          </p:cNvPr>
          <p:cNvSpPr txBox="1"/>
          <p:nvPr/>
        </p:nvSpPr>
        <p:spPr>
          <a:xfrm>
            <a:off x="428263" y="7454220"/>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35" name="مربع نص 134">
            <a:extLst>
              <a:ext uri="{FF2B5EF4-FFF2-40B4-BE49-F238E27FC236}">
                <a16:creationId xmlns:a16="http://schemas.microsoft.com/office/drawing/2014/main" id="{049F1F17-CBF9-BCF7-3BA5-65930D54674F}"/>
              </a:ext>
            </a:extLst>
          </p:cNvPr>
          <p:cNvSpPr txBox="1"/>
          <p:nvPr/>
        </p:nvSpPr>
        <p:spPr>
          <a:xfrm>
            <a:off x="1671321" y="6756738"/>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2019-2018</a:t>
            </a:r>
          </a:p>
        </p:txBody>
      </p:sp>
      <p:sp>
        <p:nvSpPr>
          <p:cNvPr id="136" name="مربع نص 135">
            <a:extLst>
              <a:ext uri="{FF2B5EF4-FFF2-40B4-BE49-F238E27FC236}">
                <a16:creationId xmlns:a16="http://schemas.microsoft.com/office/drawing/2014/main" id="{3E8021E2-1859-D686-280F-8E6F07E9D9CB}"/>
              </a:ext>
            </a:extLst>
          </p:cNvPr>
          <p:cNvSpPr txBox="1"/>
          <p:nvPr/>
        </p:nvSpPr>
        <p:spPr>
          <a:xfrm>
            <a:off x="1671321" y="7003775"/>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137" name="مربع نص 136">
            <a:extLst>
              <a:ext uri="{FF2B5EF4-FFF2-40B4-BE49-F238E27FC236}">
                <a16:creationId xmlns:a16="http://schemas.microsoft.com/office/drawing/2014/main" id="{9F4627F8-74A1-7094-996A-05885303FDA1}"/>
              </a:ext>
            </a:extLst>
          </p:cNvPr>
          <p:cNvSpPr txBox="1"/>
          <p:nvPr/>
        </p:nvSpPr>
        <p:spPr>
          <a:xfrm>
            <a:off x="1671321" y="7246315"/>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sp>
        <p:nvSpPr>
          <p:cNvPr id="138" name="مربع نص 137">
            <a:extLst>
              <a:ext uri="{FF2B5EF4-FFF2-40B4-BE49-F238E27FC236}">
                <a16:creationId xmlns:a16="http://schemas.microsoft.com/office/drawing/2014/main" id="{339B660F-630D-3960-9858-17BFF34A2E7B}"/>
              </a:ext>
            </a:extLst>
          </p:cNvPr>
          <p:cNvSpPr txBox="1"/>
          <p:nvPr/>
        </p:nvSpPr>
        <p:spPr>
          <a:xfrm>
            <a:off x="428263" y="9074675"/>
            <a:ext cx="3580603"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139" name="مربع نص 138">
            <a:extLst>
              <a:ext uri="{FF2B5EF4-FFF2-40B4-BE49-F238E27FC236}">
                <a16:creationId xmlns:a16="http://schemas.microsoft.com/office/drawing/2014/main" id="{FAB2D80A-E578-1C18-376E-08CC16435D3C}"/>
              </a:ext>
            </a:extLst>
          </p:cNvPr>
          <p:cNvSpPr txBox="1"/>
          <p:nvPr/>
        </p:nvSpPr>
        <p:spPr>
          <a:xfrm>
            <a:off x="1671321" y="8377193"/>
            <a:ext cx="2332834" cy="307777"/>
          </a:xfrm>
          <a:prstGeom prst="rect">
            <a:avLst/>
          </a:prstGeom>
          <a:noFill/>
        </p:spPr>
        <p:txBody>
          <a:bodyPr wrap="square" rtlCol="1" anchor="ctr">
            <a:spAutoFit/>
          </a:bodyPr>
          <a:lstStyle/>
          <a:p>
            <a:pPr algn="r" rtl="1"/>
            <a:r>
              <a:rPr lang="en-US" sz="1400" dirty="0">
                <a:solidFill>
                  <a:srgbClr val="383839"/>
                </a:solidFill>
                <a:latin typeface="Almarai Bold" pitchFamily="2" charset="-78"/>
                <a:cs typeface="Almarai Bold" pitchFamily="2" charset="-78"/>
              </a:rPr>
              <a:t>2017-2010</a:t>
            </a:r>
          </a:p>
        </p:txBody>
      </p:sp>
      <p:sp>
        <p:nvSpPr>
          <p:cNvPr id="140" name="مربع نص 139">
            <a:extLst>
              <a:ext uri="{FF2B5EF4-FFF2-40B4-BE49-F238E27FC236}">
                <a16:creationId xmlns:a16="http://schemas.microsoft.com/office/drawing/2014/main" id="{6FE7B939-F0F6-F1FB-DF3D-FEB9081BD733}"/>
              </a:ext>
            </a:extLst>
          </p:cNvPr>
          <p:cNvSpPr txBox="1"/>
          <p:nvPr/>
        </p:nvSpPr>
        <p:spPr>
          <a:xfrm>
            <a:off x="1671321" y="8624230"/>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141" name="مربع نص 140">
            <a:extLst>
              <a:ext uri="{FF2B5EF4-FFF2-40B4-BE49-F238E27FC236}">
                <a16:creationId xmlns:a16="http://schemas.microsoft.com/office/drawing/2014/main" id="{869C8A7A-54E9-3F4A-CC16-7F7E51DCBFCA}"/>
              </a:ext>
            </a:extLst>
          </p:cNvPr>
          <p:cNvSpPr txBox="1"/>
          <p:nvPr/>
        </p:nvSpPr>
        <p:spPr>
          <a:xfrm>
            <a:off x="1671321" y="8866770"/>
            <a:ext cx="2332834" cy="230832"/>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90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a:t>
            </a:r>
          </a:p>
        </p:txBody>
      </p:sp>
      <p:grpSp>
        <p:nvGrpSpPr>
          <p:cNvPr id="161" name="مجموعة 160">
            <a:extLst>
              <a:ext uri="{FF2B5EF4-FFF2-40B4-BE49-F238E27FC236}">
                <a16:creationId xmlns:a16="http://schemas.microsoft.com/office/drawing/2014/main" id="{98BEDB2D-562F-1068-D485-DDBE72626DFC}"/>
              </a:ext>
            </a:extLst>
          </p:cNvPr>
          <p:cNvGrpSpPr/>
          <p:nvPr/>
        </p:nvGrpSpPr>
        <p:grpSpPr>
          <a:xfrm>
            <a:off x="5147310" y="8599167"/>
            <a:ext cx="2073275" cy="310002"/>
            <a:chOff x="5015230" y="8599167"/>
            <a:chExt cx="2073275" cy="310002"/>
          </a:xfrm>
        </p:grpSpPr>
        <p:sp>
          <p:nvSpPr>
            <p:cNvPr id="45" name="مربع نص 44">
              <a:extLst>
                <a:ext uri="{FF2B5EF4-FFF2-40B4-BE49-F238E27FC236}">
                  <a16:creationId xmlns:a16="http://schemas.microsoft.com/office/drawing/2014/main" id="{AF8706B3-51E6-7949-4C12-21DDAB729DBA}"/>
                </a:ext>
              </a:extLst>
            </p:cNvPr>
            <p:cNvSpPr txBox="1"/>
            <p:nvPr/>
          </p:nvSpPr>
          <p:spPr>
            <a:xfrm>
              <a:off x="5015230" y="8613600"/>
              <a:ext cx="1781544" cy="276999"/>
            </a:xfrm>
            <a:prstGeom prst="rect">
              <a:avLst/>
            </a:prstGeom>
            <a:noFill/>
          </p:spPr>
          <p:txBody>
            <a:bodyPr wrap="square" rtlCol="1">
              <a:spAutoFit/>
            </a:bodyPr>
            <a:lstStyle/>
            <a:p>
              <a:pPr algn="r" rtl="1"/>
              <a:r>
                <a:rPr lang="ar-EG" sz="1200" b="1" dirty="0">
                  <a:solidFill>
                    <a:schemeClr val="bg1"/>
                  </a:solidFill>
                  <a:latin typeface="Almarai ExtraBold" pitchFamily="2" charset="-78"/>
                  <a:cs typeface="Almarai ExtraBold" pitchFamily="2" charset="-78"/>
                </a:rPr>
                <a:t>اللغـــــات</a:t>
              </a:r>
              <a:endParaRPr lang="ar-SA" sz="1200" b="1" dirty="0">
                <a:solidFill>
                  <a:schemeClr val="bg1"/>
                </a:solidFill>
                <a:latin typeface="Almarai ExtraBold" pitchFamily="2" charset="-78"/>
                <a:cs typeface="Almarai ExtraBold" pitchFamily="2" charset="-78"/>
              </a:endParaRPr>
            </a:p>
          </p:txBody>
        </p:sp>
        <p:pic>
          <p:nvPicPr>
            <p:cNvPr id="155" name="رسم 154" descr="كتاب مفتوح مع تعبئة خالصة">
              <a:extLst>
                <a:ext uri="{FF2B5EF4-FFF2-40B4-BE49-F238E27FC236}">
                  <a16:creationId xmlns:a16="http://schemas.microsoft.com/office/drawing/2014/main" id="{A3ACFF15-642A-083C-1B60-23A33D6BE7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78503" y="8599167"/>
              <a:ext cx="310002" cy="310002"/>
            </a:xfrm>
            <a:prstGeom prst="rect">
              <a:avLst/>
            </a:prstGeom>
          </p:spPr>
        </p:pic>
      </p:grpSp>
    </p:spTree>
    <p:extLst>
      <p:ext uri="{BB962C8B-B14F-4D97-AF65-F5344CB8AC3E}">
        <p14:creationId xmlns:p14="http://schemas.microsoft.com/office/powerpoint/2010/main" val="324062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7D5891B8-9705-7BE9-4660-916929B0C74F}"/>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311</Words>
  <Application>Microsoft Office PowerPoint</Application>
  <PresentationFormat>مخصص</PresentationFormat>
  <Paragraphs>47</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ingez-ppt.com</cp:lastModifiedBy>
  <cp:revision>1</cp:revision>
  <dcterms:created xsi:type="dcterms:W3CDTF">2020-06-12T12:56:01Z</dcterms:created>
  <dcterms:modified xsi:type="dcterms:W3CDTF">2023-04-16T01:45:23Z</dcterms:modified>
</cp:coreProperties>
</file>