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 id="2147483696" r:id="rId2"/>
  </p:sldMasterIdLst>
  <p:notesMasterIdLst>
    <p:notesMasterId r:id="rId6"/>
  </p:notesMasterIdLst>
  <p:handoutMasterIdLst>
    <p:handoutMasterId r:id="rId7"/>
  </p:handoutMasterIdLst>
  <p:sldIdLst>
    <p:sldId id="282" r:id="rId3"/>
    <p:sldId id="317" r:id="rId4"/>
    <p:sldId id="316" r:id="rId5"/>
  </p:sldIdLst>
  <p:sldSz cx="7559675" cy="10691813"/>
  <p:notesSz cx="6858000" cy="9144000"/>
  <p:embeddedFontLst>
    <p:embeddedFont>
      <p:font typeface="Almarai" panose="020B0604020202020204" charset="-78"/>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9" userDrawn="1">
          <p15:clr>
            <a:srgbClr val="A4A3A4"/>
          </p15:clr>
        </p15:guide>
        <p15:guide id="2" pos="4513" userDrawn="1">
          <p15:clr>
            <a:srgbClr val="A4A3A4"/>
          </p15:clr>
        </p15:guide>
        <p15:guide id="3" pos="2835" userDrawn="1">
          <p15:clr>
            <a:srgbClr val="A4A3A4"/>
          </p15:clr>
        </p15:guide>
        <p15:guide id="4" orient="horz" pos="25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00F"/>
    <a:srgbClr val="7A7A7E"/>
    <a:srgbClr val="E9E7E9"/>
    <a:srgbClr val="191919"/>
    <a:srgbClr val="4B4B4B"/>
    <a:srgbClr val="FFFFFF"/>
    <a:srgbClr val="383839"/>
    <a:srgbClr val="6D6E71"/>
    <a:srgbClr val="00B2E5"/>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F9871-96A9-420B-8C34-C991CD0D8318}" v="1" dt="2023-04-16T01:44:24.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291" autoAdjust="0"/>
  </p:normalViewPr>
  <p:slideViewPr>
    <p:cSldViewPr snapToGrid="0" showGuides="1">
      <p:cViewPr varScale="1">
        <p:scale>
          <a:sx n="50" d="100"/>
          <a:sy n="50" d="100"/>
        </p:scale>
        <p:origin x="2635" y="91"/>
      </p:cViewPr>
      <p:guideLst>
        <p:guide orient="horz" pos="2869"/>
        <p:guide pos="4513"/>
        <p:guide pos="2835"/>
        <p:guide orient="horz" pos="2551"/>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4070510B-CE89-4853-8429-4D9864469231}"/>
    <pc:docChg chg="undo custSel addSld delSld modSld sldOrd delMainMaster">
      <pc:chgData name="hassan MH" userId="84cd2103f36ef0dc" providerId="LiveId" clId="{4070510B-CE89-4853-8429-4D9864469231}" dt="2020-07-27T10:40:13.455" v="426" actId="1038"/>
      <pc:docMkLst>
        <pc:docMk/>
      </pc:docMkLst>
      <pc:sldChg chg="del">
        <pc:chgData name="hassan MH" userId="84cd2103f36ef0dc" providerId="LiveId" clId="{4070510B-CE89-4853-8429-4D9864469231}" dt="2020-07-27T10:15:49.803" v="358" actId="47"/>
        <pc:sldMkLst>
          <pc:docMk/>
          <pc:sldMk cId="3893368810" sldId="278"/>
        </pc:sldMkLst>
      </pc:sldChg>
      <pc:sldChg chg="addSp delSp del mod">
        <pc:chgData name="hassan MH" userId="84cd2103f36ef0dc" providerId="LiveId" clId="{4070510B-CE89-4853-8429-4D9864469231}" dt="2020-07-27T10:15:46.033" v="357" actId="47"/>
        <pc:sldMkLst>
          <pc:docMk/>
          <pc:sldMk cId="1564456496" sldId="281"/>
        </pc:sldMkLst>
        <pc:spChg chg="add del">
          <ac:chgData name="hassan MH" userId="84cd2103f36ef0dc" providerId="LiveId" clId="{4070510B-CE89-4853-8429-4D9864469231}" dt="2020-07-27T09:58:31.547" v="116" actId="21"/>
          <ac:spMkLst>
            <pc:docMk/>
            <pc:sldMk cId="1564456496" sldId="281"/>
            <ac:spMk id="59" creationId="{AB0B3F56-D84A-4450-8026-ADAA22AD99BA}"/>
          </ac:spMkLst>
        </pc:spChg>
        <pc:spChg chg="add del">
          <ac:chgData name="hassan MH" userId="84cd2103f36ef0dc" providerId="LiveId" clId="{4070510B-CE89-4853-8429-4D9864469231}" dt="2020-07-27T09:58:31.547" v="116" actId="21"/>
          <ac:spMkLst>
            <pc:docMk/>
            <pc:sldMk cId="1564456496" sldId="281"/>
            <ac:spMk id="60" creationId="{EEA9D4A1-E35F-483B-AE46-6FE3630B1281}"/>
          </ac:spMkLst>
        </pc:spChg>
        <pc:spChg chg="add del">
          <ac:chgData name="hassan MH" userId="84cd2103f36ef0dc" providerId="LiveId" clId="{4070510B-CE89-4853-8429-4D9864469231}" dt="2020-07-27T09:58:31.547" v="116" actId="21"/>
          <ac:spMkLst>
            <pc:docMk/>
            <pc:sldMk cId="1564456496" sldId="281"/>
            <ac:spMk id="61" creationId="{CCA95A50-74FC-4A2A-9D25-5A362A9A80EC}"/>
          </ac:spMkLst>
        </pc:spChg>
        <pc:spChg chg="add del">
          <ac:chgData name="hassan MH" userId="84cd2103f36ef0dc" providerId="LiveId" clId="{4070510B-CE89-4853-8429-4D9864469231}" dt="2020-07-27T09:58:31.547" v="116" actId="21"/>
          <ac:spMkLst>
            <pc:docMk/>
            <pc:sldMk cId="1564456496" sldId="281"/>
            <ac:spMk id="62" creationId="{BCB5348C-6ABC-4B06-9E7D-2CF943265073}"/>
          </ac:spMkLst>
        </pc:spChg>
      </pc:sldChg>
      <pc:sldChg chg="addSp delSp modSp new mod ord setBg">
        <pc:chgData name="hassan MH" userId="84cd2103f36ef0dc" providerId="LiveId" clId="{4070510B-CE89-4853-8429-4D9864469231}" dt="2020-07-27T10:40:13.455" v="426" actId="1038"/>
        <pc:sldMkLst>
          <pc:docMk/>
          <pc:sldMk cId="3211519394" sldId="282"/>
        </pc:sldMkLst>
        <pc:spChg chg="del">
          <ac:chgData name="hassan MH" userId="84cd2103f36ef0dc" providerId="LiveId" clId="{4070510B-CE89-4853-8429-4D9864469231}" dt="2020-07-27T09:43:01.915" v="3" actId="478"/>
          <ac:spMkLst>
            <pc:docMk/>
            <pc:sldMk cId="3211519394" sldId="282"/>
            <ac:spMk id="2" creationId="{75A770BB-E19C-4871-AFFA-35E15A4EE344}"/>
          </ac:spMkLst>
        </pc:spChg>
        <pc:spChg chg="del">
          <ac:chgData name="hassan MH" userId="84cd2103f36ef0dc" providerId="LiveId" clId="{4070510B-CE89-4853-8429-4D9864469231}" dt="2020-07-27T09:43:01.915" v="3" actId="478"/>
          <ac:spMkLst>
            <pc:docMk/>
            <pc:sldMk cId="3211519394" sldId="282"/>
            <ac:spMk id="3" creationId="{A0D96C90-C49C-4F9B-BCC1-8506510C87BF}"/>
          </ac:spMkLst>
        </pc:spChg>
        <pc:spChg chg="add mod ord">
          <ac:chgData name="hassan MH" userId="84cd2103f36ef0dc" providerId="LiveId" clId="{4070510B-CE89-4853-8429-4D9864469231}" dt="2020-07-27T10:01:39.432" v="153" actId="167"/>
          <ac:spMkLst>
            <pc:docMk/>
            <pc:sldMk cId="3211519394" sldId="282"/>
            <ac:spMk id="7" creationId="{D1876681-38A2-4F56-AB05-FF53762894D0}"/>
          </ac:spMkLst>
        </pc:spChg>
        <pc:spChg chg="add del mod modCrop">
          <ac:chgData name="hassan MH" userId="84cd2103f36ef0dc" providerId="LiveId" clId="{4070510B-CE89-4853-8429-4D9864469231}" dt="2020-07-27T10:38:20.483" v="373" actId="478"/>
          <ac:spMkLst>
            <pc:docMk/>
            <pc:sldMk cId="3211519394" sldId="282"/>
            <ac:spMk id="9" creationId="{152C198A-473B-4E25-BF1F-13621E1F1D9C}"/>
          </ac:spMkLst>
        </pc:spChg>
        <pc:spChg chg="add mod">
          <ac:chgData name="hassan MH" userId="84cd2103f36ef0dc" providerId="LiveId" clId="{4070510B-CE89-4853-8429-4D9864469231}" dt="2020-07-27T09:51:33.827" v="91" actId="1076"/>
          <ac:spMkLst>
            <pc:docMk/>
            <pc:sldMk cId="3211519394" sldId="282"/>
            <ac:spMk id="17" creationId="{A69ECFAD-05CD-43AE-823F-014A3E8B33E9}"/>
          </ac:spMkLst>
        </pc:spChg>
        <pc:spChg chg="add mod">
          <ac:chgData name="hassan MH" userId="84cd2103f36ef0dc" providerId="LiveId" clId="{4070510B-CE89-4853-8429-4D9864469231}" dt="2020-07-27T09:51:49.051" v="93" actId="1076"/>
          <ac:spMkLst>
            <pc:docMk/>
            <pc:sldMk cId="3211519394" sldId="282"/>
            <ac:spMk id="19" creationId="{2124883D-C61E-4C36-8E5F-5B1C2526CE24}"/>
          </ac:spMkLst>
        </pc:spChg>
        <pc:spChg chg="add mod">
          <ac:chgData name="hassan MH" userId="84cd2103f36ef0dc" providerId="LiveId" clId="{4070510B-CE89-4853-8429-4D9864469231}" dt="2020-07-27T09:51:57.843" v="95" actId="1076"/>
          <ac:spMkLst>
            <pc:docMk/>
            <pc:sldMk cId="3211519394" sldId="282"/>
            <ac:spMk id="21" creationId="{C0D56DEC-FE31-465C-B517-4F48DE91816F}"/>
          </ac:spMkLst>
        </pc:spChg>
        <pc:spChg chg="add mod">
          <ac:chgData name="hassan MH" userId="84cd2103f36ef0dc" providerId="LiveId" clId="{4070510B-CE89-4853-8429-4D9864469231}" dt="2020-07-27T09:59:53.527" v="125" actId="403"/>
          <ac:spMkLst>
            <pc:docMk/>
            <pc:sldMk cId="3211519394" sldId="282"/>
            <ac:spMk id="23" creationId="{50A675CD-7887-4F3D-A610-432086AA21DB}"/>
          </ac:spMkLst>
        </pc:spChg>
        <pc:spChg chg="add mod">
          <ac:chgData name="hassan MH" userId="84cd2103f36ef0dc" providerId="LiveId" clId="{4070510B-CE89-4853-8429-4D9864469231}" dt="2020-07-27T10:14:34.010" v="356" actId="1076"/>
          <ac:spMkLst>
            <pc:docMk/>
            <pc:sldMk cId="3211519394" sldId="282"/>
            <ac:spMk id="25" creationId="{AF8F03A3-B3CC-4BB8-B800-891BC3187F59}"/>
          </ac:spMkLst>
        </pc:spChg>
        <pc:spChg chg="add mod">
          <ac:chgData name="hassan MH" userId="84cd2103f36ef0dc" providerId="LiveId" clId="{4070510B-CE89-4853-8429-4D9864469231}" dt="2020-07-27T10:39:58.010" v="409" actId="1076"/>
          <ac:spMkLst>
            <pc:docMk/>
            <pc:sldMk cId="3211519394" sldId="282"/>
            <ac:spMk id="27" creationId="{803A151D-FA33-4CA7-8175-420BECC5F362}"/>
          </ac:spMkLst>
        </pc:spChg>
        <pc:spChg chg="add mod">
          <ac:chgData name="hassan MH" userId="84cd2103f36ef0dc" providerId="LiveId" clId="{4070510B-CE89-4853-8429-4D9864469231}" dt="2020-07-27T10:39:53.475" v="408" actId="1076"/>
          <ac:spMkLst>
            <pc:docMk/>
            <pc:sldMk cId="3211519394" sldId="282"/>
            <ac:spMk id="29" creationId="{F9C01313-E62C-4F63-9B7B-728210A75D2A}"/>
          </ac:spMkLst>
        </pc:spChg>
        <pc:spChg chg="add del mod">
          <ac:chgData name="hassan MH" userId="84cd2103f36ef0dc" providerId="LiveId" clId="{4070510B-CE89-4853-8429-4D9864469231}" dt="2020-07-27T10:00:19.458" v="131" actId="478"/>
          <ac:spMkLst>
            <pc:docMk/>
            <pc:sldMk cId="3211519394" sldId="282"/>
            <ac:spMk id="31" creationId="{7254BB1A-5E03-4F20-A886-4697DC89A2FA}"/>
          </ac:spMkLst>
        </pc:spChg>
        <pc:spChg chg="add del mod">
          <ac:chgData name="hassan MH" userId="84cd2103f36ef0dc" providerId="LiveId" clId="{4070510B-CE89-4853-8429-4D9864469231}" dt="2020-07-27T10:00:19.460" v="133"/>
          <ac:spMkLst>
            <pc:docMk/>
            <pc:sldMk cId="3211519394" sldId="282"/>
            <ac:spMk id="33" creationId="{9E68872C-F015-45FD-98E2-A6679E68A7EB}"/>
          </ac:spMkLst>
        </pc:spChg>
        <pc:spChg chg="add del mod">
          <ac:chgData name="hassan MH" userId="84cd2103f36ef0dc" providerId="LiveId" clId="{4070510B-CE89-4853-8429-4D9864469231}" dt="2020-07-27T10:00:57.352" v="145"/>
          <ac:spMkLst>
            <pc:docMk/>
            <pc:sldMk cId="3211519394" sldId="282"/>
            <ac:spMk id="35" creationId="{057AAD91-BF44-4334-AD73-344A43DD9425}"/>
          </ac:spMkLst>
        </pc:spChg>
        <pc:spChg chg="add mod">
          <ac:chgData name="hassan MH" userId="84cd2103f36ef0dc" providerId="LiveId" clId="{4070510B-CE89-4853-8429-4D9864469231}" dt="2020-07-27T10:08:30.243" v="309" actId="1036"/>
          <ac:spMkLst>
            <pc:docMk/>
            <pc:sldMk cId="3211519394" sldId="282"/>
            <ac:spMk id="36" creationId="{0FE22F44-B990-4CF3-8959-F5A6392B5437}"/>
          </ac:spMkLst>
        </pc:spChg>
        <pc:spChg chg="add mod">
          <ac:chgData name="hassan MH" userId="84cd2103f36ef0dc" providerId="LiveId" clId="{4070510B-CE89-4853-8429-4D9864469231}" dt="2020-07-27T10:08:30.243" v="309" actId="1036"/>
          <ac:spMkLst>
            <pc:docMk/>
            <pc:sldMk cId="3211519394" sldId="282"/>
            <ac:spMk id="37" creationId="{B78CD42B-6130-449B-9F1E-0651B327536E}"/>
          </ac:spMkLst>
        </pc:spChg>
        <pc:spChg chg="add mod">
          <ac:chgData name="hassan MH" userId="84cd2103f36ef0dc" providerId="LiveId" clId="{4070510B-CE89-4853-8429-4D9864469231}" dt="2020-07-27T10:13:20.328" v="348" actId="121"/>
          <ac:spMkLst>
            <pc:docMk/>
            <pc:sldMk cId="3211519394" sldId="282"/>
            <ac:spMk id="38" creationId="{553C7E6C-A2C8-447F-92D2-A8C83E155BA4}"/>
          </ac:spMkLst>
        </pc:spChg>
        <pc:spChg chg="add mod">
          <ac:chgData name="hassan MH" userId="84cd2103f36ef0dc" providerId="LiveId" clId="{4070510B-CE89-4853-8429-4D9864469231}" dt="2020-07-27T10:08:30.243" v="309" actId="1036"/>
          <ac:spMkLst>
            <pc:docMk/>
            <pc:sldMk cId="3211519394" sldId="282"/>
            <ac:spMk id="39" creationId="{3C6268E9-2A9D-4C56-9DC5-C0EAF9060705}"/>
          </ac:spMkLst>
        </pc:spChg>
        <pc:spChg chg="add mod">
          <ac:chgData name="hassan MH" userId="84cd2103f36ef0dc" providerId="LiveId" clId="{4070510B-CE89-4853-8429-4D9864469231}" dt="2020-07-27T10:08:30.243" v="309" actId="1036"/>
          <ac:spMkLst>
            <pc:docMk/>
            <pc:sldMk cId="3211519394" sldId="282"/>
            <ac:spMk id="41" creationId="{FAFEB635-6FCD-4421-8DF2-C6C6C0D0A529}"/>
          </ac:spMkLst>
        </pc:spChg>
        <pc:spChg chg="add mod">
          <ac:chgData name="hassan MH" userId="84cd2103f36ef0dc" providerId="LiveId" clId="{4070510B-CE89-4853-8429-4D9864469231}" dt="2020-07-27T10:13:24.391" v="349" actId="121"/>
          <ac:spMkLst>
            <pc:docMk/>
            <pc:sldMk cId="3211519394" sldId="282"/>
            <ac:spMk id="42" creationId="{D4F3E4C4-1627-45C3-AEBF-AAE83D6E6E41}"/>
          </ac:spMkLst>
        </pc:spChg>
        <pc:spChg chg="add mod">
          <ac:chgData name="hassan MH" userId="84cd2103f36ef0dc" providerId="LiveId" clId="{4070510B-CE89-4853-8429-4D9864469231}" dt="2020-07-27T10:08:30.243" v="309" actId="1036"/>
          <ac:spMkLst>
            <pc:docMk/>
            <pc:sldMk cId="3211519394" sldId="282"/>
            <ac:spMk id="43" creationId="{DFC344F8-5AE8-4330-BA16-FE0673B99B11}"/>
          </ac:spMkLst>
        </pc:spChg>
        <pc:spChg chg="add mod">
          <ac:chgData name="hassan MH" userId="84cd2103f36ef0dc" providerId="LiveId" clId="{4070510B-CE89-4853-8429-4D9864469231}" dt="2020-07-27T10:04:34.434" v="182" actId="1036"/>
          <ac:spMkLst>
            <pc:docMk/>
            <pc:sldMk cId="3211519394" sldId="282"/>
            <ac:spMk id="45" creationId="{88F5B45D-7FF2-48E3-BB35-6FDBA11DE326}"/>
          </ac:spMkLst>
        </pc:spChg>
        <pc:spChg chg="add mod">
          <ac:chgData name="hassan MH" userId="84cd2103f36ef0dc" providerId="LiveId" clId="{4070510B-CE89-4853-8429-4D9864469231}" dt="2020-07-27T10:12:21.995" v="343" actId="108"/>
          <ac:spMkLst>
            <pc:docMk/>
            <pc:sldMk cId="3211519394" sldId="282"/>
            <ac:spMk id="46" creationId="{B9FBC2B2-1731-4BBD-9D92-90CD7579C5D9}"/>
          </ac:spMkLst>
        </pc:spChg>
        <pc:spChg chg="add mod">
          <ac:chgData name="hassan MH" userId="84cd2103f36ef0dc" providerId="LiveId" clId="{4070510B-CE89-4853-8429-4D9864469231}" dt="2020-07-27T10:13:15.416" v="346" actId="121"/>
          <ac:spMkLst>
            <pc:docMk/>
            <pc:sldMk cId="3211519394" sldId="282"/>
            <ac:spMk id="47" creationId="{D29E42A1-163D-43D9-B073-9D66D5FC0D1A}"/>
          </ac:spMkLst>
        </pc:spChg>
        <pc:spChg chg="add mod">
          <ac:chgData name="hassan MH" userId="84cd2103f36ef0dc" providerId="LiveId" clId="{4070510B-CE89-4853-8429-4D9864469231}" dt="2020-07-27T10:03:00.146" v="166" actId="1076"/>
          <ac:spMkLst>
            <pc:docMk/>
            <pc:sldMk cId="3211519394" sldId="282"/>
            <ac:spMk id="48" creationId="{9E50A202-A195-47C3-B26A-36ED8BE29F54}"/>
          </ac:spMkLst>
        </pc:spChg>
        <pc:spChg chg="add mod">
          <ac:chgData name="hassan MH" userId="84cd2103f36ef0dc" providerId="LiveId" clId="{4070510B-CE89-4853-8429-4D9864469231}" dt="2020-07-27T10:12:19.262" v="342" actId="108"/>
          <ac:spMkLst>
            <pc:docMk/>
            <pc:sldMk cId="3211519394" sldId="282"/>
            <ac:spMk id="50" creationId="{7CD92409-37C8-4E46-80C0-ED3CA1E63BB2}"/>
          </ac:spMkLst>
        </pc:spChg>
        <pc:spChg chg="add mod">
          <ac:chgData name="hassan MH" userId="84cd2103f36ef0dc" providerId="LiveId" clId="{4070510B-CE89-4853-8429-4D9864469231}" dt="2020-07-27T10:13:18.239" v="347" actId="121"/>
          <ac:spMkLst>
            <pc:docMk/>
            <pc:sldMk cId="3211519394" sldId="282"/>
            <ac:spMk id="51" creationId="{A2CE05FD-A91D-46A4-B7B8-E1807563C2EC}"/>
          </ac:spMkLst>
        </pc:spChg>
        <pc:spChg chg="add mod">
          <ac:chgData name="hassan MH" userId="84cd2103f36ef0dc" providerId="LiveId" clId="{4070510B-CE89-4853-8429-4D9864469231}" dt="2020-07-27T10:03:00.146" v="166" actId="1076"/>
          <ac:spMkLst>
            <pc:docMk/>
            <pc:sldMk cId="3211519394" sldId="282"/>
            <ac:spMk id="52" creationId="{F513A8B7-8F98-4BF1-8CEA-95472DAAF443}"/>
          </ac:spMkLst>
        </pc:spChg>
        <pc:spChg chg="add mod">
          <ac:chgData name="hassan MH" userId="84cd2103f36ef0dc" providerId="LiveId" clId="{4070510B-CE89-4853-8429-4D9864469231}" dt="2020-07-27T10:40:13.455" v="426" actId="1038"/>
          <ac:spMkLst>
            <pc:docMk/>
            <pc:sldMk cId="3211519394" sldId="282"/>
            <ac:spMk id="54" creationId="{5E596EF5-5734-41FC-A77B-FD4DE45A93A5}"/>
          </ac:spMkLst>
        </pc:spChg>
        <pc:spChg chg="add mod">
          <ac:chgData name="hassan MH" userId="84cd2103f36ef0dc" providerId="LiveId" clId="{4070510B-CE89-4853-8429-4D9864469231}" dt="2020-07-27T10:06:06.548" v="260" actId="1036"/>
          <ac:spMkLst>
            <pc:docMk/>
            <pc:sldMk cId="3211519394" sldId="282"/>
            <ac:spMk id="56" creationId="{4F533688-2DC9-4424-BB49-48ACD45E570A}"/>
          </ac:spMkLst>
        </pc:spChg>
        <pc:spChg chg="add mod">
          <ac:chgData name="hassan MH" userId="84cd2103f36ef0dc" providerId="LiveId" clId="{4070510B-CE89-4853-8429-4D9864469231}" dt="2020-07-27T10:05:51.416" v="254" actId="1036"/>
          <ac:spMkLst>
            <pc:docMk/>
            <pc:sldMk cId="3211519394" sldId="282"/>
            <ac:spMk id="58" creationId="{027446CB-AE08-4E6E-BA94-010ABD34C8F0}"/>
          </ac:spMkLst>
        </pc:spChg>
        <pc:spChg chg="add mod">
          <ac:chgData name="hassan MH" userId="84cd2103f36ef0dc" providerId="LiveId" clId="{4070510B-CE89-4853-8429-4D9864469231}" dt="2020-07-27T10:09:59.130" v="319" actId="1076"/>
          <ac:spMkLst>
            <pc:docMk/>
            <pc:sldMk cId="3211519394" sldId="282"/>
            <ac:spMk id="62" creationId="{78F8CB6E-E1E7-4D05-9600-1E4A9601A1AA}"/>
          </ac:spMkLst>
        </pc:spChg>
        <pc:spChg chg="add mod ord">
          <ac:chgData name="hassan MH" userId="84cd2103f36ef0dc" providerId="LiveId" clId="{4070510B-CE89-4853-8429-4D9864469231}" dt="2020-07-27T10:11:21.363" v="334" actId="166"/>
          <ac:spMkLst>
            <pc:docMk/>
            <pc:sldMk cId="3211519394" sldId="282"/>
            <ac:spMk id="63" creationId="{0A2FBF7E-9309-4A3D-803D-5901ADE9E932}"/>
          </ac:spMkLst>
        </pc:spChg>
        <pc:spChg chg="add mod">
          <ac:chgData name="hassan MH" userId="84cd2103f36ef0dc" providerId="LiveId" clId="{4070510B-CE89-4853-8429-4D9864469231}" dt="2020-07-27T10:11:15.388" v="333" actId="1036"/>
          <ac:spMkLst>
            <pc:docMk/>
            <pc:sldMk cId="3211519394" sldId="282"/>
            <ac:spMk id="66" creationId="{9B04B2DC-725F-406E-B3CC-D12D3298C180}"/>
          </ac:spMkLst>
        </pc:spChg>
        <pc:spChg chg="add mod">
          <ac:chgData name="hassan MH" userId="84cd2103f36ef0dc" providerId="LiveId" clId="{4070510B-CE89-4853-8429-4D9864469231}" dt="2020-07-27T10:11:15.388" v="333" actId="1036"/>
          <ac:spMkLst>
            <pc:docMk/>
            <pc:sldMk cId="3211519394" sldId="282"/>
            <ac:spMk id="67" creationId="{7F589A46-49F6-4E88-B763-639DFAB24DF5}"/>
          </ac:spMkLst>
        </pc:spChg>
        <pc:spChg chg="add mod">
          <ac:chgData name="hassan MH" userId="84cd2103f36ef0dc" providerId="LiveId" clId="{4070510B-CE89-4853-8429-4D9864469231}" dt="2020-07-27T10:11:15.388" v="333" actId="1036"/>
          <ac:spMkLst>
            <pc:docMk/>
            <pc:sldMk cId="3211519394" sldId="282"/>
            <ac:spMk id="68" creationId="{123BEC5A-C869-4604-AEE8-5C47413DDDC2}"/>
          </ac:spMkLst>
        </pc:spChg>
        <pc:spChg chg="add del mod">
          <ac:chgData name="hassan MH" userId="84cd2103f36ef0dc" providerId="LiveId" clId="{4070510B-CE89-4853-8429-4D9864469231}" dt="2020-07-27T10:11:05.475" v="328" actId="478"/>
          <ac:spMkLst>
            <pc:docMk/>
            <pc:sldMk cId="3211519394" sldId="282"/>
            <ac:spMk id="70" creationId="{8800B8C1-66EB-4FED-881E-B7ADA1E28AAB}"/>
          </ac:spMkLst>
        </pc:spChg>
        <pc:spChg chg="add del mod">
          <ac:chgData name="hassan MH" userId="84cd2103f36ef0dc" providerId="LiveId" clId="{4070510B-CE89-4853-8429-4D9864469231}" dt="2020-07-27T10:11:05.475" v="328" actId="478"/>
          <ac:spMkLst>
            <pc:docMk/>
            <pc:sldMk cId="3211519394" sldId="282"/>
            <ac:spMk id="71" creationId="{F8716F68-B880-42A2-B612-C5A609EF4060}"/>
          </ac:spMkLst>
        </pc:spChg>
        <pc:spChg chg="add del mod">
          <ac:chgData name="hassan MH" userId="84cd2103f36ef0dc" providerId="LiveId" clId="{4070510B-CE89-4853-8429-4D9864469231}" dt="2020-07-27T10:11:05.475" v="328" actId="478"/>
          <ac:spMkLst>
            <pc:docMk/>
            <pc:sldMk cId="3211519394" sldId="282"/>
            <ac:spMk id="72" creationId="{4BF91A17-1BAE-4DB0-96C8-8B6924F2E4D2}"/>
          </ac:spMkLst>
        </pc:spChg>
        <pc:spChg chg="add mod">
          <ac:chgData name="hassan MH" userId="84cd2103f36ef0dc" providerId="LiveId" clId="{4070510B-CE89-4853-8429-4D9864469231}" dt="2020-07-27T10:11:15.388" v="333" actId="1036"/>
          <ac:spMkLst>
            <pc:docMk/>
            <pc:sldMk cId="3211519394" sldId="282"/>
            <ac:spMk id="75" creationId="{12696082-4ECB-46C1-A288-1F18157CBF60}"/>
          </ac:spMkLst>
        </pc:spChg>
        <pc:spChg chg="add del mod">
          <ac:chgData name="hassan MH" userId="84cd2103f36ef0dc" providerId="LiveId" clId="{4070510B-CE89-4853-8429-4D9864469231}" dt="2020-07-27T10:11:05.475" v="328" actId="478"/>
          <ac:spMkLst>
            <pc:docMk/>
            <pc:sldMk cId="3211519394" sldId="282"/>
            <ac:spMk id="76" creationId="{7179B99A-5C89-45DA-85F0-5DEC75E4599F}"/>
          </ac:spMkLst>
        </pc:spChg>
        <pc:spChg chg="add mod">
          <ac:chgData name="hassan MH" userId="84cd2103f36ef0dc" providerId="LiveId" clId="{4070510B-CE89-4853-8429-4D9864469231}" dt="2020-07-27T10:39:53.475" v="408" actId="1076"/>
          <ac:spMkLst>
            <pc:docMk/>
            <pc:sldMk cId="3211519394" sldId="282"/>
            <ac:spMk id="78" creationId="{8AC6F43E-7E93-4F78-8E0E-BD928EFD0809}"/>
          </ac:spMkLst>
        </pc:spChg>
        <pc:spChg chg="add mod">
          <ac:chgData name="hassan MH" userId="84cd2103f36ef0dc" providerId="LiveId" clId="{4070510B-CE89-4853-8429-4D9864469231}" dt="2020-07-27T10:39:53.475" v="408" actId="1076"/>
          <ac:spMkLst>
            <pc:docMk/>
            <pc:sldMk cId="3211519394" sldId="282"/>
            <ac:spMk id="79" creationId="{8D8B8A2F-441E-46E0-BE0B-F6C4D9C59F49}"/>
          </ac:spMkLst>
        </pc:spChg>
        <pc:spChg chg="add mod">
          <ac:chgData name="hassan MH" userId="84cd2103f36ef0dc" providerId="LiveId" clId="{4070510B-CE89-4853-8429-4D9864469231}" dt="2020-07-27T10:39:53.475" v="408" actId="1076"/>
          <ac:spMkLst>
            <pc:docMk/>
            <pc:sldMk cId="3211519394" sldId="282"/>
            <ac:spMk id="80" creationId="{B4155BBB-1A69-439F-872F-FEEF44767650}"/>
          </ac:spMkLst>
        </pc:spChg>
        <pc:spChg chg="add mod">
          <ac:chgData name="hassan MH" userId="84cd2103f36ef0dc" providerId="LiveId" clId="{4070510B-CE89-4853-8429-4D9864469231}" dt="2020-07-27T10:39:53.475" v="408" actId="1076"/>
          <ac:spMkLst>
            <pc:docMk/>
            <pc:sldMk cId="3211519394" sldId="282"/>
            <ac:spMk id="81" creationId="{8FD4CCF7-ABE1-4891-8C45-48ABA0E6198C}"/>
          </ac:spMkLst>
        </pc:spChg>
        <pc:spChg chg="add mod">
          <ac:chgData name="hassan MH" userId="84cd2103f36ef0dc" providerId="LiveId" clId="{4070510B-CE89-4853-8429-4D9864469231}" dt="2020-07-27T10:39:04.720" v="403" actId="1036"/>
          <ac:spMkLst>
            <pc:docMk/>
            <pc:sldMk cId="3211519394" sldId="282"/>
            <ac:spMk id="83" creationId="{E49195A8-89CC-44CC-9559-F88CCA70D921}"/>
          </ac:spMkLst>
        </pc:spChg>
        <pc:picChg chg="add del mod modCrop">
          <ac:chgData name="hassan MH" userId="84cd2103f36ef0dc" providerId="LiveId" clId="{4070510B-CE89-4853-8429-4D9864469231}" dt="2020-07-27T10:16:10.236" v="359" actId="478"/>
          <ac:picMkLst>
            <pc:docMk/>
            <pc:sldMk cId="3211519394" sldId="282"/>
            <ac:picMk id="4" creationId="{A983407F-D135-41C4-B933-9519478F3997}"/>
          </ac:picMkLst>
        </pc:picChg>
        <pc:picChg chg="add del mod">
          <ac:chgData name="hassan MH" userId="84cd2103f36ef0dc" providerId="LiveId" clId="{4070510B-CE89-4853-8429-4D9864469231}" dt="2020-07-27T09:45:05.321" v="18" actId="478"/>
          <ac:picMkLst>
            <pc:docMk/>
            <pc:sldMk cId="3211519394" sldId="282"/>
            <ac:picMk id="5" creationId="{9DACE46C-EB58-40FF-B9CE-AE0E20034699}"/>
          </ac:picMkLst>
        </pc:picChg>
        <pc:picChg chg="add mod ord modCrop">
          <ac:chgData name="hassan MH" userId="84cd2103f36ef0dc" providerId="LiveId" clId="{4070510B-CE89-4853-8429-4D9864469231}" dt="2020-07-27T10:14:29.820" v="355" actId="1076"/>
          <ac:picMkLst>
            <pc:docMk/>
            <pc:sldMk cId="3211519394" sldId="282"/>
            <ac:picMk id="6" creationId="{D6DD41F9-168B-4772-A758-8DC35E3BB1E5}"/>
          </ac:picMkLst>
        </pc:picChg>
        <pc:picChg chg="add mod">
          <ac:chgData name="hassan MH" userId="84cd2103f36ef0dc" providerId="LiveId" clId="{4070510B-CE89-4853-8429-4D9864469231}" dt="2020-07-27T09:50:05.060" v="77" actId="1076"/>
          <ac:picMkLst>
            <pc:docMk/>
            <pc:sldMk cId="3211519394" sldId="282"/>
            <ac:picMk id="10" creationId="{36036E63-F082-4C55-8CCA-ADFC1BF005D9}"/>
          </ac:picMkLst>
        </pc:picChg>
        <pc:picChg chg="add mod">
          <ac:chgData name="hassan MH" userId="84cd2103f36ef0dc" providerId="LiveId" clId="{4070510B-CE89-4853-8429-4D9864469231}" dt="2020-07-27T09:50:07.243" v="78" actId="571"/>
          <ac:picMkLst>
            <pc:docMk/>
            <pc:sldMk cId="3211519394" sldId="282"/>
            <ac:picMk id="11" creationId="{025C7FAD-355D-4345-9364-3A9A37AFA5B5}"/>
          </ac:picMkLst>
        </pc:picChg>
        <pc:picChg chg="add mod">
          <ac:chgData name="hassan MH" userId="84cd2103f36ef0dc" providerId="LiveId" clId="{4070510B-CE89-4853-8429-4D9864469231}" dt="2020-07-27T09:50:11.386" v="79" actId="571"/>
          <ac:picMkLst>
            <pc:docMk/>
            <pc:sldMk cId="3211519394" sldId="282"/>
            <ac:picMk id="12" creationId="{5648991A-705B-4AD7-B915-7E0C67D90795}"/>
          </ac:picMkLst>
        </pc:picChg>
        <pc:picChg chg="add mod">
          <ac:chgData name="hassan MH" userId="84cd2103f36ef0dc" providerId="LiveId" clId="{4070510B-CE89-4853-8429-4D9864469231}" dt="2020-07-27T09:51:09.194" v="87" actId="1076"/>
          <ac:picMkLst>
            <pc:docMk/>
            <pc:sldMk cId="3211519394" sldId="282"/>
            <ac:picMk id="13" creationId="{2BB076BD-1DC6-4D58-BE0B-A33634D53A9F}"/>
          </ac:picMkLst>
        </pc:picChg>
        <pc:picChg chg="add mod">
          <ac:chgData name="hassan MH" userId="84cd2103f36ef0dc" providerId="LiveId" clId="{4070510B-CE89-4853-8429-4D9864469231}" dt="2020-07-27T09:51:12.739" v="89" actId="1076"/>
          <ac:picMkLst>
            <pc:docMk/>
            <pc:sldMk cId="3211519394" sldId="282"/>
            <ac:picMk id="14" creationId="{A1BA86D9-447A-4F1E-94F6-0F26E9ED69B7}"/>
          </ac:picMkLst>
        </pc:picChg>
        <pc:picChg chg="add mod">
          <ac:chgData name="hassan MH" userId="84cd2103f36ef0dc" providerId="LiveId" clId="{4070510B-CE89-4853-8429-4D9864469231}" dt="2020-07-27T09:51:10.547" v="88" actId="1076"/>
          <ac:picMkLst>
            <pc:docMk/>
            <pc:sldMk cId="3211519394" sldId="282"/>
            <ac:picMk id="15" creationId="{37E3E241-9AAC-4D43-B638-BC0556447703}"/>
          </ac:picMkLst>
        </pc:picChg>
        <pc:cxnChg chg="add mod">
          <ac:chgData name="hassan MH" userId="84cd2103f36ef0dc" providerId="LiveId" clId="{4070510B-CE89-4853-8429-4D9864469231}" dt="2020-07-27T10:08:30.243" v="309" actId="1036"/>
          <ac:cxnSpMkLst>
            <pc:docMk/>
            <pc:sldMk cId="3211519394" sldId="282"/>
            <ac:cxnSpMk id="40" creationId="{324EA766-47C4-46A5-9567-C6F8822EA24F}"/>
          </ac:cxnSpMkLst>
        </pc:cxnChg>
        <pc:cxnChg chg="add mod">
          <ac:chgData name="hassan MH" userId="84cd2103f36ef0dc" providerId="LiveId" clId="{4070510B-CE89-4853-8429-4D9864469231}" dt="2020-07-27T10:08:30.243" v="309" actId="1036"/>
          <ac:cxnSpMkLst>
            <pc:docMk/>
            <pc:sldMk cId="3211519394" sldId="282"/>
            <ac:cxnSpMk id="44" creationId="{02B33495-9CEA-441E-8CDA-2223D9E33006}"/>
          </ac:cxnSpMkLst>
        </pc:cxnChg>
        <pc:cxnChg chg="add mod">
          <ac:chgData name="hassan MH" userId="84cd2103f36ef0dc" providerId="LiveId" clId="{4070510B-CE89-4853-8429-4D9864469231}" dt="2020-07-27T10:03:00.146" v="166" actId="1076"/>
          <ac:cxnSpMkLst>
            <pc:docMk/>
            <pc:sldMk cId="3211519394" sldId="282"/>
            <ac:cxnSpMk id="49" creationId="{1ABECAEC-1C7A-45E3-AE8D-479EE91E5A02}"/>
          </ac:cxnSpMkLst>
        </pc:cxnChg>
        <pc:cxnChg chg="add mod">
          <ac:chgData name="hassan MH" userId="84cd2103f36ef0dc" providerId="LiveId" clId="{4070510B-CE89-4853-8429-4D9864469231}" dt="2020-07-27T10:03:00.146" v="166" actId="1076"/>
          <ac:cxnSpMkLst>
            <pc:docMk/>
            <pc:sldMk cId="3211519394" sldId="282"/>
            <ac:cxnSpMk id="53" creationId="{8B4F4354-46C9-48AA-9C1A-39DC89F42849}"/>
          </ac:cxnSpMkLst>
        </pc:cxnChg>
        <pc:cxnChg chg="add mod">
          <ac:chgData name="hassan MH" userId="84cd2103f36ef0dc" providerId="LiveId" clId="{4070510B-CE89-4853-8429-4D9864469231}" dt="2020-07-27T10:10:20.550" v="324" actId="1076"/>
          <ac:cxnSpMkLst>
            <pc:docMk/>
            <pc:sldMk cId="3211519394" sldId="282"/>
            <ac:cxnSpMk id="60" creationId="{ED130C85-7647-4D03-B9DF-D47FF232F08E}"/>
          </ac:cxnSpMkLst>
        </pc:cxnChg>
        <pc:cxnChg chg="add mod">
          <ac:chgData name="hassan MH" userId="84cd2103f36ef0dc" providerId="LiveId" clId="{4070510B-CE89-4853-8429-4D9864469231}" dt="2020-07-27T10:11:15.388" v="333" actId="1036"/>
          <ac:cxnSpMkLst>
            <pc:docMk/>
            <pc:sldMk cId="3211519394" sldId="282"/>
            <ac:cxnSpMk id="69" creationId="{680A14CF-2A86-431E-AD79-726DAFDCADB2}"/>
          </ac:cxnSpMkLst>
        </pc:cxnChg>
        <pc:cxnChg chg="add del mod">
          <ac:chgData name="hassan MH" userId="84cd2103f36ef0dc" providerId="LiveId" clId="{4070510B-CE89-4853-8429-4D9864469231}" dt="2020-07-27T10:11:05.475" v="328" actId="478"/>
          <ac:cxnSpMkLst>
            <pc:docMk/>
            <pc:sldMk cId="3211519394" sldId="282"/>
            <ac:cxnSpMk id="73" creationId="{5BB0D86A-5C9B-430A-9B9F-01C4F0EE8876}"/>
          </ac:cxnSpMkLst>
        </pc:cxnChg>
        <pc:cxnChg chg="add mod">
          <ac:chgData name="hassan MH" userId="84cd2103f36ef0dc" providerId="LiveId" clId="{4070510B-CE89-4853-8429-4D9864469231}" dt="2020-07-27T10:11:11.691" v="329" actId="1076"/>
          <ac:cxnSpMkLst>
            <pc:docMk/>
            <pc:sldMk cId="3211519394" sldId="282"/>
            <ac:cxnSpMk id="74" creationId="{984461F1-914A-4B6A-B617-173559CE8968}"/>
          </ac:cxnSpMkLst>
        </pc:cxnChg>
      </pc:sldChg>
      <pc:sldMasterChg chg="del delSldLayout">
        <pc:chgData name="hassan MH" userId="84cd2103f36ef0dc" providerId="LiveId" clId="{4070510B-CE89-4853-8429-4D9864469231}" dt="2020-07-27T10:15:49.803" v="358" actId="47"/>
        <pc:sldMasterMkLst>
          <pc:docMk/>
          <pc:sldMasterMk cId="2565487108" sldId="2147483696"/>
        </pc:sldMasterMkLst>
        <pc:sldLayoutChg chg="del">
          <pc:chgData name="hassan MH" userId="84cd2103f36ef0dc" providerId="LiveId" clId="{4070510B-CE89-4853-8429-4D9864469231}" dt="2020-07-27T10:15:49.803" v="358" actId="47"/>
          <pc:sldLayoutMkLst>
            <pc:docMk/>
            <pc:sldMasterMk cId="2565487108" sldId="2147483696"/>
            <pc:sldLayoutMk cId="4076371269" sldId="2147483697"/>
          </pc:sldLayoutMkLst>
        </pc:sldLayoutChg>
        <pc:sldLayoutChg chg="del">
          <pc:chgData name="hassan MH" userId="84cd2103f36ef0dc" providerId="LiveId" clId="{4070510B-CE89-4853-8429-4D9864469231}" dt="2020-07-27T10:15:49.803" v="358" actId="47"/>
          <pc:sldLayoutMkLst>
            <pc:docMk/>
            <pc:sldMasterMk cId="2565487108" sldId="2147483696"/>
            <pc:sldLayoutMk cId="4278253048" sldId="2147483698"/>
          </pc:sldLayoutMkLst>
        </pc:sldLayoutChg>
        <pc:sldLayoutChg chg="del">
          <pc:chgData name="hassan MH" userId="84cd2103f36ef0dc" providerId="LiveId" clId="{4070510B-CE89-4853-8429-4D9864469231}" dt="2020-07-27T10:15:49.803" v="358" actId="47"/>
          <pc:sldLayoutMkLst>
            <pc:docMk/>
            <pc:sldMasterMk cId="2565487108" sldId="2147483696"/>
            <pc:sldLayoutMk cId="2324645241" sldId="2147483699"/>
          </pc:sldLayoutMkLst>
        </pc:sldLayoutChg>
        <pc:sldLayoutChg chg="del">
          <pc:chgData name="hassan MH" userId="84cd2103f36ef0dc" providerId="LiveId" clId="{4070510B-CE89-4853-8429-4D9864469231}" dt="2020-07-27T10:15:49.803" v="358" actId="47"/>
          <pc:sldLayoutMkLst>
            <pc:docMk/>
            <pc:sldMasterMk cId="2565487108" sldId="2147483696"/>
            <pc:sldLayoutMk cId="1626236010" sldId="2147483700"/>
          </pc:sldLayoutMkLst>
        </pc:sldLayoutChg>
        <pc:sldLayoutChg chg="del">
          <pc:chgData name="hassan MH" userId="84cd2103f36ef0dc" providerId="LiveId" clId="{4070510B-CE89-4853-8429-4D9864469231}" dt="2020-07-27T10:15:49.803" v="358" actId="47"/>
          <pc:sldLayoutMkLst>
            <pc:docMk/>
            <pc:sldMasterMk cId="2565487108" sldId="2147483696"/>
            <pc:sldLayoutMk cId="923489187" sldId="2147483701"/>
          </pc:sldLayoutMkLst>
        </pc:sldLayoutChg>
        <pc:sldLayoutChg chg="del">
          <pc:chgData name="hassan MH" userId="84cd2103f36ef0dc" providerId="LiveId" clId="{4070510B-CE89-4853-8429-4D9864469231}" dt="2020-07-27T10:15:49.803" v="358" actId="47"/>
          <pc:sldLayoutMkLst>
            <pc:docMk/>
            <pc:sldMasterMk cId="2565487108" sldId="2147483696"/>
            <pc:sldLayoutMk cId="1957240253" sldId="2147483702"/>
          </pc:sldLayoutMkLst>
        </pc:sldLayoutChg>
        <pc:sldLayoutChg chg="del">
          <pc:chgData name="hassan MH" userId="84cd2103f36ef0dc" providerId="LiveId" clId="{4070510B-CE89-4853-8429-4D9864469231}" dt="2020-07-27T10:15:49.803" v="358" actId="47"/>
          <pc:sldLayoutMkLst>
            <pc:docMk/>
            <pc:sldMasterMk cId="2565487108" sldId="2147483696"/>
            <pc:sldLayoutMk cId="651355922" sldId="2147483703"/>
          </pc:sldLayoutMkLst>
        </pc:sldLayoutChg>
        <pc:sldLayoutChg chg="del">
          <pc:chgData name="hassan MH" userId="84cd2103f36ef0dc" providerId="LiveId" clId="{4070510B-CE89-4853-8429-4D9864469231}" dt="2020-07-27T10:15:49.803" v="358" actId="47"/>
          <pc:sldLayoutMkLst>
            <pc:docMk/>
            <pc:sldMasterMk cId="2565487108" sldId="2147483696"/>
            <pc:sldLayoutMk cId="1721207783" sldId="2147483704"/>
          </pc:sldLayoutMkLst>
        </pc:sldLayoutChg>
        <pc:sldLayoutChg chg="del">
          <pc:chgData name="hassan MH" userId="84cd2103f36ef0dc" providerId="LiveId" clId="{4070510B-CE89-4853-8429-4D9864469231}" dt="2020-07-27T10:15:49.803" v="358" actId="47"/>
          <pc:sldLayoutMkLst>
            <pc:docMk/>
            <pc:sldMasterMk cId="2565487108" sldId="2147483696"/>
            <pc:sldLayoutMk cId="3345747691" sldId="2147483705"/>
          </pc:sldLayoutMkLst>
        </pc:sldLayoutChg>
        <pc:sldLayoutChg chg="del">
          <pc:chgData name="hassan MH" userId="84cd2103f36ef0dc" providerId="LiveId" clId="{4070510B-CE89-4853-8429-4D9864469231}" dt="2020-07-27T10:15:49.803" v="358" actId="47"/>
          <pc:sldLayoutMkLst>
            <pc:docMk/>
            <pc:sldMasterMk cId="2565487108" sldId="2147483696"/>
            <pc:sldLayoutMk cId="387999233" sldId="2147483706"/>
          </pc:sldLayoutMkLst>
        </pc:sldLayoutChg>
        <pc:sldLayoutChg chg="del">
          <pc:chgData name="hassan MH" userId="84cd2103f36ef0dc" providerId="LiveId" clId="{4070510B-CE89-4853-8429-4D9864469231}" dt="2020-07-27T10:15:49.803" v="358" actId="47"/>
          <pc:sldLayoutMkLst>
            <pc:docMk/>
            <pc:sldMasterMk cId="2565487108" sldId="2147483696"/>
            <pc:sldLayoutMk cId="4028123010" sldId="2147483707"/>
          </pc:sldLayoutMkLst>
        </pc:sldLayoutChg>
      </pc:sldMasterChg>
    </pc:docChg>
  </pc:docChgLst>
  <pc:docChgLst>
    <pc:chgData name="hassan MH" userId="84cd2103f36ef0dc" providerId="LiveId" clId="{EAA80CFA-167F-43FF-85B6-646BDF0B125C}"/>
    <pc:docChg chg="modSld modMainMaster">
      <pc:chgData name="hassan MH" userId="84cd2103f36ef0dc" providerId="LiveId" clId="{EAA80CFA-167F-43FF-85B6-646BDF0B125C}" dt="2022-04-21T11:06:43.280" v="1"/>
      <pc:docMkLst>
        <pc:docMk/>
      </pc:docMkLst>
      <pc:sldChg chg="modNotesTx">
        <pc:chgData name="hassan MH" userId="84cd2103f36ef0dc" providerId="LiveId" clId="{EAA80CFA-167F-43FF-85B6-646BDF0B125C}" dt="2022-04-21T11:06:43.280" v="1"/>
        <pc:sldMkLst>
          <pc:docMk/>
          <pc:sldMk cId="3211519394" sldId="282"/>
        </pc:sldMkLst>
      </pc:sldChg>
      <pc:sldMasterChg chg="addSp modSp">
        <pc:chgData name="hassan MH" userId="84cd2103f36ef0dc" providerId="LiveId" clId="{EAA80CFA-167F-43FF-85B6-646BDF0B125C}" dt="2022-04-21T11:05:55.513" v="0"/>
        <pc:sldMasterMkLst>
          <pc:docMk/>
          <pc:sldMasterMk cId="1999553112" sldId="2147483684"/>
        </pc:sldMasterMkLst>
        <pc:spChg chg="add mod">
          <ac:chgData name="hassan MH" userId="84cd2103f36ef0dc" providerId="LiveId" clId="{EAA80CFA-167F-43FF-85B6-646BDF0B125C}" dt="2022-04-21T11:05:55.513" v="0"/>
          <ac:spMkLst>
            <pc:docMk/>
            <pc:sldMasterMk cId="1999553112" sldId="2147483684"/>
            <ac:spMk id="7" creationId="{353CC7F3-C814-4DD0-886B-C130C06CEBFB}"/>
          </ac:spMkLst>
        </pc:spChg>
      </pc:sldMasterChg>
    </pc:docChg>
  </pc:docChgLst>
  <pc:docChgLst>
    <pc:chgData name="hassan MH" userId="84cd2103f36ef0dc" providerId="LiveId" clId="{CDB0767B-56C9-42A0-85D0-15C526F53561}"/>
    <pc:docChg chg="undo custSel addSld delSld modSld sldOrd modShowInfo">
      <pc:chgData name="hassan MH" userId="84cd2103f36ef0dc" providerId="LiveId" clId="{CDB0767B-56C9-42A0-85D0-15C526F53561}" dt="2020-07-08T22:14:19.494" v="1161" actId="47"/>
      <pc:docMkLst>
        <pc:docMk/>
      </pc:docMkLst>
      <pc:sldChg chg="modSp del">
        <pc:chgData name="hassan MH" userId="84cd2103f36ef0dc" providerId="LiveId" clId="{CDB0767B-56C9-42A0-85D0-15C526F53561}" dt="2020-07-08T22:14:19.494" v="1161" actId="47"/>
        <pc:sldMkLst>
          <pc:docMk/>
          <pc:sldMk cId="1055563182" sldId="280"/>
        </pc:sldMkLst>
        <pc:spChg chg="mod">
          <ac:chgData name="hassan MH" userId="84cd2103f36ef0dc" providerId="LiveId" clId="{CDB0767B-56C9-42A0-85D0-15C526F53561}" dt="2020-07-08T21:38:00.789" v="623" actId="14100"/>
          <ac:spMkLst>
            <pc:docMk/>
            <pc:sldMk cId="1055563182" sldId="280"/>
            <ac:spMk id="180" creationId="{C1B2734D-96EB-4C46-A5E5-84C3A8763E42}"/>
          </ac:spMkLst>
        </pc:spChg>
      </pc:sldChg>
      <pc:sldChg chg="addSp delSp modSp new ord">
        <pc:chgData name="hassan MH" userId="84cd2103f36ef0dc" providerId="LiveId" clId="{CDB0767B-56C9-42A0-85D0-15C526F53561}" dt="2020-07-08T22:14:16.565" v="1160" actId="121"/>
        <pc:sldMkLst>
          <pc:docMk/>
          <pc:sldMk cId="1564456496" sldId="281"/>
        </pc:sldMkLst>
        <pc:spChg chg="del">
          <ac:chgData name="hassan MH" userId="84cd2103f36ef0dc" providerId="LiveId" clId="{CDB0767B-56C9-42A0-85D0-15C526F53561}" dt="2020-07-08T21:12:23.090" v="1" actId="478"/>
          <ac:spMkLst>
            <pc:docMk/>
            <pc:sldMk cId="1564456496" sldId="281"/>
            <ac:spMk id="2" creationId="{4F98D144-06DC-4982-B396-B36A6CB1ABEE}"/>
          </ac:spMkLst>
        </pc:spChg>
        <pc:spChg chg="del">
          <ac:chgData name="hassan MH" userId="84cd2103f36ef0dc" providerId="LiveId" clId="{CDB0767B-56C9-42A0-85D0-15C526F53561}" dt="2020-07-08T21:12:23.090" v="1" actId="478"/>
          <ac:spMkLst>
            <pc:docMk/>
            <pc:sldMk cId="1564456496" sldId="281"/>
            <ac:spMk id="3" creationId="{BC2FC508-45E3-4994-8B3A-E1C64B3CA781}"/>
          </ac:spMkLst>
        </pc:spChg>
        <pc:spChg chg="add mod">
          <ac:chgData name="hassan MH" userId="84cd2103f36ef0dc" providerId="LiveId" clId="{CDB0767B-56C9-42A0-85D0-15C526F53561}" dt="2020-07-08T22:14:13.508" v="1159" actId="782"/>
          <ac:spMkLst>
            <pc:docMk/>
            <pc:sldMk cId="1564456496" sldId="281"/>
            <ac:spMk id="5" creationId="{4D912109-2B4F-4D25-8A38-29234E779D4E}"/>
          </ac:spMkLst>
        </pc:spChg>
        <pc:spChg chg="add mod">
          <ac:chgData name="hassan MH" userId="84cd2103f36ef0dc" providerId="LiveId" clId="{CDB0767B-56C9-42A0-85D0-15C526F53561}" dt="2020-07-08T22:14:13.508" v="1159" actId="782"/>
          <ac:spMkLst>
            <pc:docMk/>
            <pc:sldMk cId="1564456496" sldId="281"/>
            <ac:spMk id="7" creationId="{474BC4AD-DCF3-4F55-8196-5FF08C0DE05F}"/>
          </ac:spMkLst>
        </pc:spChg>
        <pc:spChg chg="add mod">
          <ac:chgData name="hassan MH" userId="84cd2103f36ef0dc" providerId="LiveId" clId="{CDB0767B-56C9-42A0-85D0-15C526F53561}" dt="2020-07-08T22:14:13.508" v="1159" actId="782"/>
          <ac:spMkLst>
            <pc:docMk/>
            <pc:sldMk cId="1564456496" sldId="281"/>
            <ac:spMk id="11" creationId="{AD8DBE48-CC0A-4D98-913B-01C8FF168D72}"/>
          </ac:spMkLst>
        </pc:spChg>
        <pc:spChg chg="add mod">
          <ac:chgData name="hassan MH" userId="84cd2103f36ef0dc" providerId="LiveId" clId="{CDB0767B-56C9-42A0-85D0-15C526F53561}" dt="2020-07-08T22:14:13.508" v="1159" actId="782"/>
          <ac:spMkLst>
            <pc:docMk/>
            <pc:sldMk cId="1564456496" sldId="281"/>
            <ac:spMk id="12" creationId="{62E822EE-7725-459E-A90C-82182A4293EE}"/>
          </ac:spMkLst>
        </pc:spChg>
        <pc:spChg chg="add del mod">
          <ac:chgData name="hassan MH" userId="84cd2103f36ef0dc" providerId="LiveId" clId="{CDB0767B-56C9-42A0-85D0-15C526F53561}" dt="2020-07-08T22:14:13.508" v="1159" actId="782"/>
          <ac:spMkLst>
            <pc:docMk/>
            <pc:sldMk cId="1564456496" sldId="281"/>
            <ac:spMk id="13" creationId="{9D5927D0-5DBE-4D5D-8EAB-D44A8E90E728}"/>
          </ac:spMkLst>
        </pc:spChg>
        <pc:spChg chg="add mod">
          <ac:chgData name="hassan MH" userId="84cd2103f36ef0dc" providerId="LiveId" clId="{CDB0767B-56C9-42A0-85D0-15C526F53561}" dt="2020-07-08T22:14:13.508" v="1159" actId="782"/>
          <ac:spMkLst>
            <pc:docMk/>
            <pc:sldMk cId="1564456496" sldId="281"/>
            <ac:spMk id="48" creationId="{816C5482-E227-4581-A41E-EF5089BB3B83}"/>
          </ac:spMkLst>
        </pc:spChg>
        <pc:spChg chg="add mod">
          <ac:chgData name="hassan MH" userId="84cd2103f36ef0dc" providerId="LiveId" clId="{CDB0767B-56C9-42A0-85D0-15C526F53561}" dt="2020-07-08T22:14:13.508" v="1159" actId="782"/>
          <ac:spMkLst>
            <pc:docMk/>
            <pc:sldMk cId="1564456496" sldId="281"/>
            <ac:spMk id="49" creationId="{6EA01F69-84B1-483E-9FD7-4110E49F576F}"/>
          </ac:spMkLst>
        </pc:spChg>
        <pc:spChg chg="add del">
          <ac:chgData name="hassan MH" userId="84cd2103f36ef0dc" providerId="LiveId" clId="{CDB0767B-56C9-42A0-85D0-15C526F53561}" dt="2020-07-08T21:41:46.628" v="674"/>
          <ac:spMkLst>
            <pc:docMk/>
            <pc:sldMk cId="1564456496" sldId="281"/>
            <ac:spMk id="50" creationId="{CD3FD7C0-EEFC-419B-A594-7D99DF970B84}"/>
          </ac:spMkLst>
        </pc:spChg>
        <pc:spChg chg="add del">
          <ac:chgData name="hassan MH" userId="84cd2103f36ef0dc" providerId="LiveId" clId="{CDB0767B-56C9-42A0-85D0-15C526F53561}" dt="2020-07-08T21:41:46.628" v="674"/>
          <ac:spMkLst>
            <pc:docMk/>
            <pc:sldMk cId="1564456496" sldId="281"/>
            <ac:spMk id="51" creationId="{66BF263C-6DC8-401A-BFE9-5B3601EB5AA1}"/>
          </ac:spMkLst>
        </pc:spChg>
        <pc:spChg chg="add del">
          <ac:chgData name="hassan MH" userId="84cd2103f36ef0dc" providerId="LiveId" clId="{CDB0767B-56C9-42A0-85D0-15C526F53561}" dt="2020-07-08T21:41:46.628" v="674"/>
          <ac:spMkLst>
            <pc:docMk/>
            <pc:sldMk cId="1564456496" sldId="281"/>
            <ac:spMk id="52" creationId="{004F8F7B-149D-4FE6-8AF5-72940C67A1A6}"/>
          </ac:spMkLst>
        </pc:spChg>
        <pc:spChg chg="add del">
          <ac:chgData name="hassan MH" userId="84cd2103f36ef0dc" providerId="LiveId" clId="{CDB0767B-56C9-42A0-85D0-15C526F53561}" dt="2020-07-08T21:41:46.628" v="674"/>
          <ac:spMkLst>
            <pc:docMk/>
            <pc:sldMk cId="1564456496" sldId="281"/>
            <ac:spMk id="53" creationId="{C8A1889F-ACBF-4F7C-9A6C-757DADCD2FF7}"/>
          </ac:spMkLst>
        </pc:spChg>
        <pc:spChg chg="add mod">
          <ac:chgData name="hassan MH" userId="84cd2103f36ef0dc" providerId="LiveId" clId="{CDB0767B-56C9-42A0-85D0-15C526F53561}" dt="2020-07-08T22:14:13.508" v="1159" actId="782"/>
          <ac:spMkLst>
            <pc:docMk/>
            <pc:sldMk cId="1564456496" sldId="281"/>
            <ac:spMk id="54" creationId="{1C26C024-59ED-4686-BEF9-0B5D16176B6D}"/>
          </ac:spMkLst>
        </pc:spChg>
        <pc:spChg chg="add mod">
          <ac:chgData name="hassan MH" userId="84cd2103f36ef0dc" providerId="LiveId" clId="{CDB0767B-56C9-42A0-85D0-15C526F53561}" dt="2020-07-08T22:14:13.508" v="1159" actId="782"/>
          <ac:spMkLst>
            <pc:docMk/>
            <pc:sldMk cId="1564456496" sldId="281"/>
            <ac:spMk id="55" creationId="{9D3F9350-AFA4-4BA7-AE21-F24629DE5AF1}"/>
          </ac:spMkLst>
        </pc:spChg>
        <pc:spChg chg="add mod">
          <ac:chgData name="hassan MH" userId="84cd2103f36ef0dc" providerId="LiveId" clId="{CDB0767B-56C9-42A0-85D0-15C526F53561}" dt="2020-07-08T22:14:13.508" v="1159" actId="782"/>
          <ac:spMkLst>
            <pc:docMk/>
            <pc:sldMk cId="1564456496" sldId="281"/>
            <ac:spMk id="56" creationId="{78BE89A9-2CF7-47F8-92FE-A46E4295BE6C}"/>
          </ac:spMkLst>
        </pc:spChg>
        <pc:spChg chg="add mod">
          <ac:chgData name="hassan MH" userId="84cd2103f36ef0dc" providerId="LiveId" clId="{CDB0767B-56C9-42A0-85D0-15C526F53561}" dt="2020-07-08T22:14:13.508" v="1159" actId="782"/>
          <ac:spMkLst>
            <pc:docMk/>
            <pc:sldMk cId="1564456496" sldId="281"/>
            <ac:spMk id="57" creationId="{A59CEACC-D45D-4B99-98E5-ED50B02AF1F4}"/>
          </ac:spMkLst>
        </pc:spChg>
        <pc:spChg chg="add mod">
          <ac:chgData name="hassan MH" userId="84cd2103f36ef0dc" providerId="LiveId" clId="{CDB0767B-56C9-42A0-85D0-15C526F53561}" dt="2020-07-08T22:14:13.508" v="1159" actId="782"/>
          <ac:spMkLst>
            <pc:docMk/>
            <pc:sldMk cId="1564456496" sldId="281"/>
            <ac:spMk id="58" creationId="{0108330E-8B8C-4191-8F9A-5E4137C50AD8}"/>
          </ac:spMkLst>
        </pc:spChg>
        <pc:spChg chg="add mod">
          <ac:chgData name="hassan MH" userId="84cd2103f36ef0dc" providerId="LiveId" clId="{CDB0767B-56C9-42A0-85D0-15C526F53561}" dt="2020-07-08T22:14:13.508" v="1159" actId="782"/>
          <ac:spMkLst>
            <pc:docMk/>
            <pc:sldMk cId="1564456496" sldId="281"/>
            <ac:spMk id="59" creationId="{AB0B3F56-D84A-4450-8026-ADAA22AD99BA}"/>
          </ac:spMkLst>
        </pc:spChg>
        <pc:spChg chg="add mod">
          <ac:chgData name="hassan MH" userId="84cd2103f36ef0dc" providerId="LiveId" clId="{CDB0767B-56C9-42A0-85D0-15C526F53561}" dt="2020-07-08T22:14:13.508" v="1159" actId="782"/>
          <ac:spMkLst>
            <pc:docMk/>
            <pc:sldMk cId="1564456496" sldId="281"/>
            <ac:spMk id="60" creationId="{EEA9D4A1-E35F-483B-AE46-6FE3630B1281}"/>
          </ac:spMkLst>
        </pc:spChg>
        <pc:spChg chg="add mod">
          <ac:chgData name="hassan MH" userId="84cd2103f36ef0dc" providerId="LiveId" clId="{CDB0767B-56C9-42A0-85D0-15C526F53561}" dt="2020-07-08T22:14:13.508" v="1159" actId="782"/>
          <ac:spMkLst>
            <pc:docMk/>
            <pc:sldMk cId="1564456496" sldId="281"/>
            <ac:spMk id="61" creationId="{CCA95A50-74FC-4A2A-9D25-5A362A9A80EC}"/>
          </ac:spMkLst>
        </pc:spChg>
        <pc:spChg chg="add mod">
          <ac:chgData name="hassan MH" userId="84cd2103f36ef0dc" providerId="LiveId" clId="{CDB0767B-56C9-42A0-85D0-15C526F53561}" dt="2020-07-08T22:14:13.508" v="1159" actId="782"/>
          <ac:spMkLst>
            <pc:docMk/>
            <pc:sldMk cId="1564456496" sldId="281"/>
            <ac:spMk id="62" creationId="{BCB5348C-6ABC-4B06-9E7D-2CF943265073}"/>
          </ac:spMkLst>
        </pc:spChg>
        <pc:spChg chg="add mod">
          <ac:chgData name="hassan MH" userId="84cd2103f36ef0dc" providerId="LiveId" clId="{CDB0767B-56C9-42A0-85D0-15C526F53561}" dt="2020-07-08T22:14:13.508" v="1159" actId="782"/>
          <ac:spMkLst>
            <pc:docMk/>
            <pc:sldMk cId="1564456496" sldId="281"/>
            <ac:spMk id="63" creationId="{F0B68EF2-E659-43E7-855B-431271F5178C}"/>
          </ac:spMkLst>
        </pc:spChg>
        <pc:spChg chg="add mod">
          <ac:chgData name="hassan MH" userId="84cd2103f36ef0dc" providerId="LiveId" clId="{CDB0767B-56C9-42A0-85D0-15C526F53561}" dt="2020-07-08T22:14:13.508" v="1159" actId="782"/>
          <ac:spMkLst>
            <pc:docMk/>
            <pc:sldMk cId="1564456496" sldId="281"/>
            <ac:spMk id="64" creationId="{30596C7F-B580-4847-9009-5B2D9D2D50EB}"/>
          </ac:spMkLst>
        </pc:spChg>
        <pc:spChg chg="add mod">
          <ac:chgData name="hassan MH" userId="84cd2103f36ef0dc" providerId="LiveId" clId="{CDB0767B-56C9-42A0-85D0-15C526F53561}" dt="2020-07-08T22:14:13.508" v="1159" actId="782"/>
          <ac:spMkLst>
            <pc:docMk/>
            <pc:sldMk cId="1564456496" sldId="281"/>
            <ac:spMk id="65" creationId="{324E661E-6F50-4C9B-93F4-91DD828F2651}"/>
          </ac:spMkLst>
        </pc:spChg>
        <pc:spChg chg="add mod">
          <ac:chgData name="hassan MH" userId="84cd2103f36ef0dc" providerId="LiveId" clId="{CDB0767B-56C9-42A0-85D0-15C526F53561}" dt="2020-07-08T22:14:13.508" v="1159" actId="782"/>
          <ac:spMkLst>
            <pc:docMk/>
            <pc:sldMk cId="1564456496" sldId="281"/>
            <ac:spMk id="66" creationId="{B815FA71-B9FC-4948-B647-AF3F4F78ECB9}"/>
          </ac:spMkLst>
        </pc:spChg>
        <pc:spChg chg="add mod">
          <ac:chgData name="hassan MH" userId="84cd2103f36ef0dc" providerId="LiveId" clId="{CDB0767B-56C9-42A0-85D0-15C526F53561}" dt="2020-07-08T22:14:13.508" v="1159" actId="782"/>
          <ac:spMkLst>
            <pc:docMk/>
            <pc:sldMk cId="1564456496" sldId="281"/>
            <ac:spMk id="67" creationId="{DCA85891-C9EF-4AFD-9973-0FAC10784A67}"/>
          </ac:spMkLst>
        </pc:spChg>
        <pc:spChg chg="add del mod">
          <ac:chgData name="hassan MH" userId="84cd2103f36ef0dc" providerId="LiveId" clId="{CDB0767B-56C9-42A0-85D0-15C526F53561}" dt="2020-07-08T21:49:09.985" v="780" actId="478"/>
          <ac:spMkLst>
            <pc:docMk/>
            <pc:sldMk cId="1564456496" sldId="281"/>
            <ac:spMk id="68" creationId="{99EDF4B9-F159-45EB-9E8F-5E6F39A6CE52}"/>
          </ac:spMkLst>
        </pc:spChg>
        <pc:spChg chg="add mod">
          <ac:chgData name="hassan MH" userId="84cd2103f36ef0dc" providerId="LiveId" clId="{CDB0767B-56C9-42A0-85D0-15C526F53561}" dt="2020-07-08T22:14:13.508" v="1159" actId="782"/>
          <ac:spMkLst>
            <pc:docMk/>
            <pc:sldMk cId="1564456496" sldId="281"/>
            <ac:spMk id="69" creationId="{27FF41EE-9313-414A-8331-8098F704ECA0}"/>
          </ac:spMkLst>
        </pc:spChg>
        <pc:spChg chg="add del mod">
          <ac:chgData name="hassan MH" userId="84cd2103f36ef0dc" providerId="LiveId" clId="{CDB0767B-56C9-42A0-85D0-15C526F53561}" dt="2020-07-08T21:55:13.059" v="827" actId="478"/>
          <ac:spMkLst>
            <pc:docMk/>
            <pc:sldMk cId="1564456496" sldId="281"/>
            <ac:spMk id="70" creationId="{CBD42AE0-216B-4D54-A69D-8B5DC889AF65}"/>
          </ac:spMkLst>
        </pc:spChg>
        <pc:spChg chg="add del mod">
          <ac:chgData name="hassan MH" userId="84cd2103f36ef0dc" providerId="LiveId" clId="{CDB0767B-56C9-42A0-85D0-15C526F53561}" dt="2020-07-08T21:55:02.195" v="824" actId="478"/>
          <ac:spMkLst>
            <pc:docMk/>
            <pc:sldMk cId="1564456496" sldId="281"/>
            <ac:spMk id="71" creationId="{1B7DAC6F-7250-41C2-9198-06FC0AC9573A}"/>
          </ac:spMkLst>
        </pc:spChg>
        <pc:spChg chg="add del mod">
          <ac:chgData name="hassan MH" userId="84cd2103f36ef0dc" providerId="LiveId" clId="{CDB0767B-56C9-42A0-85D0-15C526F53561}" dt="2020-07-08T21:55:11.473" v="826" actId="478"/>
          <ac:spMkLst>
            <pc:docMk/>
            <pc:sldMk cId="1564456496" sldId="281"/>
            <ac:spMk id="72" creationId="{EFD00BB7-85C4-497A-B86F-4B3E9D0BAE2A}"/>
          </ac:spMkLst>
        </pc:spChg>
        <pc:spChg chg="add del mod">
          <ac:chgData name="hassan MH" userId="84cd2103f36ef0dc" providerId="LiveId" clId="{CDB0767B-56C9-42A0-85D0-15C526F53561}" dt="2020-07-08T21:55:00.837" v="823" actId="478"/>
          <ac:spMkLst>
            <pc:docMk/>
            <pc:sldMk cId="1564456496" sldId="281"/>
            <ac:spMk id="73" creationId="{4CAFDE14-89A7-4F1F-9518-33B17A1B63C2}"/>
          </ac:spMkLst>
        </pc:spChg>
        <pc:spChg chg="add mod">
          <ac:chgData name="hassan MH" userId="84cd2103f36ef0dc" providerId="LiveId" clId="{CDB0767B-56C9-42A0-85D0-15C526F53561}" dt="2020-07-08T22:14:13.508" v="1159" actId="782"/>
          <ac:spMkLst>
            <pc:docMk/>
            <pc:sldMk cId="1564456496" sldId="281"/>
            <ac:spMk id="74" creationId="{4CBC9AA7-F097-45AC-AB2C-5681644845B1}"/>
          </ac:spMkLst>
        </pc:spChg>
        <pc:spChg chg="add mod">
          <ac:chgData name="hassan MH" userId="84cd2103f36ef0dc" providerId="LiveId" clId="{CDB0767B-56C9-42A0-85D0-15C526F53561}" dt="2020-07-08T22:14:13.508" v="1159" actId="782"/>
          <ac:spMkLst>
            <pc:docMk/>
            <pc:sldMk cId="1564456496" sldId="281"/>
            <ac:spMk id="75" creationId="{1F544F05-A01F-4B20-8F37-93774C44AF95}"/>
          </ac:spMkLst>
        </pc:spChg>
        <pc:spChg chg="add mod">
          <ac:chgData name="hassan MH" userId="84cd2103f36ef0dc" providerId="LiveId" clId="{CDB0767B-56C9-42A0-85D0-15C526F53561}" dt="2020-07-08T22:14:16.565" v="1160" actId="121"/>
          <ac:spMkLst>
            <pc:docMk/>
            <pc:sldMk cId="1564456496" sldId="281"/>
            <ac:spMk id="76" creationId="{9670B609-26E5-4A97-B5F4-FC25F0C9259F}"/>
          </ac:spMkLst>
        </pc:spChg>
        <pc:spChg chg="add mod">
          <ac:chgData name="hassan MH" userId="84cd2103f36ef0dc" providerId="LiveId" clId="{CDB0767B-56C9-42A0-85D0-15C526F53561}" dt="2020-07-08T22:14:13.508" v="1159" actId="782"/>
          <ac:spMkLst>
            <pc:docMk/>
            <pc:sldMk cId="1564456496" sldId="281"/>
            <ac:spMk id="82" creationId="{084A1D72-E0AB-4CCF-AFA2-ED1A7B3EA968}"/>
          </ac:spMkLst>
        </pc:spChg>
        <pc:spChg chg="add mod">
          <ac:chgData name="hassan MH" userId="84cd2103f36ef0dc" providerId="LiveId" clId="{CDB0767B-56C9-42A0-85D0-15C526F53561}" dt="2020-07-08T22:14:13.508" v="1159" actId="782"/>
          <ac:spMkLst>
            <pc:docMk/>
            <pc:sldMk cId="1564456496" sldId="281"/>
            <ac:spMk id="83" creationId="{C25FFB4E-129F-4FC8-92F4-208BB80BE78E}"/>
          </ac:spMkLst>
        </pc:spChg>
        <pc:spChg chg="add mod">
          <ac:chgData name="hassan MH" userId="84cd2103f36ef0dc" providerId="LiveId" clId="{CDB0767B-56C9-42A0-85D0-15C526F53561}" dt="2020-07-08T22:14:13.508" v="1159" actId="782"/>
          <ac:spMkLst>
            <pc:docMk/>
            <pc:sldMk cId="1564456496" sldId="281"/>
            <ac:spMk id="84" creationId="{C7B9C870-D98D-443F-9605-633D8C88A6E0}"/>
          </ac:spMkLst>
        </pc:spChg>
        <pc:spChg chg="add mod">
          <ac:chgData name="hassan MH" userId="84cd2103f36ef0dc" providerId="LiveId" clId="{CDB0767B-56C9-42A0-85D0-15C526F53561}" dt="2020-07-08T21:57:51.054" v="968" actId="571"/>
          <ac:spMkLst>
            <pc:docMk/>
            <pc:sldMk cId="1564456496" sldId="281"/>
            <ac:spMk id="86" creationId="{45793139-A6D9-47F7-BA0E-3CC0F6F02EE7}"/>
          </ac:spMkLst>
        </pc:spChg>
        <pc:spChg chg="add mod">
          <ac:chgData name="hassan MH" userId="84cd2103f36ef0dc" providerId="LiveId" clId="{CDB0767B-56C9-42A0-85D0-15C526F53561}" dt="2020-07-08T21:57:51.054" v="968" actId="571"/>
          <ac:spMkLst>
            <pc:docMk/>
            <pc:sldMk cId="1564456496" sldId="281"/>
            <ac:spMk id="87" creationId="{C3785E09-9058-4204-AEDD-F5D7C309D80A}"/>
          </ac:spMkLst>
        </pc:spChg>
        <pc:spChg chg="add mod">
          <ac:chgData name="hassan MH" userId="84cd2103f36ef0dc" providerId="LiveId" clId="{CDB0767B-56C9-42A0-85D0-15C526F53561}" dt="2020-07-08T21:57:51.054" v="968" actId="571"/>
          <ac:spMkLst>
            <pc:docMk/>
            <pc:sldMk cId="1564456496" sldId="281"/>
            <ac:spMk id="88" creationId="{E3FE4316-56A4-4706-9961-D2F1E3A46368}"/>
          </ac:spMkLst>
        </pc:spChg>
        <pc:spChg chg="add mod">
          <ac:chgData name="hassan MH" userId="84cd2103f36ef0dc" providerId="LiveId" clId="{CDB0767B-56C9-42A0-85D0-15C526F53561}" dt="2020-07-08T21:57:51.054" v="968" actId="571"/>
          <ac:spMkLst>
            <pc:docMk/>
            <pc:sldMk cId="1564456496" sldId="281"/>
            <ac:spMk id="90" creationId="{4CE60BD1-4D2A-46D1-A21F-440747DFDB67}"/>
          </ac:spMkLst>
        </pc:spChg>
        <pc:spChg chg="add mod">
          <ac:chgData name="hassan MH" userId="84cd2103f36ef0dc" providerId="LiveId" clId="{CDB0767B-56C9-42A0-85D0-15C526F53561}" dt="2020-07-08T21:57:51.054" v="968" actId="571"/>
          <ac:spMkLst>
            <pc:docMk/>
            <pc:sldMk cId="1564456496" sldId="281"/>
            <ac:spMk id="91" creationId="{34428317-4B3A-477B-9FB1-17D42A28178E}"/>
          </ac:spMkLst>
        </pc:spChg>
        <pc:spChg chg="add mod">
          <ac:chgData name="hassan MH" userId="84cd2103f36ef0dc" providerId="LiveId" clId="{CDB0767B-56C9-42A0-85D0-15C526F53561}" dt="2020-07-08T22:14:13.508" v="1159" actId="782"/>
          <ac:spMkLst>
            <pc:docMk/>
            <pc:sldMk cId="1564456496" sldId="281"/>
            <ac:spMk id="93" creationId="{47765108-0FDA-488F-8838-9D8B3EC0DFA7}"/>
          </ac:spMkLst>
        </pc:spChg>
        <pc:spChg chg="add mod">
          <ac:chgData name="hassan MH" userId="84cd2103f36ef0dc" providerId="LiveId" clId="{CDB0767B-56C9-42A0-85D0-15C526F53561}" dt="2020-07-08T22:14:13.508" v="1159" actId="782"/>
          <ac:spMkLst>
            <pc:docMk/>
            <pc:sldMk cId="1564456496" sldId="281"/>
            <ac:spMk id="94" creationId="{D2FC5396-8315-4992-91CA-1109BBF8691E}"/>
          </ac:spMkLst>
        </pc:spChg>
        <pc:spChg chg="add mod">
          <ac:chgData name="hassan MH" userId="84cd2103f36ef0dc" providerId="LiveId" clId="{CDB0767B-56C9-42A0-85D0-15C526F53561}" dt="2020-07-08T22:14:13.508" v="1159" actId="782"/>
          <ac:spMkLst>
            <pc:docMk/>
            <pc:sldMk cId="1564456496" sldId="281"/>
            <ac:spMk id="95" creationId="{5A47FDD4-7FA0-4995-9416-37AB9902D20D}"/>
          </ac:spMkLst>
        </pc:spChg>
        <pc:spChg chg="add mod">
          <ac:chgData name="hassan MH" userId="84cd2103f36ef0dc" providerId="LiveId" clId="{CDB0767B-56C9-42A0-85D0-15C526F53561}" dt="2020-07-08T22:14:13.508" v="1159" actId="782"/>
          <ac:spMkLst>
            <pc:docMk/>
            <pc:sldMk cId="1564456496" sldId="281"/>
            <ac:spMk id="97" creationId="{5250ADB8-D178-4FEF-A13A-73122DB3C1FD}"/>
          </ac:spMkLst>
        </pc:spChg>
        <pc:spChg chg="add mod">
          <ac:chgData name="hassan MH" userId="84cd2103f36ef0dc" providerId="LiveId" clId="{CDB0767B-56C9-42A0-85D0-15C526F53561}" dt="2020-07-08T22:14:13.508" v="1159" actId="782"/>
          <ac:spMkLst>
            <pc:docMk/>
            <pc:sldMk cId="1564456496" sldId="281"/>
            <ac:spMk id="98" creationId="{E149EF4B-05BD-4B5F-9722-C18780B5D03D}"/>
          </ac:spMkLst>
        </pc:spChg>
        <pc:spChg chg="add mod">
          <ac:chgData name="hassan MH" userId="84cd2103f36ef0dc" providerId="LiveId" clId="{CDB0767B-56C9-42A0-85D0-15C526F53561}" dt="2020-07-08T22:14:13.508" v="1159" actId="782"/>
          <ac:spMkLst>
            <pc:docMk/>
            <pc:sldMk cId="1564456496" sldId="281"/>
            <ac:spMk id="99" creationId="{0C160888-0FAC-4178-ABCD-D800E3EB8405}"/>
          </ac:spMkLst>
        </pc:spChg>
        <pc:spChg chg="add mod">
          <ac:chgData name="hassan MH" userId="84cd2103f36ef0dc" providerId="LiveId" clId="{CDB0767B-56C9-42A0-85D0-15C526F53561}" dt="2020-07-08T22:14:13.508" v="1159" actId="782"/>
          <ac:spMkLst>
            <pc:docMk/>
            <pc:sldMk cId="1564456496" sldId="281"/>
            <ac:spMk id="101" creationId="{46A83DA6-8552-4E7A-86CA-4FC6661197C5}"/>
          </ac:spMkLst>
        </pc:spChg>
        <pc:grpChg chg="add mod">
          <ac:chgData name="hassan MH" userId="84cd2103f36ef0dc" providerId="LiveId" clId="{CDB0767B-56C9-42A0-85D0-15C526F53561}" dt="2020-07-08T21:35:00.376" v="593" actId="164"/>
          <ac:grpSpMkLst>
            <pc:docMk/>
            <pc:sldMk cId="1564456496" sldId="281"/>
            <ac:grpSpMk id="21" creationId="{1553B5FC-EE8B-4AF9-86FB-310844B88506}"/>
          </ac:grpSpMkLst>
        </pc:grpChg>
        <pc:grpChg chg="add mod">
          <ac:chgData name="hassan MH" userId="84cd2103f36ef0dc" providerId="LiveId" clId="{CDB0767B-56C9-42A0-85D0-15C526F53561}" dt="2020-07-08T21:36:13.298" v="611" actId="197"/>
          <ac:grpSpMkLst>
            <pc:docMk/>
            <pc:sldMk cId="1564456496" sldId="281"/>
            <ac:grpSpMk id="22" creationId="{9670F9CD-2FA3-441F-977E-5D7406211B8A}"/>
          </ac:grpSpMkLst>
        </pc:grpChg>
        <pc:grpChg chg="add mod">
          <ac:chgData name="hassan MH" userId="84cd2103f36ef0dc" providerId="LiveId" clId="{CDB0767B-56C9-42A0-85D0-15C526F53561}" dt="2020-07-08T21:35:43.198" v="609" actId="1076"/>
          <ac:grpSpMkLst>
            <pc:docMk/>
            <pc:sldMk cId="1564456496" sldId="281"/>
            <ac:grpSpMk id="23" creationId="{4E7B9914-4CCF-4462-991B-A00CFE1675A2}"/>
          </ac:grpSpMkLst>
        </pc:grpChg>
        <pc:picChg chg="add del mod modCrop">
          <ac:chgData name="hassan MH" userId="84cd2103f36ef0dc" providerId="LiveId" clId="{CDB0767B-56C9-42A0-85D0-15C526F53561}" dt="2020-07-08T22:02:37.040" v="1066" actId="478"/>
          <ac:picMkLst>
            <pc:docMk/>
            <pc:sldMk cId="1564456496" sldId="281"/>
            <ac:picMk id="4" creationId="{D595E90F-7A01-41C8-98D8-14E77174DC92}"/>
          </ac:picMkLst>
        </pc:picChg>
        <pc:picChg chg="add mod ord">
          <ac:chgData name="hassan MH" userId="84cd2103f36ef0dc" providerId="LiveId" clId="{CDB0767B-56C9-42A0-85D0-15C526F53561}" dt="2020-07-08T21:23:12.381" v="95" actId="167"/>
          <ac:picMkLst>
            <pc:docMk/>
            <pc:sldMk cId="1564456496" sldId="281"/>
            <ac:picMk id="6" creationId="{AB4E67DB-A4A4-491A-A6C1-090D2AFAF771}"/>
          </ac:picMkLst>
        </pc:picChg>
        <pc:picChg chg="add del">
          <ac:chgData name="hassan MH" userId="84cd2103f36ef0dc" providerId="LiveId" clId="{CDB0767B-56C9-42A0-85D0-15C526F53561}" dt="2020-07-08T21:24:46.854" v="180"/>
          <ac:picMkLst>
            <pc:docMk/>
            <pc:sldMk cId="1564456496" sldId="281"/>
            <ac:picMk id="8" creationId="{24EBDC15-9375-41D0-B555-3DEF3529A091}"/>
          </ac:picMkLst>
        </pc:picChg>
        <pc:picChg chg="add del mod">
          <ac:chgData name="hassan MH" userId="84cd2103f36ef0dc" providerId="LiveId" clId="{CDB0767B-56C9-42A0-85D0-15C526F53561}" dt="2020-07-08T21:24:51.878" v="184"/>
          <ac:picMkLst>
            <pc:docMk/>
            <pc:sldMk cId="1564456496" sldId="281"/>
            <ac:picMk id="9" creationId="{4230E55B-229C-4DBD-8FD1-B74192F4D998}"/>
          </ac:picMkLst>
        </pc:picChg>
        <pc:picChg chg="add del mod">
          <ac:chgData name="hassan MH" userId="84cd2103f36ef0dc" providerId="LiveId" clId="{CDB0767B-56C9-42A0-85D0-15C526F53561}" dt="2020-07-08T21:26:24.147" v="452" actId="478"/>
          <ac:picMkLst>
            <pc:docMk/>
            <pc:sldMk cId="1564456496" sldId="281"/>
            <ac:picMk id="10" creationId="{84C8EB09-0D3F-41CE-8E95-4B407E3C4F8A}"/>
          </ac:picMkLst>
        </pc:picChg>
        <pc:picChg chg="add del">
          <ac:chgData name="hassan MH" userId="84cd2103f36ef0dc" providerId="LiveId" clId="{CDB0767B-56C9-42A0-85D0-15C526F53561}" dt="2020-07-08T21:32:35.043" v="553"/>
          <ac:picMkLst>
            <pc:docMk/>
            <pc:sldMk cId="1564456496" sldId="281"/>
            <ac:picMk id="14" creationId="{92DA72E2-37DF-402D-B936-C39DE656FBB1}"/>
          </ac:picMkLst>
        </pc:picChg>
        <pc:picChg chg="add mod">
          <ac:chgData name="hassan MH" userId="84cd2103f36ef0dc" providerId="LiveId" clId="{CDB0767B-56C9-42A0-85D0-15C526F53561}" dt="2020-07-08T21:35:34.038" v="606" actId="1076"/>
          <ac:picMkLst>
            <pc:docMk/>
            <pc:sldMk cId="1564456496" sldId="281"/>
            <ac:picMk id="15" creationId="{87F20AF6-445B-48BF-AB04-9AB972960E03}"/>
          </ac:picMkLst>
        </pc:picChg>
        <pc:picChg chg="add mod">
          <ac:chgData name="hassan MH" userId="84cd2103f36ef0dc" providerId="LiveId" clId="{CDB0767B-56C9-42A0-85D0-15C526F53561}" dt="2020-07-08T21:35:10.881" v="597" actId="164"/>
          <ac:picMkLst>
            <pc:docMk/>
            <pc:sldMk cId="1564456496" sldId="281"/>
            <ac:picMk id="16" creationId="{C3D92B2D-9649-4616-B674-7F8D19E6D652}"/>
          </ac:picMkLst>
        </pc:picChg>
        <pc:picChg chg="add mod">
          <ac:chgData name="hassan MH" userId="84cd2103f36ef0dc" providerId="LiveId" clId="{CDB0767B-56C9-42A0-85D0-15C526F53561}" dt="2020-07-08T21:35:10.881" v="597" actId="164"/>
          <ac:picMkLst>
            <pc:docMk/>
            <pc:sldMk cId="1564456496" sldId="281"/>
            <ac:picMk id="17" creationId="{F62BD019-F64D-43E4-AA4C-3CB8BC2A22D6}"/>
          </ac:picMkLst>
        </pc:picChg>
        <pc:picChg chg="add del mod ord">
          <ac:chgData name="hassan MH" userId="84cd2103f36ef0dc" providerId="LiveId" clId="{CDB0767B-56C9-42A0-85D0-15C526F53561}" dt="2020-07-08T21:35:06.682" v="596" actId="164"/>
          <ac:picMkLst>
            <pc:docMk/>
            <pc:sldMk cId="1564456496" sldId="281"/>
            <ac:picMk id="18" creationId="{AC9F154A-7B5B-43DA-8954-24A59B098E63}"/>
          </ac:picMkLst>
        </pc:picChg>
        <pc:picChg chg="add del mod">
          <ac:chgData name="hassan MH" userId="84cd2103f36ef0dc" providerId="LiveId" clId="{CDB0767B-56C9-42A0-85D0-15C526F53561}" dt="2020-07-08T21:35:06.682" v="596" actId="164"/>
          <ac:picMkLst>
            <pc:docMk/>
            <pc:sldMk cId="1564456496" sldId="281"/>
            <ac:picMk id="19" creationId="{BAC6C46A-FCB4-4E00-ADC4-39C3E03E53C2}"/>
          </ac:picMkLst>
        </pc:picChg>
        <pc:picChg chg="add del">
          <ac:chgData name="hassan MH" userId="84cd2103f36ef0dc" providerId="LiveId" clId="{CDB0767B-56C9-42A0-85D0-15C526F53561}" dt="2020-07-08T21:34:12.340" v="581"/>
          <ac:picMkLst>
            <pc:docMk/>
            <pc:sldMk cId="1564456496" sldId="281"/>
            <ac:picMk id="20" creationId="{5CB98685-F1C0-4E96-9045-D55AA3916D61}"/>
          </ac:picMkLst>
        </pc:picChg>
        <pc:cxnChg chg="add mod">
          <ac:chgData name="hassan MH" userId="84cd2103f36ef0dc" providerId="LiveId" clId="{CDB0767B-56C9-42A0-85D0-15C526F53561}" dt="2020-07-08T21:36:45.005" v="616" actId="1076"/>
          <ac:cxnSpMkLst>
            <pc:docMk/>
            <pc:sldMk cId="1564456496" sldId="281"/>
            <ac:cxnSpMk id="25" creationId="{AC678635-D064-468C-BACC-6D5A3CE34870}"/>
          </ac:cxnSpMkLst>
        </pc:cxnChg>
        <pc:cxnChg chg="add mod">
          <ac:chgData name="hassan MH" userId="84cd2103f36ef0dc" providerId="LiveId" clId="{CDB0767B-56C9-42A0-85D0-15C526F53561}" dt="2020-07-08T21:45:22.177" v="712" actId="207"/>
          <ac:cxnSpMkLst>
            <pc:docMk/>
            <pc:sldMk cId="1564456496" sldId="281"/>
            <ac:cxnSpMk id="26" creationId="{5957940C-914E-4B34-9EB7-0D5447638C8D}"/>
          </ac:cxnSpMkLst>
        </pc:cxnChg>
        <pc:cxnChg chg="add mod">
          <ac:chgData name="hassan MH" userId="84cd2103f36ef0dc" providerId="LiveId" clId="{CDB0767B-56C9-42A0-85D0-15C526F53561}" dt="2020-07-08T21:45:22.177" v="712" actId="207"/>
          <ac:cxnSpMkLst>
            <pc:docMk/>
            <pc:sldMk cId="1564456496" sldId="281"/>
            <ac:cxnSpMk id="28" creationId="{9940C8F1-0EC8-4508-9FE5-2BEC3A3E145E}"/>
          </ac:cxnSpMkLst>
        </pc:cxnChg>
        <pc:cxnChg chg="add mod">
          <ac:chgData name="hassan MH" userId="84cd2103f36ef0dc" providerId="LiveId" clId="{CDB0767B-56C9-42A0-85D0-15C526F53561}" dt="2020-07-08T21:38:21.201" v="646" actId="571"/>
          <ac:cxnSpMkLst>
            <pc:docMk/>
            <pc:sldMk cId="1564456496" sldId="281"/>
            <ac:cxnSpMk id="29" creationId="{1C3B0185-F7D2-4ACA-8AE0-62D0B8914F77}"/>
          </ac:cxnSpMkLst>
        </pc:cxnChg>
        <pc:cxnChg chg="add mod">
          <ac:chgData name="hassan MH" userId="84cd2103f36ef0dc" providerId="LiveId" clId="{CDB0767B-56C9-42A0-85D0-15C526F53561}" dt="2020-07-08T21:45:22.177" v="712" actId="207"/>
          <ac:cxnSpMkLst>
            <pc:docMk/>
            <pc:sldMk cId="1564456496" sldId="281"/>
            <ac:cxnSpMk id="30" creationId="{9EA68555-CCD3-4CC0-9E6A-4EAD5A2408BB}"/>
          </ac:cxnSpMkLst>
        </pc:cxnChg>
        <pc:cxnChg chg="add mod">
          <ac:chgData name="hassan MH" userId="84cd2103f36ef0dc" providerId="LiveId" clId="{CDB0767B-56C9-42A0-85D0-15C526F53561}" dt="2020-07-08T22:07:44.642" v="1127" actId="14100"/>
          <ac:cxnSpMkLst>
            <pc:docMk/>
            <pc:sldMk cId="1564456496" sldId="281"/>
            <ac:cxnSpMk id="32" creationId="{E2C16E59-B363-42F5-9B09-F3A2D625D281}"/>
          </ac:cxnSpMkLst>
        </pc:cxnChg>
        <pc:cxnChg chg="add mod">
          <ac:chgData name="hassan MH" userId="84cd2103f36ef0dc" providerId="LiveId" clId="{CDB0767B-56C9-42A0-85D0-15C526F53561}" dt="2020-07-08T21:45:22.177" v="712" actId="207"/>
          <ac:cxnSpMkLst>
            <pc:docMk/>
            <pc:sldMk cId="1564456496" sldId="281"/>
            <ac:cxnSpMk id="34" creationId="{A89FAAD3-8263-4F55-90EE-98167DAC1005}"/>
          </ac:cxnSpMkLst>
        </pc:cxnChg>
        <pc:cxnChg chg="add mod">
          <ac:chgData name="hassan MH" userId="84cd2103f36ef0dc" providerId="LiveId" clId="{CDB0767B-56C9-42A0-85D0-15C526F53561}" dt="2020-07-08T21:45:22.177" v="712" actId="207"/>
          <ac:cxnSpMkLst>
            <pc:docMk/>
            <pc:sldMk cId="1564456496" sldId="281"/>
            <ac:cxnSpMk id="36" creationId="{64010E3A-851B-45DA-87B1-F10F823FC531}"/>
          </ac:cxnSpMkLst>
        </pc:cxnChg>
        <pc:cxnChg chg="add mod">
          <ac:chgData name="hassan MH" userId="84cd2103f36ef0dc" providerId="LiveId" clId="{CDB0767B-56C9-42A0-85D0-15C526F53561}" dt="2020-07-08T21:45:22.177" v="712" actId="207"/>
          <ac:cxnSpMkLst>
            <pc:docMk/>
            <pc:sldMk cId="1564456496" sldId="281"/>
            <ac:cxnSpMk id="38" creationId="{AD8A8284-D777-4C64-AFB7-FD36615E384D}"/>
          </ac:cxnSpMkLst>
        </pc:cxnChg>
        <pc:cxnChg chg="add mod">
          <ac:chgData name="hassan MH" userId="84cd2103f36ef0dc" providerId="LiveId" clId="{CDB0767B-56C9-42A0-85D0-15C526F53561}" dt="2020-07-08T22:07:48.975" v="1128" actId="14100"/>
          <ac:cxnSpMkLst>
            <pc:docMk/>
            <pc:sldMk cId="1564456496" sldId="281"/>
            <ac:cxnSpMk id="40" creationId="{9009A213-1CCE-4CCC-85A3-0E73F2B416DE}"/>
          </ac:cxnSpMkLst>
        </pc:cxnChg>
        <pc:cxnChg chg="add mod">
          <ac:chgData name="hassan MH" userId="84cd2103f36ef0dc" providerId="LiveId" clId="{CDB0767B-56C9-42A0-85D0-15C526F53561}" dt="2020-07-08T21:45:22.177" v="712" actId="207"/>
          <ac:cxnSpMkLst>
            <pc:docMk/>
            <pc:sldMk cId="1564456496" sldId="281"/>
            <ac:cxnSpMk id="42" creationId="{60B1B2D7-1A4B-4AFE-922E-76826E3DC321}"/>
          </ac:cxnSpMkLst>
        </pc:cxnChg>
        <pc:cxnChg chg="add mod">
          <ac:chgData name="hassan MH" userId="84cd2103f36ef0dc" providerId="LiveId" clId="{CDB0767B-56C9-42A0-85D0-15C526F53561}" dt="2020-07-08T22:10:00.466" v="1132" actId="14100"/>
          <ac:cxnSpMkLst>
            <pc:docMk/>
            <pc:sldMk cId="1564456496" sldId="281"/>
            <ac:cxnSpMk id="44" creationId="{88C93F4F-8F73-41FB-B3D5-805BDC1C29E2}"/>
          </ac:cxnSpMkLst>
        </pc:cxnChg>
        <pc:cxnChg chg="add mod">
          <ac:chgData name="hassan MH" userId="84cd2103f36ef0dc" providerId="LiveId" clId="{CDB0767B-56C9-42A0-85D0-15C526F53561}" dt="2020-07-08T21:45:22.177" v="712" actId="207"/>
          <ac:cxnSpMkLst>
            <pc:docMk/>
            <pc:sldMk cId="1564456496" sldId="281"/>
            <ac:cxnSpMk id="45" creationId="{9210C762-B4FC-41BE-9A20-10BC3DA02B81}"/>
          </ac:cxnSpMkLst>
        </pc:cxnChg>
        <pc:cxnChg chg="add mod">
          <ac:chgData name="hassan MH" userId="84cd2103f36ef0dc" providerId="LiveId" clId="{CDB0767B-56C9-42A0-85D0-15C526F53561}" dt="2020-07-08T21:56:53.741" v="951" actId="1037"/>
          <ac:cxnSpMkLst>
            <pc:docMk/>
            <pc:sldMk cId="1564456496" sldId="281"/>
            <ac:cxnSpMk id="77" creationId="{37411BCB-DA91-4435-95D3-880610955BAC}"/>
          </ac:cxnSpMkLst>
        </pc:cxnChg>
        <pc:cxnChg chg="add mod">
          <ac:chgData name="hassan MH" userId="84cd2103f36ef0dc" providerId="LiveId" clId="{CDB0767B-56C9-42A0-85D0-15C526F53561}" dt="2020-07-08T21:57:05.003" v="953" actId="571"/>
          <ac:cxnSpMkLst>
            <pc:docMk/>
            <pc:sldMk cId="1564456496" sldId="281"/>
            <ac:cxnSpMk id="85" creationId="{E0E622AD-C216-46D4-AB7D-A1DEE5390661}"/>
          </ac:cxnSpMkLst>
        </pc:cxnChg>
        <pc:cxnChg chg="add mod">
          <ac:chgData name="hassan MH" userId="84cd2103f36ef0dc" providerId="LiveId" clId="{CDB0767B-56C9-42A0-85D0-15C526F53561}" dt="2020-07-08T21:57:51.054" v="968" actId="571"/>
          <ac:cxnSpMkLst>
            <pc:docMk/>
            <pc:sldMk cId="1564456496" sldId="281"/>
            <ac:cxnSpMk id="89" creationId="{72F31E2A-5568-471E-A059-3D288FAFA5B3}"/>
          </ac:cxnSpMkLst>
        </pc:cxnChg>
        <pc:cxnChg chg="add mod">
          <ac:chgData name="hassan MH" userId="84cd2103f36ef0dc" providerId="LiveId" clId="{CDB0767B-56C9-42A0-85D0-15C526F53561}" dt="2020-07-08T21:57:51.054" v="968" actId="571"/>
          <ac:cxnSpMkLst>
            <pc:docMk/>
            <pc:sldMk cId="1564456496" sldId="281"/>
            <ac:cxnSpMk id="92" creationId="{43532DE8-9241-41DF-864B-E44AEC7E74F2}"/>
          </ac:cxnSpMkLst>
        </pc:cxnChg>
        <pc:cxnChg chg="add mod">
          <ac:chgData name="hassan MH" userId="84cd2103f36ef0dc" providerId="LiveId" clId="{CDB0767B-56C9-42A0-85D0-15C526F53561}" dt="2020-07-08T21:57:56.035" v="969" actId="571"/>
          <ac:cxnSpMkLst>
            <pc:docMk/>
            <pc:sldMk cId="1564456496" sldId="281"/>
            <ac:cxnSpMk id="96" creationId="{2C05FB36-E76A-4DF2-843B-BEB1A60646A1}"/>
          </ac:cxnSpMkLst>
        </pc:cxnChg>
        <pc:cxnChg chg="add mod">
          <ac:chgData name="hassan MH" userId="84cd2103f36ef0dc" providerId="LiveId" clId="{CDB0767B-56C9-42A0-85D0-15C526F53561}" dt="2020-07-08T21:57:56.035" v="969" actId="571"/>
          <ac:cxnSpMkLst>
            <pc:docMk/>
            <pc:sldMk cId="1564456496" sldId="281"/>
            <ac:cxnSpMk id="100" creationId="{2507538F-BF1E-43FC-B256-045F749848DA}"/>
          </ac:cxnSpMkLst>
        </pc:cxn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oddather" userId="84cd2103f36ef0dc" providerId="LiveId" clId="{ADCF9871-96A9-420B-8C34-C991CD0D8318}"/>
    <pc:docChg chg="custSel addSld modSld">
      <pc:chgData name="Hassan Moddather" userId="84cd2103f36ef0dc" providerId="LiveId" clId="{ADCF9871-96A9-420B-8C34-C991CD0D8318}" dt="2023-04-16T01:44:24.847" v="2"/>
      <pc:docMkLst>
        <pc:docMk/>
      </pc:docMkLst>
      <pc:sldChg chg="addSp delSp modSp new mod">
        <pc:chgData name="Hassan Moddather" userId="84cd2103f36ef0dc" providerId="LiveId" clId="{ADCF9871-96A9-420B-8C34-C991CD0D8318}" dt="2023-04-16T01:44:24.847" v="2"/>
        <pc:sldMkLst>
          <pc:docMk/>
          <pc:sldMk cId="1166131596" sldId="317"/>
        </pc:sldMkLst>
        <pc:spChg chg="del">
          <ac:chgData name="Hassan Moddather" userId="84cd2103f36ef0dc" providerId="LiveId" clId="{ADCF9871-96A9-420B-8C34-C991CD0D8318}" dt="2023-04-16T01:44:24.502" v="1" actId="478"/>
          <ac:spMkLst>
            <pc:docMk/>
            <pc:sldMk cId="1166131596" sldId="317"/>
            <ac:spMk id="2" creationId="{A79C7826-DB62-4F73-CB67-1826C18562D3}"/>
          </ac:spMkLst>
        </pc:spChg>
        <pc:spChg chg="del">
          <ac:chgData name="Hassan Moddather" userId="84cd2103f36ef0dc" providerId="LiveId" clId="{ADCF9871-96A9-420B-8C34-C991CD0D8318}" dt="2023-04-16T01:44:24.502" v="1" actId="478"/>
          <ac:spMkLst>
            <pc:docMk/>
            <pc:sldMk cId="1166131596" sldId="317"/>
            <ac:spMk id="3" creationId="{DF5F399C-CFFF-4CAA-1946-DA820D182A69}"/>
          </ac:spMkLst>
        </pc:spChg>
        <pc:picChg chg="add mod">
          <ac:chgData name="Hassan Moddather" userId="84cd2103f36ef0dc" providerId="LiveId" clId="{ADCF9871-96A9-420B-8C34-C991CD0D8318}" dt="2023-04-16T01:44:24.847" v="2"/>
          <ac:picMkLst>
            <pc:docMk/>
            <pc:sldMk cId="1166131596" sldId="317"/>
            <ac:picMk id="4" creationId="{57067134-68D8-7EDD-7354-E12B13E6931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95507"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a:p>
          <a:p>
            <a:endParaRPr lang="ar-SA"/>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a:t>
            </a:fld>
            <a:endParaRPr lang="en-GB"/>
          </a:p>
        </p:txBody>
      </p:sp>
    </p:spTree>
    <p:extLst>
      <p:ext uri="{BB962C8B-B14F-4D97-AF65-F5344CB8AC3E}">
        <p14:creationId xmlns:p14="http://schemas.microsoft.com/office/powerpoint/2010/main" val="150841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34637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95588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52275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87575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06336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30026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53776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981245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96481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4151324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5316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96127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66901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246531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67102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61962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2216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9992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0249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68364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3982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5223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353CC7F3-C814-4DD0-886B-C130C06CEBFB}"/>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BC9F6A21-8C33-400A-AC58-DDA6042EA37E}"/>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42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subset=arabic&amp;sidebar.open&amp;selection.family=Almarai:wght@70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7E9"/>
        </a:solidFill>
        <a:effectLst/>
      </p:bgPr>
    </p:bg>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D1876681-38A2-4F56-AB05-FF53762894D0}"/>
              </a:ext>
            </a:extLst>
          </p:cNvPr>
          <p:cNvSpPr/>
          <p:nvPr/>
        </p:nvSpPr>
        <p:spPr>
          <a:xfrm>
            <a:off x="5044440" y="-1"/>
            <a:ext cx="2515234" cy="10720401"/>
          </a:xfrm>
          <a:prstGeom prst="rect">
            <a:avLst/>
          </a:prstGeom>
          <a:solidFill>
            <a:srgbClr val="FCC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صورة 5">
            <a:extLst>
              <a:ext uri="{FF2B5EF4-FFF2-40B4-BE49-F238E27FC236}">
                <a16:creationId xmlns:a16="http://schemas.microsoft.com/office/drawing/2014/main" id="{D6DD41F9-168B-4772-A758-8DC35E3BB1E5}"/>
              </a:ext>
            </a:extLst>
          </p:cNvPr>
          <p:cNvPicPr>
            <a:picLocks noChangeAspect="1"/>
          </p:cNvPicPr>
          <p:nvPr/>
        </p:nvPicPr>
        <p:blipFill rotWithShape="1">
          <a:blip r:embed="rId3">
            <a:extLst>
              <a:ext uri="{28A0092B-C50C-407E-A947-70E740481C1C}">
                <a14:useLocalDpi xmlns:a14="http://schemas.microsoft.com/office/drawing/2010/main" val="0"/>
              </a:ext>
            </a:extLst>
          </a:blip>
          <a:srcRect l="28224" t="12630" r="25148" b="26740"/>
          <a:stretch/>
        </p:blipFill>
        <p:spPr>
          <a:xfrm flipH="1">
            <a:off x="0" y="-1"/>
            <a:ext cx="7559672" cy="10720401"/>
          </a:xfrm>
          <a:prstGeom prst="rect">
            <a:avLst/>
          </a:prstGeom>
        </p:spPr>
      </p:pic>
      <p:pic>
        <p:nvPicPr>
          <p:cNvPr id="10" name="صورة 9">
            <a:extLst>
              <a:ext uri="{FF2B5EF4-FFF2-40B4-BE49-F238E27FC236}">
                <a16:creationId xmlns:a16="http://schemas.microsoft.com/office/drawing/2014/main" id="{36036E63-F082-4C55-8CCA-ADFC1BF00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66560" y="4878388"/>
            <a:ext cx="793114" cy="390056"/>
          </a:xfrm>
          <a:prstGeom prst="rect">
            <a:avLst/>
          </a:prstGeom>
        </p:spPr>
      </p:pic>
      <p:pic>
        <p:nvPicPr>
          <p:cNvPr id="11" name="صورة 10">
            <a:extLst>
              <a:ext uri="{FF2B5EF4-FFF2-40B4-BE49-F238E27FC236}">
                <a16:creationId xmlns:a16="http://schemas.microsoft.com/office/drawing/2014/main" id="{025C7FAD-355D-4345-9364-3A9A37AFA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66560" y="5423369"/>
            <a:ext cx="793114" cy="390056"/>
          </a:xfrm>
          <a:prstGeom prst="rect">
            <a:avLst/>
          </a:prstGeom>
        </p:spPr>
      </p:pic>
      <p:pic>
        <p:nvPicPr>
          <p:cNvPr id="12" name="صورة 11">
            <a:extLst>
              <a:ext uri="{FF2B5EF4-FFF2-40B4-BE49-F238E27FC236}">
                <a16:creationId xmlns:a16="http://schemas.microsoft.com/office/drawing/2014/main" id="{5648991A-705B-4AD7-B915-7E0C67D90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66560" y="5978427"/>
            <a:ext cx="793114" cy="390056"/>
          </a:xfrm>
          <a:prstGeom prst="rect">
            <a:avLst/>
          </a:prstGeom>
        </p:spPr>
      </p:pic>
      <p:pic>
        <p:nvPicPr>
          <p:cNvPr id="13" name="صورة 12">
            <a:extLst>
              <a:ext uri="{FF2B5EF4-FFF2-40B4-BE49-F238E27FC236}">
                <a16:creationId xmlns:a16="http://schemas.microsoft.com/office/drawing/2014/main" id="{2BB076BD-1DC6-4D58-BE0B-A33634D53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117" y="4977460"/>
            <a:ext cx="237067" cy="191911"/>
          </a:xfrm>
          <a:prstGeom prst="rect">
            <a:avLst/>
          </a:prstGeom>
        </p:spPr>
      </p:pic>
      <p:pic>
        <p:nvPicPr>
          <p:cNvPr id="14" name="صورة 13">
            <a:extLst>
              <a:ext uri="{FF2B5EF4-FFF2-40B4-BE49-F238E27FC236}">
                <a16:creationId xmlns:a16="http://schemas.microsoft.com/office/drawing/2014/main" id="{A1BA86D9-447A-4F1E-94F6-0F26E9ED69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057" y="5486911"/>
            <a:ext cx="146756" cy="225778"/>
          </a:xfrm>
          <a:prstGeom prst="rect">
            <a:avLst/>
          </a:prstGeom>
        </p:spPr>
      </p:pic>
      <p:pic>
        <p:nvPicPr>
          <p:cNvPr id="15" name="صورة 14">
            <a:extLst>
              <a:ext uri="{FF2B5EF4-FFF2-40B4-BE49-F238E27FC236}">
                <a16:creationId xmlns:a16="http://schemas.microsoft.com/office/drawing/2014/main" id="{37E3E241-9AAC-4D43-B638-BC05564477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1902" y="6078485"/>
            <a:ext cx="237067" cy="169333"/>
          </a:xfrm>
          <a:prstGeom prst="rect">
            <a:avLst/>
          </a:prstGeom>
        </p:spPr>
      </p:pic>
      <p:sp>
        <p:nvSpPr>
          <p:cNvPr id="17" name="مربع نص 16">
            <a:extLst>
              <a:ext uri="{FF2B5EF4-FFF2-40B4-BE49-F238E27FC236}">
                <a16:creationId xmlns:a16="http://schemas.microsoft.com/office/drawing/2014/main" id="{A69ECFAD-05CD-43AE-823F-014A3E8B33E9}"/>
              </a:ext>
            </a:extLst>
          </p:cNvPr>
          <p:cNvSpPr txBox="1"/>
          <p:nvPr/>
        </p:nvSpPr>
        <p:spPr>
          <a:xfrm>
            <a:off x="5125443" y="4925370"/>
            <a:ext cx="1675984" cy="276999"/>
          </a:xfrm>
          <a:prstGeom prst="rect">
            <a:avLst/>
          </a:prstGeom>
          <a:noFill/>
        </p:spPr>
        <p:txBody>
          <a:bodyPr wrap="square" rtlCol="1" anchor="ctr">
            <a:spAutoFit/>
          </a:bodyPr>
          <a:lstStyle/>
          <a:p>
            <a:pPr algn="r" rtl="1"/>
            <a:r>
              <a:rPr lang="ar-EG" sz="1200" dirty="0">
                <a:solidFill>
                  <a:srgbClr val="191919"/>
                </a:solidFill>
                <a:latin typeface="Almarai" pitchFamily="2" charset="-78"/>
                <a:cs typeface="Almarai" pitchFamily="2" charset="-78"/>
              </a:rPr>
              <a:t>جدة , السعودية</a:t>
            </a:r>
            <a:endParaRPr lang="ar-SA" sz="1200" dirty="0">
              <a:solidFill>
                <a:srgbClr val="191919"/>
              </a:solidFill>
              <a:latin typeface="Almarai" pitchFamily="2" charset="-78"/>
              <a:cs typeface="Almarai" pitchFamily="2" charset="-78"/>
            </a:endParaRPr>
          </a:p>
        </p:txBody>
      </p:sp>
      <p:sp>
        <p:nvSpPr>
          <p:cNvPr id="19" name="مربع نص 18">
            <a:extLst>
              <a:ext uri="{FF2B5EF4-FFF2-40B4-BE49-F238E27FC236}">
                <a16:creationId xmlns:a16="http://schemas.microsoft.com/office/drawing/2014/main" id="{2124883D-C61E-4C36-8E5F-5B1C2526CE24}"/>
              </a:ext>
            </a:extLst>
          </p:cNvPr>
          <p:cNvSpPr txBox="1"/>
          <p:nvPr/>
        </p:nvSpPr>
        <p:spPr>
          <a:xfrm>
            <a:off x="5366564" y="5479897"/>
            <a:ext cx="1434863" cy="276999"/>
          </a:xfrm>
          <a:prstGeom prst="rect">
            <a:avLst/>
          </a:prstGeom>
          <a:noFill/>
        </p:spPr>
        <p:txBody>
          <a:bodyPr wrap="square" rtlCol="1" anchor="ctr">
            <a:spAutoFit/>
          </a:bodyPr>
          <a:lstStyle/>
          <a:p>
            <a:pPr algn="r" rtl="1"/>
            <a:r>
              <a:rPr lang="en-GB" sz="1200" dirty="0">
                <a:solidFill>
                  <a:srgbClr val="191919"/>
                </a:solidFill>
                <a:latin typeface="Almarai" pitchFamily="2" charset="-78"/>
                <a:cs typeface="Almarai" pitchFamily="2" charset="-78"/>
              </a:rPr>
              <a:t>+966 50 000 0000</a:t>
            </a:r>
            <a:endParaRPr lang="ar-SA" sz="1200" dirty="0">
              <a:solidFill>
                <a:srgbClr val="191919"/>
              </a:solidFill>
              <a:latin typeface="Almarai" pitchFamily="2" charset="-78"/>
              <a:cs typeface="Almarai" pitchFamily="2" charset="-78"/>
            </a:endParaRPr>
          </a:p>
        </p:txBody>
      </p:sp>
      <p:sp>
        <p:nvSpPr>
          <p:cNvPr id="21" name="مربع نص 20">
            <a:extLst>
              <a:ext uri="{FF2B5EF4-FFF2-40B4-BE49-F238E27FC236}">
                <a16:creationId xmlns:a16="http://schemas.microsoft.com/office/drawing/2014/main" id="{C0D56DEC-FE31-465C-B517-4F48DE91816F}"/>
              </a:ext>
            </a:extLst>
          </p:cNvPr>
          <p:cNvSpPr txBox="1"/>
          <p:nvPr/>
        </p:nvSpPr>
        <p:spPr>
          <a:xfrm>
            <a:off x="4724400" y="6024651"/>
            <a:ext cx="2171701" cy="276999"/>
          </a:xfrm>
          <a:prstGeom prst="rect">
            <a:avLst/>
          </a:prstGeom>
          <a:noFill/>
        </p:spPr>
        <p:txBody>
          <a:bodyPr wrap="square" rtlCol="1" anchor="ctr">
            <a:spAutoFit/>
          </a:bodyPr>
          <a:lstStyle/>
          <a:p>
            <a:pPr algn="r" rtl="1"/>
            <a:r>
              <a:rPr lang="en-GB" sz="1200" dirty="0">
                <a:solidFill>
                  <a:srgbClr val="191919"/>
                </a:solidFill>
                <a:latin typeface="Almarai" pitchFamily="2" charset="-78"/>
                <a:cs typeface="Almarai" pitchFamily="2" charset="-78"/>
              </a:rPr>
              <a:t>youremail@email.com</a:t>
            </a:r>
            <a:endParaRPr lang="ar-SA" sz="1200" dirty="0">
              <a:solidFill>
                <a:srgbClr val="191919"/>
              </a:solidFill>
              <a:latin typeface="Almarai" pitchFamily="2" charset="-78"/>
              <a:cs typeface="Almarai" pitchFamily="2" charset="-78"/>
            </a:endParaRPr>
          </a:p>
        </p:txBody>
      </p:sp>
      <p:sp>
        <p:nvSpPr>
          <p:cNvPr id="23" name="مربع نص 22">
            <a:extLst>
              <a:ext uri="{FF2B5EF4-FFF2-40B4-BE49-F238E27FC236}">
                <a16:creationId xmlns:a16="http://schemas.microsoft.com/office/drawing/2014/main" id="{50A675CD-7887-4F3D-A610-432086AA21DB}"/>
              </a:ext>
            </a:extLst>
          </p:cNvPr>
          <p:cNvSpPr txBox="1"/>
          <p:nvPr/>
        </p:nvSpPr>
        <p:spPr>
          <a:xfrm>
            <a:off x="2337683" y="2464539"/>
            <a:ext cx="2235942" cy="369332"/>
          </a:xfrm>
          <a:prstGeom prst="rect">
            <a:avLst/>
          </a:prstGeom>
          <a:noFill/>
        </p:spPr>
        <p:txBody>
          <a:bodyPr wrap="square" rtlCol="1">
            <a:spAutoFit/>
          </a:bodyPr>
          <a:lstStyle/>
          <a:p>
            <a:pPr algn="r" rtl="1"/>
            <a:r>
              <a:rPr lang="ar-EG" b="1" dirty="0">
                <a:solidFill>
                  <a:srgbClr val="191919"/>
                </a:solidFill>
                <a:latin typeface="Almarai" pitchFamily="2" charset="-78"/>
                <a:cs typeface="Almarai" pitchFamily="2" charset="-78"/>
              </a:rPr>
              <a:t>نبذة تعريفية</a:t>
            </a:r>
            <a:endParaRPr lang="ar-SA" b="1" dirty="0">
              <a:solidFill>
                <a:srgbClr val="191919"/>
              </a:solidFill>
              <a:latin typeface="Almarai" pitchFamily="2" charset="-78"/>
              <a:cs typeface="Almarai" pitchFamily="2" charset="-78"/>
            </a:endParaRPr>
          </a:p>
        </p:txBody>
      </p:sp>
      <p:sp>
        <p:nvSpPr>
          <p:cNvPr id="25" name="مربع نص 24">
            <a:extLst>
              <a:ext uri="{FF2B5EF4-FFF2-40B4-BE49-F238E27FC236}">
                <a16:creationId xmlns:a16="http://schemas.microsoft.com/office/drawing/2014/main" id="{AF8F03A3-B3CC-4BB8-B800-891BC3187F59}"/>
              </a:ext>
            </a:extLst>
          </p:cNvPr>
          <p:cNvSpPr txBox="1"/>
          <p:nvPr/>
        </p:nvSpPr>
        <p:spPr>
          <a:xfrm>
            <a:off x="743607" y="2899689"/>
            <a:ext cx="3817620"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27" name="مربع نص 26">
            <a:extLst>
              <a:ext uri="{FF2B5EF4-FFF2-40B4-BE49-F238E27FC236}">
                <a16:creationId xmlns:a16="http://schemas.microsoft.com/office/drawing/2014/main" id="{803A151D-FA33-4CA7-8175-420BECC5F362}"/>
              </a:ext>
            </a:extLst>
          </p:cNvPr>
          <p:cNvSpPr txBox="1"/>
          <p:nvPr/>
        </p:nvSpPr>
        <p:spPr>
          <a:xfrm>
            <a:off x="5669034" y="6816155"/>
            <a:ext cx="1343728" cy="369332"/>
          </a:xfrm>
          <a:prstGeom prst="rect">
            <a:avLst/>
          </a:prstGeom>
          <a:noFill/>
        </p:spPr>
        <p:txBody>
          <a:bodyPr wrap="square" rtlCol="1">
            <a:spAutoFit/>
          </a:bodyPr>
          <a:lstStyle>
            <a:defPPr>
              <a:defRPr lang="en-US"/>
            </a:defPPr>
            <a:lvl1pPr algn="r" rtl="1">
              <a:defRPr sz="1400" b="1">
                <a:solidFill>
                  <a:srgbClr val="191919"/>
                </a:solidFill>
                <a:latin typeface="Almarai" pitchFamily="2" charset="-78"/>
                <a:cs typeface="Almarai" pitchFamily="2" charset="-78"/>
              </a:defRPr>
            </a:lvl1pPr>
          </a:lstStyle>
          <a:p>
            <a:pPr algn="ctr"/>
            <a:r>
              <a:rPr lang="ar-EG" sz="1800" dirty="0"/>
              <a:t>المهارات</a:t>
            </a:r>
            <a:endParaRPr lang="ar-SA" sz="1800" dirty="0"/>
          </a:p>
        </p:txBody>
      </p:sp>
      <p:sp>
        <p:nvSpPr>
          <p:cNvPr id="29" name="مربع نص 28">
            <a:extLst>
              <a:ext uri="{FF2B5EF4-FFF2-40B4-BE49-F238E27FC236}">
                <a16:creationId xmlns:a16="http://schemas.microsoft.com/office/drawing/2014/main" id="{F9C01313-E62C-4F63-9B7B-728210A75D2A}"/>
              </a:ext>
            </a:extLst>
          </p:cNvPr>
          <p:cNvSpPr txBox="1"/>
          <p:nvPr/>
        </p:nvSpPr>
        <p:spPr>
          <a:xfrm>
            <a:off x="4604905" y="7109860"/>
            <a:ext cx="2039136" cy="1881541"/>
          </a:xfrm>
          <a:prstGeom prst="rect">
            <a:avLst/>
          </a:prstGeom>
          <a:noFill/>
        </p:spPr>
        <p:txBody>
          <a:bodyPr wrap="square" rtlCol="1">
            <a:spAutoFit/>
          </a:bodyPr>
          <a:lstStyle/>
          <a:p>
            <a:pPr algn="r" rtl="1">
              <a:lnSpc>
                <a:spcPct val="200000"/>
              </a:lnSpc>
            </a:pPr>
            <a:r>
              <a:rPr lang="ar-EG" sz="1200" dirty="0">
                <a:solidFill>
                  <a:srgbClr val="191919"/>
                </a:solidFill>
                <a:latin typeface="Almarai" pitchFamily="2" charset="-78"/>
                <a:cs typeface="Almarai" pitchFamily="2" charset="-78"/>
              </a:rPr>
              <a:t>التصميم</a:t>
            </a:r>
            <a:endParaRPr lang="en-GB" sz="1200" dirty="0">
              <a:solidFill>
                <a:srgbClr val="191919"/>
              </a:solidFill>
              <a:latin typeface="Almarai" pitchFamily="2" charset="-78"/>
              <a:cs typeface="Almarai" pitchFamily="2" charset="-78"/>
            </a:endParaRPr>
          </a:p>
          <a:p>
            <a:pPr algn="r" rtl="1">
              <a:lnSpc>
                <a:spcPct val="200000"/>
              </a:lnSpc>
            </a:pPr>
            <a:r>
              <a:rPr lang="ar-EG" sz="1200" dirty="0">
                <a:solidFill>
                  <a:srgbClr val="191919"/>
                </a:solidFill>
                <a:latin typeface="Almarai" pitchFamily="2" charset="-78"/>
                <a:cs typeface="Almarai" pitchFamily="2" charset="-78"/>
              </a:rPr>
              <a:t>الجرافيك</a:t>
            </a:r>
            <a:endParaRPr lang="en-GB" sz="1200" dirty="0">
              <a:solidFill>
                <a:srgbClr val="191919"/>
              </a:solidFill>
              <a:latin typeface="Almarai" pitchFamily="2" charset="-78"/>
              <a:cs typeface="Almarai" pitchFamily="2" charset="-78"/>
            </a:endParaRPr>
          </a:p>
          <a:p>
            <a:pPr algn="r" rtl="1">
              <a:lnSpc>
                <a:spcPct val="200000"/>
              </a:lnSpc>
            </a:pPr>
            <a:r>
              <a:rPr lang="ar-EG" sz="1200" dirty="0">
                <a:solidFill>
                  <a:srgbClr val="191919"/>
                </a:solidFill>
                <a:latin typeface="Almarai" pitchFamily="2" charset="-78"/>
                <a:cs typeface="Almarai" pitchFamily="2" charset="-78"/>
              </a:rPr>
              <a:t>الفوتوشوب</a:t>
            </a:r>
            <a:endParaRPr lang="en-GB" sz="1200" dirty="0">
              <a:solidFill>
                <a:srgbClr val="191919"/>
              </a:solidFill>
              <a:latin typeface="Almarai" pitchFamily="2" charset="-78"/>
              <a:cs typeface="Almarai" pitchFamily="2" charset="-78"/>
            </a:endParaRPr>
          </a:p>
          <a:p>
            <a:pPr algn="r" rtl="1">
              <a:lnSpc>
                <a:spcPct val="200000"/>
              </a:lnSpc>
            </a:pPr>
            <a:r>
              <a:rPr lang="ar-EG" sz="1200" dirty="0" err="1">
                <a:solidFill>
                  <a:srgbClr val="191919"/>
                </a:solidFill>
                <a:latin typeface="Almarai" pitchFamily="2" charset="-78"/>
                <a:cs typeface="Almarai" pitchFamily="2" charset="-78"/>
              </a:rPr>
              <a:t>اليستريتور</a:t>
            </a:r>
            <a:endParaRPr lang="ar-SA" sz="1200" dirty="0">
              <a:solidFill>
                <a:srgbClr val="191919"/>
              </a:solidFill>
              <a:latin typeface="Almarai" pitchFamily="2" charset="-78"/>
              <a:cs typeface="Almarai" pitchFamily="2" charset="-78"/>
            </a:endParaRPr>
          </a:p>
          <a:p>
            <a:pPr marL="171450" indent="-171450" algn="r" rtl="1">
              <a:lnSpc>
                <a:spcPct val="200000"/>
              </a:lnSpc>
              <a:buFont typeface="Arial" panose="020B0604020202020204" pitchFamily="34" charset="0"/>
              <a:buChar char="•"/>
            </a:pPr>
            <a:endParaRPr lang="ar-SA" sz="1200" dirty="0">
              <a:solidFill>
                <a:srgbClr val="191919"/>
              </a:solidFill>
              <a:latin typeface="Almarai" pitchFamily="2" charset="-78"/>
              <a:cs typeface="Almarai" pitchFamily="2" charset="-78"/>
            </a:endParaRPr>
          </a:p>
        </p:txBody>
      </p:sp>
      <p:sp>
        <p:nvSpPr>
          <p:cNvPr id="36" name="مربع نص 35">
            <a:extLst>
              <a:ext uri="{FF2B5EF4-FFF2-40B4-BE49-F238E27FC236}">
                <a16:creationId xmlns:a16="http://schemas.microsoft.com/office/drawing/2014/main" id="{0FE22F44-B990-4CF3-8959-F5A6392B5437}"/>
              </a:ext>
            </a:extLst>
          </p:cNvPr>
          <p:cNvSpPr txBox="1"/>
          <p:nvPr/>
        </p:nvSpPr>
        <p:spPr>
          <a:xfrm>
            <a:off x="2805245" y="6370230"/>
            <a:ext cx="1768310" cy="369332"/>
          </a:xfrm>
          <a:prstGeom prst="rect">
            <a:avLst/>
          </a:prstGeom>
          <a:noFill/>
        </p:spPr>
        <p:txBody>
          <a:bodyPr wrap="square" rtlCol="1">
            <a:spAutoFit/>
          </a:bodyPr>
          <a:lstStyle>
            <a:defPPr>
              <a:defRPr lang="en-US"/>
            </a:defPPr>
            <a:lvl1pPr algn="r" rtl="1">
              <a:defRPr sz="1400" b="1">
                <a:solidFill>
                  <a:srgbClr val="191919"/>
                </a:solidFill>
                <a:latin typeface="Almarai" pitchFamily="2" charset="-78"/>
                <a:cs typeface="Almarai" pitchFamily="2" charset="-78"/>
              </a:defRPr>
            </a:lvl1pPr>
          </a:lstStyle>
          <a:p>
            <a:r>
              <a:rPr lang="ar-EG" sz="1800" dirty="0"/>
              <a:t>الخبرات العملية</a:t>
            </a:r>
            <a:endParaRPr lang="ar-SA" sz="1800" dirty="0"/>
          </a:p>
        </p:txBody>
      </p:sp>
      <p:sp>
        <p:nvSpPr>
          <p:cNvPr id="37" name="مربع نص 36">
            <a:extLst>
              <a:ext uri="{FF2B5EF4-FFF2-40B4-BE49-F238E27FC236}">
                <a16:creationId xmlns:a16="http://schemas.microsoft.com/office/drawing/2014/main" id="{B78CD42B-6130-449B-9F1E-0651B327536E}"/>
              </a:ext>
            </a:extLst>
          </p:cNvPr>
          <p:cNvSpPr txBox="1"/>
          <p:nvPr/>
        </p:nvSpPr>
        <p:spPr>
          <a:xfrm>
            <a:off x="1115829" y="7219850"/>
            <a:ext cx="3470035" cy="246221"/>
          </a:xfrm>
          <a:prstGeom prst="rect">
            <a:avLst/>
          </a:prstGeom>
          <a:noFill/>
        </p:spPr>
        <p:txBody>
          <a:bodyPr wrap="square" rtlCol="1" anchor="ctr">
            <a:spAutoFit/>
          </a:bodyPr>
          <a:lstStyle/>
          <a:p>
            <a:pPr algn="r" rtl="1"/>
            <a:r>
              <a:rPr lang="ar-SA" sz="10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38" name="مربع نص 37">
            <a:extLst>
              <a:ext uri="{FF2B5EF4-FFF2-40B4-BE49-F238E27FC236}">
                <a16:creationId xmlns:a16="http://schemas.microsoft.com/office/drawing/2014/main" id="{553C7E6C-A2C8-447F-92D2-A8C83E155BA4}"/>
              </a:ext>
            </a:extLst>
          </p:cNvPr>
          <p:cNvSpPr txBox="1"/>
          <p:nvPr/>
        </p:nvSpPr>
        <p:spPr>
          <a:xfrm>
            <a:off x="3503099" y="6925785"/>
            <a:ext cx="1058128" cy="307777"/>
          </a:xfrm>
          <a:prstGeom prst="rect">
            <a:avLst/>
          </a:prstGeom>
          <a:noFill/>
        </p:spPr>
        <p:txBody>
          <a:bodyPr wrap="square" rtlCol="1" anchor="ctr">
            <a:spAutoFit/>
          </a:bodyPr>
          <a:lstStyle/>
          <a:p>
            <a:pPr algn="r" rtl="1"/>
            <a:r>
              <a:rPr lang="ar-EG" sz="1400" dirty="0">
                <a:solidFill>
                  <a:srgbClr val="191919"/>
                </a:solidFill>
                <a:latin typeface="Almarai" pitchFamily="2" charset="-78"/>
                <a:cs typeface="Almarai" pitchFamily="2" charset="-78"/>
              </a:rPr>
              <a:t>2018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a:t>
            </a:r>
            <a:r>
              <a:rPr lang="en-US" sz="1400" dirty="0">
                <a:solidFill>
                  <a:srgbClr val="191919"/>
                </a:solidFill>
                <a:latin typeface="Almarai" pitchFamily="2" charset="-78"/>
                <a:cs typeface="Almarai" pitchFamily="2" charset="-78"/>
              </a:rPr>
              <a:t>2020</a:t>
            </a:r>
            <a:endParaRPr lang="ar-SA" sz="1400" dirty="0">
              <a:solidFill>
                <a:srgbClr val="191919"/>
              </a:solidFill>
              <a:latin typeface="Almarai" pitchFamily="2" charset="-78"/>
              <a:cs typeface="Almarai" pitchFamily="2" charset="-78"/>
            </a:endParaRPr>
          </a:p>
        </p:txBody>
      </p:sp>
      <p:sp>
        <p:nvSpPr>
          <p:cNvPr id="39" name="مربع نص 38">
            <a:extLst>
              <a:ext uri="{FF2B5EF4-FFF2-40B4-BE49-F238E27FC236}">
                <a16:creationId xmlns:a16="http://schemas.microsoft.com/office/drawing/2014/main" id="{3C6268E9-2A9D-4C56-9DC5-C0EAF9060705}"/>
              </a:ext>
            </a:extLst>
          </p:cNvPr>
          <p:cNvSpPr txBox="1"/>
          <p:nvPr/>
        </p:nvSpPr>
        <p:spPr>
          <a:xfrm>
            <a:off x="1200741" y="6934280"/>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cxnSp>
        <p:nvCxnSpPr>
          <p:cNvPr id="40" name="رابط مستقيم 39">
            <a:extLst>
              <a:ext uri="{FF2B5EF4-FFF2-40B4-BE49-F238E27FC236}">
                <a16:creationId xmlns:a16="http://schemas.microsoft.com/office/drawing/2014/main" id="{324EA766-47C4-46A5-9567-C6F8822EA24F}"/>
              </a:ext>
            </a:extLst>
          </p:cNvPr>
          <p:cNvCxnSpPr>
            <a:cxnSpLocks/>
          </p:cNvCxnSpPr>
          <p:nvPr/>
        </p:nvCxnSpPr>
        <p:spPr>
          <a:xfrm>
            <a:off x="3503099" y="7003046"/>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41" name="مربع نص 40">
            <a:extLst>
              <a:ext uri="{FF2B5EF4-FFF2-40B4-BE49-F238E27FC236}">
                <a16:creationId xmlns:a16="http://schemas.microsoft.com/office/drawing/2014/main" id="{FAFEB635-6FCD-4421-8DF2-C6C6C0D0A529}"/>
              </a:ext>
            </a:extLst>
          </p:cNvPr>
          <p:cNvSpPr txBox="1"/>
          <p:nvPr/>
        </p:nvSpPr>
        <p:spPr>
          <a:xfrm>
            <a:off x="1115829" y="7905221"/>
            <a:ext cx="3470035" cy="246221"/>
          </a:xfrm>
          <a:prstGeom prst="rect">
            <a:avLst/>
          </a:prstGeom>
          <a:noFill/>
        </p:spPr>
        <p:txBody>
          <a:bodyPr wrap="square" rtlCol="1" anchor="ctr">
            <a:spAutoFit/>
          </a:bodyPr>
          <a:lstStyle/>
          <a:p>
            <a:pPr algn="r" rtl="1"/>
            <a:r>
              <a:rPr lang="ar-SA" sz="10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42" name="مربع نص 41">
            <a:extLst>
              <a:ext uri="{FF2B5EF4-FFF2-40B4-BE49-F238E27FC236}">
                <a16:creationId xmlns:a16="http://schemas.microsoft.com/office/drawing/2014/main" id="{D4F3E4C4-1627-45C3-AEBF-AAE83D6E6E41}"/>
              </a:ext>
            </a:extLst>
          </p:cNvPr>
          <p:cNvSpPr txBox="1"/>
          <p:nvPr/>
        </p:nvSpPr>
        <p:spPr>
          <a:xfrm>
            <a:off x="3503099" y="7611156"/>
            <a:ext cx="1041938" cy="307777"/>
          </a:xfrm>
          <a:prstGeom prst="rect">
            <a:avLst/>
          </a:prstGeom>
          <a:noFill/>
        </p:spPr>
        <p:txBody>
          <a:bodyPr wrap="square" rtlCol="1" anchor="ctr">
            <a:spAutoFit/>
          </a:bodyPr>
          <a:lstStyle/>
          <a:p>
            <a:pPr algn="r" rtl="1"/>
            <a:r>
              <a:rPr lang="ar-EG" sz="1400" dirty="0">
                <a:solidFill>
                  <a:srgbClr val="191919"/>
                </a:solidFill>
                <a:latin typeface="Almarai" pitchFamily="2" charset="-78"/>
                <a:cs typeface="Almarai" pitchFamily="2" charset="-78"/>
              </a:rPr>
              <a:t>2018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2017</a:t>
            </a:r>
            <a:endParaRPr lang="ar-SA" sz="1400" dirty="0">
              <a:solidFill>
                <a:srgbClr val="191919"/>
              </a:solidFill>
              <a:latin typeface="Almarai" pitchFamily="2" charset="-78"/>
              <a:cs typeface="Almarai" pitchFamily="2" charset="-78"/>
            </a:endParaRPr>
          </a:p>
        </p:txBody>
      </p:sp>
      <p:sp>
        <p:nvSpPr>
          <p:cNvPr id="43" name="مربع نص 42">
            <a:extLst>
              <a:ext uri="{FF2B5EF4-FFF2-40B4-BE49-F238E27FC236}">
                <a16:creationId xmlns:a16="http://schemas.microsoft.com/office/drawing/2014/main" id="{DFC344F8-5AE8-4330-BA16-FE0673B99B11}"/>
              </a:ext>
            </a:extLst>
          </p:cNvPr>
          <p:cNvSpPr txBox="1"/>
          <p:nvPr/>
        </p:nvSpPr>
        <p:spPr>
          <a:xfrm>
            <a:off x="1200741" y="7619651"/>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cxnSp>
        <p:nvCxnSpPr>
          <p:cNvPr id="44" name="رابط مستقيم 43">
            <a:extLst>
              <a:ext uri="{FF2B5EF4-FFF2-40B4-BE49-F238E27FC236}">
                <a16:creationId xmlns:a16="http://schemas.microsoft.com/office/drawing/2014/main" id="{02B33495-9CEA-441E-8CDA-2223D9E33006}"/>
              </a:ext>
            </a:extLst>
          </p:cNvPr>
          <p:cNvCxnSpPr>
            <a:cxnSpLocks/>
          </p:cNvCxnSpPr>
          <p:nvPr/>
        </p:nvCxnSpPr>
        <p:spPr>
          <a:xfrm>
            <a:off x="3503099" y="7688417"/>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45" name="مربع نص 44">
            <a:extLst>
              <a:ext uri="{FF2B5EF4-FFF2-40B4-BE49-F238E27FC236}">
                <a16:creationId xmlns:a16="http://schemas.microsoft.com/office/drawing/2014/main" id="{88F5B45D-7FF2-48E3-BB35-6FDBA11DE326}"/>
              </a:ext>
            </a:extLst>
          </p:cNvPr>
          <p:cNvSpPr txBox="1"/>
          <p:nvPr/>
        </p:nvSpPr>
        <p:spPr>
          <a:xfrm>
            <a:off x="2569867" y="4285153"/>
            <a:ext cx="2015997" cy="369332"/>
          </a:xfrm>
          <a:prstGeom prst="rect">
            <a:avLst/>
          </a:prstGeom>
          <a:noFill/>
        </p:spPr>
        <p:txBody>
          <a:bodyPr wrap="square" rtlCol="1">
            <a:spAutoFit/>
          </a:bodyPr>
          <a:lstStyle>
            <a:defPPr>
              <a:defRPr lang="en-US"/>
            </a:defPPr>
            <a:lvl1pPr algn="r" rtl="1">
              <a:defRPr sz="1400" b="1">
                <a:solidFill>
                  <a:srgbClr val="191919"/>
                </a:solidFill>
                <a:latin typeface="Almarai" pitchFamily="2" charset="-78"/>
                <a:cs typeface="Almarai" pitchFamily="2" charset="-78"/>
              </a:defRPr>
            </a:lvl1pPr>
          </a:lstStyle>
          <a:p>
            <a:r>
              <a:rPr lang="ar-EG" sz="1800" dirty="0"/>
              <a:t>الشهادات التعليمية</a:t>
            </a:r>
            <a:endParaRPr lang="ar-SA" sz="1800" dirty="0"/>
          </a:p>
        </p:txBody>
      </p:sp>
      <p:sp>
        <p:nvSpPr>
          <p:cNvPr id="46" name="مربع نص 45">
            <a:extLst>
              <a:ext uri="{FF2B5EF4-FFF2-40B4-BE49-F238E27FC236}">
                <a16:creationId xmlns:a16="http://schemas.microsoft.com/office/drawing/2014/main" id="{B9FBC2B2-1731-4BBD-9D92-90CD7579C5D9}"/>
              </a:ext>
            </a:extLst>
          </p:cNvPr>
          <p:cNvSpPr txBox="1"/>
          <p:nvPr/>
        </p:nvSpPr>
        <p:spPr>
          <a:xfrm>
            <a:off x="1140466" y="5027318"/>
            <a:ext cx="3470035" cy="246221"/>
          </a:xfrm>
          <a:prstGeom prst="rect">
            <a:avLst/>
          </a:prstGeom>
          <a:noFill/>
        </p:spPr>
        <p:txBody>
          <a:bodyPr wrap="square" rtlCol="1" anchor="ctr">
            <a:spAutoFit/>
          </a:bodyPr>
          <a:lstStyle>
            <a:defPPr>
              <a:defRPr lang="en-US"/>
            </a:defPPr>
            <a:lvl1pPr algn="r" rtl="1">
              <a:defRPr sz="1000">
                <a:solidFill>
                  <a:schemeClr val="tx1">
                    <a:lumMod val="65000"/>
                    <a:lumOff val="35000"/>
                  </a:schemeClr>
                </a:solidFill>
                <a:latin typeface="Almarai" pitchFamily="2" charset="-78"/>
                <a:cs typeface="Almarai" pitchFamily="2" charset="-78"/>
              </a:defRPr>
            </a:lvl1pPr>
          </a:lstStyle>
          <a:p>
            <a:r>
              <a:rPr lang="ar-SA" dirty="0"/>
              <a:t>هذا النص هو مثال لنص يمكن أن يستبدل في  نفس المساحة.</a:t>
            </a:r>
          </a:p>
        </p:txBody>
      </p:sp>
      <p:sp>
        <p:nvSpPr>
          <p:cNvPr id="47" name="مربع نص 46">
            <a:extLst>
              <a:ext uri="{FF2B5EF4-FFF2-40B4-BE49-F238E27FC236}">
                <a16:creationId xmlns:a16="http://schemas.microsoft.com/office/drawing/2014/main" id="{D29E42A1-163D-43D9-B073-9D66D5FC0D1A}"/>
              </a:ext>
            </a:extLst>
          </p:cNvPr>
          <p:cNvSpPr txBox="1"/>
          <p:nvPr/>
        </p:nvSpPr>
        <p:spPr>
          <a:xfrm>
            <a:off x="3527736" y="4733253"/>
            <a:ext cx="1041938" cy="307777"/>
          </a:xfrm>
          <a:prstGeom prst="rect">
            <a:avLst/>
          </a:prstGeom>
          <a:noFill/>
        </p:spPr>
        <p:txBody>
          <a:bodyPr wrap="square" rtlCol="1" anchor="ctr">
            <a:spAutoFit/>
          </a:bodyPr>
          <a:lstStyle/>
          <a:p>
            <a:pPr algn="r" rtl="1"/>
            <a:r>
              <a:rPr lang="ar-EG" sz="1400" dirty="0">
                <a:solidFill>
                  <a:srgbClr val="191919"/>
                </a:solidFill>
                <a:latin typeface="Almarai" pitchFamily="2" charset="-78"/>
                <a:cs typeface="Almarai" pitchFamily="2" charset="-78"/>
              </a:rPr>
              <a:t>2014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2016</a:t>
            </a:r>
            <a:endParaRPr lang="ar-SA" sz="1400" dirty="0">
              <a:solidFill>
                <a:srgbClr val="191919"/>
              </a:solidFill>
              <a:latin typeface="Almarai" pitchFamily="2" charset="-78"/>
              <a:cs typeface="Almarai" pitchFamily="2" charset="-78"/>
            </a:endParaRPr>
          </a:p>
        </p:txBody>
      </p:sp>
      <p:sp>
        <p:nvSpPr>
          <p:cNvPr id="48" name="مربع نص 47">
            <a:extLst>
              <a:ext uri="{FF2B5EF4-FFF2-40B4-BE49-F238E27FC236}">
                <a16:creationId xmlns:a16="http://schemas.microsoft.com/office/drawing/2014/main" id="{9E50A202-A195-47C3-B26A-36ED8BE29F54}"/>
              </a:ext>
            </a:extLst>
          </p:cNvPr>
          <p:cNvSpPr txBox="1"/>
          <p:nvPr/>
        </p:nvSpPr>
        <p:spPr>
          <a:xfrm>
            <a:off x="1225378" y="4741748"/>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cxnSp>
        <p:nvCxnSpPr>
          <p:cNvPr id="49" name="رابط مستقيم 48">
            <a:extLst>
              <a:ext uri="{FF2B5EF4-FFF2-40B4-BE49-F238E27FC236}">
                <a16:creationId xmlns:a16="http://schemas.microsoft.com/office/drawing/2014/main" id="{1ABECAEC-1C7A-45E3-AE8D-479EE91E5A02}"/>
              </a:ext>
            </a:extLst>
          </p:cNvPr>
          <p:cNvCxnSpPr>
            <a:cxnSpLocks/>
          </p:cNvCxnSpPr>
          <p:nvPr/>
        </p:nvCxnSpPr>
        <p:spPr>
          <a:xfrm>
            <a:off x="3527736" y="4810514"/>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7CD92409-37C8-4E46-80C0-ED3CA1E63BB2}"/>
              </a:ext>
            </a:extLst>
          </p:cNvPr>
          <p:cNvSpPr txBox="1"/>
          <p:nvPr/>
        </p:nvSpPr>
        <p:spPr>
          <a:xfrm>
            <a:off x="1140466" y="5712689"/>
            <a:ext cx="3470035" cy="246221"/>
          </a:xfrm>
          <a:prstGeom prst="rect">
            <a:avLst/>
          </a:prstGeom>
          <a:noFill/>
        </p:spPr>
        <p:txBody>
          <a:bodyPr wrap="square" rtlCol="1" anchor="ctr">
            <a:spAutoFit/>
          </a:bodyPr>
          <a:lstStyle>
            <a:defPPr>
              <a:defRPr lang="en-US"/>
            </a:defPPr>
            <a:lvl1pPr algn="r" rtl="1">
              <a:defRPr sz="1000">
                <a:solidFill>
                  <a:schemeClr val="tx1">
                    <a:lumMod val="65000"/>
                    <a:lumOff val="35000"/>
                  </a:schemeClr>
                </a:solidFill>
                <a:latin typeface="Almarai" pitchFamily="2" charset="-78"/>
                <a:cs typeface="Almarai" pitchFamily="2" charset="-78"/>
              </a:defRPr>
            </a:lvl1pPr>
          </a:lstStyle>
          <a:p>
            <a:r>
              <a:rPr lang="ar-SA" dirty="0"/>
              <a:t>هذا النص هو مثال لنص يمكن أن يستبدل في  نفس المساحة.</a:t>
            </a:r>
          </a:p>
        </p:txBody>
      </p:sp>
      <p:sp>
        <p:nvSpPr>
          <p:cNvPr id="51" name="مربع نص 50">
            <a:extLst>
              <a:ext uri="{FF2B5EF4-FFF2-40B4-BE49-F238E27FC236}">
                <a16:creationId xmlns:a16="http://schemas.microsoft.com/office/drawing/2014/main" id="{A2CE05FD-A91D-46A4-B7B8-E1807563C2EC}"/>
              </a:ext>
            </a:extLst>
          </p:cNvPr>
          <p:cNvSpPr txBox="1"/>
          <p:nvPr/>
        </p:nvSpPr>
        <p:spPr>
          <a:xfrm>
            <a:off x="3527736" y="5418624"/>
            <a:ext cx="1041938" cy="307777"/>
          </a:xfrm>
          <a:prstGeom prst="rect">
            <a:avLst/>
          </a:prstGeom>
          <a:noFill/>
        </p:spPr>
        <p:txBody>
          <a:bodyPr wrap="square" rtlCol="1" anchor="ctr">
            <a:spAutoFit/>
          </a:bodyPr>
          <a:lstStyle/>
          <a:p>
            <a:pPr algn="r" rtl="1"/>
            <a:r>
              <a:rPr lang="ar-EG" sz="1400" dirty="0">
                <a:solidFill>
                  <a:srgbClr val="191919"/>
                </a:solidFill>
                <a:latin typeface="Almarai" pitchFamily="2" charset="-78"/>
                <a:cs typeface="Almarai" pitchFamily="2" charset="-78"/>
              </a:rPr>
              <a:t>2013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2014</a:t>
            </a:r>
            <a:endParaRPr lang="ar-SA" sz="1400" dirty="0">
              <a:solidFill>
                <a:srgbClr val="191919"/>
              </a:solidFill>
              <a:latin typeface="Almarai" pitchFamily="2" charset="-78"/>
              <a:cs typeface="Almarai" pitchFamily="2" charset="-78"/>
            </a:endParaRPr>
          </a:p>
        </p:txBody>
      </p:sp>
      <p:sp>
        <p:nvSpPr>
          <p:cNvPr id="52" name="مربع نص 51">
            <a:extLst>
              <a:ext uri="{FF2B5EF4-FFF2-40B4-BE49-F238E27FC236}">
                <a16:creationId xmlns:a16="http://schemas.microsoft.com/office/drawing/2014/main" id="{F513A8B7-8F98-4BF1-8CEA-95472DAAF443}"/>
              </a:ext>
            </a:extLst>
          </p:cNvPr>
          <p:cNvSpPr txBox="1"/>
          <p:nvPr/>
        </p:nvSpPr>
        <p:spPr>
          <a:xfrm>
            <a:off x="1225378" y="5427119"/>
            <a:ext cx="2235943" cy="276999"/>
          </a:xfrm>
          <a:prstGeom prst="rect">
            <a:avLst/>
          </a:prstGeom>
          <a:noFill/>
        </p:spPr>
        <p:txBody>
          <a:bodyPr wrap="square" rtlCol="1" anchor="ctr">
            <a:spAutoFit/>
          </a:bodyPr>
          <a:lstStyle/>
          <a:p>
            <a:pPr algn="r" rtl="1"/>
            <a:r>
              <a:rPr lang="ar-SA" sz="1200" dirty="0">
                <a:solidFill>
                  <a:srgbClr val="191919"/>
                </a:solidFill>
                <a:latin typeface="Almarai" pitchFamily="2" charset="-78"/>
                <a:cs typeface="Almarai" pitchFamily="2" charset="-78"/>
              </a:rPr>
              <a:t>اكتب عنــوان هنــا</a:t>
            </a:r>
          </a:p>
        </p:txBody>
      </p:sp>
      <p:cxnSp>
        <p:nvCxnSpPr>
          <p:cNvPr id="53" name="رابط مستقيم 52">
            <a:extLst>
              <a:ext uri="{FF2B5EF4-FFF2-40B4-BE49-F238E27FC236}">
                <a16:creationId xmlns:a16="http://schemas.microsoft.com/office/drawing/2014/main" id="{8B4F4354-46C9-48AA-9C1A-39DC89F42849}"/>
              </a:ext>
            </a:extLst>
          </p:cNvPr>
          <p:cNvCxnSpPr>
            <a:cxnSpLocks/>
          </p:cNvCxnSpPr>
          <p:nvPr/>
        </p:nvCxnSpPr>
        <p:spPr>
          <a:xfrm>
            <a:off x="3527736" y="5495885"/>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sp>
        <p:nvSpPr>
          <p:cNvPr id="54" name="مربع نص 53">
            <a:extLst>
              <a:ext uri="{FF2B5EF4-FFF2-40B4-BE49-F238E27FC236}">
                <a16:creationId xmlns:a16="http://schemas.microsoft.com/office/drawing/2014/main" id="{5E596EF5-5734-41FC-A77B-FD4DE45A93A5}"/>
              </a:ext>
            </a:extLst>
          </p:cNvPr>
          <p:cNvSpPr txBox="1"/>
          <p:nvPr/>
        </p:nvSpPr>
        <p:spPr>
          <a:xfrm>
            <a:off x="5257325" y="4287525"/>
            <a:ext cx="2015997" cy="369332"/>
          </a:xfrm>
          <a:prstGeom prst="rect">
            <a:avLst/>
          </a:prstGeom>
          <a:noFill/>
        </p:spPr>
        <p:txBody>
          <a:bodyPr wrap="square" rtlCol="1">
            <a:spAutoFit/>
          </a:bodyPr>
          <a:lstStyle>
            <a:defPPr>
              <a:defRPr lang="en-US"/>
            </a:defPPr>
            <a:lvl1pPr algn="r" rtl="1">
              <a:defRPr sz="1400" b="1">
                <a:solidFill>
                  <a:srgbClr val="191919"/>
                </a:solidFill>
                <a:latin typeface="Almarai" pitchFamily="2" charset="-78"/>
                <a:cs typeface="Almarai" pitchFamily="2" charset="-78"/>
              </a:defRPr>
            </a:lvl1pPr>
          </a:lstStyle>
          <a:p>
            <a:pPr algn="ctr" rtl="0"/>
            <a:r>
              <a:rPr lang="ar-EG" sz="1800" dirty="0"/>
              <a:t>معلومات التواصل</a:t>
            </a:r>
            <a:endParaRPr lang="ar-SA" sz="1800" dirty="0"/>
          </a:p>
        </p:txBody>
      </p:sp>
      <p:sp>
        <p:nvSpPr>
          <p:cNvPr id="56" name="مربع نص 55">
            <a:extLst>
              <a:ext uri="{FF2B5EF4-FFF2-40B4-BE49-F238E27FC236}">
                <a16:creationId xmlns:a16="http://schemas.microsoft.com/office/drawing/2014/main" id="{4F533688-2DC9-4424-BB49-48ACD45E570A}"/>
              </a:ext>
            </a:extLst>
          </p:cNvPr>
          <p:cNvSpPr txBox="1"/>
          <p:nvPr/>
        </p:nvSpPr>
        <p:spPr>
          <a:xfrm>
            <a:off x="687324" y="851700"/>
            <a:ext cx="3450336" cy="707886"/>
          </a:xfrm>
          <a:prstGeom prst="rect">
            <a:avLst/>
          </a:prstGeom>
          <a:noFill/>
        </p:spPr>
        <p:txBody>
          <a:bodyPr wrap="square" rtlCol="1">
            <a:spAutoFit/>
          </a:bodyPr>
          <a:lstStyle/>
          <a:p>
            <a:pPr algn="r" rtl="1"/>
            <a:r>
              <a:rPr lang="ar-EG" sz="4000" b="1" dirty="0">
                <a:solidFill>
                  <a:schemeClr val="bg1"/>
                </a:solidFill>
                <a:latin typeface="Almarai" pitchFamily="2" charset="-78"/>
                <a:cs typeface="Almarai" pitchFamily="2" charset="-78"/>
              </a:rPr>
              <a:t>نزار محمد</a:t>
            </a:r>
            <a:endParaRPr lang="ar-SA" sz="4000" b="1" dirty="0">
              <a:solidFill>
                <a:schemeClr val="bg1"/>
              </a:solidFill>
              <a:latin typeface="Almarai" pitchFamily="2" charset="-78"/>
              <a:cs typeface="Almarai" pitchFamily="2" charset="-78"/>
            </a:endParaRPr>
          </a:p>
        </p:txBody>
      </p:sp>
      <p:sp>
        <p:nvSpPr>
          <p:cNvPr id="58" name="مربع نص 57">
            <a:extLst>
              <a:ext uri="{FF2B5EF4-FFF2-40B4-BE49-F238E27FC236}">
                <a16:creationId xmlns:a16="http://schemas.microsoft.com/office/drawing/2014/main" id="{027446CB-AE08-4E6E-BA94-010ABD34C8F0}"/>
              </a:ext>
            </a:extLst>
          </p:cNvPr>
          <p:cNvSpPr txBox="1"/>
          <p:nvPr/>
        </p:nvSpPr>
        <p:spPr>
          <a:xfrm>
            <a:off x="1217358" y="1488950"/>
            <a:ext cx="2881376" cy="338554"/>
          </a:xfrm>
          <a:prstGeom prst="rect">
            <a:avLst/>
          </a:prstGeom>
          <a:noFill/>
        </p:spPr>
        <p:txBody>
          <a:bodyPr wrap="square" rtlCol="1" anchor="t">
            <a:spAutoFit/>
          </a:bodyPr>
          <a:lstStyle/>
          <a:p>
            <a:pPr algn="r" rtl="1"/>
            <a:r>
              <a:rPr lang="ar-EG" sz="1600" dirty="0">
                <a:solidFill>
                  <a:srgbClr val="FFFFFF"/>
                </a:solidFill>
                <a:latin typeface="Almarai" pitchFamily="2" charset="-78"/>
                <a:cs typeface="Almarai" pitchFamily="2" charset="-78"/>
              </a:rPr>
              <a:t>مصمم جرافيك</a:t>
            </a:r>
            <a:endParaRPr lang="ar-SA" sz="1600" dirty="0">
              <a:solidFill>
                <a:srgbClr val="FFFFFF"/>
              </a:solidFill>
              <a:latin typeface="Almarai" pitchFamily="2" charset="-78"/>
              <a:cs typeface="Almarai" pitchFamily="2" charset="-78"/>
            </a:endParaRPr>
          </a:p>
        </p:txBody>
      </p:sp>
      <p:cxnSp>
        <p:nvCxnSpPr>
          <p:cNvPr id="60" name="رابط مستقيم 59">
            <a:extLst>
              <a:ext uri="{FF2B5EF4-FFF2-40B4-BE49-F238E27FC236}">
                <a16:creationId xmlns:a16="http://schemas.microsoft.com/office/drawing/2014/main" id="{ED130C85-7647-4D03-B9DF-D47FF232F08E}"/>
              </a:ext>
            </a:extLst>
          </p:cNvPr>
          <p:cNvCxnSpPr>
            <a:cxnSpLocks/>
            <a:stCxn id="62" idx="0"/>
            <a:endCxn id="63" idx="4"/>
          </p:cNvCxnSpPr>
          <p:nvPr/>
        </p:nvCxnSpPr>
        <p:spPr>
          <a:xfrm>
            <a:off x="4610501" y="7076944"/>
            <a:ext cx="0" cy="745515"/>
          </a:xfrm>
          <a:prstGeom prst="line">
            <a:avLst/>
          </a:prstGeom>
          <a:ln w="28575">
            <a:solidFill>
              <a:srgbClr val="FCC00F"/>
            </a:solidFill>
          </a:ln>
        </p:spPr>
        <p:style>
          <a:lnRef idx="1">
            <a:schemeClr val="accent1"/>
          </a:lnRef>
          <a:fillRef idx="0">
            <a:schemeClr val="accent1"/>
          </a:fillRef>
          <a:effectRef idx="0">
            <a:schemeClr val="accent1"/>
          </a:effectRef>
          <a:fontRef idx="minor">
            <a:schemeClr val="tx1"/>
          </a:fontRef>
        </p:style>
      </p:cxnSp>
      <p:sp>
        <p:nvSpPr>
          <p:cNvPr id="62" name="شكل بيضاوي 61">
            <a:extLst>
              <a:ext uri="{FF2B5EF4-FFF2-40B4-BE49-F238E27FC236}">
                <a16:creationId xmlns:a16="http://schemas.microsoft.com/office/drawing/2014/main" id="{78F8CB6E-E1E7-4D05-9600-1E4A9601A1AA}"/>
              </a:ext>
            </a:extLst>
          </p:cNvPr>
          <p:cNvSpPr/>
          <p:nvPr/>
        </p:nvSpPr>
        <p:spPr>
          <a:xfrm>
            <a:off x="4578346" y="7076944"/>
            <a:ext cx="64309" cy="643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مربع نص 65">
            <a:extLst>
              <a:ext uri="{FF2B5EF4-FFF2-40B4-BE49-F238E27FC236}">
                <a16:creationId xmlns:a16="http://schemas.microsoft.com/office/drawing/2014/main" id="{9B04B2DC-725F-406E-B3CC-D12D3298C180}"/>
              </a:ext>
            </a:extLst>
          </p:cNvPr>
          <p:cNvSpPr txBox="1"/>
          <p:nvPr/>
        </p:nvSpPr>
        <p:spPr>
          <a:xfrm>
            <a:off x="1115829" y="8628284"/>
            <a:ext cx="3470035" cy="246221"/>
          </a:xfrm>
          <a:prstGeom prst="rect">
            <a:avLst/>
          </a:prstGeom>
          <a:noFill/>
        </p:spPr>
        <p:txBody>
          <a:bodyPr wrap="square" rtlCol="1" anchor="ctr">
            <a:spAutoFit/>
          </a:bodyPr>
          <a:lstStyle/>
          <a:p>
            <a:pPr algn="r"/>
            <a:r>
              <a:rPr lang="ar-SA" sz="10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67" name="مربع نص 66">
            <a:extLst>
              <a:ext uri="{FF2B5EF4-FFF2-40B4-BE49-F238E27FC236}">
                <a16:creationId xmlns:a16="http://schemas.microsoft.com/office/drawing/2014/main" id="{7F589A46-49F6-4E88-B763-639DFAB24DF5}"/>
              </a:ext>
            </a:extLst>
          </p:cNvPr>
          <p:cNvSpPr txBox="1"/>
          <p:nvPr/>
        </p:nvSpPr>
        <p:spPr>
          <a:xfrm>
            <a:off x="3503099" y="8334219"/>
            <a:ext cx="1058128" cy="307777"/>
          </a:xfrm>
          <a:prstGeom prst="rect">
            <a:avLst/>
          </a:prstGeom>
          <a:noFill/>
        </p:spPr>
        <p:txBody>
          <a:bodyPr wrap="square" rtlCol="1" anchor="ctr">
            <a:spAutoFit/>
          </a:bodyPr>
          <a:lstStyle/>
          <a:p>
            <a:pPr algn="r"/>
            <a:r>
              <a:rPr lang="ar-EG" sz="1400" dirty="0">
                <a:solidFill>
                  <a:srgbClr val="191919"/>
                </a:solidFill>
                <a:latin typeface="Almarai" pitchFamily="2" charset="-78"/>
                <a:cs typeface="Almarai" pitchFamily="2" charset="-78"/>
              </a:rPr>
              <a:t>2018 </a:t>
            </a:r>
            <a:r>
              <a:rPr lang="en-US" sz="1400" dirty="0">
                <a:solidFill>
                  <a:srgbClr val="191919"/>
                </a:solidFill>
                <a:latin typeface="Almarai" pitchFamily="2" charset="-78"/>
                <a:cs typeface="Almarai" pitchFamily="2" charset="-78"/>
              </a:rPr>
              <a:t>-</a:t>
            </a:r>
            <a:r>
              <a:rPr lang="ar-EG" sz="1400" dirty="0">
                <a:solidFill>
                  <a:srgbClr val="191919"/>
                </a:solidFill>
                <a:latin typeface="Almarai" pitchFamily="2" charset="-78"/>
                <a:cs typeface="Almarai" pitchFamily="2" charset="-78"/>
              </a:rPr>
              <a:t> </a:t>
            </a:r>
            <a:r>
              <a:rPr lang="en-US" sz="1400" dirty="0">
                <a:solidFill>
                  <a:srgbClr val="191919"/>
                </a:solidFill>
                <a:latin typeface="Almarai" pitchFamily="2" charset="-78"/>
                <a:cs typeface="Almarai" pitchFamily="2" charset="-78"/>
              </a:rPr>
              <a:t>2020</a:t>
            </a:r>
            <a:endParaRPr lang="ar-SA" sz="1400" dirty="0">
              <a:solidFill>
                <a:srgbClr val="191919"/>
              </a:solidFill>
              <a:latin typeface="Almarai" pitchFamily="2" charset="-78"/>
              <a:cs typeface="Almarai" pitchFamily="2" charset="-78"/>
            </a:endParaRPr>
          </a:p>
        </p:txBody>
      </p:sp>
      <p:sp>
        <p:nvSpPr>
          <p:cNvPr id="68" name="مربع نص 67">
            <a:extLst>
              <a:ext uri="{FF2B5EF4-FFF2-40B4-BE49-F238E27FC236}">
                <a16:creationId xmlns:a16="http://schemas.microsoft.com/office/drawing/2014/main" id="{123BEC5A-C869-4604-AEE8-5C47413DDDC2}"/>
              </a:ext>
            </a:extLst>
          </p:cNvPr>
          <p:cNvSpPr txBox="1"/>
          <p:nvPr/>
        </p:nvSpPr>
        <p:spPr>
          <a:xfrm>
            <a:off x="1200741" y="8342714"/>
            <a:ext cx="2235943" cy="276999"/>
          </a:xfrm>
          <a:prstGeom prst="rect">
            <a:avLst/>
          </a:prstGeom>
          <a:noFill/>
        </p:spPr>
        <p:txBody>
          <a:bodyPr wrap="square" rtlCol="1" anchor="ctr">
            <a:spAutoFit/>
          </a:bodyPr>
          <a:lstStyle/>
          <a:p>
            <a:pPr algn="r"/>
            <a:r>
              <a:rPr lang="ar-SA" sz="1200" dirty="0">
                <a:solidFill>
                  <a:srgbClr val="191919"/>
                </a:solidFill>
                <a:latin typeface="Almarai" pitchFamily="2" charset="-78"/>
                <a:cs typeface="Almarai" pitchFamily="2" charset="-78"/>
              </a:rPr>
              <a:t>اكتب عنــوان هنــا</a:t>
            </a:r>
          </a:p>
        </p:txBody>
      </p:sp>
      <p:cxnSp>
        <p:nvCxnSpPr>
          <p:cNvPr id="69" name="رابط مستقيم 68">
            <a:extLst>
              <a:ext uri="{FF2B5EF4-FFF2-40B4-BE49-F238E27FC236}">
                <a16:creationId xmlns:a16="http://schemas.microsoft.com/office/drawing/2014/main" id="{680A14CF-2A86-431E-AD79-726DAFDCADB2}"/>
              </a:ext>
            </a:extLst>
          </p:cNvPr>
          <p:cNvCxnSpPr>
            <a:cxnSpLocks/>
          </p:cNvCxnSpPr>
          <p:nvPr/>
        </p:nvCxnSpPr>
        <p:spPr>
          <a:xfrm>
            <a:off x="3503099" y="8411480"/>
            <a:ext cx="0" cy="147332"/>
          </a:xfrm>
          <a:prstGeom prst="line">
            <a:avLst/>
          </a:prstGeom>
          <a:ln w="1270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74" name="رابط مستقيم 73">
            <a:extLst>
              <a:ext uri="{FF2B5EF4-FFF2-40B4-BE49-F238E27FC236}">
                <a16:creationId xmlns:a16="http://schemas.microsoft.com/office/drawing/2014/main" id="{984461F1-914A-4B6A-B617-173559CE8968}"/>
              </a:ext>
            </a:extLst>
          </p:cNvPr>
          <p:cNvCxnSpPr>
            <a:cxnSpLocks/>
          </p:cNvCxnSpPr>
          <p:nvPr/>
        </p:nvCxnSpPr>
        <p:spPr>
          <a:xfrm>
            <a:off x="4610501" y="7802372"/>
            <a:ext cx="0" cy="745515"/>
          </a:xfrm>
          <a:prstGeom prst="line">
            <a:avLst/>
          </a:prstGeom>
          <a:ln w="28575">
            <a:solidFill>
              <a:srgbClr val="FCC00F"/>
            </a:solidFill>
          </a:ln>
        </p:spPr>
        <p:style>
          <a:lnRef idx="1">
            <a:schemeClr val="accent1"/>
          </a:lnRef>
          <a:fillRef idx="0">
            <a:schemeClr val="accent1"/>
          </a:fillRef>
          <a:effectRef idx="0">
            <a:schemeClr val="accent1"/>
          </a:effectRef>
          <a:fontRef idx="minor">
            <a:schemeClr val="tx1"/>
          </a:fontRef>
        </p:style>
      </p:cxnSp>
      <p:sp>
        <p:nvSpPr>
          <p:cNvPr id="75" name="شكل بيضاوي 74">
            <a:extLst>
              <a:ext uri="{FF2B5EF4-FFF2-40B4-BE49-F238E27FC236}">
                <a16:creationId xmlns:a16="http://schemas.microsoft.com/office/drawing/2014/main" id="{12696082-4ECB-46C1-A288-1F18157CBF60}"/>
              </a:ext>
            </a:extLst>
          </p:cNvPr>
          <p:cNvSpPr/>
          <p:nvPr/>
        </p:nvSpPr>
        <p:spPr>
          <a:xfrm>
            <a:off x="4578346" y="8485378"/>
            <a:ext cx="64309" cy="643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GB"/>
          </a:p>
        </p:txBody>
      </p:sp>
      <p:sp>
        <p:nvSpPr>
          <p:cNvPr id="63" name="شكل بيضاوي 62">
            <a:extLst>
              <a:ext uri="{FF2B5EF4-FFF2-40B4-BE49-F238E27FC236}">
                <a16:creationId xmlns:a16="http://schemas.microsoft.com/office/drawing/2014/main" id="{0A2FBF7E-9309-4A3D-803D-5901ADE9E932}"/>
              </a:ext>
            </a:extLst>
          </p:cNvPr>
          <p:cNvSpPr/>
          <p:nvPr/>
        </p:nvSpPr>
        <p:spPr>
          <a:xfrm>
            <a:off x="4578346" y="7758150"/>
            <a:ext cx="64309" cy="643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شكل بيضاوي 77">
            <a:extLst>
              <a:ext uri="{FF2B5EF4-FFF2-40B4-BE49-F238E27FC236}">
                <a16:creationId xmlns:a16="http://schemas.microsoft.com/office/drawing/2014/main" id="{8AC6F43E-7E93-4F78-8E0E-BD928EFD0809}"/>
              </a:ext>
            </a:extLst>
          </p:cNvPr>
          <p:cNvSpPr/>
          <p:nvPr/>
        </p:nvSpPr>
        <p:spPr>
          <a:xfrm>
            <a:off x="6699042" y="7369989"/>
            <a:ext cx="64309" cy="643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شكل بيضاوي 78">
            <a:extLst>
              <a:ext uri="{FF2B5EF4-FFF2-40B4-BE49-F238E27FC236}">
                <a16:creationId xmlns:a16="http://schemas.microsoft.com/office/drawing/2014/main" id="{8D8B8A2F-441E-46E0-BE0B-F6C4D9C59F49}"/>
              </a:ext>
            </a:extLst>
          </p:cNvPr>
          <p:cNvSpPr/>
          <p:nvPr/>
        </p:nvSpPr>
        <p:spPr>
          <a:xfrm>
            <a:off x="6699042" y="7725995"/>
            <a:ext cx="64309" cy="643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شكل بيضاوي 79">
            <a:extLst>
              <a:ext uri="{FF2B5EF4-FFF2-40B4-BE49-F238E27FC236}">
                <a16:creationId xmlns:a16="http://schemas.microsoft.com/office/drawing/2014/main" id="{B4155BBB-1A69-439F-872F-FEEF44767650}"/>
              </a:ext>
            </a:extLst>
          </p:cNvPr>
          <p:cNvSpPr/>
          <p:nvPr/>
        </p:nvSpPr>
        <p:spPr>
          <a:xfrm>
            <a:off x="6699042" y="8087133"/>
            <a:ext cx="64309" cy="643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شكل بيضاوي 80">
            <a:extLst>
              <a:ext uri="{FF2B5EF4-FFF2-40B4-BE49-F238E27FC236}">
                <a16:creationId xmlns:a16="http://schemas.microsoft.com/office/drawing/2014/main" id="{8FD4CCF7-ABE1-4891-8C45-48ABA0E6198C}"/>
              </a:ext>
            </a:extLst>
          </p:cNvPr>
          <p:cNvSpPr/>
          <p:nvPr/>
        </p:nvSpPr>
        <p:spPr>
          <a:xfrm>
            <a:off x="6699042" y="8455952"/>
            <a:ext cx="64309" cy="643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3" name="معين 82">
            <a:extLst>
              <a:ext uri="{FF2B5EF4-FFF2-40B4-BE49-F238E27FC236}">
                <a16:creationId xmlns:a16="http://schemas.microsoft.com/office/drawing/2014/main" id="{E49195A8-89CC-44CC-9559-F88CCA70D921}"/>
              </a:ext>
            </a:extLst>
          </p:cNvPr>
          <p:cNvSpPr/>
          <p:nvPr/>
        </p:nvSpPr>
        <p:spPr>
          <a:xfrm>
            <a:off x="4220302" y="24384"/>
            <a:ext cx="3558190" cy="3572729"/>
          </a:xfrm>
          <a:prstGeom prst="diamond">
            <a:avLst/>
          </a:prstGeom>
          <a:blipFill dpi="0" rotWithShape="0">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w="123825">
            <a:noFill/>
          </a:ln>
          <a:effectLst>
            <a:outerShdw blurRad="241300" dist="50800" dir="3720000" sx="99000" sy="99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a:p>
        </p:txBody>
      </p:sp>
    </p:spTree>
    <p:extLst>
      <p:ext uri="{BB962C8B-B14F-4D97-AF65-F5344CB8AC3E}">
        <p14:creationId xmlns:p14="http://schemas.microsoft.com/office/powerpoint/2010/main" val="321151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7067134-68D8-7EDD-7354-E12B13E69317}"/>
              </a:ext>
            </a:extLst>
          </p:cNvPr>
          <p:cNvPicPr>
            <a:picLocks noChangeAspect="1"/>
          </p:cNvPicPr>
          <p:nvPr/>
        </p:nvPicPr>
        <p:blipFill>
          <a:blip r:embed="rId2"/>
          <a:stretch>
            <a:fillRect/>
          </a:stretch>
        </p:blipFill>
        <p:spPr>
          <a:xfrm>
            <a:off x="0" y="3219748"/>
            <a:ext cx="7559675" cy="4252317"/>
          </a:xfrm>
          <a:prstGeom prst="rect">
            <a:avLst/>
          </a:prstGeom>
        </p:spPr>
      </p:pic>
    </p:spTree>
    <p:extLst>
      <p:ext uri="{BB962C8B-B14F-4D97-AF65-F5344CB8AC3E}">
        <p14:creationId xmlns:p14="http://schemas.microsoft.com/office/powerpoint/2010/main" val="116613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97C538-F605-4470-B8E7-E81A57470B0C}"/>
              </a:ext>
            </a:extLst>
          </p:cNvPr>
          <p:cNvSpPr txBox="1"/>
          <p:nvPr/>
        </p:nvSpPr>
        <p:spPr>
          <a:xfrm>
            <a:off x="1377607" y="4080885"/>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1970530"/>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 y="7296928"/>
            <a:ext cx="7559675" cy="1569660"/>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
        <p:nvSpPr>
          <p:cNvPr id="11" name="مربع نص 10">
            <a:extLst>
              <a:ext uri="{FF2B5EF4-FFF2-40B4-BE49-F238E27FC236}">
                <a16:creationId xmlns:a16="http://schemas.microsoft.com/office/drawing/2014/main" id="{D8212352-86EA-49E0-BFC6-2625B0717BDB}"/>
              </a:ext>
            </a:extLst>
          </p:cNvPr>
          <p:cNvSpPr txBox="1"/>
          <p:nvPr/>
        </p:nvSpPr>
        <p:spPr>
          <a:xfrm>
            <a:off x="247961" y="-229005"/>
            <a:ext cx="7049397" cy="225896"/>
          </a:xfrm>
          <a:prstGeom prst="rect">
            <a:avLst/>
          </a:prstGeom>
          <a:noFill/>
        </p:spPr>
        <p:txBody>
          <a:bodyPr wrap="square">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هذا القالب من تصميم موقع انجز ( </a:t>
            </a:r>
            <a:r>
              <a:rPr kumimoji="0" lang="en-US"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ingez-ppt.com</a:t>
            </a: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 ) : موقع عربي متخصص بتصميم قوالب البوربوينت باللغة العربية</a:t>
            </a:r>
            <a:endParaRPr kumimoji="0" lang="ar-EG"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263</Words>
  <Application>Microsoft Office PowerPoint</Application>
  <PresentationFormat>مخصص</PresentationFormat>
  <Paragraphs>41</Paragraphs>
  <Slides>3</Slides>
  <Notes>2</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3</vt:i4>
      </vt:variant>
    </vt:vector>
  </HeadingPairs>
  <TitlesOfParts>
    <vt:vector size="10" baseType="lpstr">
      <vt:lpstr>Calibri</vt:lpstr>
      <vt:lpstr>Almarai</vt:lpstr>
      <vt:lpstr>Arial</vt:lpstr>
      <vt:lpstr>Calibri Light</vt:lpstr>
      <vt:lpstr>Times New Roman</vt:lpstr>
      <vt:lpstr>نسق Office</vt:lpstr>
      <vt:lpstr>1_نسق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https://ingez-ppt.com/</dc:title>
  <dc:creator>https://ingez-ppt.com/</dc:creator>
  <cp:lastModifiedBy>ingez-ppt.com</cp:lastModifiedBy>
  <cp:revision>2</cp:revision>
  <cp:lastPrinted>2020-07-27T10:17:52Z</cp:lastPrinted>
  <dcterms:created xsi:type="dcterms:W3CDTF">2020-06-12T12:56:01Z</dcterms:created>
  <dcterms:modified xsi:type="dcterms:W3CDTF">2023-04-16T01:44:31Z</dcterms:modified>
</cp:coreProperties>
</file>