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48" r:id="rId1"/>
  </p:sldMasterIdLst>
  <p:notesMasterIdLst>
    <p:notesMasterId r:id="rId5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469" r:id="rId52"/>
    <p:sldId id="470" r:id="rId5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5223"/>
    <a:srgbClr val="000000"/>
    <a:srgbClr val="00CC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349" autoAdjust="0"/>
    <p:restoredTop sz="94660"/>
  </p:normalViewPr>
  <p:slideViewPr>
    <p:cSldViewPr snapToGrid="0">
      <p:cViewPr varScale="1">
        <p:scale>
          <a:sx n="85" d="100"/>
          <a:sy n="85" d="100"/>
        </p:scale>
        <p:origin x="74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1080001" cy="1080001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83ACE6EB-11D3-477B-9D2A-BF930107E023}" type="datetimeFigureOut">
              <a:rPr lang="ar-SA" smtClean="0"/>
              <a:pPr/>
              <a:t>18/10/44</a:t>
            </a:fld>
            <a:endParaRPr lang="ar-SA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dirty="0"/>
              <a:t>انقر لتحرير أنماط نص الشكل الرئيسي</a:t>
            </a:r>
          </a:p>
          <a:p>
            <a:pPr lvl="1"/>
            <a:r>
              <a:rPr lang="ar-SA" dirty="0"/>
              <a:t>المستوى الثاني</a:t>
            </a:r>
          </a:p>
          <a:p>
            <a:pPr lvl="2"/>
            <a:r>
              <a:rPr lang="ar-SA" dirty="0"/>
              <a:t>المستوى الثالث</a:t>
            </a:r>
          </a:p>
          <a:p>
            <a:pPr lvl="3"/>
            <a:r>
              <a:rPr lang="ar-SA" dirty="0"/>
              <a:t>المستوى الرابع</a:t>
            </a:r>
          </a:p>
          <a:p>
            <a:pPr lvl="4"/>
            <a:r>
              <a:rPr lang="ar-SA" dirty="0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>
                <a:cs typeface="Arial" panose="020B0604020202020204" pitchFamily="34" charset="0"/>
              </a:defRPr>
            </a:lvl1pPr>
          </a:lstStyle>
          <a:p>
            <a:endParaRPr lang="ar-SA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>
                <a:cs typeface="Arial" panose="020B0604020202020204" pitchFamily="34" charset="0"/>
              </a:defRPr>
            </a:lvl1pPr>
          </a:lstStyle>
          <a:p>
            <a:fld id="{58453B13-E52F-4C25-838D-8BB3F475D0B2}" type="slidenum">
              <a:rPr lang="ar-SA" smtClean="0"/>
              <a:pPr/>
              <a:t>‹#›</a:t>
            </a:fld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82554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33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9ED8D1-4334-4964-8D2E-D7A9C856A158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751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346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215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393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B8B7681-0396-8DEA-859D-4E6189DD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4D422-0E34-496D-9347-B722D39F8265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1F5E4823-7A67-727F-B59C-4AF305489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69BB180-63F4-61CE-3EBF-AB4AAB9F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B2B40-8B05-4069-B4C5-E8F30A01F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60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4B719025-C4AD-7769-602F-22570706C001}"/>
              </a:ext>
            </a:extLst>
          </p:cNvPr>
          <p:cNvSpPr txBox="1"/>
          <p:nvPr userDrawn="1"/>
        </p:nvSpPr>
        <p:spPr>
          <a:xfrm>
            <a:off x="399905" y="-369332"/>
            <a:ext cx="113690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هذا القالب من تصميم موقع انجز (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ingez-ppt.com</a:t>
            </a:r>
            <a:r>
              <a:rPr lang="ar-SA" sz="1400" dirty="0">
                <a:solidFill>
                  <a:schemeClr val="bg1">
                    <a:lumMod val="75000"/>
                  </a:schemeClr>
                </a:solidFill>
                <a:cs typeface="+mn-cs"/>
              </a:rPr>
              <a:t> ) : موقع عربي متخصص بتصميم قوالب البوربوينت باللغة العربية</a:t>
            </a:r>
            <a:endParaRPr lang="ar-EG" sz="1400" dirty="0">
              <a:solidFill>
                <a:schemeClr val="bg1">
                  <a:lumMod val="75000"/>
                </a:scheme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3" r:id="rId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1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7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4.png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1.png"/><Relationship Id="rId4" Type="http://schemas.openxmlformats.org/officeDocument/2006/relationships/image" Target="../media/image1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te-Anime-Girl-PNG-HD-Image">
            <a:extLst>
              <a:ext uri="{FF2B5EF4-FFF2-40B4-BE49-F238E27FC236}">
                <a16:creationId xmlns:a16="http://schemas.microsoft.com/office/drawing/2014/main" id="{8CD182AC-BF63-0B7D-7A07-1643EDCEA0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457200"/>
            <a:ext cx="2070100" cy="2857500"/>
          </a:xfrm>
          <a:prstGeom prst="rect">
            <a:avLst/>
          </a:prstGeom>
        </p:spPr>
      </p:pic>
      <p:pic>
        <p:nvPicPr>
          <p:cNvPr id="5" name="صورة 4" descr="Cute-Anime-Girl-PNG-Free-Download">
            <a:extLst>
              <a:ext uri="{FF2B5EF4-FFF2-40B4-BE49-F238E27FC236}">
                <a16:creationId xmlns:a16="http://schemas.microsoft.com/office/drawing/2014/main" id="{E130CAF8-BD22-618D-5A33-217BDBE91A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663" y="457200"/>
            <a:ext cx="1870075" cy="2857500"/>
          </a:xfrm>
          <a:prstGeom prst="rect">
            <a:avLst/>
          </a:prstGeom>
        </p:spPr>
      </p:pic>
      <p:pic>
        <p:nvPicPr>
          <p:cNvPr id="7" name="صورة 6" descr="Cute-Anime-Girl-PNG-File">
            <a:extLst>
              <a:ext uri="{FF2B5EF4-FFF2-40B4-BE49-F238E27FC236}">
                <a16:creationId xmlns:a16="http://schemas.microsoft.com/office/drawing/2014/main" id="{46EA2CBD-D378-21B3-4CE8-5F44607C9D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13" y="3543300"/>
            <a:ext cx="2008187" cy="2857500"/>
          </a:xfrm>
          <a:prstGeom prst="rect">
            <a:avLst/>
          </a:prstGeom>
        </p:spPr>
      </p:pic>
      <p:pic>
        <p:nvPicPr>
          <p:cNvPr id="9" name="صورة 8" descr="Cat-Anime-Girl-PNG-Free-Download">
            <a:extLst>
              <a:ext uri="{FF2B5EF4-FFF2-40B4-BE49-F238E27FC236}">
                <a16:creationId xmlns:a16="http://schemas.microsoft.com/office/drawing/2014/main" id="{8033B6C7-59CC-C480-FFED-898E3A440B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588" y="3543300"/>
            <a:ext cx="20526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13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ibi-PNG-HD">
            <a:extLst>
              <a:ext uri="{FF2B5EF4-FFF2-40B4-BE49-F238E27FC236}">
                <a16:creationId xmlns:a16="http://schemas.microsoft.com/office/drawing/2014/main" id="{2E71B925-9087-9562-FBCB-239D2EC740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700" y="457200"/>
            <a:ext cx="2233613" cy="2857500"/>
          </a:xfrm>
          <a:prstGeom prst="rect">
            <a:avLst/>
          </a:prstGeom>
        </p:spPr>
      </p:pic>
      <p:pic>
        <p:nvPicPr>
          <p:cNvPr id="5" name="صورة 4" descr="Chibi-PNG-File">
            <a:extLst>
              <a:ext uri="{FF2B5EF4-FFF2-40B4-BE49-F238E27FC236}">
                <a16:creationId xmlns:a16="http://schemas.microsoft.com/office/drawing/2014/main" id="{CF54446F-7212-2A26-9A1C-03EA9A3DFC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13" y="457200"/>
            <a:ext cx="2085975" cy="2857500"/>
          </a:xfrm>
          <a:prstGeom prst="rect">
            <a:avLst/>
          </a:prstGeom>
        </p:spPr>
      </p:pic>
      <p:pic>
        <p:nvPicPr>
          <p:cNvPr id="7" name="صورة 6" descr="Chibi-PNG-Clipart">
            <a:extLst>
              <a:ext uri="{FF2B5EF4-FFF2-40B4-BE49-F238E27FC236}">
                <a16:creationId xmlns:a16="http://schemas.microsoft.com/office/drawing/2014/main" id="{0076BD11-639D-4352-9098-1EA80EDC1D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Chibi-High-Quality-PNG">
            <a:extLst>
              <a:ext uri="{FF2B5EF4-FFF2-40B4-BE49-F238E27FC236}">
                <a16:creationId xmlns:a16="http://schemas.microsoft.com/office/drawing/2014/main" id="{CA27C0CA-B9E5-C43A-6C1F-14427B8894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538" y="3543300"/>
            <a:ext cx="28527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53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ibi-Free-PNG-Image">
            <a:extLst>
              <a:ext uri="{FF2B5EF4-FFF2-40B4-BE49-F238E27FC236}">
                <a16:creationId xmlns:a16="http://schemas.microsoft.com/office/drawing/2014/main" id="{78D82BC6-E421-82C7-0BAD-D44FE36B48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457200"/>
            <a:ext cx="2360613" cy="2857500"/>
          </a:xfrm>
          <a:prstGeom prst="rect">
            <a:avLst/>
          </a:prstGeom>
        </p:spPr>
      </p:pic>
      <p:pic>
        <p:nvPicPr>
          <p:cNvPr id="5" name="صورة 4" descr="Chibi-Free-Download-PNG">
            <a:extLst>
              <a:ext uri="{FF2B5EF4-FFF2-40B4-BE49-F238E27FC236}">
                <a16:creationId xmlns:a16="http://schemas.microsoft.com/office/drawing/2014/main" id="{0BC28CEB-0406-93FC-4B35-95D9CE4AE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600" y="457200"/>
            <a:ext cx="2106613" cy="2857500"/>
          </a:xfrm>
          <a:prstGeom prst="rect">
            <a:avLst/>
          </a:prstGeom>
        </p:spPr>
      </p:pic>
      <p:pic>
        <p:nvPicPr>
          <p:cNvPr id="7" name="صورة 6" descr="Chibi-Download-PNG">
            <a:extLst>
              <a:ext uri="{FF2B5EF4-FFF2-40B4-BE49-F238E27FC236}">
                <a16:creationId xmlns:a16="http://schemas.microsoft.com/office/drawing/2014/main" id="{9B088B1D-9422-FBBC-0F39-AA1CD15A50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3543300"/>
            <a:ext cx="2386013" cy="2857500"/>
          </a:xfrm>
          <a:prstGeom prst="rect">
            <a:avLst/>
          </a:prstGeom>
        </p:spPr>
      </p:pic>
      <p:pic>
        <p:nvPicPr>
          <p:cNvPr id="9" name="صورة 8" descr="Cute-Pikachu-PNG-Clipart">
            <a:extLst>
              <a:ext uri="{FF2B5EF4-FFF2-40B4-BE49-F238E27FC236}">
                <a16:creationId xmlns:a16="http://schemas.microsoft.com/office/drawing/2014/main" id="{52E262F4-54CA-D1B1-4A25-6155614BF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550" y="3543300"/>
            <a:ext cx="36703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061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gry-Pikachu">
            <a:extLst>
              <a:ext uri="{FF2B5EF4-FFF2-40B4-BE49-F238E27FC236}">
                <a16:creationId xmlns:a16="http://schemas.microsoft.com/office/drawing/2014/main" id="{A21BAEA9-F67D-81FF-D695-163307E1D9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388" y="457200"/>
            <a:ext cx="3425825" cy="2857500"/>
          </a:xfrm>
          <a:prstGeom prst="rect">
            <a:avLst/>
          </a:prstGeom>
        </p:spPr>
      </p:pic>
      <p:pic>
        <p:nvPicPr>
          <p:cNvPr id="5" name="صورة 4" descr="Angry-Pikachu-PNG-Image">
            <a:extLst>
              <a:ext uri="{FF2B5EF4-FFF2-40B4-BE49-F238E27FC236}">
                <a16:creationId xmlns:a16="http://schemas.microsoft.com/office/drawing/2014/main" id="{A0FD9177-5C29-BF5B-C0DB-5281BDFFBD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213" y="457200"/>
            <a:ext cx="2720975" cy="2857500"/>
          </a:xfrm>
          <a:prstGeom prst="rect">
            <a:avLst/>
          </a:prstGeom>
        </p:spPr>
      </p:pic>
      <p:pic>
        <p:nvPicPr>
          <p:cNvPr id="7" name="صورة 6" descr="Angry-Pikachu-Transparent">
            <a:extLst>
              <a:ext uri="{FF2B5EF4-FFF2-40B4-BE49-F238E27FC236}">
                <a16:creationId xmlns:a16="http://schemas.microsoft.com/office/drawing/2014/main" id="{D35152DD-F5B6-6919-0850-C6F452AF50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238" y="3543300"/>
            <a:ext cx="3284537" cy="2857500"/>
          </a:xfrm>
          <a:prstGeom prst="rect">
            <a:avLst/>
          </a:prstGeom>
        </p:spPr>
      </p:pic>
      <p:pic>
        <p:nvPicPr>
          <p:cNvPr id="9" name="صورة 8" descr="Pokemon-Pikachu-PNG">
            <a:extLst>
              <a:ext uri="{FF2B5EF4-FFF2-40B4-BE49-F238E27FC236}">
                <a16:creationId xmlns:a16="http://schemas.microsoft.com/office/drawing/2014/main" id="{2ECFE1BA-7846-A671-7D98-BECD16E706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688" y="3543300"/>
            <a:ext cx="27384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21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okemon-Pikachu-PNG-Picture">
            <a:extLst>
              <a:ext uri="{FF2B5EF4-FFF2-40B4-BE49-F238E27FC236}">
                <a16:creationId xmlns:a16="http://schemas.microsoft.com/office/drawing/2014/main" id="{B6BFC86A-1C0C-AD3D-AB97-971FCCAA9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63" y="457200"/>
            <a:ext cx="5094287" cy="2857500"/>
          </a:xfrm>
          <a:prstGeom prst="rect">
            <a:avLst/>
          </a:prstGeom>
        </p:spPr>
      </p:pic>
      <p:pic>
        <p:nvPicPr>
          <p:cNvPr id="5" name="صورة 4" descr="Pokemon-Pikachu-PNG-Images">
            <a:extLst>
              <a:ext uri="{FF2B5EF4-FFF2-40B4-BE49-F238E27FC236}">
                <a16:creationId xmlns:a16="http://schemas.microsoft.com/office/drawing/2014/main" id="{088FE4D3-BA0C-7D84-0C98-E6A38EF19E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Pokemon-Pikachu-PNG-Photo">
            <a:extLst>
              <a:ext uri="{FF2B5EF4-FFF2-40B4-BE49-F238E27FC236}">
                <a16:creationId xmlns:a16="http://schemas.microsoft.com/office/drawing/2014/main" id="{660CD1B2-7B87-88F6-ED6A-F4B168BA25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38" y="3543300"/>
            <a:ext cx="4021137" cy="2857500"/>
          </a:xfrm>
          <a:prstGeom prst="rect">
            <a:avLst/>
          </a:prstGeom>
        </p:spPr>
      </p:pic>
      <p:pic>
        <p:nvPicPr>
          <p:cNvPr id="9" name="صورة 8" descr="Pokemon-Pikachu-PNG-Image-File">
            <a:extLst>
              <a:ext uri="{FF2B5EF4-FFF2-40B4-BE49-F238E27FC236}">
                <a16:creationId xmlns:a16="http://schemas.microsoft.com/office/drawing/2014/main" id="{0B0AE842-E247-E50E-90DF-DB8FF29C1F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638" y="3543300"/>
            <a:ext cx="27781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57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Pokemon-Pikachu-PNG-High-Quality-Image">
            <a:extLst>
              <a:ext uri="{FF2B5EF4-FFF2-40B4-BE49-F238E27FC236}">
                <a16:creationId xmlns:a16="http://schemas.microsoft.com/office/drawing/2014/main" id="{C858C04F-BC8B-5E7C-F080-CEE4FA4D2C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388" y="457200"/>
            <a:ext cx="2663825" cy="2857500"/>
          </a:xfrm>
          <a:prstGeom prst="rect">
            <a:avLst/>
          </a:prstGeom>
        </p:spPr>
      </p:pic>
      <p:pic>
        <p:nvPicPr>
          <p:cNvPr id="5" name="صورة 4" descr="Inuyasha-PNG">
            <a:extLst>
              <a:ext uri="{FF2B5EF4-FFF2-40B4-BE49-F238E27FC236}">
                <a16:creationId xmlns:a16="http://schemas.microsoft.com/office/drawing/2014/main" id="{065048B1-7950-AFD5-0839-1F6EEC85A7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950" y="457200"/>
            <a:ext cx="4635500" cy="2857500"/>
          </a:xfrm>
          <a:prstGeom prst="rect">
            <a:avLst/>
          </a:prstGeom>
        </p:spPr>
      </p:pic>
      <p:pic>
        <p:nvPicPr>
          <p:cNvPr id="7" name="صورة 6" descr="Inuyasha-PNG-Free-Image">
            <a:extLst>
              <a:ext uri="{FF2B5EF4-FFF2-40B4-BE49-F238E27FC236}">
                <a16:creationId xmlns:a16="http://schemas.microsoft.com/office/drawing/2014/main" id="{2E5CA1DB-5B73-834C-A721-E225189C5A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388" y="3543300"/>
            <a:ext cx="3933825" cy="2857500"/>
          </a:xfrm>
          <a:prstGeom prst="rect">
            <a:avLst/>
          </a:prstGeom>
        </p:spPr>
      </p:pic>
      <p:pic>
        <p:nvPicPr>
          <p:cNvPr id="9" name="صورة 8" descr="Inuyasha-Manga-PNG-Cutout">
            <a:extLst>
              <a:ext uri="{FF2B5EF4-FFF2-40B4-BE49-F238E27FC236}">
                <a16:creationId xmlns:a16="http://schemas.microsoft.com/office/drawing/2014/main" id="{0E6ADDD0-A9A7-927E-5516-775C57702B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5" y="3543300"/>
            <a:ext cx="35877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892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Inuyasha-PNG-Picture">
            <a:extLst>
              <a:ext uri="{FF2B5EF4-FFF2-40B4-BE49-F238E27FC236}">
                <a16:creationId xmlns:a16="http://schemas.microsoft.com/office/drawing/2014/main" id="{5A1E08CE-55EB-4378-F5EE-82EAD82333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457200"/>
            <a:ext cx="2462213" cy="2857500"/>
          </a:xfrm>
          <a:prstGeom prst="rect">
            <a:avLst/>
          </a:prstGeom>
        </p:spPr>
      </p:pic>
      <p:pic>
        <p:nvPicPr>
          <p:cNvPr id="5" name="صورة 4" descr="Inuyasha-Manga-PNG-Pic">
            <a:extLst>
              <a:ext uri="{FF2B5EF4-FFF2-40B4-BE49-F238E27FC236}">
                <a16:creationId xmlns:a16="http://schemas.microsoft.com/office/drawing/2014/main" id="{E39774A6-CBE9-C686-C0B2-2C664C227A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00" y="457200"/>
            <a:ext cx="3452813" cy="2857500"/>
          </a:xfrm>
          <a:prstGeom prst="rect">
            <a:avLst/>
          </a:prstGeom>
        </p:spPr>
      </p:pic>
      <p:pic>
        <p:nvPicPr>
          <p:cNvPr id="7" name="صورة 6" descr="Inuyasha-Manga">
            <a:extLst>
              <a:ext uri="{FF2B5EF4-FFF2-40B4-BE49-F238E27FC236}">
                <a16:creationId xmlns:a16="http://schemas.microsoft.com/office/drawing/2014/main" id="{2C0472C7-1C1C-604F-0B0F-D08AB69C36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3543300"/>
            <a:ext cx="2043113" cy="2857500"/>
          </a:xfrm>
          <a:prstGeom prst="rect">
            <a:avLst/>
          </a:prstGeom>
        </p:spPr>
      </p:pic>
      <p:pic>
        <p:nvPicPr>
          <p:cNvPr id="9" name="صورة 8" descr="Inuyasha-PNG-Image-HD">
            <a:extLst>
              <a:ext uri="{FF2B5EF4-FFF2-40B4-BE49-F238E27FC236}">
                <a16:creationId xmlns:a16="http://schemas.microsoft.com/office/drawing/2014/main" id="{EAA1AF6F-FDF8-F9B6-A1AB-F9E4DE832C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938" y="3543300"/>
            <a:ext cx="3565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44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Inuyasha-PNG-Photos">
            <a:extLst>
              <a:ext uri="{FF2B5EF4-FFF2-40B4-BE49-F238E27FC236}">
                <a16:creationId xmlns:a16="http://schemas.microsoft.com/office/drawing/2014/main" id="{7F5818B7-9836-9751-89C8-174F81EAB5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063" y="457200"/>
            <a:ext cx="3544887" cy="2857500"/>
          </a:xfrm>
          <a:prstGeom prst="rect">
            <a:avLst/>
          </a:prstGeom>
        </p:spPr>
      </p:pic>
      <p:pic>
        <p:nvPicPr>
          <p:cNvPr id="5" name="صورة 4" descr="Inuyasha-No-Background">
            <a:extLst>
              <a:ext uri="{FF2B5EF4-FFF2-40B4-BE49-F238E27FC236}">
                <a16:creationId xmlns:a16="http://schemas.microsoft.com/office/drawing/2014/main" id="{89B383E6-7A8A-24D4-5B29-88E948F69C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188" y="457200"/>
            <a:ext cx="2613025" cy="2857500"/>
          </a:xfrm>
          <a:prstGeom prst="rect">
            <a:avLst/>
          </a:prstGeom>
        </p:spPr>
      </p:pic>
      <p:pic>
        <p:nvPicPr>
          <p:cNvPr id="7" name="صورة 6" descr="Sailor-Moon-PNG-File">
            <a:extLst>
              <a:ext uri="{FF2B5EF4-FFF2-40B4-BE49-F238E27FC236}">
                <a16:creationId xmlns:a16="http://schemas.microsoft.com/office/drawing/2014/main" id="{C7AF016B-4E99-2891-94BE-B2C36688FC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3543300"/>
            <a:ext cx="3071813" cy="2857500"/>
          </a:xfrm>
          <a:prstGeom prst="rect">
            <a:avLst/>
          </a:prstGeom>
        </p:spPr>
      </p:pic>
      <p:pic>
        <p:nvPicPr>
          <p:cNvPr id="9" name="صورة 8" descr="Sailor-Moon-PNG-Picture">
            <a:extLst>
              <a:ext uri="{FF2B5EF4-FFF2-40B4-BE49-F238E27FC236}">
                <a16:creationId xmlns:a16="http://schemas.microsoft.com/office/drawing/2014/main" id="{DA585ECA-1A40-F8BB-CB31-1F97D9B698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663" y="3543300"/>
            <a:ext cx="28844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9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ailor-Moon-PNG-Image-HD">
            <a:extLst>
              <a:ext uri="{FF2B5EF4-FFF2-40B4-BE49-F238E27FC236}">
                <a16:creationId xmlns:a16="http://schemas.microsoft.com/office/drawing/2014/main" id="{48B88A09-B880-F9CF-99B6-B6105179CD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457200"/>
            <a:ext cx="3846513" cy="2857500"/>
          </a:xfrm>
          <a:prstGeom prst="rect">
            <a:avLst/>
          </a:prstGeom>
        </p:spPr>
      </p:pic>
      <p:pic>
        <p:nvPicPr>
          <p:cNvPr id="5" name="صورة 4" descr="Sailor-Moon-PNG-Free-Download">
            <a:extLst>
              <a:ext uri="{FF2B5EF4-FFF2-40B4-BE49-F238E27FC236}">
                <a16:creationId xmlns:a16="http://schemas.microsoft.com/office/drawing/2014/main" id="{2E66D066-E170-590D-7809-D955012012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713" y="457200"/>
            <a:ext cx="2084387" cy="2857500"/>
          </a:xfrm>
          <a:prstGeom prst="rect">
            <a:avLst/>
          </a:prstGeom>
        </p:spPr>
      </p:pic>
      <p:pic>
        <p:nvPicPr>
          <p:cNvPr id="7" name="صورة 6" descr="Spice-and-Wolf-PNG-Cutout">
            <a:extLst>
              <a:ext uri="{FF2B5EF4-FFF2-40B4-BE49-F238E27FC236}">
                <a16:creationId xmlns:a16="http://schemas.microsoft.com/office/drawing/2014/main" id="{9993D0BF-AAB1-255D-4A91-C4C838DB6A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75" y="3543300"/>
            <a:ext cx="2787650" cy="2857500"/>
          </a:xfrm>
          <a:prstGeom prst="rect">
            <a:avLst/>
          </a:prstGeom>
        </p:spPr>
      </p:pic>
      <p:pic>
        <p:nvPicPr>
          <p:cNvPr id="9" name="صورة 8" descr="Spice-and-Wolf-PNG-Image">
            <a:extLst>
              <a:ext uri="{FF2B5EF4-FFF2-40B4-BE49-F238E27FC236}">
                <a16:creationId xmlns:a16="http://schemas.microsoft.com/office/drawing/2014/main" id="{9805EDAE-FEA7-17AD-63F5-5AF82F6B4D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350" y="3543300"/>
            <a:ext cx="17907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38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pice-and-Wolf-PNG-Images-HD">
            <a:extLst>
              <a:ext uri="{FF2B5EF4-FFF2-40B4-BE49-F238E27FC236}">
                <a16:creationId xmlns:a16="http://schemas.microsoft.com/office/drawing/2014/main" id="{37403FC9-ECF5-A58E-6FAA-2FC8ADBA09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38" y="457200"/>
            <a:ext cx="2016125" cy="2857500"/>
          </a:xfrm>
          <a:prstGeom prst="rect">
            <a:avLst/>
          </a:prstGeom>
        </p:spPr>
      </p:pic>
      <p:pic>
        <p:nvPicPr>
          <p:cNvPr id="5" name="صورة 4" descr="Spice-and-Wolf-PNG-Image-HD">
            <a:extLst>
              <a:ext uri="{FF2B5EF4-FFF2-40B4-BE49-F238E27FC236}">
                <a16:creationId xmlns:a16="http://schemas.microsoft.com/office/drawing/2014/main" id="{CBE510A7-1B9D-7758-6D0C-BD4E506E64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600" y="457200"/>
            <a:ext cx="4392613" cy="2857500"/>
          </a:xfrm>
          <a:prstGeom prst="rect">
            <a:avLst/>
          </a:prstGeom>
        </p:spPr>
      </p:pic>
      <p:pic>
        <p:nvPicPr>
          <p:cNvPr id="7" name="صورة 6" descr="Spice-And-Wolf-Anime-PNG-File">
            <a:extLst>
              <a:ext uri="{FF2B5EF4-FFF2-40B4-BE49-F238E27FC236}">
                <a16:creationId xmlns:a16="http://schemas.microsoft.com/office/drawing/2014/main" id="{82739A96-3101-AF13-3B64-1071D924F5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375" y="3543300"/>
            <a:ext cx="2101850" cy="2857500"/>
          </a:xfrm>
          <a:prstGeom prst="rect">
            <a:avLst/>
          </a:prstGeom>
        </p:spPr>
      </p:pic>
      <p:pic>
        <p:nvPicPr>
          <p:cNvPr id="9" name="صورة 8" descr="Spice-And-Wolf-Anime">
            <a:extLst>
              <a:ext uri="{FF2B5EF4-FFF2-40B4-BE49-F238E27FC236}">
                <a16:creationId xmlns:a16="http://schemas.microsoft.com/office/drawing/2014/main" id="{EE72D92D-5124-787F-B547-854A4B88EFB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4038" y="3543300"/>
            <a:ext cx="17097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73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pice-and-Wolf-PNG-HD-Image">
            <a:extLst>
              <a:ext uri="{FF2B5EF4-FFF2-40B4-BE49-F238E27FC236}">
                <a16:creationId xmlns:a16="http://schemas.microsoft.com/office/drawing/2014/main" id="{928BF7BB-339F-C81D-641A-386B10F7F5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Spice-and-Wolf-PNG-Clipart">
            <a:extLst>
              <a:ext uri="{FF2B5EF4-FFF2-40B4-BE49-F238E27FC236}">
                <a16:creationId xmlns:a16="http://schemas.microsoft.com/office/drawing/2014/main" id="{D8635A34-0BCF-E530-3490-D675EBDDF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Spice-and-Wolf-PNG-Images">
            <a:extLst>
              <a:ext uri="{FF2B5EF4-FFF2-40B4-BE49-F238E27FC236}">
                <a16:creationId xmlns:a16="http://schemas.microsoft.com/office/drawing/2014/main" id="{41D4F5E6-6E91-FC0A-5441-F241BBEFB4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3543300"/>
            <a:ext cx="1587500" cy="2857500"/>
          </a:xfrm>
          <a:prstGeom prst="rect">
            <a:avLst/>
          </a:prstGeom>
        </p:spPr>
      </p:pic>
      <p:pic>
        <p:nvPicPr>
          <p:cNvPr id="9" name="صورة 8" descr="Sword-Art-Anime-PNG-Images">
            <a:extLst>
              <a:ext uri="{FF2B5EF4-FFF2-40B4-BE49-F238E27FC236}">
                <a16:creationId xmlns:a16="http://schemas.microsoft.com/office/drawing/2014/main" id="{1AAFA511-2E02-5404-DE3B-80C8060A97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613" y="3543300"/>
            <a:ext cx="21621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38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at-Anime-Girl-PNG-Image">
            <a:extLst>
              <a:ext uri="{FF2B5EF4-FFF2-40B4-BE49-F238E27FC236}">
                <a16:creationId xmlns:a16="http://schemas.microsoft.com/office/drawing/2014/main" id="{7D193FC3-CEEA-7DEE-7EEA-44D66DAB4F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338" y="457200"/>
            <a:ext cx="2192337" cy="2857500"/>
          </a:xfrm>
          <a:prstGeom prst="rect">
            <a:avLst/>
          </a:prstGeom>
        </p:spPr>
      </p:pic>
      <p:pic>
        <p:nvPicPr>
          <p:cNvPr id="5" name="صورة 4" descr="Cat-Anime-Girl-PNG-Clipart">
            <a:extLst>
              <a:ext uri="{FF2B5EF4-FFF2-40B4-BE49-F238E27FC236}">
                <a16:creationId xmlns:a16="http://schemas.microsoft.com/office/drawing/2014/main" id="{882C12DA-682F-1B47-D249-92D2F2CE21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3600" y="457200"/>
            <a:ext cx="3632200" cy="2857500"/>
          </a:xfrm>
          <a:prstGeom prst="rect">
            <a:avLst/>
          </a:prstGeom>
        </p:spPr>
      </p:pic>
      <p:pic>
        <p:nvPicPr>
          <p:cNvPr id="7" name="صورة 6" descr="Anime-Girl-PNG-Pic">
            <a:extLst>
              <a:ext uri="{FF2B5EF4-FFF2-40B4-BE49-F238E27FC236}">
                <a16:creationId xmlns:a16="http://schemas.microsoft.com/office/drawing/2014/main" id="{6F412F52-3EDC-D620-BBEB-296602469D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438" y="3543300"/>
            <a:ext cx="3133725" cy="2857500"/>
          </a:xfrm>
          <a:prstGeom prst="rect">
            <a:avLst/>
          </a:prstGeom>
        </p:spPr>
      </p:pic>
      <p:pic>
        <p:nvPicPr>
          <p:cNvPr id="9" name="صورة 8" descr="Anime-Girl-PNG-Image">
            <a:extLst>
              <a:ext uri="{FF2B5EF4-FFF2-40B4-BE49-F238E27FC236}">
                <a16:creationId xmlns:a16="http://schemas.microsoft.com/office/drawing/2014/main" id="{01F7A6A1-7FBA-DE1E-FD7C-7923F6DBE1F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550" y="3543300"/>
            <a:ext cx="21447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word-Art-Anime-PNG-Image">
            <a:extLst>
              <a:ext uri="{FF2B5EF4-FFF2-40B4-BE49-F238E27FC236}">
                <a16:creationId xmlns:a16="http://schemas.microsoft.com/office/drawing/2014/main" id="{B11AF424-2E8E-1319-8451-EEBC4206FB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Sword-Art-Anime-PNG-Pic">
            <a:extLst>
              <a:ext uri="{FF2B5EF4-FFF2-40B4-BE49-F238E27FC236}">
                <a16:creationId xmlns:a16="http://schemas.microsoft.com/office/drawing/2014/main" id="{74145C20-E1D1-350C-948C-128820780E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938" y="457200"/>
            <a:ext cx="2547937" cy="2857500"/>
          </a:xfrm>
          <a:prstGeom prst="rect">
            <a:avLst/>
          </a:prstGeom>
        </p:spPr>
      </p:pic>
      <p:pic>
        <p:nvPicPr>
          <p:cNvPr id="7" name="صورة 6" descr="Sword-Art-Anime-PNG-File">
            <a:extLst>
              <a:ext uri="{FF2B5EF4-FFF2-40B4-BE49-F238E27FC236}">
                <a16:creationId xmlns:a16="http://schemas.microsoft.com/office/drawing/2014/main" id="{1E6F7455-3C83-58F7-7965-CA3DA254AB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38" y="3543300"/>
            <a:ext cx="2395537" cy="2857500"/>
          </a:xfrm>
          <a:prstGeom prst="rect">
            <a:avLst/>
          </a:prstGeom>
        </p:spPr>
      </p:pic>
      <p:pic>
        <p:nvPicPr>
          <p:cNvPr id="9" name="صورة 8" descr="Sword-Art-PNG-Images-HD">
            <a:extLst>
              <a:ext uri="{FF2B5EF4-FFF2-40B4-BE49-F238E27FC236}">
                <a16:creationId xmlns:a16="http://schemas.microsoft.com/office/drawing/2014/main" id="{B00D9693-353D-EFC3-B37E-EECDC3DC7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31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word-Art-PNG-Free-Image">
            <a:extLst>
              <a:ext uri="{FF2B5EF4-FFF2-40B4-BE49-F238E27FC236}">
                <a16:creationId xmlns:a16="http://schemas.microsoft.com/office/drawing/2014/main" id="{57CC70F3-D6B1-6072-9E22-AEB93F7E74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113" y="457200"/>
            <a:ext cx="2238375" cy="2857500"/>
          </a:xfrm>
          <a:prstGeom prst="rect">
            <a:avLst/>
          </a:prstGeom>
        </p:spPr>
      </p:pic>
      <p:pic>
        <p:nvPicPr>
          <p:cNvPr id="5" name="صورة 4" descr="Sword-Art-No-Background">
            <a:extLst>
              <a:ext uri="{FF2B5EF4-FFF2-40B4-BE49-F238E27FC236}">
                <a16:creationId xmlns:a16="http://schemas.microsoft.com/office/drawing/2014/main" id="{5AC1BA69-06E0-B5A2-EAE8-7EAC12D6C7B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525" y="457200"/>
            <a:ext cx="2546350" cy="2857500"/>
          </a:xfrm>
          <a:prstGeom prst="rect">
            <a:avLst/>
          </a:prstGeom>
        </p:spPr>
      </p:pic>
      <p:pic>
        <p:nvPicPr>
          <p:cNvPr id="7" name="صورة 6" descr="Sword-Art-PNG-Clipart">
            <a:extLst>
              <a:ext uri="{FF2B5EF4-FFF2-40B4-BE49-F238E27FC236}">
                <a16:creationId xmlns:a16="http://schemas.microsoft.com/office/drawing/2014/main" id="{C50C976F-D9A8-352D-5088-2EACA50D05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13" y="3543300"/>
            <a:ext cx="2289175" cy="2857500"/>
          </a:xfrm>
          <a:prstGeom prst="rect">
            <a:avLst/>
          </a:prstGeom>
        </p:spPr>
      </p:pic>
      <p:pic>
        <p:nvPicPr>
          <p:cNvPr id="9" name="صورة 8" descr="Sword-Art-PNG-Picture">
            <a:extLst>
              <a:ext uri="{FF2B5EF4-FFF2-40B4-BE49-F238E27FC236}">
                <a16:creationId xmlns:a16="http://schemas.microsoft.com/office/drawing/2014/main" id="{432213C7-BDC7-B72F-71EC-7BC1044833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63" y="3543300"/>
            <a:ext cx="20208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302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word-Art-PNG-HD-Image">
            <a:extLst>
              <a:ext uri="{FF2B5EF4-FFF2-40B4-BE49-F238E27FC236}">
                <a16:creationId xmlns:a16="http://schemas.microsoft.com/office/drawing/2014/main" id="{0DFE37F5-BA15-CF08-DA53-3D584017D1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138" y="457200"/>
            <a:ext cx="2852737" cy="2857500"/>
          </a:xfrm>
          <a:prstGeom prst="rect">
            <a:avLst/>
          </a:prstGeom>
        </p:spPr>
      </p:pic>
      <p:pic>
        <p:nvPicPr>
          <p:cNvPr id="5" name="صورة 4" descr="Sword-Art-PNG-Images">
            <a:extLst>
              <a:ext uri="{FF2B5EF4-FFF2-40B4-BE49-F238E27FC236}">
                <a16:creationId xmlns:a16="http://schemas.microsoft.com/office/drawing/2014/main" id="{B7508445-786F-AE5B-1855-B969F64944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Sword-Art-PNG-Photos">
            <a:extLst>
              <a:ext uri="{FF2B5EF4-FFF2-40B4-BE49-F238E27FC236}">
                <a16:creationId xmlns:a16="http://schemas.microsoft.com/office/drawing/2014/main" id="{CD38A7F8-91E4-09BC-6858-41D95F9D35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Sword-Art-PNG-Photo">
            <a:extLst>
              <a:ext uri="{FF2B5EF4-FFF2-40B4-BE49-F238E27FC236}">
                <a16:creationId xmlns:a16="http://schemas.microsoft.com/office/drawing/2014/main" id="{ACBD29C8-9678-F29B-A59F-EE723CA14A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38" y="3543300"/>
            <a:ext cx="1533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173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word-Art-PNG-File">
            <a:extLst>
              <a:ext uri="{FF2B5EF4-FFF2-40B4-BE49-F238E27FC236}">
                <a16:creationId xmlns:a16="http://schemas.microsoft.com/office/drawing/2014/main" id="{6F2A40C8-36F1-56CC-D056-D8263868FC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" y="457200"/>
            <a:ext cx="3810000" cy="2857500"/>
          </a:xfrm>
          <a:prstGeom prst="rect">
            <a:avLst/>
          </a:prstGeom>
        </p:spPr>
      </p:pic>
      <p:pic>
        <p:nvPicPr>
          <p:cNvPr id="5" name="صورة 4" descr="Sword-Art">
            <a:extLst>
              <a:ext uri="{FF2B5EF4-FFF2-40B4-BE49-F238E27FC236}">
                <a16:creationId xmlns:a16="http://schemas.microsoft.com/office/drawing/2014/main" id="{9DD31EF4-31EA-CB7B-083E-C6644BFB6D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88" y="457200"/>
            <a:ext cx="1622425" cy="2857500"/>
          </a:xfrm>
          <a:prstGeom prst="rect">
            <a:avLst/>
          </a:prstGeom>
        </p:spPr>
      </p:pic>
      <p:pic>
        <p:nvPicPr>
          <p:cNvPr id="7" name="صورة 6" descr="Sword-Art-PNG">
            <a:extLst>
              <a:ext uri="{FF2B5EF4-FFF2-40B4-BE49-F238E27FC236}">
                <a16:creationId xmlns:a16="http://schemas.microsoft.com/office/drawing/2014/main" id="{E1B89261-E3C3-CD07-E95A-EA25E74029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3543300"/>
            <a:ext cx="2538413" cy="2857500"/>
          </a:xfrm>
          <a:prstGeom prst="rect">
            <a:avLst/>
          </a:prstGeom>
        </p:spPr>
      </p:pic>
      <p:pic>
        <p:nvPicPr>
          <p:cNvPr id="9" name="صورة 8" descr="Sword-Art-Fantasy-PNG-File">
            <a:extLst>
              <a:ext uri="{FF2B5EF4-FFF2-40B4-BE49-F238E27FC236}">
                <a16:creationId xmlns:a16="http://schemas.microsoft.com/office/drawing/2014/main" id="{931C3F18-641A-EF7A-75DA-755D28D4B1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688" y="3543300"/>
            <a:ext cx="19780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45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Sword-Art-Fantasy-PNG-Image">
            <a:extLst>
              <a:ext uri="{FF2B5EF4-FFF2-40B4-BE49-F238E27FC236}">
                <a16:creationId xmlns:a16="http://schemas.microsoft.com/office/drawing/2014/main" id="{0E841A51-76BB-666F-8531-37DF6DC5AB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88" y="457200"/>
            <a:ext cx="2332037" cy="2857500"/>
          </a:xfrm>
          <a:prstGeom prst="rect">
            <a:avLst/>
          </a:prstGeom>
        </p:spPr>
      </p:pic>
      <p:pic>
        <p:nvPicPr>
          <p:cNvPr id="5" name="صورة 4" descr="Sword-Art-Fantasy-PNG-Pic">
            <a:extLst>
              <a:ext uri="{FF2B5EF4-FFF2-40B4-BE49-F238E27FC236}">
                <a16:creationId xmlns:a16="http://schemas.microsoft.com/office/drawing/2014/main" id="{F2D62671-9B92-3C88-0692-38BAC67127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25" y="457200"/>
            <a:ext cx="2139950" cy="2857500"/>
          </a:xfrm>
          <a:prstGeom prst="rect">
            <a:avLst/>
          </a:prstGeom>
        </p:spPr>
      </p:pic>
      <p:pic>
        <p:nvPicPr>
          <p:cNvPr id="7" name="صورة 6" descr="Sword-Art-Fantasy-PNG">
            <a:extLst>
              <a:ext uri="{FF2B5EF4-FFF2-40B4-BE49-F238E27FC236}">
                <a16:creationId xmlns:a16="http://schemas.microsoft.com/office/drawing/2014/main" id="{CC0DA2BD-A5CD-5C83-721D-6A459E3B3B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3543300"/>
            <a:ext cx="2311400" cy="2857500"/>
          </a:xfrm>
          <a:prstGeom prst="rect">
            <a:avLst/>
          </a:prstGeom>
        </p:spPr>
      </p:pic>
      <p:pic>
        <p:nvPicPr>
          <p:cNvPr id="9" name="صورة 8" descr="Unlimited-Blade-Works-PNG-Image-HD">
            <a:extLst>
              <a:ext uri="{FF2B5EF4-FFF2-40B4-BE49-F238E27FC236}">
                <a16:creationId xmlns:a16="http://schemas.microsoft.com/office/drawing/2014/main" id="{C2DE030C-E9DD-BF64-AC0C-349E0A4B62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3" y="3543300"/>
            <a:ext cx="20097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6431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nlimited-Blade-Works-PNG-HD-Image">
            <a:extLst>
              <a:ext uri="{FF2B5EF4-FFF2-40B4-BE49-F238E27FC236}">
                <a16:creationId xmlns:a16="http://schemas.microsoft.com/office/drawing/2014/main" id="{87BE852A-C16C-993A-7227-CB6B318E7B0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75" y="457200"/>
            <a:ext cx="1363663" cy="2857500"/>
          </a:xfrm>
          <a:prstGeom prst="rect">
            <a:avLst/>
          </a:prstGeom>
        </p:spPr>
      </p:pic>
      <p:pic>
        <p:nvPicPr>
          <p:cNvPr id="5" name="صورة 4" descr="Unlimited-Blade-Works-PNG-Clipart">
            <a:extLst>
              <a:ext uri="{FF2B5EF4-FFF2-40B4-BE49-F238E27FC236}">
                <a16:creationId xmlns:a16="http://schemas.microsoft.com/office/drawing/2014/main" id="{1632B346-CEC4-6FCC-168A-51CEF38DE8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457200"/>
            <a:ext cx="1160463" cy="2857500"/>
          </a:xfrm>
          <a:prstGeom prst="rect">
            <a:avLst/>
          </a:prstGeom>
        </p:spPr>
      </p:pic>
      <p:pic>
        <p:nvPicPr>
          <p:cNvPr id="7" name="صورة 6" descr="Unlimited-Blade-Works-Anime-PNG-Photo">
            <a:extLst>
              <a:ext uri="{FF2B5EF4-FFF2-40B4-BE49-F238E27FC236}">
                <a16:creationId xmlns:a16="http://schemas.microsoft.com/office/drawing/2014/main" id="{D1849EBD-EFF7-1B4B-EA79-CF36BFBCD1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3543300"/>
            <a:ext cx="2286000" cy="2857500"/>
          </a:xfrm>
          <a:prstGeom prst="rect">
            <a:avLst/>
          </a:prstGeom>
        </p:spPr>
      </p:pic>
      <p:pic>
        <p:nvPicPr>
          <p:cNvPr id="9" name="صورة 8" descr="Unlimited-Blade-Works-PNG-Image">
            <a:extLst>
              <a:ext uri="{FF2B5EF4-FFF2-40B4-BE49-F238E27FC236}">
                <a16:creationId xmlns:a16="http://schemas.microsoft.com/office/drawing/2014/main" id="{46631969-3AA0-832C-2557-0D0856AAB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00" y="3543300"/>
            <a:ext cx="27416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204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Unlimited-Blade-Works-PNG">
            <a:extLst>
              <a:ext uri="{FF2B5EF4-FFF2-40B4-BE49-F238E27FC236}">
                <a16:creationId xmlns:a16="http://schemas.microsoft.com/office/drawing/2014/main" id="{5B4479ED-36F1-2D2F-9945-A3406EE16E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38" y="457200"/>
            <a:ext cx="2752725" cy="2857500"/>
          </a:xfrm>
          <a:prstGeom prst="rect">
            <a:avLst/>
          </a:prstGeom>
        </p:spPr>
      </p:pic>
      <p:pic>
        <p:nvPicPr>
          <p:cNvPr id="5" name="صورة 4" descr="Unlimited-Blade-Works-Anime-PNG-Pic">
            <a:extLst>
              <a:ext uri="{FF2B5EF4-FFF2-40B4-BE49-F238E27FC236}">
                <a16:creationId xmlns:a16="http://schemas.microsoft.com/office/drawing/2014/main" id="{6C7E530D-1B08-3BAF-9A69-C95B12A9D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900" y="457200"/>
            <a:ext cx="2640013" cy="2857500"/>
          </a:xfrm>
          <a:prstGeom prst="rect">
            <a:avLst/>
          </a:prstGeom>
        </p:spPr>
      </p:pic>
      <p:pic>
        <p:nvPicPr>
          <p:cNvPr id="7" name="صورة 6" descr="Hyouka-Anime">
            <a:extLst>
              <a:ext uri="{FF2B5EF4-FFF2-40B4-BE49-F238E27FC236}">
                <a16:creationId xmlns:a16="http://schemas.microsoft.com/office/drawing/2014/main" id="{F70225E3-1CAE-313A-01F4-74F1CFFBA0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13" y="3543300"/>
            <a:ext cx="5083175" cy="2857500"/>
          </a:xfrm>
          <a:prstGeom prst="rect">
            <a:avLst/>
          </a:prstGeom>
        </p:spPr>
      </p:pic>
      <p:pic>
        <p:nvPicPr>
          <p:cNvPr id="9" name="صورة 8" descr="Hyouka-PNG-Images">
            <a:extLst>
              <a:ext uri="{FF2B5EF4-FFF2-40B4-BE49-F238E27FC236}">
                <a16:creationId xmlns:a16="http://schemas.microsoft.com/office/drawing/2014/main" id="{E6636FF9-5B88-23D1-B918-D881950AAF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438" y="3543300"/>
            <a:ext cx="2930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149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youka-PNG-Cutout">
            <a:extLst>
              <a:ext uri="{FF2B5EF4-FFF2-40B4-BE49-F238E27FC236}">
                <a16:creationId xmlns:a16="http://schemas.microsoft.com/office/drawing/2014/main" id="{28605952-BDDD-5303-13E7-02729202F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457200"/>
            <a:ext cx="2022475" cy="2857500"/>
          </a:xfrm>
          <a:prstGeom prst="rect">
            <a:avLst/>
          </a:prstGeom>
        </p:spPr>
      </p:pic>
      <p:pic>
        <p:nvPicPr>
          <p:cNvPr id="5" name="صورة 4" descr="Hyouka-PNG-File">
            <a:extLst>
              <a:ext uri="{FF2B5EF4-FFF2-40B4-BE49-F238E27FC236}">
                <a16:creationId xmlns:a16="http://schemas.microsoft.com/office/drawing/2014/main" id="{17D9C235-F946-EA31-32B0-4B230C6FAA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575" y="457200"/>
            <a:ext cx="5048250" cy="2857500"/>
          </a:xfrm>
          <a:prstGeom prst="rect">
            <a:avLst/>
          </a:prstGeom>
        </p:spPr>
      </p:pic>
      <p:pic>
        <p:nvPicPr>
          <p:cNvPr id="7" name="صورة 6" descr="Hyouka-Anime-PNG-Cutout">
            <a:extLst>
              <a:ext uri="{FF2B5EF4-FFF2-40B4-BE49-F238E27FC236}">
                <a16:creationId xmlns:a16="http://schemas.microsoft.com/office/drawing/2014/main" id="{91F6029B-2587-588A-39F2-C953DAD070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625" y="3543300"/>
            <a:ext cx="2163763" cy="2857500"/>
          </a:xfrm>
          <a:prstGeom prst="rect">
            <a:avLst/>
          </a:prstGeom>
        </p:spPr>
      </p:pic>
      <p:pic>
        <p:nvPicPr>
          <p:cNvPr id="9" name="صورة 8" descr="Hyouka-PNG">
            <a:extLst>
              <a:ext uri="{FF2B5EF4-FFF2-40B4-BE49-F238E27FC236}">
                <a16:creationId xmlns:a16="http://schemas.microsoft.com/office/drawing/2014/main" id="{DEF3BDFB-65A8-A8CD-48A4-98DB88902B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450" y="3543300"/>
            <a:ext cx="22209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200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Hyouka-Anime-PNG-Images">
            <a:extLst>
              <a:ext uri="{FF2B5EF4-FFF2-40B4-BE49-F238E27FC236}">
                <a16:creationId xmlns:a16="http://schemas.microsoft.com/office/drawing/2014/main" id="{A541F83E-36B7-F619-49EB-F4FC8FDD6F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13" y="457200"/>
            <a:ext cx="2033587" cy="2857500"/>
          </a:xfrm>
          <a:prstGeom prst="rect">
            <a:avLst/>
          </a:prstGeom>
        </p:spPr>
      </p:pic>
      <p:pic>
        <p:nvPicPr>
          <p:cNvPr id="5" name="صورة 4" descr="Hyouka-PNG-Images-HD">
            <a:extLst>
              <a:ext uri="{FF2B5EF4-FFF2-40B4-BE49-F238E27FC236}">
                <a16:creationId xmlns:a16="http://schemas.microsoft.com/office/drawing/2014/main" id="{2E68437B-6E35-E641-36E8-0A7BBB8197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263" y="457200"/>
            <a:ext cx="3190875" cy="2857500"/>
          </a:xfrm>
          <a:prstGeom prst="rect">
            <a:avLst/>
          </a:prstGeom>
        </p:spPr>
      </p:pic>
      <p:pic>
        <p:nvPicPr>
          <p:cNvPr id="7" name="صورة 6" descr="Hyouka-No-Background">
            <a:extLst>
              <a:ext uri="{FF2B5EF4-FFF2-40B4-BE49-F238E27FC236}">
                <a16:creationId xmlns:a16="http://schemas.microsoft.com/office/drawing/2014/main" id="{EF6E6398-128B-F90E-EA14-B068D6F11F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8" y="3543300"/>
            <a:ext cx="2143125" cy="2857500"/>
          </a:xfrm>
          <a:prstGeom prst="rect">
            <a:avLst/>
          </a:prstGeom>
        </p:spPr>
      </p:pic>
      <p:pic>
        <p:nvPicPr>
          <p:cNvPr id="9" name="صورة 8" descr="Anime-PNG-Picture">
            <a:extLst>
              <a:ext uri="{FF2B5EF4-FFF2-40B4-BE49-F238E27FC236}">
                <a16:creationId xmlns:a16="http://schemas.microsoft.com/office/drawing/2014/main" id="{57C2CC8F-7145-1E5F-DF75-A158A012C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0" y="3543300"/>
            <a:ext cx="30083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66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Transparent-Image">
            <a:extLst>
              <a:ext uri="{FF2B5EF4-FFF2-40B4-BE49-F238E27FC236}">
                <a16:creationId xmlns:a16="http://schemas.microsoft.com/office/drawing/2014/main" id="{2C4B4F51-32C1-DB7A-659D-01C6E9B1EC0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457200"/>
            <a:ext cx="2227263" cy="2857500"/>
          </a:xfrm>
          <a:prstGeom prst="rect">
            <a:avLst/>
          </a:prstGeom>
        </p:spPr>
      </p:pic>
      <p:pic>
        <p:nvPicPr>
          <p:cNvPr id="5" name="صورة 4" descr="Anime-PNG-Image-Transparent">
            <a:extLst>
              <a:ext uri="{FF2B5EF4-FFF2-40B4-BE49-F238E27FC236}">
                <a16:creationId xmlns:a16="http://schemas.microsoft.com/office/drawing/2014/main" id="{62AEA998-33DB-079E-A622-D2EDDDDCBD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3" y="457200"/>
            <a:ext cx="1450975" cy="2857500"/>
          </a:xfrm>
          <a:prstGeom prst="rect">
            <a:avLst/>
          </a:prstGeom>
        </p:spPr>
      </p:pic>
      <p:pic>
        <p:nvPicPr>
          <p:cNvPr id="7" name="صورة 6" descr="Anime-PNG-Free-Download">
            <a:extLst>
              <a:ext uri="{FF2B5EF4-FFF2-40B4-BE49-F238E27FC236}">
                <a16:creationId xmlns:a16="http://schemas.microsoft.com/office/drawing/2014/main" id="{4C21615A-0AB0-324F-F681-C71D105BB2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5" y="3543300"/>
            <a:ext cx="2228850" cy="2857500"/>
          </a:xfrm>
          <a:prstGeom prst="rect">
            <a:avLst/>
          </a:prstGeom>
        </p:spPr>
      </p:pic>
      <p:pic>
        <p:nvPicPr>
          <p:cNvPr id="9" name="صورة 8" descr="Anime-Transparent-Background-PNG">
            <a:extLst>
              <a:ext uri="{FF2B5EF4-FFF2-40B4-BE49-F238E27FC236}">
                <a16:creationId xmlns:a16="http://schemas.microsoft.com/office/drawing/2014/main" id="{77BC14B7-C0C3-5A3A-DE6B-3984349EDF9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813" y="3543300"/>
            <a:ext cx="20081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05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Girl-PNG-Image-HD">
            <a:extLst>
              <a:ext uri="{FF2B5EF4-FFF2-40B4-BE49-F238E27FC236}">
                <a16:creationId xmlns:a16="http://schemas.microsoft.com/office/drawing/2014/main" id="{6E17AD6D-D8C2-DF0A-6EBF-6E8594A3C0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3" y="457200"/>
            <a:ext cx="1450975" cy="2857500"/>
          </a:xfrm>
          <a:prstGeom prst="rect">
            <a:avLst/>
          </a:prstGeom>
        </p:spPr>
      </p:pic>
      <p:pic>
        <p:nvPicPr>
          <p:cNvPr id="5" name="صورة 4" descr="Anime-Girl-PNG-Image-File">
            <a:extLst>
              <a:ext uri="{FF2B5EF4-FFF2-40B4-BE49-F238E27FC236}">
                <a16:creationId xmlns:a16="http://schemas.microsoft.com/office/drawing/2014/main" id="{D6E92AA4-223E-1541-0B9D-05C5E3783D6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275" y="457200"/>
            <a:ext cx="2227263" cy="2857500"/>
          </a:xfrm>
          <a:prstGeom prst="rect">
            <a:avLst/>
          </a:prstGeom>
        </p:spPr>
      </p:pic>
      <p:pic>
        <p:nvPicPr>
          <p:cNvPr id="7" name="صورة 6" descr="Anime-Girl-PNG-Free-Download">
            <a:extLst>
              <a:ext uri="{FF2B5EF4-FFF2-40B4-BE49-F238E27FC236}">
                <a16:creationId xmlns:a16="http://schemas.microsoft.com/office/drawing/2014/main" id="{3E2736C9-51FE-0E63-D3AE-9E9AE2AAD4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88" y="3543300"/>
            <a:ext cx="2052637" cy="2857500"/>
          </a:xfrm>
          <a:prstGeom prst="rect">
            <a:avLst/>
          </a:prstGeom>
        </p:spPr>
      </p:pic>
      <p:pic>
        <p:nvPicPr>
          <p:cNvPr id="9" name="صورة 8" descr="Aesthetic-Anime-Girl-PNG-Pic">
            <a:extLst>
              <a:ext uri="{FF2B5EF4-FFF2-40B4-BE49-F238E27FC236}">
                <a16:creationId xmlns:a16="http://schemas.microsoft.com/office/drawing/2014/main" id="{1015973D-FF0A-4D7A-4CCA-4197431175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3543300"/>
            <a:ext cx="30210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8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Image">
            <a:extLst>
              <a:ext uri="{FF2B5EF4-FFF2-40B4-BE49-F238E27FC236}">
                <a16:creationId xmlns:a16="http://schemas.microsoft.com/office/drawing/2014/main" id="{7CA884A7-0922-32FE-6DFE-6506BFF848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588" y="457200"/>
            <a:ext cx="2003425" cy="2857500"/>
          </a:xfrm>
          <a:prstGeom prst="rect">
            <a:avLst/>
          </a:prstGeom>
        </p:spPr>
      </p:pic>
      <p:pic>
        <p:nvPicPr>
          <p:cNvPr id="5" name="صورة 4" descr="Anime-Download-PNG-Image">
            <a:extLst>
              <a:ext uri="{FF2B5EF4-FFF2-40B4-BE49-F238E27FC236}">
                <a16:creationId xmlns:a16="http://schemas.microsoft.com/office/drawing/2014/main" id="{AB72C239-7C5A-F7A1-8E04-6598938CF7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ect">
            <a:avLst/>
          </a:prstGeom>
        </p:spPr>
      </p:pic>
      <p:pic>
        <p:nvPicPr>
          <p:cNvPr id="7" name="صورة 6" descr="Anime-Download-Transparent-PNG-Image">
            <a:extLst>
              <a:ext uri="{FF2B5EF4-FFF2-40B4-BE49-F238E27FC236}">
                <a16:creationId xmlns:a16="http://schemas.microsoft.com/office/drawing/2014/main" id="{2CCABECB-740F-B630-37EA-A4F09B49C5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3543300"/>
            <a:ext cx="2297113" cy="2857500"/>
          </a:xfrm>
          <a:prstGeom prst="rect">
            <a:avLst/>
          </a:prstGeom>
        </p:spPr>
      </p:pic>
      <p:pic>
        <p:nvPicPr>
          <p:cNvPr id="9" name="صورة 8" descr="Anime-Transparent-Image">
            <a:extLst>
              <a:ext uri="{FF2B5EF4-FFF2-40B4-BE49-F238E27FC236}">
                <a16:creationId xmlns:a16="http://schemas.microsoft.com/office/drawing/2014/main" id="{C65A97B0-BD32-8C9C-8118-B2E8AE4567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13" y="3543300"/>
            <a:ext cx="19827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40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Photo">
            <a:extLst>
              <a:ext uri="{FF2B5EF4-FFF2-40B4-BE49-F238E27FC236}">
                <a16:creationId xmlns:a16="http://schemas.microsoft.com/office/drawing/2014/main" id="{B00037BE-C5F9-54D3-6B1A-D089B9C97B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457200"/>
            <a:ext cx="2022475" cy="2857500"/>
          </a:xfrm>
          <a:prstGeom prst="rect">
            <a:avLst/>
          </a:prstGeom>
        </p:spPr>
      </p:pic>
      <p:pic>
        <p:nvPicPr>
          <p:cNvPr id="5" name="صورة 4" descr="Anime-PNG-Image-Background">
            <a:extLst>
              <a:ext uri="{FF2B5EF4-FFF2-40B4-BE49-F238E27FC236}">
                <a16:creationId xmlns:a16="http://schemas.microsoft.com/office/drawing/2014/main" id="{AD229FC7-4BED-4428-3FD5-D3D1AC23D1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457200"/>
            <a:ext cx="2055813" cy="2857500"/>
          </a:xfrm>
          <a:prstGeom prst="rect">
            <a:avLst/>
          </a:prstGeom>
        </p:spPr>
      </p:pic>
      <p:pic>
        <p:nvPicPr>
          <p:cNvPr id="7" name="صورة 6" descr="Anime-Free-PNG-Image">
            <a:extLst>
              <a:ext uri="{FF2B5EF4-FFF2-40B4-BE49-F238E27FC236}">
                <a16:creationId xmlns:a16="http://schemas.microsoft.com/office/drawing/2014/main" id="{33023427-789A-8024-E203-62DE3A0A27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3543300"/>
            <a:ext cx="5080000" cy="2857500"/>
          </a:xfrm>
          <a:prstGeom prst="rect">
            <a:avLst/>
          </a:prstGeom>
        </p:spPr>
      </p:pic>
      <p:pic>
        <p:nvPicPr>
          <p:cNvPr id="9" name="صورة 8" descr="Anime-PNG-Background-Image">
            <a:extLst>
              <a:ext uri="{FF2B5EF4-FFF2-40B4-BE49-F238E27FC236}">
                <a16:creationId xmlns:a16="http://schemas.microsoft.com/office/drawing/2014/main" id="{2D0487C4-CF29-06A4-75F8-CB794859F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22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Image-Transparent-Background">
            <a:extLst>
              <a:ext uri="{FF2B5EF4-FFF2-40B4-BE49-F238E27FC236}">
                <a16:creationId xmlns:a16="http://schemas.microsoft.com/office/drawing/2014/main" id="{1BB6534D-E684-E704-78BC-403F46B78A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0" y="457200"/>
            <a:ext cx="2070100" cy="2857500"/>
          </a:xfrm>
          <a:prstGeom prst="rect">
            <a:avLst/>
          </a:prstGeom>
        </p:spPr>
      </p:pic>
      <p:pic>
        <p:nvPicPr>
          <p:cNvPr id="5" name="صورة 4" descr="Anime-PNG-Pic">
            <a:extLst>
              <a:ext uri="{FF2B5EF4-FFF2-40B4-BE49-F238E27FC236}">
                <a16:creationId xmlns:a16="http://schemas.microsoft.com/office/drawing/2014/main" id="{A937E642-A527-2AC0-7DC6-AAD915BCD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125" y="457200"/>
            <a:ext cx="2089150" cy="2857500"/>
          </a:xfrm>
          <a:prstGeom prst="rect">
            <a:avLst/>
          </a:prstGeom>
        </p:spPr>
      </p:pic>
      <p:pic>
        <p:nvPicPr>
          <p:cNvPr id="7" name="صورة 6" descr="Anime-Transparent-Images">
            <a:extLst>
              <a:ext uri="{FF2B5EF4-FFF2-40B4-BE49-F238E27FC236}">
                <a16:creationId xmlns:a16="http://schemas.microsoft.com/office/drawing/2014/main" id="{633A390D-28AD-8BC4-C3CF-818DCA7319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5" y="3543300"/>
            <a:ext cx="2214563" cy="2857500"/>
          </a:xfrm>
          <a:prstGeom prst="rect">
            <a:avLst/>
          </a:prstGeom>
        </p:spPr>
      </p:pic>
      <p:pic>
        <p:nvPicPr>
          <p:cNvPr id="9" name="صورة 8" descr="Anime-Transparent">
            <a:extLst>
              <a:ext uri="{FF2B5EF4-FFF2-40B4-BE49-F238E27FC236}">
                <a16:creationId xmlns:a16="http://schemas.microsoft.com/office/drawing/2014/main" id="{9CCE093E-FE8F-80E8-BE88-6578016E46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8738" y="3543300"/>
            <a:ext cx="27019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77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ull-Body-Anime-PNG-Transparent-Image">
            <a:extLst>
              <a:ext uri="{FF2B5EF4-FFF2-40B4-BE49-F238E27FC236}">
                <a16:creationId xmlns:a16="http://schemas.microsoft.com/office/drawing/2014/main" id="{8A70D4A3-C6E5-AF48-381F-C27F7044BC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Full-Body-Anime-PNG-Image-Transparent">
            <a:extLst>
              <a:ext uri="{FF2B5EF4-FFF2-40B4-BE49-F238E27FC236}">
                <a16:creationId xmlns:a16="http://schemas.microsoft.com/office/drawing/2014/main" id="{9B9AD7E6-DCEB-E314-1F57-D253007554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588" y="457200"/>
            <a:ext cx="1290637" cy="2857500"/>
          </a:xfrm>
          <a:prstGeom prst="rect">
            <a:avLst/>
          </a:prstGeom>
        </p:spPr>
      </p:pic>
      <p:pic>
        <p:nvPicPr>
          <p:cNvPr id="7" name="صورة 6" descr="Full-Body-Anime-Transparent-Background-PNG">
            <a:extLst>
              <a:ext uri="{FF2B5EF4-FFF2-40B4-BE49-F238E27FC236}">
                <a16:creationId xmlns:a16="http://schemas.microsoft.com/office/drawing/2014/main" id="{288803EF-769B-71AB-69EB-3DB4629583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3543300"/>
            <a:ext cx="1906587" cy="2857500"/>
          </a:xfrm>
          <a:prstGeom prst="rect">
            <a:avLst/>
          </a:prstGeom>
        </p:spPr>
      </p:pic>
      <p:pic>
        <p:nvPicPr>
          <p:cNvPr id="9" name="صورة 8" descr="Full-Body-Anime-Download-PNG-Image">
            <a:extLst>
              <a:ext uri="{FF2B5EF4-FFF2-40B4-BE49-F238E27FC236}">
                <a16:creationId xmlns:a16="http://schemas.microsoft.com/office/drawing/2014/main" id="{2DDEFD0A-F1A3-4509-3A30-B4EB4CC87C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1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ull-Body-Anime-PNG-Image">
            <a:extLst>
              <a:ext uri="{FF2B5EF4-FFF2-40B4-BE49-F238E27FC236}">
                <a16:creationId xmlns:a16="http://schemas.microsoft.com/office/drawing/2014/main" id="{D2E1B531-E4AB-9611-A3A6-BE5E5CB3F9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8" y="457200"/>
            <a:ext cx="1519237" cy="2857500"/>
          </a:xfrm>
          <a:prstGeom prst="rect">
            <a:avLst/>
          </a:prstGeom>
        </p:spPr>
      </p:pic>
      <p:pic>
        <p:nvPicPr>
          <p:cNvPr id="5" name="صورة 4" descr="Full-Body-Anime-Download-Transparent-PNG-Image">
            <a:extLst>
              <a:ext uri="{FF2B5EF4-FFF2-40B4-BE49-F238E27FC236}">
                <a16:creationId xmlns:a16="http://schemas.microsoft.com/office/drawing/2014/main" id="{2102054A-9967-0B5B-FE6B-8DDC431E5B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Full-Body-Anime-Transparent-Image">
            <a:extLst>
              <a:ext uri="{FF2B5EF4-FFF2-40B4-BE49-F238E27FC236}">
                <a16:creationId xmlns:a16="http://schemas.microsoft.com/office/drawing/2014/main" id="{C655BF5D-3794-5A57-BA53-9BF70AFC4A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725" y="3543300"/>
            <a:ext cx="1325563" cy="2857500"/>
          </a:xfrm>
          <a:prstGeom prst="rect">
            <a:avLst/>
          </a:prstGeom>
        </p:spPr>
      </p:pic>
      <p:pic>
        <p:nvPicPr>
          <p:cNvPr id="9" name="صورة 8" descr="Full-Body-Anime-Free-PNG-Image">
            <a:extLst>
              <a:ext uri="{FF2B5EF4-FFF2-40B4-BE49-F238E27FC236}">
                <a16:creationId xmlns:a16="http://schemas.microsoft.com/office/drawing/2014/main" id="{B0346C4E-49ED-4D12-CAD8-66E88F0C3A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363" y="3543300"/>
            <a:ext cx="20970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4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ull-Body-Anime-PNG-High-Quality-Image">
            <a:extLst>
              <a:ext uri="{FF2B5EF4-FFF2-40B4-BE49-F238E27FC236}">
                <a16:creationId xmlns:a16="http://schemas.microsoft.com/office/drawing/2014/main" id="{E980CAE3-8576-EFF4-DB68-B465277854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0" y="457200"/>
            <a:ext cx="1331913" cy="2857500"/>
          </a:xfrm>
          <a:prstGeom prst="rect">
            <a:avLst/>
          </a:prstGeom>
        </p:spPr>
      </p:pic>
      <p:pic>
        <p:nvPicPr>
          <p:cNvPr id="5" name="صورة 4" descr="Full-Body-Anime-PNG-Pic">
            <a:extLst>
              <a:ext uri="{FF2B5EF4-FFF2-40B4-BE49-F238E27FC236}">
                <a16:creationId xmlns:a16="http://schemas.microsoft.com/office/drawing/2014/main" id="{8CC84988-EA3A-71C5-2C7A-06562B1EAD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5763" y="457200"/>
            <a:ext cx="2047875" cy="2857500"/>
          </a:xfrm>
          <a:prstGeom prst="rect">
            <a:avLst/>
          </a:prstGeom>
        </p:spPr>
      </p:pic>
      <p:pic>
        <p:nvPicPr>
          <p:cNvPr id="7" name="صورة 6" descr="Full-Body-Anime-Transparent">
            <a:extLst>
              <a:ext uri="{FF2B5EF4-FFF2-40B4-BE49-F238E27FC236}">
                <a16:creationId xmlns:a16="http://schemas.microsoft.com/office/drawing/2014/main" id="{F4875F97-95AC-7448-B634-6B8CC81D3BE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3543300"/>
            <a:ext cx="2857500" cy="2857500"/>
          </a:xfrm>
          <a:prstGeom prst="rect">
            <a:avLst/>
          </a:prstGeom>
        </p:spPr>
      </p:pic>
      <p:pic>
        <p:nvPicPr>
          <p:cNvPr id="9" name="صورة 8" descr="Full-Body-Anime-PNG-Background-Image">
            <a:extLst>
              <a:ext uri="{FF2B5EF4-FFF2-40B4-BE49-F238E27FC236}">
                <a16:creationId xmlns:a16="http://schemas.microsoft.com/office/drawing/2014/main" id="{D0D80976-F49A-6B63-6FC2-C6A247DFAC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225" y="3543300"/>
            <a:ext cx="996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770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Full-Body-Anime-Transparent-Images">
            <a:extLst>
              <a:ext uri="{FF2B5EF4-FFF2-40B4-BE49-F238E27FC236}">
                <a16:creationId xmlns:a16="http://schemas.microsoft.com/office/drawing/2014/main" id="{F84E231F-02EF-4436-A004-7E2D9B4BA6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3" y="457200"/>
            <a:ext cx="1449387" cy="2857500"/>
          </a:xfrm>
          <a:prstGeom prst="rect">
            <a:avLst/>
          </a:prstGeom>
        </p:spPr>
      </p:pic>
      <p:pic>
        <p:nvPicPr>
          <p:cNvPr id="5" name="صورة 4" descr="anime-png-image-pngfre-28">
            <a:extLst>
              <a:ext uri="{FF2B5EF4-FFF2-40B4-BE49-F238E27FC236}">
                <a16:creationId xmlns:a16="http://schemas.microsoft.com/office/drawing/2014/main" id="{7D22C265-B473-F5D0-B289-A9FA04242C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350" y="457200"/>
            <a:ext cx="1535113" cy="2857500"/>
          </a:xfrm>
          <a:prstGeom prst="rect">
            <a:avLst/>
          </a:prstGeom>
        </p:spPr>
      </p:pic>
      <p:pic>
        <p:nvPicPr>
          <p:cNvPr id="7" name="صورة 6" descr="anime-png-image-pngfre-35">
            <a:extLst>
              <a:ext uri="{FF2B5EF4-FFF2-40B4-BE49-F238E27FC236}">
                <a16:creationId xmlns:a16="http://schemas.microsoft.com/office/drawing/2014/main" id="{D83792F8-40E4-A748-EE32-514A7AACA9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3" y="3543300"/>
            <a:ext cx="1550987" cy="2857500"/>
          </a:xfrm>
          <a:prstGeom prst="rect">
            <a:avLst/>
          </a:prstGeom>
        </p:spPr>
      </p:pic>
      <p:pic>
        <p:nvPicPr>
          <p:cNvPr id="9" name="صورة 8" descr="anime-png-image-pngfre-34">
            <a:extLst>
              <a:ext uri="{FF2B5EF4-FFF2-40B4-BE49-F238E27FC236}">
                <a16:creationId xmlns:a16="http://schemas.microsoft.com/office/drawing/2014/main" id="{73A768CB-B6B4-4722-21EC-428FBB7CAF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188" y="3543300"/>
            <a:ext cx="18494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2809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image-pngfre-32">
            <a:extLst>
              <a:ext uri="{FF2B5EF4-FFF2-40B4-BE49-F238E27FC236}">
                <a16:creationId xmlns:a16="http://schemas.microsoft.com/office/drawing/2014/main" id="{C63541E4-900E-0A79-2120-DD7AB24B3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375" y="457200"/>
            <a:ext cx="1593850" cy="2857500"/>
          </a:xfrm>
          <a:prstGeom prst="rect">
            <a:avLst/>
          </a:prstGeom>
        </p:spPr>
      </p:pic>
      <p:pic>
        <p:nvPicPr>
          <p:cNvPr id="5" name="صورة 4" descr="anime-png-image-pngfre-22">
            <a:extLst>
              <a:ext uri="{FF2B5EF4-FFF2-40B4-BE49-F238E27FC236}">
                <a16:creationId xmlns:a16="http://schemas.microsoft.com/office/drawing/2014/main" id="{D12C03E6-6656-B1ED-011D-AEE523C6B4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63" y="457200"/>
            <a:ext cx="1817687" cy="2857500"/>
          </a:xfrm>
          <a:prstGeom prst="rect">
            <a:avLst/>
          </a:prstGeom>
        </p:spPr>
      </p:pic>
      <p:pic>
        <p:nvPicPr>
          <p:cNvPr id="7" name="صورة 6" descr="anime-png-image-pngfre-19">
            <a:extLst>
              <a:ext uri="{FF2B5EF4-FFF2-40B4-BE49-F238E27FC236}">
                <a16:creationId xmlns:a16="http://schemas.microsoft.com/office/drawing/2014/main" id="{7EDB8EF9-2AE9-D9C7-6A90-3513E116A6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8263" y="3543300"/>
            <a:ext cx="1108075" cy="2857500"/>
          </a:xfrm>
          <a:prstGeom prst="rect">
            <a:avLst/>
          </a:prstGeom>
        </p:spPr>
      </p:pic>
      <p:pic>
        <p:nvPicPr>
          <p:cNvPr id="9" name="صورة 8" descr="anime-png-image-pngfre-14">
            <a:extLst>
              <a:ext uri="{FF2B5EF4-FFF2-40B4-BE49-F238E27FC236}">
                <a16:creationId xmlns:a16="http://schemas.microsoft.com/office/drawing/2014/main" id="{FF0857D0-7159-DD8F-D5FE-49FC3F8BC9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3543300"/>
            <a:ext cx="20764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769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image-pngfre-9">
            <a:extLst>
              <a:ext uri="{FF2B5EF4-FFF2-40B4-BE49-F238E27FC236}">
                <a16:creationId xmlns:a16="http://schemas.microsoft.com/office/drawing/2014/main" id="{FF04DBFC-94F0-E066-FA58-530B0BA3A2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8" y="457200"/>
            <a:ext cx="1608137" cy="2857500"/>
          </a:xfrm>
          <a:prstGeom prst="rect">
            <a:avLst/>
          </a:prstGeom>
        </p:spPr>
      </p:pic>
      <p:pic>
        <p:nvPicPr>
          <p:cNvPr id="5" name="صورة 4" descr="anime-png-image-pngfre-12">
            <a:extLst>
              <a:ext uri="{FF2B5EF4-FFF2-40B4-BE49-F238E27FC236}">
                <a16:creationId xmlns:a16="http://schemas.microsoft.com/office/drawing/2014/main" id="{B038F9C8-6F5E-F128-B614-CFB0821875B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457200"/>
            <a:ext cx="2068513" cy="2857500"/>
          </a:xfrm>
          <a:prstGeom prst="rect">
            <a:avLst/>
          </a:prstGeom>
        </p:spPr>
      </p:pic>
      <p:pic>
        <p:nvPicPr>
          <p:cNvPr id="7" name="صورة 6" descr="anime-png-image-pngfre-31">
            <a:extLst>
              <a:ext uri="{FF2B5EF4-FFF2-40B4-BE49-F238E27FC236}">
                <a16:creationId xmlns:a16="http://schemas.microsoft.com/office/drawing/2014/main" id="{79E5D4A2-AB9F-4EAC-FB27-62E58621C7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338" y="3543300"/>
            <a:ext cx="1430337" cy="2857500"/>
          </a:xfrm>
          <a:prstGeom prst="rect">
            <a:avLst/>
          </a:prstGeom>
        </p:spPr>
      </p:pic>
      <p:pic>
        <p:nvPicPr>
          <p:cNvPr id="9" name="صورة 8" descr="anime-58(1)">
            <a:extLst>
              <a:ext uri="{FF2B5EF4-FFF2-40B4-BE49-F238E27FC236}">
                <a16:creationId xmlns:a16="http://schemas.microsoft.com/office/drawing/2014/main" id="{344433CF-18E1-ADBE-2C13-EE4ABCBA6F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8" y="3543300"/>
            <a:ext cx="18748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7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image-pngfre-11">
            <a:extLst>
              <a:ext uri="{FF2B5EF4-FFF2-40B4-BE49-F238E27FC236}">
                <a16:creationId xmlns:a16="http://schemas.microsoft.com/office/drawing/2014/main" id="{9D88D6FE-46C8-A8DC-B331-BE909B17FD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8" y="457200"/>
            <a:ext cx="2179637" cy="2857500"/>
          </a:xfrm>
          <a:prstGeom prst="rect">
            <a:avLst/>
          </a:prstGeom>
        </p:spPr>
      </p:pic>
      <p:pic>
        <p:nvPicPr>
          <p:cNvPr id="5" name="صورة 4" descr="anime-png-image-pngfre-10">
            <a:extLst>
              <a:ext uri="{FF2B5EF4-FFF2-40B4-BE49-F238E27FC236}">
                <a16:creationId xmlns:a16="http://schemas.microsoft.com/office/drawing/2014/main" id="{69775C8E-403B-8BD7-837B-1F9FAEF34D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838" y="457200"/>
            <a:ext cx="1608137" cy="2857500"/>
          </a:xfrm>
          <a:prstGeom prst="rect">
            <a:avLst/>
          </a:prstGeom>
        </p:spPr>
      </p:pic>
      <p:pic>
        <p:nvPicPr>
          <p:cNvPr id="7" name="صورة 6" descr="anime-png-image-pngfre-6">
            <a:extLst>
              <a:ext uri="{FF2B5EF4-FFF2-40B4-BE49-F238E27FC236}">
                <a16:creationId xmlns:a16="http://schemas.microsoft.com/office/drawing/2014/main" id="{0BF64774-9FA3-1EEB-6A2A-D77850F7AD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75" y="3543300"/>
            <a:ext cx="1744663" cy="2857500"/>
          </a:xfrm>
          <a:prstGeom prst="rect">
            <a:avLst/>
          </a:prstGeom>
        </p:spPr>
      </p:pic>
      <p:pic>
        <p:nvPicPr>
          <p:cNvPr id="9" name="صورة 8" descr="anime-png-image-pngfre-8">
            <a:extLst>
              <a:ext uri="{FF2B5EF4-FFF2-40B4-BE49-F238E27FC236}">
                <a16:creationId xmlns:a16="http://schemas.microsoft.com/office/drawing/2014/main" id="{D840AC1C-B2C6-17B7-666F-980FDB6257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013" y="3543300"/>
            <a:ext cx="18573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075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esthetic-Anime-Girl-PNG">
            <a:extLst>
              <a:ext uri="{FF2B5EF4-FFF2-40B4-BE49-F238E27FC236}">
                <a16:creationId xmlns:a16="http://schemas.microsoft.com/office/drawing/2014/main" id="{110D55D6-74E5-A98D-ACA9-59C5C1249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38" y="457200"/>
            <a:ext cx="2651125" cy="2857500"/>
          </a:xfrm>
          <a:prstGeom prst="rect">
            <a:avLst/>
          </a:prstGeom>
        </p:spPr>
      </p:pic>
      <p:pic>
        <p:nvPicPr>
          <p:cNvPr id="5" name="صورة 4" descr="Aesthetic-Anime-Girl-PNG-Free-Download(1)">
            <a:extLst>
              <a:ext uri="{FF2B5EF4-FFF2-40B4-BE49-F238E27FC236}">
                <a16:creationId xmlns:a16="http://schemas.microsoft.com/office/drawing/2014/main" id="{4030B578-AAD8-383D-1EFE-B08CD2B4B2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613" y="457200"/>
            <a:ext cx="1906587" cy="2857500"/>
          </a:xfrm>
          <a:prstGeom prst="rect">
            <a:avLst/>
          </a:prstGeom>
        </p:spPr>
      </p:pic>
      <p:pic>
        <p:nvPicPr>
          <p:cNvPr id="7" name="صورة 6" descr="Aesthetic-Anime-Girl-PNG-File-Download-Free">
            <a:extLst>
              <a:ext uri="{FF2B5EF4-FFF2-40B4-BE49-F238E27FC236}">
                <a16:creationId xmlns:a16="http://schemas.microsoft.com/office/drawing/2014/main" id="{526DC797-5D57-80EF-0656-86805C747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0" y="3543300"/>
            <a:ext cx="2501900" cy="2857500"/>
          </a:xfrm>
          <a:prstGeom prst="rect">
            <a:avLst/>
          </a:prstGeom>
        </p:spPr>
      </p:pic>
      <p:pic>
        <p:nvPicPr>
          <p:cNvPr id="9" name="صورة 8" descr="Cute-Anime-Girl-Transparent">
            <a:extLst>
              <a:ext uri="{FF2B5EF4-FFF2-40B4-BE49-F238E27FC236}">
                <a16:creationId xmlns:a16="http://schemas.microsoft.com/office/drawing/2014/main" id="{1FABD697-D235-4CC4-B7A3-8AFB3B5B9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925" y="3543300"/>
            <a:ext cx="14779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739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image-pngfre-7">
            <a:extLst>
              <a:ext uri="{FF2B5EF4-FFF2-40B4-BE49-F238E27FC236}">
                <a16:creationId xmlns:a16="http://schemas.microsoft.com/office/drawing/2014/main" id="{87E7902B-88F3-69D7-A13E-65A18F1E80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888" y="457200"/>
            <a:ext cx="1774825" cy="2857500"/>
          </a:xfrm>
          <a:prstGeom prst="rect">
            <a:avLst/>
          </a:prstGeom>
        </p:spPr>
      </p:pic>
      <p:pic>
        <p:nvPicPr>
          <p:cNvPr id="5" name="صورة 4" descr="anime-png-image-pngfre-3">
            <a:extLst>
              <a:ext uri="{FF2B5EF4-FFF2-40B4-BE49-F238E27FC236}">
                <a16:creationId xmlns:a16="http://schemas.microsoft.com/office/drawing/2014/main" id="{F554CB3D-2914-0F3C-91E0-7AFAEB98A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457200"/>
            <a:ext cx="1657350" cy="2857500"/>
          </a:xfrm>
          <a:prstGeom prst="rect">
            <a:avLst/>
          </a:prstGeom>
        </p:spPr>
      </p:pic>
      <p:pic>
        <p:nvPicPr>
          <p:cNvPr id="7" name="صورة 6" descr="anime-png-image-pngfre-2">
            <a:extLst>
              <a:ext uri="{FF2B5EF4-FFF2-40B4-BE49-F238E27FC236}">
                <a16:creationId xmlns:a16="http://schemas.microsoft.com/office/drawing/2014/main" id="{2231D9AB-D4A8-4268-2A2C-D6CDDA1F31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5" y="3543300"/>
            <a:ext cx="1554163" cy="2857500"/>
          </a:xfrm>
          <a:prstGeom prst="rect">
            <a:avLst/>
          </a:prstGeom>
        </p:spPr>
      </p:pic>
      <p:pic>
        <p:nvPicPr>
          <p:cNvPr id="9" name="صورة 8" descr="anime-31">
            <a:extLst>
              <a:ext uri="{FF2B5EF4-FFF2-40B4-BE49-F238E27FC236}">
                <a16:creationId xmlns:a16="http://schemas.microsoft.com/office/drawing/2014/main" id="{9D2CB8CB-5A0A-F2F3-90FF-7D58597388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675" y="3543300"/>
            <a:ext cx="16684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576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32">
            <a:extLst>
              <a:ext uri="{FF2B5EF4-FFF2-40B4-BE49-F238E27FC236}">
                <a16:creationId xmlns:a16="http://schemas.microsoft.com/office/drawing/2014/main" id="{3DA1CA4C-F5FC-C7D1-488F-4807925E4A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8" y="457200"/>
            <a:ext cx="2143125" cy="2857500"/>
          </a:xfrm>
          <a:prstGeom prst="rect">
            <a:avLst/>
          </a:prstGeom>
        </p:spPr>
      </p:pic>
      <p:pic>
        <p:nvPicPr>
          <p:cNvPr id="5" name="صورة 4" descr="anime-35">
            <a:extLst>
              <a:ext uri="{FF2B5EF4-FFF2-40B4-BE49-F238E27FC236}">
                <a16:creationId xmlns:a16="http://schemas.microsoft.com/office/drawing/2014/main" id="{3C36851C-D7A6-75E2-C846-07ED85D2EB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113" y="457200"/>
            <a:ext cx="3303587" cy="2857500"/>
          </a:xfrm>
          <a:prstGeom prst="rect">
            <a:avLst/>
          </a:prstGeom>
        </p:spPr>
      </p:pic>
      <p:pic>
        <p:nvPicPr>
          <p:cNvPr id="7" name="صورة 6" descr="anime-30">
            <a:extLst>
              <a:ext uri="{FF2B5EF4-FFF2-40B4-BE49-F238E27FC236}">
                <a16:creationId xmlns:a16="http://schemas.microsoft.com/office/drawing/2014/main" id="{46B37C66-EE65-ABFB-984C-F9903D6B18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575" y="3543300"/>
            <a:ext cx="2457450" cy="2857500"/>
          </a:xfrm>
          <a:prstGeom prst="rect">
            <a:avLst/>
          </a:prstGeom>
        </p:spPr>
      </p:pic>
      <p:pic>
        <p:nvPicPr>
          <p:cNvPr id="9" name="صورة 8" descr="anime-33">
            <a:extLst>
              <a:ext uri="{FF2B5EF4-FFF2-40B4-BE49-F238E27FC236}">
                <a16:creationId xmlns:a16="http://schemas.microsoft.com/office/drawing/2014/main" id="{98BAB810-EA02-AB4F-0D0F-3E1A22EBAB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838" y="3543300"/>
            <a:ext cx="21177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72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44">
            <a:extLst>
              <a:ext uri="{FF2B5EF4-FFF2-40B4-BE49-F238E27FC236}">
                <a16:creationId xmlns:a16="http://schemas.microsoft.com/office/drawing/2014/main" id="{92E47817-A029-707E-D1A1-5F632A26EE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788" y="457200"/>
            <a:ext cx="3373437" cy="2857500"/>
          </a:xfrm>
          <a:prstGeom prst="rect">
            <a:avLst/>
          </a:prstGeom>
        </p:spPr>
      </p:pic>
      <p:pic>
        <p:nvPicPr>
          <p:cNvPr id="5" name="صورة 4" descr="anime-34">
            <a:extLst>
              <a:ext uri="{FF2B5EF4-FFF2-40B4-BE49-F238E27FC236}">
                <a16:creationId xmlns:a16="http://schemas.microsoft.com/office/drawing/2014/main" id="{8554692C-C3F0-9147-225E-2C0E272DDA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3650" y="457200"/>
            <a:ext cx="2832100" cy="2857500"/>
          </a:xfrm>
          <a:prstGeom prst="rect">
            <a:avLst/>
          </a:prstGeom>
        </p:spPr>
      </p:pic>
      <p:pic>
        <p:nvPicPr>
          <p:cNvPr id="7" name="صورة 6" descr="anime-57">
            <a:extLst>
              <a:ext uri="{FF2B5EF4-FFF2-40B4-BE49-F238E27FC236}">
                <a16:creationId xmlns:a16="http://schemas.microsoft.com/office/drawing/2014/main" id="{449E7A9F-8BDD-2E1E-025E-569042A856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0" y="3543300"/>
            <a:ext cx="1878013" cy="2857500"/>
          </a:xfrm>
          <a:prstGeom prst="rect">
            <a:avLst/>
          </a:prstGeom>
        </p:spPr>
      </p:pic>
      <p:pic>
        <p:nvPicPr>
          <p:cNvPr id="9" name="صورة 8" descr="anime-58">
            <a:extLst>
              <a:ext uri="{FF2B5EF4-FFF2-40B4-BE49-F238E27FC236}">
                <a16:creationId xmlns:a16="http://schemas.microsoft.com/office/drawing/2014/main" id="{EBE70645-8698-A3E4-3B9A-2A918BA8B4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88" y="3543300"/>
            <a:ext cx="18748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1025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b374e054f74255974b41c64">
            <a:extLst>
              <a:ext uri="{FF2B5EF4-FFF2-40B4-BE49-F238E27FC236}">
                <a16:creationId xmlns:a16="http://schemas.microsoft.com/office/drawing/2014/main" id="{CFFE00DB-28C8-6BA5-8E41-5D268C14239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93750"/>
            <a:ext cx="5638800" cy="2184400"/>
          </a:xfrm>
          <a:prstGeom prst="rect">
            <a:avLst/>
          </a:prstGeom>
        </p:spPr>
      </p:pic>
      <p:pic>
        <p:nvPicPr>
          <p:cNvPr id="5" name="صورة 4" descr="5b374dfd4f74255974b41c63">
            <a:extLst>
              <a:ext uri="{FF2B5EF4-FFF2-40B4-BE49-F238E27FC236}">
                <a16:creationId xmlns:a16="http://schemas.microsoft.com/office/drawing/2014/main" id="{AE82E8C3-86B8-8A3A-BB42-961CF6731A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875" y="457200"/>
            <a:ext cx="5581650" cy="2857500"/>
          </a:xfrm>
          <a:prstGeom prst="rect">
            <a:avLst/>
          </a:prstGeom>
        </p:spPr>
      </p:pic>
      <p:pic>
        <p:nvPicPr>
          <p:cNvPr id="7" name="صورة 6" descr="5b374dce4f74255974b41c5f">
            <a:extLst>
              <a:ext uri="{FF2B5EF4-FFF2-40B4-BE49-F238E27FC236}">
                <a16:creationId xmlns:a16="http://schemas.microsoft.com/office/drawing/2014/main" id="{0C1DC0E9-A54A-AC19-0E21-82B54B9C41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3543300"/>
            <a:ext cx="1908175" cy="2857500"/>
          </a:xfrm>
          <a:prstGeom prst="rect">
            <a:avLst/>
          </a:prstGeom>
        </p:spPr>
      </p:pic>
      <p:pic>
        <p:nvPicPr>
          <p:cNvPr id="9" name="صورة 8" descr="5b374df44f74255974b41c62">
            <a:extLst>
              <a:ext uri="{FF2B5EF4-FFF2-40B4-BE49-F238E27FC236}">
                <a16:creationId xmlns:a16="http://schemas.microsoft.com/office/drawing/2014/main" id="{81747C6C-4D92-B4A5-2843-C797A89B9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879850"/>
            <a:ext cx="5638800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7464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b374dba4f74255974b41c5d">
            <a:extLst>
              <a:ext uri="{FF2B5EF4-FFF2-40B4-BE49-F238E27FC236}">
                <a16:creationId xmlns:a16="http://schemas.microsoft.com/office/drawing/2014/main" id="{C1F85E1C-C7DD-6FFD-B1CB-DC6E6B15429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25" y="457200"/>
            <a:ext cx="3078163" cy="2857500"/>
          </a:xfrm>
          <a:prstGeom prst="rect">
            <a:avLst/>
          </a:prstGeom>
        </p:spPr>
      </p:pic>
      <p:pic>
        <p:nvPicPr>
          <p:cNvPr id="5" name="صورة 4" descr="5b374de74f74255974b41c61">
            <a:extLst>
              <a:ext uri="{FF2B5EF4-FFF2-40B4-BE49-F238E27FC236}">
                <a16:creationId xmlns:a16="http://schemas.microsoft.com/office/drawing/2014/main" id="{16D1DC54-E743-ADA1-7573-06C212827D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150" y="457200"/>
            <a:ext cx="2449513" cy="2857500"/>
          </a:xfrm>
          <a:prstGeom prst="rect">
            <a:avLst/>
          </a:prstGeom>
        </p:spPr>
      </p:pic>
      <p:pic>
        <p:nvPicPr>
          <p:cNvPr id="7" name="صورة 6" descr="5b374ddb4f74255974b41c60">
            <a:extLst>
              <a:ext uri="{FF2B5EF4-FFF2-40B4-BE49-F238E27FC236}">
                <a16:creationId xmlns:a16="http://schemas.microsoft.com/office/drawing/2014/main" id="{E9A4FFE4-58B4-A695-9DCE-5ECC3D27D7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3543300"/>
            <a:ext cx="2020887" cy="2857500"/>
          </a:xfrm>
          <a:prstGeom prst="rect">
            <a:avLst/>
          </a:prstGeom>
        </p:spPr>
      </p:pic>
      <p:pic>
        <p:nvPicPr>
          <p:cNvPr id="9" name="صورة 8" descr="5b374dc44f74255974b41c5e">
            <a:extLst>
              <a:ext uri="{FF2B5EF4-FFF2-40B4-BE49-F238E27FC236}">
                <a16:creationId xmlns:a16="http://schemas.microsoft.com/office/drawing/2014/main" id="{50C5C1E8-36E7-1428-A3B4-66CF594296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63" y="3543300"/>
            <a:ext cx="36734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7709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e83526a5ae41a83ddee38">
            <a:extLst>
              <a:ext uri="{FF2B5EF4-FFF2-40B4-BE49-F238E27FC236}">
                <a16:creationId xmlns:a16="http://schemas.microsoft.com/office/drawing/2014/main" id="{AD48BD45-B603-DF17-F825-7A280AF1F7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8" y="457200"/>
            <a:ext cx="1951037" cy="2857500"/>
          </a:xfrm>
          <a:prstGeom prst="rect">
            <a:avLst/>
          </a:prstGeom>
        </p:spPr>
      </p:pic>
      <p:pic>
        <p:nvPicPr>
          <p:cNvPr id="5" name="صورة 4" descr="584e83616a5ae41a83ddee39">
            <a:extLst>
              <a:ext uri="{FF2B5EF4-FFF2-40B4-BE49-F238E27FC236}">
                <a16:creationId xmlns:a16="http://schemas.microsoft.com/office/drawing/2014/main" id="{054D008C-3F5E-4B7B-E710-C4F9880A82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638" y="457200"/>
            <a:ext cx="1760537" cy="2857500"/>
          </a:xfrm>
          <a:prstGeom prst="rect">
            <a:avLst/>
          </a:prstGeom>
        </p:spPr>
      </p:pic>
      <p:pic>
        <p:nvPicPr>
          <p:cNvPr id="7" name="صورة 6" descr="584e837f6a5ae41a83ddee3b">
            <a:extLst>
              <a:ext uri="{FF2B5EF4-FFF2-40B4-BE49-F238E27FC236}">
                <a16:creationId xmlns:a16="http://schemas.microsoft.com/office/drawing/2014/main" id="{30E42000-4B89-ACBB-25FE-DC46AEBDCF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3" y="3543300"/>
            <a:ext cx="1984375" cy="2857500"/>
          </a:xfrm>
          <a:prstGeom prst="rect">
            <a:avLst/>
          </a:prstGeom>
        </p:spPr>
      </p:pic>
      <p:pic>
        <p:nvPicPr>
          <p:cNvPr id="9" name="صورة 8" descr="58f35f7da4fa116215a923ba">
            <a:extLst>
              <a:ext uri="{FF2B5EF4-FFF2-40B4-BE49-F238E27FC236}">
                <a16:creationId xmlns:a16="http://schemas.microsoft.com/office/drawing/2014/main" id="{0D4900D7-4A59-DF4A-E770-905280DFFA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863" y="3543300"/>
            <a:ext cx="222408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946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f35f54a4fa116215a923b9">
            <a:extLst>
              <a:ext uri="{FF2B5EF4-FFF2-40B4-BE49-F238E27FC236}">
                <a16:creationId xmlns:a16="http://schemas.microsoft.com/office/drawing/2014/main" id="{CBD0D284-0C5D-C0C3-B7D5-1ECEEBB4C4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550" y="457200"/>
            <a:ext cx="1587500" cy="2857500"/>
          </a:xfrm>
          <a:prstGeom prst="rect">
            <a:avLst/>
          </a:prstGeom>
        </p:spPr>
      </p:pic>
      <p:pic>
        <p:nvPicPr>
          <p:cNvPr id="5" name="صورة 4" descr="58f35de2a4fa116215a923b4">
            <a:extLst>
              <a:ext uri="{FF2B5EF4-FFF2-40B4-BE49-F238E27FC236}">
                <a16:creationId xmlns:a16="http://schemas.microsoft.com/office/drawing/2014/main" id="{726358BB-3217-DCA4-5CFA-BD0A21C2EE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7200"/>
            <a:ext cx="2208213" cy="2857500"/>
          </a:xfrm>
          <a:prstGeom prst="rect">
            <a:avLst/>
          </a:prstGeom>
        </p:spPr>
      </p:pic>
      <p:pic>
        <p:nvPicPr>
          <p:cNvPr id="7" name="صورة 6" descr="58f35ed7a4fa116215a923b7">
            <a:extLst>
              <a:ext uri="{FF2B5EF4-FFF2-40B4-BE49-F238E27FC236}">
                <a16:creationId xmlns:a16="http://schemas.microsoft.com/office/drawing/2014/main" id="{1CEB69B8-C96A-0C14-CED2-DF5AD93D27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550" y="3543300"/>
            <a:ext cx="2603500" cy="2857500"/>
          </a:xfrm>
          <a:prstGeom prst="rect">
            <a:avLst/>
          </a:prstGeom>
        </p:spPr>
      </p:pic>
      <p:pic>
        <p:nvPicPr>
          <p:cNvPr id="9" name="صورة 8" descr="58f35df5a4fa116215a923b5">
            <a:extLst>
              <a:ext uri="{FF2B5EF4-FFF2-40B4-BE49-F238E27FC236}">
                <a16:creationId xmlns:a16="http://schemas.microsoft.com/office/drawing/2014/main" id="{B6AE5760-40EF-E8DA-A403-15345C5A90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738" y="3543300"/>
            <a:ext cx="34639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678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f35edda4fa116215a923b8">
            <a:extLst>
              <a:ext uri="{FF2B5EF4-FFF2-40B4-BE49-F238E27FC236}">
                <a16:creationId xmlns:a16="http://schemas.microsoft.com/office/drawing/2014/main" id="{3473AB26-AE28-D3E9-9B6D-90BE2FC836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525" y="457200"/>
            <a:ext cx="2747963" cy="2857500"/>
          </a:xfrm>
          <a:prstGeom prst="rect">
            <a:avLst/>
          </a:prstGeom>
        </p:spPr>
      </p:pic>
      <p:pic>
        <p:nvPicPr>
          <p:cNvPr id="5" name="صورة 4" descr="584ac4673ac3a570f94a6671">
            <a:extLst>
              <a:ext uri="{FF2B5EF4-FFF2-40B4-BE49-F238E27FC236}">
                <a16:creationId xmlns:a16="http://schemas.microsoft.com/office/drawing/2014/main" id="{EF9E69CD-67ED-3203-ED32-5585B7A27C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584ac46e3ac3a570f94a6672">
            <a:extLst>
              <a:ext uri="{FF2B5EF4-FFF2-40B4-BE49-F238E27FC236}">
                <a16:creationId xmlns:a16="http://schemas.microsoft.com/office/drawing/2014/main" id="{EE7FDE3F-14A6-5E56-A145-47C1359C42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3543300"/>
            <a:ext cx="2151063" cy="2857500"/>
          </a:xfrm>
          <a:prstGeom prst="rect">
            <a:avLst/>
          </a:prstGeom>
        </p:spPr>
      </p:pic>
      <p:pic>
        <p:nvPicPr>
          <p:cNvPr id="9" name="صورة 8" descr="584ac4613ac3a570f94a6670">
            <a:extLst>
              <a:ext uri="{FF2B5EF4-FFF2-40B4-BE49-F238E27FC236}">
                <a16:creationId xmlns:a16="http://schemas.microsoft.com/office/drawing/2014/main" id="{4561A786-CAE7-4DED-686D-497B71DF64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216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4ac45a3ac3a570f94a666f">
            <a:extLst>
              <a:ext uri="{FF2B5EF4-FFF2-40B4-BE49-F238E27FC236}">
                <a16:creationId xmlns:a16="http://schemas.microsoft.com/office/drawing/2014/main" id="{392DF0AB-A8C4-EF13-FB5B-5050AE8FE7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457200"/>
            <a:ext cx="2857500" cy="2857500"/>
          </a:xfrm>
          <a:prstGeom prst="rect">
            <a:avLst/>
          </a:prstGeom>
        </p:spPr>
      </p:pic>
      <p:pic>
        <p:nvPicPr>
          <p:cNvPr id="5" name="صورة 4" descr="584ac4813ac3a570f94a6674">
            <a:extLst>
              <a:ext uri="{FF2B5EF4-FFF2-40B4-BE49-F238E27FC236}">
                <a16:creationId xmlns:a16="http://schemas.microsoft.com/office/drawing/2014/main" id="{41F84485-6D5B-1BF2-88B0-EFBE200677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650" y="457200"/>
            <a:ext cx="2070100" cy="2857500"/>
          </a:xfrm>
          <a:prstGeom prst="rect">
            <a:avLst/>
          </a:prstGeom>
        </p:spPr>
      </p:pic>
      <p:pic>
        <p:nvPicPr>
          <p:cNvPr id="7" name="صورة 6" descr="584ac4933ac3a570f94a6676">
            <a:extLst>
              <a:ext uri="{FF2B5EF4-FFF2-40B4-BE49-F238E27FC236}">
                <a16:creationId xmlns:a16="http://schemas.microsoft.com/office/drawing/2014/main" id="{1D384A8A-433F-352F-5986-53BFCDFBF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38" y="3543300"/>
            <a:ext cx="2014537" cy="2857500"/>
          </a:xfrm>
          <a:prstGeom prst="rect">
            <a:avLst/>
          </a:prstGeom>
        </p:spPr>
      </p:pic>
      <p:pic>
        <p:nvPicPr>
          <p:cNvPr id="9" name="صورة 8" descr="580b57fbd9996e24bc43c036">
            <a:extLst>
              <a:ext uri="{FF2B5EF4-FFF2-40B4-BE49-F238E27FC236}">
                <a16:creationId xmlns:a16="http://schemas.microsoft.com/office/drawing/2014/main" id="{A1336A95-1021-2DE9-64A8-D842DE2F8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3543300"/>
            <a:ext cx="23606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21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c031">
            <a:extLst>
              <a:ext uri="{FF2B5EF4-FFF2-40B4-BE49-F238E27FC236}">
                <a16:creationId xmlns:a16="http://schemas.microsoft.com/office/drawing/2014/main" id="{6A56CAFE-AC86-CFD7-1603-3B3BE540B8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788" y="457200"/>
            <a:ext cx="2103437" cy="2857500"/>
          </a:xfrm>
          <a:prstGeom prst="rect">
            <a:avLst/>
          </a:prstGeom>
        </p:spPr>
      </p:pic>
      <p:pic>
        <p:nvPicPr>
          <p:cNvPr id="5" name="صورة 4" descr="580b57fbd9996e24bc43c02d">
            <a:extLst>
              <a:ext uri="{FF2B5EF4-FFF2-40B4-BE49-F238E27FC236}">
                <a16:creationId xmlns:a16="http://schemas.microsoft.com/office/drawing/2014/main" id="{A3FFC58C-3D39-8D22-2BD6-FF38436D71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850" y="457200"/>
            <a:ext cx="2425700" cy="2857500"/>
          </a:xfrm>
          <a:prstGeom prst="rect">
            <a:avLst/>
          </a:prstGeom>
        </p:spPr>
      </p:pic>
      <p:pic>
        <p:nvPicPr>
          <p:cNvPr id="7" name="صورة 6" descr="580b57fbd9996e24bc43c030">
            <a:extLst>
              <a:ext uri="{FF2B5EF4-FFF2-40B4-BE49-F238E27FC236}">
                <a16:creationId xmlns:a16="http://schemas.microsoft.com/office/drawing/2014/main" id="{CE0DC3F6-D213-5CDC-9135-C836C44DBE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3543300"/>
            <a:ext cx="2106613" cy="2857500"/>
          </a:xfrm>
          <a:prstGeom prst="rect">
            <a:avLst/>
          </a:prstGeom>
        </p:spPr>
      </p:pic>
      <p:pic>
        <p:nvPicPr>
          <p:cNvPr id="9" name="صورة 8" descr="580b57fbd9996e24bc43c02c">
            <a:extLst>
              <a:ext uri="{FF2B5EF4-FFF2-40B4-BE49-F238E27FC236}">
                <a16:creationId xmlns:a16="http://schemas.microsoft.com/office/drawing/2014/main" id="{79420EB9-41DF-D943-7186-A46C5BBE32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75" y="3543300"/>
            <a:ext cx="319246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04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te-Anime-Girl-PNG-Picture">
            <a:extLst>
              <a:ext uri="{FF2B5EF4-FFF2-40B4-BE49-F238E27FC236}">
                <a16:creationId xmlns:a16="http://schemas.microsoft.com/office/drawing/2014/main" id="{E3B6DC75-05C1-3588-D21F-CBF3183CEB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513" y="457200"/>
            <a:ext cx="2185987" cy="2857500"/>
          </a:xfrm>
          <a:prstGeom prst="rect">
            <a:avLst/>
          </a:prstGeom>
        </p:spPr>
      </p:pic>
      <p:pic>
        <p:nvPicPr>
          <p:cNvPr id="5" name="صورة 4" descr="Cute-Anime-Girl-PNG">
            <a:extLst>
              <a:ext uri="{FF2B5EF4-FFF2-40B4-BE49-F238E27FC236}">
                <a16:creationId xmlns:a16="http://schemas.microsoft.com/office/drawing/2014/main" id="{0BD87B16-2B11-5E5A-2F51-1E5BD12394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457200"/>
            <a:ext cx="5080000" cy="2857500"/>
          </a:xfrm>
          <a:prstGeom prst="rect">
            <a:avLst/>
          </a:prstGeom>
        </p:spPr>
      </p:pic>
      <p:pic>
        <p:nvPicPr>
          <p:cNvPr id="7" name="صورة 6" descr="Cute-Anime-Girl-PNG-Pic">
            <a:extLst>
              <a:ext uri="{FF2B5EF4-FFF2-40B4-BE49-F238E27FC236}">
                <a16:creationId xmlns:a16="http://schemas.microsoft.com/office/drawing/2014/main" id="{70E84C01-2202-5146-C031-2ADDE436DA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950" y="3543300"/>
            <a:ext cx="2297113" cy="2857500"/>
          </a:xfrm>
          <a:prstGeom prst="rect">
            <a:avLst/>
          </a:prstGeom>
        </p:spPr>
      </p:pic>
      <p:pic>
        <p:nvPicPr>
          <p:cNvPr id="9" name="صورة 8" descr="Cute-Anime-Girl-PNG-High-Quality-Image">
            <a:extLst>
              <a:ext uri="{FF2B5EF4-FFF2-40B4-BE49-F238E27FC236}">
                <a16:creationId xmlns:a16="http://schemas.microsoft.com/office/drawing/2014/main" id="{81638EAD-E036-65FC-D2FA-C5690F94B81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00" y="3543300"/>
            <a:ext cx="2438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896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580b57fbd9996e24bc43c02b">
            <a:extLst>
              <a:ext uri="{FF2B5EF4-FFF2-40B4-BE49-F238E27FC236}">
                <a16:creationId xmlns:a16="http://schemas.microsoft.com/office/drawing/2014/main" id="{EE2ED6BC-2AD6-122C-5730-E34FF99D2F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457200"/>
            <a:ext cx="2386013" cy="2857500"/>
          </a:xfrm>
          <a:prstGeom prst="rect">
            <a:avLst/>
          </a:prstGeom>
        </p:spPr>
      </p:pic>
      <p:pic>
        <p:nvPicPr>
          <p:cNvPr id="5" name="صورة 4" descr="580b57fbd9996e24bc43c02f">
            <a:extLst>
              <a:ext uri="{FF2B5EF4-FFF2-40B4-BE49-F238E27FC236}">
                <a16:creationId xmlns:a16="http://schemas.microsoft.com/office/drawing/2014/main" id="{D27C93C3-5923-2757-3192-C06BE476A3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13" y="457200"/>
            <a:ext cx="2492375" cy="2857500"/>
          </a:xfrm>
          <a:prstGeom prst="rect">
            <a:avLst/>
          </a:prstGeom>
        </p:spPr>
      </p:pic>
      <p:pic>
        <p:nvPicPr>
          <p:cNvPr id="7" name="صورة 6" descr="580b57fbd9996e24bc43c032">
            <a:extLst>
              <a:ext uri="{FF2B5EF4-FFF2-40B4-BE49-F238E27FC236}">
                <a16:creationId xmlns:a16="http://schemas.microsoft.com/office/drawing/2014/main" id="{5A0D7296-83F8-9112-953B-6F826D915C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3543300"/>
            <a:ext cx="2705100" cy="2857500"/>
          </a:xfrm>
          <a:prstGeom prst="rect">
            <a:avLst/>
          </a:prstGeom>
        </p:spPr>
      </p:pic>
      <p:pic>
        <p:nvPicPr>
          <p:cNvPr id="9" name="صورة 8" descr="580b57fbd9996e24bc43c02e">
            <a:extLst>
              <a:ext uri="{FF2B5EF4-FFF2-40B4-BE49-F238E27FC236}">
                <a16:creationId xmlns:a16="http://schemas.microsoft.com/office/drawing/2014/main" id="{DAAED29E-04EA-FDFB-F1C9-8A4A92964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00" y="3543300"/>
            <a:ext cx="2233613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251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37CBCBE-1AA4-2A85-3642-A3125BDD1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675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95302A-6729-4AA3-81AA-067917998FC2}"/>
              </a:ext>
            </a:extLst>
          </p:cNvPr>
          <p:cNvSpPr/>
          <p:nvPr/>
        </p:nvSpPr>
        <p:spPr>
          <a:xfrm>
            <a:off x="0" y="600"/>
            <a:ext cx="12191935" cy="6857400"/>
          </a:xfrm>
          <a:prstGeom prst="rect">
            <a:avLst/>
          </a:prstGeom>
          <a:solidFill>
            <a:srgbClr val="DC5223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Cairo" panose="00000500000000000000" pitchFamily="2" charset="-78"/>
              <a:cs typeface="Cairo" panose="00000500000000000000" pitchFamily="2" charset="-78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1C4F0F2F-DFC6-49FA-A149-8246FD7A06D5}"/>
              </a:ext>
            </a:extLst>
          </p:cNvPr>
          <p:cNvSpPr txBox="1"/>
          <p:nvPr/>
        </p:nvSpPr>
        <p:spPr>
          <a:xfrm>
            <a:off x="33" y="2011505"/>
            <a:ext cx="121919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تم تصميم هذا القالب بواسط</a:t>
            </a:r>
            <a:r>
              <a:rPr lang="ar-SA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ة</a:t>
            </a:r>
          </a:p>
          <a:p>
            <a:pPr algn="ctr"/>
            <a:r>
              <a:rPr lang="en-GB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ar-EG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ingez-ppt.com</a:t>
            </a:r>
            <a:endParaRPr lang="en-GB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D0DD99C7-B0F2-42C9-8154-DC9D5C52B44D}"/>
              </a:ext>
            </a:extLst>
          </p:cNvPr>
          <p:cNvSpPr txBox="1"/>
          <p:nvPr/>
        </p:nvSpPr>
        <p:spPr>
          <a:xfrm>
            <a:off x="1760220" y="5338419"/>
            <a:ext cx="8671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ar-SA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</a:br>
            <a:r>
              <a:rPr lang="ar-SA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*تم تصميم هذا القالب بواسطة موقع انجز </a:t>
            </a:r>
            <a:r>
              <a:rPr lang="en-US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 ingez-ppt </a:t>
            </a:r>
            <a:r>
              <a:rPr lang="ar-SA" sz="2000" b="1" i="1" dirty="0">
                <a:solidFill>
                  <a:srgbClr val="FFD778"/>
                </a:solidFill>
                <a:effectLst/>
                <a:latin typeface="Times New Roman" panose="02020603050405020304" pitchFamily="18" charset="0"/>
              </a:rPr>
              <a:t>ولا يحق لأي شخص إعادة نشر أو توزيع ملفات القوالب أو إصدارات معدلة في مواقع أخرى بدون إذن خطي من انجز</a:t>
            </a:r>
            <a:endParaRPr lang="ar-SA" sz="2000" dirty="0">
              <a:solidFill>
                <a:srgbClr val="FFD77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15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ute-Anime-Girl-PNG-Image-HD">
            <a:extLst>
              <a:ext uri="{FF2B5EF4-FFF2-40B4-BE49-F238E27FC236}">
                <a16:creationId xmlns:a16="http://schemas.microsoft.com/office/drawing/2014/main" id="{1876F432-0101-5487-0A53-18BEE77B39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063" y="457200"/>
            <a:ext cx="2020887" cy="2857500"/>
          </a:xfrm>
          <a:prstGeom prst="rect">
            <a:avLst/>
          </a:prstGeom>
        </p:spPr>
      </p:pic>
      <p:pic>
        <p:nvPicPr>
          <p:cNvPr id="5" name="صورة 4" descr="Cute-Anime-Girl-PNG-Image">
            <a:extLst>
              <a:ext uri="{FF2B5EF4-FFF2-40B4-BE49-F238E27FC236}">
                <a16:creationId xmlns:a16="http://schemas.microsoft.com/office/drawing/2014/main" id="{40FE6C77-78C8-6CED-37D2-4E79B15F1C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463" y="457200"/>
            <a:ext cx="2022475" cy="2857500"/>
          </a:xfrm>
          <a:prstGeom prst="rect">
            <a:avLst/>
          </a:prstGeom>
        </p:spPr>
      </p:pic>
      <p:pic>
        <p:nvPicPr>
          <p:cNvPr id="7" name="صورة 6" descr="Aesthetic-Anime-Girl-PNG-Free-Download">
            <a:extLst>
              <a:ext uri="{FF2B5EF4-FFF2-40B4-BE49-F238E27FC236}">
                <a16:creationId xmlns:a16="http://schemas.microsoft.com/office/drawing/2014/main" id="{50E914F0-B871-21C3-D9E6-557BC1A722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13" y="3543300"/>
            <a:ext cx="1906587" cy="2857500"/>
          </a:xfrm>
          <a:prstGeom prst="rect">
            <a:avLst/>
          </a:prstGeom>
        </p:spPr>
      </p:pic>
      <p:pic>
        <p:nvPicPr>
          <p:cNvPr id="9" name="صورة 8" descr="Anime-PNG">
            <a:extLst>
              <a:ext uri="{FF2B5EF4-FFF2-40B4-BE49-F238E27FC236}">
                <a16:creationId xmlns:a16="http://schemas.microsoft.com/office/drawing/2014/main" id="{4FE07E55-C29E-59ED-A345-E968CAECC3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700" y="3543300"/>
            <a:ext cx="5080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60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PNG-Pic(1)">
            <a:extLst>
              <a:ext uri="{FF2B5EF4-FFF2-40B4-BE49-F238E27FC236}">
                <a16:creationId xmlns:a16="http://schemas.microsoft.com/office/drawing/2014/main" id="{3FA5B27F-AA68-7E4B-2A3E-0D3FB1FB0A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3" y="457200"/>
            <a:ext cx="1982787" cy="2857500"/>
          </a:xfrm>
          <a:prstGeom prst="rect">
            <a:avLst/>
          </a:prstGeom>
        </p:spPr>
      </p:pic>
      <p:pic>
        <p:nvPicPr>
          <p:cNvPr id="5" name="صورة 4" descr="Anime-PNG-Images">
            <a:extLst>
              <a:ext uri="{FF2B5EF4-FFF2-40B4-BE49-F238E27FC236}">
                <a16:creationId xmlns:a16="http://schemas.microsoft.com/office/drawing/2014/main" id="{F3219417-A7B1-F1AF-A166-7C9A684737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457200"/>
            <a:ext cx="2857500" cy="2857500"/>
          </a:xfrm>
          <a:prstGeom prst="rect">
            <a:avLst/>
          </a:prstGeom>
        </p:spPr>
      </p:pic>
      <p:pic>
        <p:nvPicPr>
          <p:cNvPr id="7" name="صورة 6" descr="Anime-PNG-File">
            <a:extLst>
              <a:ext uri="{FF2B5EF4-FFF2-40B4-BE49-F238E27FC236}">
                <a16:creationId xmlns:a16="http://schemas.microsoft.com/office/drawing/2014/main" id="{4D2D2883-EFEC-BC9D-4D77-4A1BC7B057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3543300"/>
            <a:ext cx="1885950" cy="2857500"/>
          </a:xfrm>
          <a:prstGeom prst="rect">
            <a:avLst/>
          </a:prstGeom>
        </p:spPr>
      </p:pic>
      <p:pic>
        <p:nvPicPr>
          <p:cNvPr id="9" name="صورة 8" descr="Anime-High-Quality-PNG">
            <a:extLst>
              <a:ext uri="{FF2B5EF4-FFF2-40B4-BE49-F238E27FC236}">
                <a16:creationId xmlns:a16="http://schemas.microsoft.com/office/drawing/2014/main" id="{BA1963E5-3526-10A8-A4D0-057FCFC390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950" y="354330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60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Anime-Free-Download-PNG">
            <a:extLst>
              <a:ext uri="{FF2B5EF4-FFF2-40B4-BE49-F238E27FC236}">
                <a16:creationId xmlns:a16="http://schemas.microsoft.com/office/drawing/2014/main" id="{20E61335-2430-1935-6E08-EB9A6C7E92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457200"/>
            <a:ext cx="2005013" cy="2857500"/>
          </a:xfrm>
          <a:prstGeom prst="rect">
            <a:avLst/>
          </a:prstGeom>
        </p:spPr>
      </p:pic>
      <p:pic>
        <p:nvPicPr>
          <p:cNvPr id="5" name="صورة 4" descr="Anime-Download-PNG">
            <a:extLst>
              <a:ext uri="{FF2B5EF4-FFF2-40B4-BE49-F238E27FC236}">
                <a16:creationId xmlns:a16="http://schemas.microsoft.com/office/drawing/2014/main" id="{3E15306B-B12B-01DC-4F16-27B21F9C7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25" y="457200"/>
            <a:ext cx="2239963" cy="2857500"/>
          </a:xfrm>
          <a:prstGeom prst="rect">
            <a:avLst/>
          </a:prstGeom>
        </p:spPr>
      </p:pic>
      <p:pic>
        <p:nvPicPr>
          <p:cNvPr id="7" name="صورة 6" descr="Chibi">
            <a:extLst>
              <a:ext uri="{FF2B5EF4-FFF2-40B4-BE49-F238E27FC236}">
                <a16:creationId xmlns:a16="http://schemas.microsoft.com/office/drawing/2014/main" id="{C44CF17B-DB6B-A82B-E81C-583AD8DD1F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450" y="3543300"/>
            <a:ext cx="2425700" cy="2857500"/>
          </a:xfrm>
          <a:prstGeom prst="rect">
            <a:avLst/>
          </a:prstGeom>
        </p:spPr>
      </p:pic>
      <p:pic>
        <p:nvPicPr>
          <p:cNvPr id="9" name="صورة 8" descr="Chibi-Transparent">
            <a:extLst>
              <a:ext uri="{FF2B5EF4-FFF2-40B4-BE49-F238E27FC236}">
                <a16:creationId xmlns:a16="http://schemas.microsoft.com/office/drawing/2014/main" id="{AC24CC27-B05E-D837-116B-2B1BD4179E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513" y="3543300"/>
            <a:ext cx="24923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74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Chibi-PNG">
            <a:extLst>
              <a:ext uri="{FF2B5EF4-FFF2-40B4-BE49-F238E27FC236}">
                <a16:creationId xmlns:a16="http://schemas.microsoft.com/office/drawing/2014/main" id="{908FAD16-75B8-BBE2-F345-C0AAFB1CDB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457200"/>
            <a:ext cx="2705100" cy="2857500"/>
          </a:xfrm>
          <a:prstGeom prst="rect">
            <a:avLst/>
          </a:prstGeom>
        </p:spPr>
      </p:pic>
      <p:pic>
        <p:nvPicPr>
          <p:cNvPr id="5" name="صورة 4" descr="Chibi-PNG-Picture">
            <a:extLst>
              <a:ext uri="{FF2B5EF4-FFF2-40B4-BE49-F238E27FC236}">
                <a16:creationId xmlns:a16="http://schemas.microsoft.com/office/drawing/2014/main" id="{B7D61B4B-302F-73B6-77DB-484244B978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188" y="457200"/>
            <a:ext cx="2103437" cy="2857500"/>
          </a:xfrm>
          <a:prstGeom prst="rect">
            <a:avLst/>
          </a:prstGeom>
        </p:spPr>
      </p:pic>
      <p:pic>
        <p:nvPicPr>
          <p:cNvPr id="7" name="صورة 6" descr="Chibi-PNG-Pic">
            <a:extLst>
              <a:ext uri="{FF2B5EF4-FFF2-40B4-BE49-F238E27FC236}">
                <a16:creationId xmlns:a16="http://schemas.microsoft.com/office/drawing/2014/main" id="{3183FB7B-8A55-5326-36E5-0014CA564B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75" y="3543300"/>
            <a:ext cx="3192463" cy="2857500"/>
          </a:xfrm>
          <a:prstGeom prst="rect">
            <a:avLst/>
          </a:prstGeom>
        </p:spPr>
      </p:pic>
      <p:pic>
        <p:nvPicPr>
          <p:cNvPr id="9" name="صورة 8" descr="Chibi-PNG-Image">
            <a:extLst>
              <a:ext uri="{FF2B5EF4-FFF2-40B4-BE49-F238E27FC236}">
                <a16:creationId xmlns:a16="http://schemas.microsoft.com/office/drawing/2014/main" id="{E43432CD-E81C-0F1F-B207-9093233E227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88" y="3543300"/>
            <a:ext cx="2332037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87444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</Words>
  <Application>Microsoft Office PowerPoint</Application>
  <PresentationFormat>شاشة عريضة</PresentationFormat>
  <Paragraphs>7</Paragraphs>
  <Slides>52</Slides>
  <Notes>2</Notes>
  <HiddenSlides>2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52</vt:i4>
      </vt:variant>
    </vt:vector>
  </HeadingPairs>
  <TitlesOfParts>
    <vt:vector size="57" baseType="lpstr">
      <vt:lpstr>Arial</vt:lpstr>
      <vt:lpstr>Cairo</vt:lpstr>
      <vt:lpstr>Calibri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ingez-ppt.com</dc:creator>
  <cp:lastModifiedBy>ingez-ppt</cp:lastModifiedBy>
  <cp:revision>78</cp:revision>
  <dcterms:created xsi:type="dcterms:W3CDTF">2022-05-24T16:23:39Z</dcterms:created>
  <dcterms:modified xsi:type="dcterms:W3CDTF">2023-05-08T16:19:48Z</dcterms:modified>
</cp:coreProperties>
</file>