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648" r:id="rId1"/>
  </p:sldMasterIdLst>
  <p:notesMasterIdLst>
    <p:notesMasterId r:id="rId169"/>
  </p:notesMasterIdLst>
  <p:sldIdLst>
    <p:sldId id="258" r:id="rId2"/>
    <p:sldId id="260" r:id="rId3"/>
    <p:sldId id="259" r:id="rId4"/>
    <p:sldId id="257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69" r:id="rId167"/>
    <p:sldId id="470" r:id="rId168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5223"/>
    <a:srgbClr val="000000"/>
    <a:srgbClr val="00CC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349" autoAdjust="0"/>
    <p:restoredTop sz="94660"/>
  </p:normalViewPr>
  <p:slideViewPr>
    <p:cSldViewPr snapToGrid="0">
      <p:cViewPr varScale="1">
        <p:scale>
          <a:sx n="85" d="100"/>
          <a:sy n="85" d="100"/>
        </p:scale>
        <p:origin x="74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1080001" cy="1080001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viewProps" Target="view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2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endParaRPr lang="ar-SA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>
                <a:cs typeface="Arial" panose="020B0604020202020204" pitchFamily="34" charset="0"/>
              </a:defRPr>
            </a:lvl1pPr>
          </a:lstStyle>
          <a:p>
            <a:fld id="{83ACE6EB-11D3-477B-9D2A-BF930107E023}" type="datetimeFigureOut">
              <a:rPr lang="ar-SA" smtClean="0"/>
              <a:pPr/>
              <a:t>18/10/44</a:t>
            </a:fld>
            <a:endParaRPr lang="ar-SA" dirty="0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 dirty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dirty="0"/>
              <a:t>انقر لتحرير أنماط نص الشكل الرئيسي</a:t>
            </a:r>
          </a:p>
          <a:p>
            <a:pPr lvl="1"/>
            <a:r>
              <a:rPr lang="ar-SA" dirty="0"/>
              <a:t>المستوى الثاني</a:t>
            </a:r>
          </a:p>
          <a:p>
            <a:pPr lvl="2"/>
            <a:r>
              <a:rPr lang="ar-SA" dirty="0"/>
              <a:t>المستوى الثالث</a:t>
            </a:r>
          </a:p>
          <a:p>
            <a:pPr lvl="3"/>
            <a:r>
              <a:rPr lang="ar-SA" dirty="0"/>
              <a:t>المستوى الرابع</a:t>
            </a:r>
          </a:p>
          <a:p>
            <a:pPr lvl="4"/>
            <a:r>
              <a:rPr lang="ar-SA" dirty="0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>
                <a:cs typeface="Arial" panose="020B0604020202020204" pitchFamily="34" charset="0"/>
              </a:defRPr>
            </a:lvl1pPr>
          </a:lstStyle>
          <a:p>
            <a:fld id="{58453B13-E52F-4C25-838D-8BB3F475D0B2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882554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166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338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167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51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346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7215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393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D5FB775D-6BCF-4DC8-A013-117D5FE77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9961C-6AE5-4682-8208-69338A3CEF3A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36A663E-86C2-415C-83B1-DFDEBA785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3A52103-F693-4119-BD90-FC51A8A5E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0657-985C-4655-B2F9-79EBAE7C3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955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4B719025-C4AD-7769-602F-22570706C001}"/>
              </a:ext>
            </a:extLst>
          </p:cNvPr>
          <p:cNvSpPr txBox="1"/>
          <p:nvPr userDrawn="1"/>
        </p:nvSpPr>
        <p:spPr>
          <a:xfrm>
            <a:off x="399905" y="-369332"/>
            <a:ext cx="113690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400" dirty="0">
                <a:solidFill>
                  <a:schemeClr val="bg1">
                    <a:lumMod val="75000"/>
                  </a:schemeClr>
                </a:solidFill>
                <a:cs typeface="+mn-cs"/>
              </a:rPr>
              <a:t>هذا القالب من تصميم موقع انجز (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cs typeface="+mn-cs"/>
              </a:rPr>
              <a:t>ingez-ppt.com</a:t>
            </a:r>
            <a:r>
              <a:rPr lang="ar-SA" sz="1400" dirty="0">
                <a:solidFill>
                  <a:schemeClr val="bg1">
                    <a:lumMod val="75000"/>
                  </a:schemeClr>
                </a:solidFill>
                <a:cs typeface="+mn-cs"/>
              </a:rPr>
              <a:t> ) : موقع عربي متخصص بتصميم قوالب البوربوينت باللغة العربية</a:t>
            </a:r>
            <a:endParaRPr lang="ar-EG" sz="1400" dirty="0">
              <a:solidFill>
                <a:schemeClr val="bg1">
                  <a:lumMod val="75000"/>
                </a:scheme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162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3" r:id="rId4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8.png"/><Relationship Id="rId2" Type="http://schemas.openxmlformats.org/officeDocument/2006/relationships/image" Target="../media/image39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0.png"/><Relationship Id="rId4" Type="http://schemas.openxmlformats.org/officeDocument/2006/relationships/image" Target="../media/image399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png"/><Relationship Id="rId2" Type="http://schemas.openxmlformats.org/officeDocument/2006/relationships/image" Target="../media/image40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4.png"/><Relationship Id="rId4" Type="http://schemas.openxmlformats.org/officeDocument/2006/relationships/image" Target="../media/image40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6.png"/><Relationship Id="rId2" Type="http://schemas.openxmlformats.org/officeDocument/2006/relationships/image" Target="../media/image40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8.png"/><Relationship Id="rId4" Type="http://schemas.openxmlformats.org/officeDocument/2006/relationships/image" Target="../media/image407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40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2.png"/><Relationship Id="rId4" Type="http://schemas.openxmlformats.org/officeDocument/2006/relationships/image" Target="../media/image411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4.png"/><Relationship Id="rId2" Type="http://schemas.openxmlformats.org/officeDocument/2006/relationships/image" Target="../media/image4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6.png"/><Relationship Id="rId4" Type="http://schemas.openxmlformats.org/officeDocument/2006/relationships/image" Target="../media/image415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8.png"/><Relationship Id="rId2" Type="http://schemas.openxmlformats.org/officeDocument/2006/relationships/image" Target="../media/image4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0.png"/><Relationship Id="rId4" Type="http://schemas.openxmlformats.org/officeDocument/2006/relationships/image" Target="../media/image419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2.png"/><Relationship Id="rId2" Type="http://schemas.openxmlformats.org/officeDocument/2006/relationships/image" Target="../media/image4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4.png"/><Relationship Id="rId4" Type="http://schemas.openxmlformats.org/officeDocument/2006/relationships/image" Target="../media/image423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6.png"/><Relationship Id="rId2" Type="http://schemas.openxmlformats.org/officeDocument/2006/relationships/image" Target="../media/image4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8.png"/><Relationship Id="rId4" Type="http://schemas.openxmlformats.org/officeDocument/2006/relationships/image" Target="../media/image427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2.png"/><Relationship Id="rId4" Type="http://schemas.openxmlformats.org/officeDocument/2006/relationships/image" Target="../media/image431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4.png"/><Relationship Id="rId2" Type="http://schemas.openxmlformats.org/officeDocument/2006/relationships/image" Target="../media/image43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6.png"/><Relationship Id="rId4" Type="http://schemas.openxmlformats.org/officeDocument/2006/relationships/image" Target="../media/image4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8.png"/><Relationship Id="rId2" Type="http://schemas.openxmlformats.org/officeDocument/2006/relationships/image" Target="../media/image43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0.png"/><Relationship Id="rId4" Type="http://schemas.openxmlformats.org/officeDocument/2006/relationships/image" Target="../media/image439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2.png"/><Relationship Id="rId2" Type="http://schemas.openxmlformats.org/officeDocument/2006/relationships/image" Target="../media/image4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4.png"/><Relationship Id="rId4" Type="http://schemas.openxmlformats.org/officeDocument/2006/relationships/image" Target="../media/image443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6.png"/><Relationship Id="rId2" Type="http://schemas.openxmlformats.org/officeDocument/2006/relationships/image" Target="../media/image4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8.png"/><Relationship Id="rId4" Type="http://schemas.openxmlformats.org/officeDocument/2006/relationships/image" Target="../media/image447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44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2.png"/><Relationship Id="rId4" Type="http://schemas.openxmlformats.org/officeDocument/2006/relationships/image" Target="../media/image45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4.png"/><Relationship Id="rId2" Type="http://schemas.openxmlformats.org/officeDocument/2006/relationships/image" Target="../media/image45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6.png"/><Relationship Id="rId4" Type="http://schemas.openxmlformats.org/officeDocument/2006/relationships/image" Target="../media/image455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8.png"/><Relationship Id="rId2" Type="http://schemas.openxmlformats.org/officeDocument/2006/relationships/image" Target="../media/image45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0.png"/><Relationship Id="rId4" Type="http://schemas.openxmlformats.org/officeDocument/2006/relationships/image" Target="../media/image459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2.png"/><Relationship Id="rId2" Type="http://schemas.openxmlformats.org/officeDocument/2006/relationships/image" Target="../media/image46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4.png"/><Relationship Id="rId4" Type="http://schemas.openxmlformats.org/officeDocument/2006/relationships/image" Target="../media/image463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6.png"/><Relationship Id="rId2" Type="http://schemas.openxmlformats.org/officeDocument/2006/relationships/image" Target="../media/image46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8.png"/><Relationship Id="rId4" Type="http://schemas.openxmlformats.org/officeDocument/2006/relationships/image" Target="../media/image467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image" Target="../media/image46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2.png"/><Relationship Id="rId4" Type="http://schemas.openxmlformats.org/officeDocument/2006/relationships/image" Target="../media/image471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4.png"/><Relationship Id="rId2" Type="http://schemas.openxmlformats.org/officeDocument/2006/relationships/image" Target="../media/image47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6.png"/><Relationship Id="rId4" Type="http://schemas.openxmlformats.org/officeDocument/2006/relationships/image" Target="../media/image47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8.png"/><Relationship Id="rId2" Type="http://schemas.openxmlformats.org/officeDocument/2006/relationships/image" Target="../media/image47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0.png"/><Relationship Id="rId4" Type="http://schemas.openxmlformats.org/officeDocument/2006/relationships/image" Target="../media/image479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2.png"/><Relationship Id="rId2" Type="http://schemas.openxmlformats.org/officeDocument/2006/relationships/image" Target="../media/image48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4.png"/><Relationship Id="rId4" Type="http://schemas.openxmlformats.org/officeDocument/2006/relationships/image" Target="../media/image483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6.png"/><Relationship Id="rId2" Type="http://schemas.openxmlformats.org/officeDocument/2006/relationships/image" Target="../media/image48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8.png"/><Relationship Id="rId4" Type="http://schemas.openxmlformats.org/officeDocument/2006/relationships/image" Target="../media/image487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48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2.png"/><Relationship Id="rId4" Type="http://schemas.openxmlformats.org/officeDocument/2006/relationships/image" Target="../media/image491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4.png"/><Relationship Id="rId2" Type="http://schemas.openxmlformats.org/officeDocument/2006/relationships/image" Target="../media/image49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6.png"/><Relationship Id="rId4" Type="http://schemas.openxmlformats.org/officeDocument/2006/relationships/image" Target="../media/image495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8.png"/><Relationship Id="rId2" Type="http://schemas.openxmlformats.org/officeDocument/2006/relationships/image" Target="../media/image49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0.png"/><Relationship Id="rId4" Type="http://schemas.openxmlformats.org/officeDocument/2006/relationships/image" Target="../media/image499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2.png"/><Relationship Id="rId2" Type="http://schemas.openxmlformats.org/officeDocument/2006/relationships/image" Target="../media/image50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4.png"/><Relationship Id="rId4" Type="http://schemas.openxmlformats.org/officeDocument/2006/relationships/image" Target="../media/image503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6.png"/><Relationship Id="rId2" Type="http://schemas.openxmlformats.org/officeDocument/2006/relationships/image" Target="../media/image50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8.png"/><Relationship Id="rId4" Type="http://schemas.openxmlformats.org/officeDocument/2006/relationships/image" Target="../media/image507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50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2.png"/><Relationship Id="rId4" Type="http://schemas.openxmlformats.org/officeDocument/2006/relationships/image" Target="../media/image511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4.png"/><Relationship Id="rId2" Type="http://schemas.openxmlformats.org/officeDocument/2006/relationships/image" Target="../media/image5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6.png"/><Relationship Id="rId4" Type="http://schemas.openxmlformats.org/officeDocument/2006/relationships/image" Target="../media/image5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8.png"/><Relationship Id="rId2" Type="http://schemas.openxmlformats.org/officeDocument/2006/relationships/image" Target="../media/image5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0.png"/><Relationship Id="rId4" Type="http://schemas.openxmlformats.org/officeDocument/2006/relationships/image" Target="../media/image519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2.png"/><Relationship Id="rId2" Type="http://schemas.openxmlformats.org/officeDocument/2006/relationships/image" Target="../media/image5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4.png"/><Relationship Id="rId4" Type="http://schemas.openxmlformats.org/officeDocument/2006/relationships/image" Target="../media/image523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6.png"/><Relationship Id="rId2" Type="http://schemas.openxmlformats.org/officeDocument/2006/relationships/image" Target="../media/image5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8.png"/><Relationship Id="rId4" Type="http://schemas.openxmlformats.org/officeDocument/2006/relationships/image" Target="../media/image527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image" Target="../media/image5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2.png"/><Relationship Id="rId4" Type="http://schemas.openxmlformats.org/officeDocument/2006/relationships/image" Target="../media/image531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4.png"/><Relationship Id="rId2" Type="http://schemas.openxmlformats.org/officeDocument/2006/relationships/image" Target="../media/image53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6.png"/><Relationship Id="rId4" Type="http://schemas.openxmlformats.org/officeDocument/2006/relationships/image" Target="../media/image535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8.png"/><Relationship Id="rId2" Type="http://schemas.openxmlformats.org/officeDocument/2006/relationships/image" Target="../media/image53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0.png"/><Relationship Id="rId4" Type="http://schemas.openxmlformats.org/officeDocument/2006/relationships/image" Target="../media/image539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2.png"/><Relationship Id="rId2" Type="http://schemas.openxmlformats.org/officeDocument/2006/relationships/image" Target="../media/image5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4.png"/><Relationship Id="rId4" Type="http://schemas.openxmlformats.org/officeDocument/2006/relationships/image" Target="../media/image543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6.png"/><Relationship Id="rId2" Type="http://schemas.openxmlformats.org/officeDocument/2006/relationships/image" Target="../media/image5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8.png"/><Relationship Id="rId4" Type="http://schemas.openxmlformats.org/officeDocument/2006/relationships/image" Target="../media/image547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image" Target="../media/image54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2.png"/><Relationship Id="rId4" Type="http://schemas.openxmlformats.org/officeDocument/2006/relationships/image" Target="../media/image551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4.png"/><Relationship Id="rId2" Type="http://schemas.openxmlformats.org/officeDocument/2006/relationships/image" Target="../media/image55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6.png"/><Relationship Id="rId4" Type="http://schemas.openxmlformats.org/officeDocument/2006/relationships/image" Target="../media/image5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8.png"/><Relationship Id="rId2" Type="http://schemas.openxmlformats.org/officeDocument/2006/relationships/image" Target="../media/image55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0.png"/><Relationship Id="rId4" Type="http://schemas.openxmlformats.org/officeDocument/2006/relationships/image" Target="../media/image559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2.png"/><Relationship Id="rId2" Type="http://schemas.openxmlformats.org/officeDocument/2006/relationships/image" Target="../media/image56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4.png"/><Relationship Id="rId4" Type="http://schemas.openxmlformats.org/officeDocument/2006/relationships/image" Target="../media/image563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6.png"/><Relationship Id="rId2" Type="http://schemas.openxmlformats.org/officeDocument/2006/relationships/image" Target="../media/image56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8.png"/><Relationship Id="rId4" Type="http://schemas.openxmlformats.org/officeDocument/2006/relationships/image" Target="../media/image567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image" Target="../media/image56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2.png"/><Relationship Id="rId4" Type="http://schemas.openxmlformats.org/officeDocument/2006/relationships/image" Target="../media/image571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4.png"/><Relationship Id="rId2" Type="http://schemas.openxmlformats.org/officeDocument/2006/relationships/image" Target="../media/image57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6.png"/><Relationship Id="rId4" Type="http://schemas.openxmlformats.org/officeDocument/2006/relationships/image" Target="../media/image575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8.png"/><Relationship Id="rId2" Type="http://schemas.openxmlformats.org/officeDocument/2006/relationships/image" Target="../media/image57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0.png"/><Relationship Id="rId4" Type="http://schemas.openxmlformats.org/officeDocument/2006/relationships/image" Target="../media/image579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2.png"/><Relationship Id="rId2" Type="http://schemas.openxmlformats.org/officeDocument/2006/relationships/image" Target="../media/image58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4.png"/><Relationship Id="rId4" Type="http://schemas.openxmlformats.org/officeDocument/2006/relationships/image" Target="../media/image583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6.png"/><Relationship Id="rId2" Type="http://schemas.openxmlformats.org/officeDocument/2006/relationships/image" Target="../media/image58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8.png"/><Relationship Id="rId4" Type="http://schemas.openxmlformats.org/officeDocument/2006/relationships/image" Target="../media/image587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image" Target="../media/image58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2.png"/><Relationship Id="rId4" Type="http://schemas.openxmlformats.org/officeDocument/2006/relationships/image" Target="../media/image591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4.png"/><Relationship Id="rId2" Type="http://schemas.openxmlformats.org/officeDocument/2006/relationships/image" Target="../media/image59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6.png"/><Relationship Id="rId4" Type="http://schemas.openxmlformats.org/officeDocument/2006/relationships/image" Target="../media/image59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8.png"/><Relationship Id="rId2" Type="http://schemas.openxmlformats.org/officeDocument/2006/relationships/image" Target="../media/image59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0.png"/><Relationship Id="rId4" Type="http://schemas.openxmlformats.org/officeDocument/2006/relationships/image" Target="../media/image599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2.png"/><Relationship Id="rId2" Type="http://schemas.openxmlformats.org/officeDocument/2006/relationships/image" Target="../media/image60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4.png"/><Relationship Id="rId4" Type="http://schemas.openxmlformats.org/officeDocument/2006/relationships/image" Target="../media/image603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6.png"/><Relationship Id="rId2" Type="http://schemas.openxmlformats.org/officeDocument/2006/relationships/image" Target="../media/image60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8.png"/><Relationship Id="rId4" Type="http://schemas.openxmlformats.org/officeDocument/2006/relationships/image" Target="../media/image607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image" Target="../media/image60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2.png"/><Relationship Id="rId4" Type="http://schemas.openxmlformats.org/officeDocument/2006/relationships/image" Target="../media/image611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4.png"/><Relationship Id="rId2" Type="http://schemas.openxmlformats.org/officeDocument/2006/relationships/image" Target="../media/image6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6.png"/><Relationship Id="rId4" Type="http://schemas.openxmlformats.org/officeDocument/2006/relationships/image" Target="../media/image615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8.png"/><Relationship Id="rId2" Type="http://schemas.openxmlformats.org/officeDocument/2006/relationships/image" Target="../media/image6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0.png"/><Relationship Id="rId4" Type="http://schemas.openxmlformats.org/officeDocument/2006/relationships/image" Target="../media/image619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2.png"/><Relationship Id="rId2" Type="http://schemas.openxmlformats.org/officeDocument/2006/relationships/image" Target="../media/image6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4.png"/><Relationship Id="rId4" Type="http://schemas.openxmlformats.org/officeDocument/2006/relationships/image" Target="../media/image623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6.png"/><Relationship Id="rId2" Type="http://schemas.openxmlformats.org/officeDocument/2006/relationships/image" Target="../media/image6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8.png"/><Relationship Id="rId4" Type="http://schemas.openxmlformats.org/officeDocument/2006/relationships/image" Target="../media/image627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image" Target="../media/image6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2.png"/><Relationship Id="rId4" Type="http://schemas.openxmlformats.org/officeDocument/2006/relationships/image" Target="../media/image631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4.png"/><Relationship Id="rId2" Type="http://schemas.openxmlformats.org/officeDocument/2006/relationships/image" Target="../media/image63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6.png"/><Relationship Id="rId4" Type="http://schemas.openxmlformats.org/officeDocument/2006/relationships/image" Target="../media/image6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8.png"/><Relationship Id="rId2" Type="http://schemas.openxmlformats.org/officeDocument/2006/relationships/image" Target="../media/image63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0.png"/><Relationship Id="rId4" Type="http://schemas.openxmlformats.org/officeDocument/2006/relationships/image" Target="../media/image639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2.png"/><Relationship Id="rId2" Type="http://schemas.openxmlformats.org/officeDocument/2006/relationships/image" Target="../media/image6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4.png"/><Relationship Id="rId4" Type="http://schemas.openxmlformats.org/officeDocument/2006/relationships/image" Target="../media/image643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6.png"/><Relationship Id="rId2" Type="http://schemas.openxmlformats.org/officeDocument/2006/relationships/image" Target="../media/image6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8.png"/><Relationship Id="rId4" Type="http://schemas.openxmlformats.org/officeDocument/2006/relationships/image" Target="../media/image647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0.png"/><Relationship Id="rId2" Type="http://schemas.openxmlformats.org/officeDocument/2006/relationships/image" Target="../media/image64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2.png"/><Relationship Id="rId4" Type="http://schemas.openxmlformats.org/officeDocument/2006/relationships/image" Target="../media/image651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4.png"/><Relationship Id="rId2" Type="http://schemas.openxmlformats.org/officeDocument/2006/relationships/image" Target="../media/image65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6.png"/><Relationship Id="rId4" Type="http://schemas.openxmlformats.org/officeDocument/2006/relationships/image" Target="../media/image655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8.png"/><Relationship Id="rId2" Type="http://schemas.openxmlformats.org/officeDocument/2006/relationships/image" Target="../media/image6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9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8.png"/><Relationship Id="rId4" Type="http://schemas.openxmlformats.org/officeDocument/2006/relationships/image" Target="../media/image18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6.png"/><Relationship Id="rId4" Type="http://schemas.openxmlformats.org/officeDocument/2006/relationships/image" Target="../media/image19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4.png"/><Relationship Id="rId4" Type="http://schemas.openxmlformats.org/officeDocument/2006/relationships/image" Target="../media/image20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8.png"/><Relationship Id="rId4" Type="http://schemas.openxmlformats.org/officeDocument/2006/relationships/image" Target="../media/image20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2.png"/><Relationship Id="rId4" Type="http://schemas.openxmlformats.org/officeDocument/2006/relationships/image" Target="../media/image21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6.png"/><Relationship Id="rId4" Type="http://schemas.openxmlformats.org/officeDocument/2006/relationships/image" Target="../media/image21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0.png"/><Relationship Id="rId4" Type="http://schemas.openxmlformats.org/officeDocument/2006/relationships/image" Target="../media/image21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4.png"/><Relationship Id="rId4" Type="http://schemas.openxmlformats.org/officeDocument/2006/relationships/image" Target="../media/image22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8.png"/><Relationship Id="rId4" Type="http://schemas.openxmlformats.org/officeDocument/2006/relationships/image" Target="../media/image22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2.png"/><Relationship Id="rId4" Type="http://schemas.openxmlformats.org/officeDocument/2006/relationships/image" Target="../media/image23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6.png"/><Relationship Id="rId4" Type="http://schemas.openxmlformats.org/officeDocument/2006/relationships/image" Target="../media/image2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0.png"/><Relationship Id="rId4" Type="http://schemas.openxmlformats.org/officeDocument/2006/relationships/image" Target="../media/image23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4.png"/><Relationship Id="rId4" Type="http://schemas.openxmlformats.org/officeDocument/2006/relationships/image" Target="../media/image24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8.png"/><Relationship Id="rId4" Type="http://schemas.openxmlformats.org/officeDocument/2006/relationships/image" Target="../media/image24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2.png"/><Relationship Id="rId4" Type="http://schemas.openxmlformats.org/officeDocument/2006/relationships/image" Target="../media/image25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6.png"/><Relationship Id="rId4" Type="http://schemas.openxmlformats.org/officeDocument/2006/relationships/image" Target="../media/image25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0.png"/><Relationship Id="rId4" Type="http://schemas.openxmlformats.org/officeDocument/2006/relationships/image" Target="../media/image25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4.png"/><Relationship Id="rId4" Type="http://schemas.openxmlformats.org/officeDocument/2006/relationships/image" Target="../media/image26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8.png"/><Relationship Id="rId4" Type="http://schemas.openxmlformats.org/officeDocument/2006/relationships/image" Target="../media/image26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2.png"/><Relationship Id="rId4" Type="http://schemas.openxmlformats.org/officeDocument/2006/relationships/image" Target="../media/image27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6.png"/><Relationship Id="rId4" Type="http://schemas.openxmlformats.org/officeDocument/2006/relationships/image" Target="../media/image27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0.png"/><Relationship Id="rId4" Type="http://schemas.openxmlformats.org/officeDocument/2006/relationships/image" Target="../media/image27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4.png"/><Relationship Id="rId4" Type="http://schemas.openxmlformats.org/officeDocument/2006/relationships/image" Target="../media/image28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8.png"/><Relationship Id="rId4" Type="http://schemas.openxmlformats.org/officeDocument/2006/relationships/image" Target="../media/image28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2.png"/><Relationship Id="rId4" Type="http://schemas.openxmlformats.org/officeDocument/2006/relationships/image" Target="../media/image29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6.png"/><Relationship Id="rId4" Type="http://schemas.openxmlformats.org/officeDocument/2006/relationships/image" Target="../media/image29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0.png"/><Relationship Id="rId4" Type="http://schemas.openxmlformats.org/officeDocument/2006/relationships/image" Target="../media/image29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png"/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4.png"/><Relationship Id="rId4" Type="http://schemas.openxmlformats.org/officeDocument/2006/relationships/image" Target="../media/image30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png"/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8.png"/><Relationship Id="rId4" Type="http://schemas.openxmlformats.org/officeDocument/2006/relationships/image" Target="../media/image30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2.png"/><Relationship Id="rId4" Type="http://schemas.openxmlformats.org/officeDocument/2006/relationships/image" Target="../media/image31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png"/><Relationship Id="rId2" Type="http://schemas.openxmlformats.org/officeDocument/2006/relationships/image" Target="../media/image3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6.png"/><Relationship Id="rId4" Type="http://schemas.openxmlformats.org/officeDocument/2006/relationships/image" Target="../media/image3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0.png"/><Relationship Id="rId4" Type="http://schemas.openxmlformats.org/officeDocument/2006/relationships/image" Target="../media/image31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png"/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4.png"/><Relationship Id="rId4" Type="http://schemas.openxmlformats.org/officeDocument/2006/relationships/image" Target="../media/image32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png"/><Relationship Id="rId2" Type="http://schemas.openxmlformats.org/officeDocument/2006/relationships/image" Target="../media/image3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8.png"/><Relationship Id="rId4" Type="http://schemas.openxmlformats.org/officeDocument/2006/relationships/image" Target="../media/image32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2.png"/><Relationship Id="rId4" Type="http://schemas.openxmlformats.org/officeDocument/2006/relationships/image" Target="../media/image33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png"/><Relationship Id="rId2" Type="http://schemas.openxmlformats.org/officeDocument/2006/relationships/image" Target="../media/image33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6.png"/><Relationship Id="rId4" Type="http://schemas.openxmlformats.org/officeDocument/2006/relationships/image" Target="../media/image33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8.png"/><Relationship Id="rId2" Type="http://schemas.openxmlformats.org/officeDocument/2006/relationships/image" Target="../media/image33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0.png"/><Relationship Id="rId4" Type="http://schemas.openxmlformats.org/officeDocument/2006/relationships/image" Target="../media/image33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png"/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4.png"/><Relationship Id="rId4" Type="http://schemas.openxmlformats.org/officeDocument/2006/relationships/image" Target="../media/image34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png"/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8.png"/><Relationship Id="rId4" Type="http://schemas.openxmlformats.org/officeDocument/2006/relationships/image" Target="../media/image34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34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2.png"/><Relationship Id="rId4" Type="http://schemas.openxmlformats.org/officeDocument/2006/relationships/image" Target="../media/image35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4.png"/><Relationship Id="rId2" Type="http://schemas.openxmlformats.org/officeDocument/2006/relationships/image" Target="../media/image35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6.png"/><Relationship Id="rId4" Type="http://schemas.openxmlformats.org/officeDocument/2006/relationships/image" Target="../media/image3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8.png"/><Relationship Id="rId2" Type="http://schemas.openxmlformats.org/officeDocument/2006/relationships/image" Target="../media/image35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0.png"/><Relationship Id="rId4" Type="http://schemas.openxmlformats.org/officeDocument/2006/relationships/image" Target="../media/image359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2.png"/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4.png"/><Relationship Id="rId4" Type="http://schemas.openxmlformats.org/officeDocument/2006/relationships/image" Target="../media/image36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6.png"/><Relationship Id="rId2" Type="http://schemas.openxmlformats.org/officeDocument/2006/relationships/image" Target="../media/image36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8.png"/><Relationship Id="rId4" Type="http://schemas.openxmlformats.org/officeDocument/2006/relationships/image" Target="../media/image36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36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2.png"/><Relationship Id="rId4" Type="http://schemas.openxmlformats.org/officeDocument/2006/relationships/image" Target="../media/image37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4.png"/><Relationship Id="rId2" Type="http://schemas.openxmlformats.org/officeDocument/2006/relationships/image" Target="../media/image37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6.png"/><Relationship Id="rId4" Type="http://schemas.openxmlformats.org/officeDocument/2006/relationships/image" Target="../media/image37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8.png"/><Relationship Id="rId2" Type="http://schemas.openxmlformats.org/officeDocument/2006/relationships/image" Target="../media/image37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0.png"/><Relationship Id="rId4" Type="http://schemas.openxmlformats.org/officeDocument/2006/relationships/image" Target="../media/image379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.png"/><Relationship Id="rId2" Type="http://schemas.openxmlformats.org/officeDocument/2006/relationships/image" Target="../media/image38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4.png"/><Relationship Id="rId4" Type="http://schemas.openxmlformats.org/officeDocument/2006/relationships/image" Target="../media/image383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6.png"/><Relationship Id="rId2" Type="http://schemas.openxmlformats.org/officeDocument/2006/relationships/image" Target="../media/image38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8.png"/><Relationship Id="rId4" Type="http://schemas.openxmlformats.org/officeDocument/2006/relationships/image" Target="../media/image387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38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2.png"/><Relationship Id="rId4" Type="http://schemas.openxmlformats.org/officeDocument/2006/relationships/image" Target="../media/image39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4.png"/><Relationship Id="rId2" Type="http://schemas.openxmlformats.org/officeDocument/2006/relationships/image" Target="../media/image39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6.png"/><Relationship Id="rId4" Type="http://schemas.openxmlformats.org/officeDocument/2006/relationships/image" Target="../media/image39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c52bb6cbb7e2a029589d29d">
            <a:extLst>
              <a:ext uri="{FF2B5EF4-FFF2-40B4-BE49-F238E27FC236}">
                <a16:creationId xmlns:a16="http://schemas.microsoft.com/office/drawing/2014/main" id="{8502DA3A-F5C1-4C56-AA9A-5A6C43D378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063" y="457200"/>
            <a:ext cx="2528887" cy="2857500"/>
          </a:xfrm>
          <a:prstGeom prst="rect">
            <a:avLst/>
          </a:prstGeom>
        </p:spPr>
      </p:pic>
      <p:pic>
        <p:nvPicPr>
          <p:cNvPr id="5" name="صورة 4" descr="5c52bb64bb7e2a029589d29c">
            <a:extLst>
              <a:ext uri="{FF2B5EF4-FFF2-40B4-BE49-F238E27FC236}">
                <a16:creationId xmlns:a16="http://schemas.microsoft.com/office/drawing/2014/main" id="{21B3DE32-0256-4AF1-ADB3-3645564406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613" y="457200"/>
            <a:ext cx="2670175" cy="2857500"/>
          </a:xfrm>
          <a:prstGeom prst="rect">
            <a:avLst/>
          </a:prstGeom>
        </p:spPr>
      </p:pic>
      <p:pic>
        <p:nvPicPr>
          <p:cNvPr id="7" name="صورة 6" descr="5c52bb5cbb7e2a029589d29b">
            <a:extLst>
              <a:ext uri="{FF2B5EF4-FFF2-40B4-BE49-F238E27FC236}">
                <a16:creationId xmlns:a16="http://schemas.microsoft.com/office/drawing/2014/main" id="{58E1345A-73D4-4BE2-B526-82295DF36D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4119563"/>
            <a:ext cx="5638800" cy="1703387"/>
          </a:xfrm>
          <a:prstGeom prst="rect">
            <a:avLst/>
          </a:prstGeom>
        </p:spPr>
      </p:pic>
      <p:pic>
        <p:nvPicPr>
          <p:cNvPr id="9" name="صورة 8" descr="5c52bb54bb7e2a029589d29a">
            <a:extLst>
              <a:ext uri="{FF2B5EF4-FFF2-40B4-BE49-F238E27FC236}">
                <a16:creationId xmlns:a16="http://schemas.microsoft.com/office/drawing/2014/main" id="{7B78A58F-E66D-418B-85EF-F6383F1AF4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788" y="3543300"/>
            <a:ext cx="19018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33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722f8bf20f12107488b040">
            <a:extLst>
              <a:ext uri="{FF2B5EF4-FFF2-40B4-BE49-F238E27FC236}">
                <a16:creationId xmlns:a16="http://schemas.microsoft.com/office/drawing/2014/main" id="{BDEAC3E6-D65A-4BCB-9718-5AA911E99C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25" y="457200"/>
            <a:ext cx="2163763" cy="2857500"/>
          </a:xfrm>
          <a:prstGeom prst="rect">
            <a:avLst/>
          </a:prstGeom>
        </p:spPr>
      </p:pic>
      <p:pic>
        <p:nvPicPr>
          <p:cNvPr id="5" name="صورة 4" descr="5a722f83f20f12107488b03f">
            <a:extLst>
              <a:ext uri="{FF2B5EF4-FFF2-40B4-BE49-F238E27FC236}">
                <a16:creationId xmlns:a16="http://schemas.microsoft.com/office/drawing/2014/main" id="{774B64D9-353E-4567-91D1-3A693E7060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50" y="457200"/>
            <a:ext cx="2857500" cy="2857500"/>
          </a:xfrm>
          <a:prstGeom prst="rect">
            <a:avLst/>
          </a:prstGeom>
        </p:spPr>
      </p:pic>
      <p:pic>
        <p:nvPicPr>
          <p:cNvPr id="7" name="صورة 6" descr="5a722f5ff20f12107488b03b">
            <a:extLst>
              <a:ext uri="{FF2B5EF4-FFF2-40B4-BE49-F238E27FC236}">
                <a16:creationId xmlns:a16="http://schemas.microsoft.com/office/drawing/2014/main" id="{4E0C9B90-18D9-48B2-8888-49D60B6D9C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913" y="3543300"/>
            <a:ext cx="1628775" cy="2857500"/>
          </a:xfrm>
          <a:prstGeom prst="rect">
            <a:avLst/>
          </a:prstGeom>
        </p:spPr>
      </p:pic>
      <p:pic>
        <p:nvPicPr>
          <p:cNvPr id="9" name="صورة 8" descr="5a722f7bf20f12107488b03e">
            <a:extLst>
              <a:ext uri="{FF2B5EF4-FFF2-40B4-BE49-F238E27FC236}">
                <a16:creationId xmlns:a16="http://schemas.microsoft.com/office/drawing/2014/main" id="{A041AE5B-1EF2-4CFD-9AA5-271A8C9086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163" y="3543300"/>
            <a:ext cx="17430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82550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ed68a1de9e79d000491235c">
            <a:extLst>
              <a:ext uri="{FF2B5EF4-FFF2-40B4-BE49-F238E27FC236}">
                <a16:creationId xmlns:a16="http://schemas.microsoft.com/office/drawing/2014/main" id="{3C29A72A-6925-4A38-A564-E7318ED32D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088" y="457200"/>
            <a:ext cx="2130425" cy="2857500"/>
          </a:xfrm>
          <a:prstGeom prst="rect">
            <a:avLst/>
          </a:prstGeom>
        </p:spPr>
      </p:pic>
      <p:pic>
        <p:nvPicPr>
          <p:cNvPr id="5" name="صورة 4" descr="5ed689e4e9e79d0004912359">
            <a:extLst>
              <a:ext uri="{FF2B5EF4-FFF2-40B4-BE49-F238E27FC236}">
                <a16:creationId xmlns:a16="http://schemas.microsoft.com/office/drawing/2014/main" id="{B9567190-7A42-4762-9DD7-576206FEE1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938" y="457200"/>
            <a:ext cx="2295525" cy="2857500"/>
          </a:xfrm>
          <a:prstGeom prst="rect">
            <a:avLst/>
          </a:prstGeom>
        </p:spPr>
      </p:pic>
      <p:pic>
        <p:nvPicPr>
          <p:cNvPr id="7" name="صورة 6" descr="5ed75bf8797ae90004a4d949">
            <a:extLst>
              <a:ext uri="{FF2B5EF4-FFF2-40B4-BE49-F238E27FC236}">
                <a16:creationId xmlns:a16="http://schemas.microsoft.com/office/drawing/2014/main" id="{D80531E5-FC03-4D47-BEEF-D45CC700A8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313" y="3543300"/>
            <a:ext cx="3862387" cy="2857500"/>
          </a:xfrm>
          <a:prstGeom prst="rect">
            <a:avLst/>
          </a:prstGeom>
        </p:spPr>
      </p:pic>
      <p:pic>
        <p:nvPicPr>
          <p:cNvPr id="9" name="صورة 8" descr="5ed75b22797ae90004a4d943">
            <a:extLst>
              <a:ext uri="{FF2B5EF4-FFF2-40B4-BE49-F238E27FC236}">
                <a16:creationId xmlns:a16="http://schemas.microsoft.com/office/drawing/2014/main" id="{B4492288-65C8-4703-AA3E-CB0924FDE7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00" y="3543300"/>
            <a:ext cx="1522413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30795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ed75bbb797ae90004a4d946">
            <a:extLst>
              <a:ext uri="{FF2B5EF4-FFF2-40B4-BE49-F238E27FC236}">
                <a16:creationId xmlns:a16="http://schemas.microsoft.com/office/drawing/2014/main" id="{FD9E83F3-9AE9-4E31-AFBE-6053A59CEC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538" y="457200"/>
            <a:ext cx="2295525" cy="2857500"/>
          </a:xfrm>
          <a:prstGeom prst="rect">
            <a:avLst/>
          </a:prstGeom>
        </p:spPr>
      </p:pic>
      <p:pic>
        <p:nvPicPr>
          <p:cNvPr id="5" name="صورة 4" descr="5ed75aa0797ae90004a4d93d">
            <a:extLst>
              <a:ext uri="{FF2B5EF4-FFF2-40B4-BE49-F238E27FC236}">
                <a16:creationId xmlns:a16="http://schemas.microsoft.com/office/drawing/2014/main" id="{6F1B5D9B-8990-45A6-9278-FE1ABD6799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938" y="457200"/>
            <a:ext cx="2295525" cy="2857500"/>
          </a:xfrm>
          <a:prstGeom prst="rect">
            <a:avLst/>
          </a:prstGeom>
        </p:spPr>
      </p:pic>
      <p:pic>
        <p:nvPicPr>
          <p:cNvPr id="7" name="صورة 6" descr="5ed75a54797ae90004a4d93a">
            <a:extLst>
              <a:ext uri="{FF2B5EF4-FFF2-40B4-BE49-F238E27FC236}">
                <a16:creationId xmlns:a16="http://schemas.microsoft.com/office/drawing/2014/main" id="{89C7C2B3-626B-4A73-A06C-B965B33E44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50" y="3543300"/>
            <a:ext cx="2476500" cy="2857500"/>
          </a:xfrm>
          <a:prstGeom prst="rect">
            <a:avLst/>
          </a:prstGeom>
        </p:spPr>
      </p:pic>
      <p:pic>
        <p:nvPicPr>
          <p:cNvPr id="9" name="صورة 8" descr="5ed75ad3797ae90004a4d940">
            <a:extLst>
              <a:ext uri="{FF2B5EF4-FFF2-40B4-BE49-F238E27FC236}">
                <a16:creationId xmlns:a16="http://schemas.microsoft.com/office/drawing/2014/main" id="{45C0C98B-E37A-4D5A-A126-5FF1B39AB0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613" y="3543300"/>
            <a:ext cx="2668587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146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ed75a25797ae90004a4d937">
            <a:extLst>
              <a:ext uri="{FF2B5EF4-FFF2-40B4-BE49-F238E27FC236}">
                <a16:creationId xmlns:a16="http://schemas.microsoft.com/office/drawing/2014/main" id="{38AF04D0-342B-4DE8-8D95-4CBA4C10D5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13" y="457200"/>
            <a:ext cx="4548187" cy="2857500"/>
          </a:xfrm>
          <a:prstGeom prst="rect">
            <a:avLst/>
          </a:prstGeom>
        </p:spPr>
      </p:pic>
      <p:pic>
        <p:nvPicPr>
          <p:cNvPr id="5" name="صورة 4" descr="5ed75927797ae90004a4d931">
            <a:extLst>
              <a:ext uri="{FF2B5EF4-FFF2-40B4-BE49-F238E27FC236}">
                <a16:creationId xmlns:a16="http://schemas.microsoft.com/office/drawing/2014/main" id="{60C569F1-C97F-43C0-96FB-40C6B89A9F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213" y="457200"/>
            <a:ext cx="2212975" cy="2857500"/>
          </a:xfrm>
          <a:prstGeom prst="rect">
            <a:avLst/>
          </a:prstGeom>
        </p:spPr>
      </p:pic>
      <p:pic>
        <p:nvPicPr>
          <p:cNvPr id="7" name="صورة 6" descr="5ed759f7797ae90004a4d934">
            <a:extLst>
              <a:ext uri="{FF2B5EF4-FFF2-40B4-BE49-F238E27FC236}">
                <a16:creationId xmlns:a16="http://schemas.microsoft.com/office/drawing/2014/main" id="{4A87BCEC-FABA-4F9B-A7F3-20312BF02D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3543300"/>
            <a:ext cx="2857500" cy="2857500"/>
          </a:xfrm>
          <a:prstGeom prst="rect">
            <a:avLst/>
          </a:prstGeom>
        </p:spPr>
      </p:pic>
      <p:pic>
        <p:nvPicPr>
          <p:cNvPr id="9" name="صورة 8" descr="5ed758ed797ae90004a4d92e">
            <a:extLst>
              <a:ext uri="{FF2B5EF4-FFF2-40B4-BE49-F238E27FC236}">
                <a16:creationId xmlns:a16="http://schemas.microsoft.com/office/drawing/2014/main" id="{1ACF8246-9F28-46AB-AC2D-ABA438D9A0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975" y="3543300"/>
            <a:ext cx="22034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28706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ed758bc797ae90004a4d92b">
            <a:extLst>
              <a:ext uri="{FF2B5EF4-FFF2-40B4-BE49-F238E27FC236}">
                <a16:creationId xmlns:a16="http://schemas.microsoft.com/office/drawing/2014/main" id="{794FE723-9EB8-42E3-8AD4-28D3205BEA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13" y="457200"/>
            <a:ext cx="2084387" cy="2857500"/>
          </a:xfrm>
          <a:prstGeom prst="rect">
            <a:avLst/>
          </a:prstGeom>
        </p:spPr>
      </p:pic>
      <p:pic>
        <p:nvPicPr>
          <p:cNvPr id="5" name="صورة 4" descr="5ed75865797ae90004a4d928">
            <a:extLst>
              <a:ext uri="{FF2B5EF4-FFF2-40B4-BE49-F238E27FC236}">
                <a16:creationId xmlns:a16="http://schemas.microsoft.com/office/drawing/2014/main" id="{B0EF39A5-2499-4554-BA2B-620A526F4C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088" y="457200"/>
            <a:ext cx="3197225" cy="2857500"/>
          </a:xfrm>
          <a:prstGeom prst="rect">
            <a:avLst/>
          </a:prstGeom>
        </p:spPr>
      </p:pic>
      <p:pic>
        <p:nvPicPr>
          <p:cNvPr id="7" name="صورة 6" descr="5ed75836797ae90004a4d925">
            <a:extLst>
              <a:ext uri="{FF2B5EF4-FFF2-40B4-BE49-F238E27FC236}">
                <a16:creationId xmlns:a16="http://schemas.microsoft.com/office/drawing/2014/main" id="{8B914D35-B052-49CF-9087-CA08DF137B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3543300"/>
            <a:ext cx="2857500" cy="2857500"/>
          </a:xfrm>
          <a:prstGeom prst="rect">
            <a:avLst/>
          </a:prstGeom>
        </p:spPr>
      </p:pic>
      <p:pic>
        <p:nvPicPr>
          <p:cNvPr id="9" name="صورة 8" descr="5ed757df797ae90004a4d922">
            <a:extLst>
              <a:ext uri="{FF2B5EF4-FFF2-40B4-BE49-F238E27FC236}">
                <a16:creationId xmlns:a16="http://schemas.microsoft.com/office/drawing/2014/main" id="{C563AD68-6AF5-41AB-B02E-10AF766674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488" y="3543300"/>
            <a:ext cx="21304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3819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ed757aa797ae90004a4d91f">
            <a:extLst>
              <a:ext uri="{FF2B5EF4-FFF2-40B4-BE49-F238E27FC236}">
                <a16:creationId xmlns:a16="http://schemas.microsoft.com/office/drawing/2014/main" id="{D7BE9779-7EF0-4DDF-8E5F-842019FA19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538" y="457200"/>
            <a:ext cx="2295525" cy="2857500"/>
          </a:xfrm>
          <a:prstGeom prst="rect">
            <a:avLst/>
          </a:prstGeom>
        </p:spPr>
      </p:pic>
      <p:pic>
        <p:nvPicPr>
          <p:cNvPr id="5" name="صورة 4" descr="5ed75741797ae90004a4d919">
            <a:extLst>
              <a:ext uri="{FF2B5EF4-FFF2-40B4-BE49-F238E27FC236}">
                <a16:creationId xmlns:a16="http://schemas.microsoft.com/office/drawing/2014/main" id="{62440EE2-8C29-4E88-BC25-65665FAA3D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275" y="457200"/>
            <a:ext cx="2227263" cy="2857500"/>
          </a:xfrm>
          <a:prstGeom prst="rect">
            <a:avLst/>
          </a:prstGeom>
        </p:spPr>
      </p:pic>
      <p:pic>
        <p:nvPicPr>
          <p:cNvPr id="7" name="صورة 6" descr="5ed7576f797ae90004a4d91c">
            <a:extLst>
              <a:ext uri="{FF2B5EF4-FFF2-40B4-BE49-F238E27FC236}">
                <a16:creationId xmlns:a16="http://schemas.microsoft.com/office/drawing/2014/main" id="{0AD6770F-20B5-44A5-9DCF-D7CBA2EC45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963" y="3543300"/>
            <a:ext cx="2605087" cy="2857500"/>
          </a:xfrm>
          <a:prstGeom prst="rect">
            <a:avLst/>
          </a:prstGeom>
        </p:spPr>
      </p:pic>
      <p:pic>
        <p:nvPicPr>
          <p:cNvPr id="9" name="صورة 8" descr="5ed75655797ae90004a4d910">
            <a:extLst>
              <a:ext uri="{FF2B5EF4-FFF2-40B4-BE49-F238E27FC236}">
                <a16:creationId xmlns:a16="http://schemas.microsoft.com/office/drawing/2014/main" id="{5DFABB43-B3F6-44E7-BD92-AB901B29D1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213" y="3543300"/>
            <a:ext cx="47529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109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ed755c8797ae90004a4d90d">
            <a:extLst>
              <a:ext uri="{FF2B5EF4-FFF2-40B4-BE49-F238E27FC236}">
                <a16:creationId xmlns:a16="http://schemas.microsoft.com/office/drawing/2014/main" id="{3C78DB54-59E7-4ABD-BD71-4DB0B938C0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457200"/>
            <a:ext cx="2857500" cy="2857500"/>
          </a:xfrm>
          <a:prstGeom prst="rect">
            <a:avLst/>
          </a:prstGeom>
        </p:spPr>
      </p:pic>
      <p:pic>
        <p:nvPicPr>
          <p:cNvPr id="5" name="صورة 4" descr="5ed756d1797ae90004a4d913">
            <a:extLst>
              <a:ext uri="{FF2B5EF4-FFF2-40B4-BE49-F238E27FC236}">
                <a16:creationId xmlns:a16="http://schemas.microsoft.com/office/drawing/2014/main" id="{633D9957-6413-4FFD-A906-0C5A1EA027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938" y="457200"/>
            <a:ext cx="2295525" cy="2857500"/>
          </a:xfrm>
          <a:prstGeom prst="rect">
            <a:avLst/>
          </a:prstGeom>
        </p:spPr>
      </p:pic>
      <p:pic>
        <p:nvPicPr>
          <p:cNvPr id="7" name="صورة 6" descr="5ed7557c797ae90004a4d90a">
            <a:extLst>
              <a:ext uri="{FF2B5EF4-FFF2-40B4-BE49-F238E27FC236}">
                <a16:creationId xmlns:a16="http://schemas.microsoft.com/office/drawing/2014/main" id="{855C4D12-EF6A-46DF-A3C0-FBAECAF2FB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063" y="3543300"/>
            <a:ext cx="3038475" cy="2857500"/>
          </a:xfrm>
          <a:prstGeom prst="rect">
            <a:avLst/>
          </a:prstGeom>
        </p:spPr>
      </p:pic>
      <p:pic>
        <p:nvPicPr>
          <p:cNvPr id="9" name="صورة 8" descr="5ed7551d797ae90004a4d907">
            <a:extLst>
              <a:ext uri="{FF2B5EF4-FFF2-40B4-BE49-F238E27FC236}">
                <a16:creationId xmlns:a16="http://schemas.microsoft.com/office/drawing/2014/main" id="{9A406E0A-8892-4930-AC52-67DCA53400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238" y="3543300"/>
            <a:ext cx="15589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58712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ed75400797ae90004a4d8fe">
            <a:extLst>
              <a:ext uri="{FF2B5EF4-FFF2-40B4-BE49-F238E27FC236}">
                <a16:creationId xmlns:a16="http://schemas.microsoft.com/office/drawing/2014/main" id="{0AE2A883-A683-4F34-8A40-75051B1B68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825" y="457200"/>
            <a:ext cx="2011363" cy="2857500"/>
          </a:xfrm>
          <a:prstGeom prst="rect">
            <a:avLst/>
          </a:prstGeom>
        </p:spPr>
      </p:pic>
      <p:pic>
        <p:nvPicPr>
          <p:cNvPr id="5" name="صورة 4" descr="5ed7547d797ae90004a4d901">
            <a:extLst>
              <a:ext uri="{FF2B5EF4-FFF2-40B4-BE49-F238E27FC236}">
                <a16:creationId xmlns:a16="http://schemas.microsoft.com/office/drawing/2014/main" id="{DC81181F-F59D-4105-91C2-78EC6205AF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50" y="457200"/>
            <a:ext cx="2857500" cy="2857500"/>
          </a:xfrm>
          <a:prstGeom prst="rect">
            <a:avLst/>
          </a:prstGeom>
        </p:spPr>
      </p:pic>
      <p:pic>
        <p:nvPicPr>
          <p:cNvPr id="7" name="صورة 6" descr="5ed753c1797ae90004a4d8fb">
            <a:extLst>
              <a:ext uri="{FF2B5EF4-FFF2-40B4-BE49-F238E27FC236}">
                <a16:creationId xmlns:a16="http://schemas.microsoft.com/office/drawing/2014/main" id="{84470124-06DB-4898-9388-B3E3C480A8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3543300"/>
            <a:ext cx="2857500" cy="2857500"/>
          </a:xfrm>
          <a:prstGeom prst="rect">
            <a:avLst/>
          </a:prstGeom>
        </p:spPr>
      </p:pic>
      <p:pic>
        <p:nvPicPr>
          <p:cNvPr id="9" name="صورة 8" descr="5ed7532d797ae90004a4d8f5">
            <a:extLst>
              <a:ext uri="{FF2B5EF4-FFF2-40B4-BE49-F238E27FC236}">
                <a16:creationId xmlns:a16="http://schemas.microsoft.com/office/drawing/2014/main" id="{2918EC20-4498-4068-B6E4-53EFD1B625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463" y="3543300"/>
            <a:ext cx="2528887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0265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ed7536e797ae90004a4d8f8">
            <a:extLst>
              <a:ext uri="{FF2B5EF4-FFF2-40B4-BE49-F238E27FC236}">
                <a16:creationId xmlns:a16="http://schemas.microsoft.com/office/drawing/2014/main" id="{6B82B560-AE08-4F71-8560-6D02388293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450" y="457200"/>
            <a:ext cx="2425700" cy="2857500"/>
          </a:xfrm>
          <a:prstGeom prst="rect">
            <a:avLst/>
          </a:prstGeom>
        </p:spPr>
      </p:pic>
      <p:pic>
        <p:nvPicPr>
          <p:cNvPr id="5" name="صورة 4" descr="5ed752ec797ae90004a4d8f2">
            <a:extLst>
              <a:ext uri="{FF2B5EF4-FFF2-40B4-BE49-F238E27FC236}">
                <a16:creationId xmlns:a16="http://schemas.microsoft.com/office/drawing/2014/main" id="{1DB21E73-8A45-4CD1-9BA4-69E446FDD3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988" y="457200"/>
            <a:ext cx="3271837" cy="2857500"/>
          </a:xfrm>
          <a:prstGeom prst="rect">
            <a:avLst/>
          </a:prstGeom>
        </p:spPr>
      </p:pic>
      <p:pic>
        <p:nvPicPr>
          <p:cNvPr id="7" name="صورة 6" descr="5ed75250797ae90004a4d8ec">
            <a:extLst>
              <a:ext uri="{FF2B5EF4-FFF2-40B4-BE49-F238E27FC236}">
                <a16:creationId xmlns:a16="http://schemas.microsoft.com/office/drawing/2014/main" id="{2000D9D4-FC79-4059-89A2-CA52AF47F4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00" y="3543300"/>
            <a:ext cx="2794000" cy="2857500"/>
          </a:xfrm>
          <a:prstGeom prst="rect">
            <a:avLst/>
          </a:prstGeom>
        </p:spPr>
      </p:pic>
      <p:pic>
        <p:nvPicPr>
          <p:cNvPr id="9" name="صورة 8" descr="5ed752ac797ae90004a4d8ef">
            <a:extLst>
              <a:ext uri="{FF2B5EF4-FFF2-40B4-BE49-F238E27FC236}">
                <a16:creationId xmlns:a16="http://schemas.microsoft.com/office/drawing/2014/main" id="{DD4ADF51-5A59-4913-A173-9AB1569C69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50" y="354330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76625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ed751e4797ae90004a4d8e9">
            <a:extLst>
              <a:ext uri="{FF2B5EF4-FFF2-40B4-BE49-F238E27FC236}">
                <a16:creationId xmlns:a16="http://schemas.microsoft.com/office/drawing/2014/main" id="{03E4665B-A34C-427E-BBF7-52C23021D3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665163"/>
            <a:ext cx="5638800" cy="2441575"/>
          </a:xfrm>
          <a:prstGeom prst="rect">
            <a:avLst/>
          </a:prstGeom>
        </p:spPr>
      </p:pic>
      <p:pic>
        <p:nvPicPr>
          <p:cNvPr id="5" name="صورة 4" descr="59d629b73752880e93e16ead">
            <a:extLst>
              <a:ext uri="{FF2B5EF4-FFF2-40B4-BE49-F238E27FC236}">
                <a16:creationId xmlns:a16="http://schemas.microsoft.com/office/drawing/2014/main" id="{27452BF4-3902-4EEF-8284-FAC06AA4B4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163" y="457200"/>
            <a:ext cx="1743075" cy="2857500"/>
          </a:xfrm>
          <a:prstGeom prst="rect">
            <a:avLst/>
          </a:prstGeom>
        </p:spPr>
      </p:pic>
      <p:pic>
        <p:nvPicPr>
          <p:cNvPr id="7" name="صورة 6" descr="59d6296b3752880e93e16ea6">
            <a:extLst>
              <a:ext uri="{FF2B5EF4-FFF2-40B4-BE49-F238E27FC236}">
                <a16:creationId xmlns:a16="http://schemas.microsoft.com/office/drawing/2014/main" id="{30ACC4D9-9158-4C38-8A92-2642F35016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488" y="3543300"/>
            <a:ext cx="2586037" cy="2857500"/>
          </a:xfrm>
          <a:prstGeom prst="rect">
            <a:avLst/>
          </a:prstGeom>
        </p:spPr>
      </p:pic>
      <p:pic>
        <p:nvPicPr>
          <p:cNvPr id="9" name="صورة 8" descr="59d629733752880e93e16ea7">
            <a:extLst>
              <a:ext uri="{FF2B5EF4-FFF2-40B4-BE49-F238E27FC236}">
                <a16:creationId xmlns:a16="http://schemas.microsoft.com/office/drawing/2014/main" id="{4EC96660-FA9A-4210-974C-8250060CFB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75" y="3543300"/>
            <a:ext cx="3370263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53304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9d629923752880e93e16eaa">
            <a:extLst>
              <a:ext uri="{FF2B5EF4-FFF2-40B4-BE49-F238E27FC236}">
                <a16:creationId xmlns:a16="http://schemas.microsoft.com/office/drawing/2014/main" id="{175D0145-DEC8-4B5C-9360-6D5699D2BB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457200"/>
            <a:ext cx="2857500" cy="2857500"/>
          </a:xfrm>
          <a:prstGeom prst="rect">
            <a:avLst/>
          </a:prstGeom>
        </p:spPr>
      </p:pic>
      <p:pic>
        <p:nvPicPr>
          <p:cNvPr id="5" name="صورة 4" descr="59d6297c3752880e93e16ea8">
            <a:extLst>
              <a:ext uri="{FF2B5EF4-FFF2-40B4-BE49-F238E27FC236}">
                <a16:creationId xmlns:a16="http://schemas.microsoft.com/office/drawing/2014/main" id="{47387463-2954-4B7A-8DEF-4229530482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457200"/>
            <a:ext cx="3249613" cy="2857500"/>
          </a:xfrm>
          <a:prstGeom prst="rect">
            <a:avLst/>
          </a:prstGeom>
        </p:spPr>
      </p:pic>
      <p:pic>
        <p:nvPicPr>
          <p:cNvPr id="7" name="صورة 6" descr="59d629ad3752880e93e16eac">
            <a:extLst>
              <a:ext uri="{FF2B5EF4-FFF2-40B4-BE49-F238E27FC236}">
                <a16:creationId xmlns:a16="http://schemas.microsoft.com/office/drawing/2014/main" id="{3D3EB529-5533-4C62-A103-7B3527997A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538" y="3543300"/>
            <a:ext cx="3311525" cy="2857500"/>
          </a:xfrm>
          <a:prstGeom prst="rect">
            <a:avLst/>
          </a:prstGeom>
        </p:spPr>
      </p:pic>
      <p:pic>
        <p:nvPicPr>
          <p:cNvPr id="9" name="صورة 8" descr="59d629a13752880e93e16eab">
            <a:extLst>
              <a:ext uri="{FF2B5EF4-FFF2-40B4-BE49-F238E27FC236}">
                <a16:creationId xmlns:a16="http://schemas.microsoft.com/office/drawing/2014/main" id="{0905C9BB-0A74-408F-A93F-A5CC0F6E71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063" y="3543300"/>
            <a:ext cx="1817687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625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722f72f20f12107488b03d">
            <a:extLst>
              <a:ext uri="{FF2B5EF4-FFF2-40B4-BE49-F238E27FC236}">
                <a16:creationId xmlns:a16="http://schemas.microsoft.com/office/drawing/2014/main" id="{41EE3BB5-1802-40F5-A1B3-0FFDCFDD69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13" y="457200"/>
            <a:ext cx="2035175" cy="2857500"/>
          </a:xfrm>
          <a:prstGeom prst="rect">
            <a:avLst/>
          </a:prstGeom>
        </p:spPr>
      </p:pic>
      <p:pic>
        <p:nvPicPr>
          <p:cNvPr id="5" name="صورة 4" descr="5a722fd3f20f12107488b048">
            <a:extLst>
              <a:ext uri="{FF2B5EF4-FFF2-40B4-BE49-F238E27FC236}">
                <a16:creationId xmlns:a16="http://schemas.microsoft.com/office/drawing/2014/main" id="{070C2099-7741-4A3F-8B25-57C60B2418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788" y="457200"/>
            <a:ext cx="3425825" cy="2857500"/>
          </a:xfrm>
          <a:prstGeom prst="rect">
            <a:avLst/>
          </a:prstGeom>
        </p:spPr>
      </p:pic>
      <p:pic>
        <p:nvPicPr>
          <p:cNvPr id="7" name="صورة 6" descr="5a722f4ef20f12107488b03a">
            <a:extLst>
              <a:ext uri="{FF2B5EF4-FFF2-40B4-BE49-F238E27FC236}">
                <a16:creationId xmlns:a16="http://schemas.microsoft.com/office/drawing/2014/main" id="{AEBB711F-8B45-41D6-8E0B-43D66BBB31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3543300"/>
            <a:ext cx="2857500" cy="2857500"/>
          </a:xfrm>
          <a:prstGeom prst="rect">
            <a:avLst/>
          </a:prstGeom>
        </p:spPr>
      </p:pic>
      <p:pic>
        <p:nvPicPr>
          <p:cNvPr id="9" name="صورة 8" descr="5a722f43f20f12107488b039">
            <a:extLst>
              <a:ext uri="{FF2B5EF4-FFF2-40B4-BE49-F238E27FC236}">
                <a16:creationId xmlns:a16="http://schemas.microsoft.com/office/drawing/2014/main" id="{B70398C2-B22E-4A45-9434-F791D2550B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438" y="3543300"/>
            <a:ext cx="36925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1886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9d629853752880e93e16ea9">
            <a:extLst>
              <a:ext uri="{FF2B5EF4-FFF2-40B4-BE49-F238E27FC236}">
                <a16:creationId xmlns:a16="http://schemas.microsoft.com/office/drawing/2014/main" id="{2225E568-0E37-44FE-A063-681EE8E088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063" y="457200"/>
            <a:ext cx="1258887" cy="2857500"/>
          </a:xfrm>
          <a:prstGeom prst="rect">
            <a:avLst/>
          </a:prstGeom>
        </p:spPr>
      </p:pic>
      <p:pic>
        <p:nvPicPr>
          <p:cNvPr id="5" name="صورة 4" descr="5eb670f7df67d0000476ee67">
            <a:extLst>
              <a:ext uri="{FF2B5EF4-FFF2-40B4-BE49-F238E27FC236}">
                <a16:creationId xmlns:a16="http://schemas.microsoft.com/office/drawing/2014/main" id="{3AF7F326-9FDB-40E3-94C0-BAC75DB6EF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613" y="457200"/>
            <a:ext cx="1146175" cy="2857500"/>
          </a:xfrm>
          <a:prstGeom prst="rect">
            <a:avLst/>
          </a:prstGeom>
        </p:spPr>
      </p:pic>
      <p:pic>
        <p:nvPicPr>
          <p:cNvPr id="7" name="صورة 6" descr="5eb66fb5df67d0000476ee5c">
            <a:extLst>
              <a:ext uri="{FF2B5EF4-FFF2-40B4-BE49-F238E27FC236}">
                <a16:creationId xmlns:a16="http://schemas.microsoft.com/office/drawing/2014/main" id="{97CAAF72-2C58-401B-AA29-06D0B47BC1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3543300"/>
            <a:ext cx="2857500" cy="2857500"/>
          </a:xfrm>
          <a:prstGeom prst="rect">
            <a:avLst/>
          </a:prstGeom>
        </p:spPr>
      </p:pic>
      <p:pic>
        <p:nvPicPr>
          <p:cNvPr id="9" name="صورة 8" descr="5eb66f9adf67d0000476ee5b">
            <a:extLst>
              <a:ext uri="{FF2B5EF4-FFF2-40B4-BE49-F238E27FC236}">
                <a16:creationId xmlns:a16="http://schemas.microsoft.com/office/drawing/2014/main" id="{8B938B38-9932-4F52-A5B2-BE809149D5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150" y="3543300"/>
            <a:ext cx="21971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04971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eb67072df67d0000476ee62">
            <a:extLst>
              <a:ext uri="{FF2B5EF4-FFF2-40B4-BE49-F238E27FC236}">
                <a16:creationId xmlns:a16="http://schemas.microsoft.com/office/drawing/2014/main" id="{CC9F9046-B30F-470D-8F8D-96E1D65A69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950" y="457200"/>
            <a:ext cx="2043113" cy="2857500"/>
          </a:xfrm>
          <a:prstGeom prst="rect">
            <a:avLst/>
          </a:prstGeom>
        </p:spPr>
      </p:pic>
      <p:pic>
        <p:nvPicPr>
          <p:cNvPr id="5" name="صورة 4" descr="5eb67150df67d0000476ee6a">
            <a:extLst>
              <a:ext uri="{FF2B5EF4-FFF2-40B4-BE49-F238E27FC236}">
                <a16:creationId xmlns:a16="http://schemas.microsoft.com/office/drawing/2014/main" id="{E4C6F58E-8FE4-4307-817F-59062F7E88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938" y="457200"/>
            <a:ext cx="2039937" cy="2857500"/>
          </a:xfrm>
          <a:prstGeom prst="rect">
            <a:avLst/>
          </a:prstGeom>
        </p:spPr>
      </p:pic>
      <p:pic>
        <p:nvPicPr>
          <p:cNvPr id="7" name="صورة 6" descr="5eb66f59df67d0000476ee59">
            <a:extLst>
              <a:ext uri="{FF2B5EF4-FFF2-40B4-BE49-F238E27FC236}">
                <a16:creationId xmlns:a16="http://schemas.microsoft.com/office/drawing/2014/main" id="{B8427770-F5DB-4F8B-B7B7-93ED73E8A6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050" y="3543300"/>
            <a:ext cx="1714500" cy="2857500"/>
          </a:xfrm>
          <a:prstGeom prst="rect">
            <a:avLst/>
          </a:prstGeom>
        </p:spPr>
      </p:pic>
      <p:pic>
        <p:nvPicPr>
          <p:cNvPr id="9" name="صورة 8" descr="5eb66f7edf67d0000476ee5a">
            <a:extLst>
              <a:ext uri="{FF2B5EF4-FFF2-40B4-BE49-F238E27FC236}">
                <a16:creationId xmlns:a16="http://schemas.microsoft.com/office/drawing/2014/main" id="{ABEE87CB-3A6A-4AE2-903C-84ECCF9A5C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0" y="3543300"/>
            <a:ext cx="1714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3235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eb66fe0df67d0000476ee5d">
            <a:extLst>
              <a:ext uri="{FF2B5EF4-FFF2-40B4-BE49-F238E27FC236}">
                <a16:creationId xmlns:a16="http://schemas.microsoft.com/office/drawing/2014/main" id="{08336E92-BDBF-4E80-9D80-EADC259167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463" y="457200"/>
            <a:ext cx="1208087" cy="2857500"/>
          </a:xfrm>
          <a:prstGeom prst="rect">
            <a:avLst/>
          </a:prstGeom>
        </p:spPr>
      </p:pic>
      <p:pic>
        <p:nvPicPr>
          <p:cNvPr id="5" name="صورة 4" descr="5eb6701cdf67d0000476ee5f">
            <a:extLst>
              <a:ext uri="{FF2B5EF4-FFF2-40B4-BE49-F238E27FC236}">
                <a16:creationId xmlns:a16="http://schemas.microsoft.com/office/drawing/2014/main" id="{FEE59BAE-3E92-46C2-9E5A-4B6B8D6144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600" y="457200"/>
            <a:ext cx="2870200" cy="2857500"/>
          </a:xfrm>
          <a:prstGeom prst="rect">
            <a:avLst/>
          </a:prstGeom>
        </p:spPr>
      </p:pic>
      <p:pic>
        <p:nvPicPr>
          <p:cNvPr id="7" name="صورة 6" descr="5eb67039df67d0000476ee60">
            <a:extLst>
              <a:ext uri="{FF2B5EF4-FFF2-40B4-BE49-F238E27FC236}">
                <a16:creationId xmlns:a16="http://schemas.microsoft.com/office/drawing/2014/main" id="{E7684C5F-E70E-45BE-8DD8-9C82D56FCB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650" y="3543300"/>
            <a:ext cx="2525713" cy="2857500"/>
          </a:xfrm>
          <a:prstGeom prst="rect">
            <a:avLst/>
          </a:prstGeom>
        </p:spPr>
      </p:pic>
      <p:pic>
        <p:nvPicPr>
          <p:cNvPr id="9" name="صورة 8" descr="5eb67058df67d0000476ee61">
            <a:extLst>
              <a:ext uri="{FF2B5EF4-FFF2-40B4-BE49-F238E27FC236}">
                <a16:creationId xmlns:a16="http://schemas.microsoft.com/office/drawing/2014/main" id="{FC43BD42-CE36-4071-BBE3-0CC8D11721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625" y="3543300"/>
            <a:ext cx="2214563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7997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eb67087df67d0000476ee63">
            <a:extLst>
              <a:ext uri="{FF2B5EF4-FFF2-40B4-BE49-F238E27FC236}">
                <a16:creationId xmlns:a16="http://schemas.microsoft.com/office/drawing/2014/main" id="{4BF17F04-C298-429B-970B-86398A1E1F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638" y="457200"/>
            <a:ext cx="2979737" cy="2857500"/>
          </a:xfrm>
          <a:prstGeom prst="rect">
            <a:avLst/>
          </a:prstGeom>
        </p:spPr>
      </p:pic>
      <p:pic>
        <p:nvPicPr>
          <p:cNvPr id="5" name="صورة 4" descr="5eb6716adf67d0000476ee6b">
            <a:extLst>
              <a:ext uri="{FF2B5EF4-FFF2-40B4-BE49-F238E27FC236}">
                <a16:creationId xmlns:a16="http://schemas.microsoft.com/office/drawing/2014/main" id="{B946A39E-A814-4C2B-9AF8-0B94B4F664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138" y="457200"/>
            <a:ext cx="2143125" cy="2857500"/>
          </a:xfrm>
          <a:prstGeom prst="rect">
            <a:avLst/>
          </a:prstGeom>
        </p:spPr>
      </p:pic>
      <p:pic>
        <p:nvPicPr>
          <p:cNvPr id="7" name="صورة 6" descr="5eb670acdf67d0000476ee64">
            <a:extLst>
              <a:ext uri="{FF2B5EF4-FFF2-40B4-BE49-F238E27FC236}">
                <a16:creationId xmlns:a16="http://schemas.microsoft.com/office/drawing/2014/main" id="{CCEE98F8-6C83-4AEA-9CE4-C3B7704AF0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88" y="3543300"/>
            <a:ext cx="1722437" cy="2857500"/>
          </a:xfrm>
          <a:prstGeom prst="rect">
            <a:avLst/>
          </a:prstGeom>
        </p:spPr>
      </p:pic>
      <p:pic>
        <p:nvPicPr>
          <p:cNvPr id="9" name="صورة 8" descr="5eb670d9df67d0000476ee66">
            <a:extLst>
              <a:ext uri="{FF2B5EF4-FFF2-40B4-BE49-F238E27FC236}">
                <a16:creationId xmlns:a16="http://schemas.microsoft.com/office/drawing/2014/main" id="{8E9B21AD-DF1C-49A7-A8C4-BF241A5489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063" y="3543300"/>
            <a:ext cx="23272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41801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eb6711bdf67d0000476ee68">
            <a:extLst>
              <a:ext uri="{FF2B5EF4-FFF2-40B4-BE49-F238E27FC236}">
                <a16:creationId xmlns:a16="http://schemas.microsoft.com/office/drawing/2014/main" id="{5AF0905F-AD42-4CE4-A36E-F81344EA93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475" y="457200"/>
            <a:ext cx="2279650" cy="2857500"/>
          </a:xfrm>
          <a:prstGeom prst="rect">
            <a:avLst/>
          </a:prstGeom>
        </p:spPr>
      </p:pic>
      <p:pic>
        <p:nvPicPr>
          <p:cNvPr id="5" name="صورة 4" descr="5eb67135df67d0000476ee69">
            <a:extLst>
              <a:ext uri="{FF2B5EF4-FFF2-40B4-BE49-F238E27FC236}">
                <a16:creationId xmlns:a16="http://schemas.microsoft.com/office/drawing/2014/main" id="{254839A1-5066-40FF-AAA0-B3696C8F64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413" y="457200"/>
            <a:ext cx="2058987" cy="2857500"/>
          </a:xfrm>
          <a:prstGeom prst="rect">
            <a:avLst/>
          </a:prstGeom>
        </p:spPr>
      </p:pic>
      <p:pic>
        <p:nvPicPr>
          <p:cNvPr id="7" name="صورة 6" descr="5eb66ee2df67d0000476ee55">
            <a:extLst>
              <a:ext uri="{FF2B5EF4-FFF2-40B4-BE49-F238E27FC236}">
                <a16:creationId xmlns:a16="http://schemas.microsoft.com/office/drawing/2014/main" id="{8D675484-C65D-44B8-959C-5732141F7E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413" y="3543300"/>
            <a:ext cx="3024187" cy="2857500"/>
          </a:xfrm>
          <a:prstGeom prst="rect">
            <a:avLst/>
          </a:prstGeom>
        </p:spPr>
      </p:pic>
      <p:pic>
        <p:nvPicPr>
          <p:cNvPr id="9" name="صورة 8" descr="5eb66efedf67d0000476ee56">
            <a:extLst>
              <a:ext uri="{FF2B5EF4-FFF2-40B4-BE49-F238E27FC236}">
                <a16:creationId xmlns:a16="http://schemas.microsoft.com/office/drawing/2014/main" id="{E0B0532A-ACC3-48DE-93BF-D260D2B139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288" y="3543300"/>
            <a:ext cx="4313237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8617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eb66f21df67d0000476ee57">
            <a:extLst>
              <a:ext uri="{FF2B5EF4-FFF2-40B4-BE49-F238E27FC236}">
                <a16:creationId xmlns:a16="http://schemas.microsoft.com/office/drawing/2014/main" id="{366C1ACB-10A3-45ED-B53F-39E29CE2B4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438" y="457200"/>
            <a:ext cx="2879725" cy="2857500"/>
          </a:xfrm>
          <a:prstGeom prst="rect">
            <a:avLst/>
          </a:prstGeom>
        </p:spPr>
      </p:pic>
      <p:pic>
        <p:nvPicPr>
          <p:cNvPr id="5" name="صورة 4" descr="5eb66fffdf67d0000476ee5e">
            <a:extLst>
              <a:ext uri="{FF2B5EF4-FFF2-40B4-BE49-F238E27FC236}">
                <a16:creationId xmlns:a16="http://schemas.microsoft.com/office/drawing/2014/main" id="{135A5EA7-E246-4D75-9D84-0CF892C246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150" y="457200"/>
            <a:ext cx="1689100" cy="2857500"/>
          </a:xfrm>
          <a:prstGeom prst="rect">
            <a:avLst/>
          </a:prstGeom>
        </p:spPr>
      </p:pic>
      <p:pic>
        <p:nvPicPr>
          <p:cNvPr id="7" name="صورة 6" descr="5eb670c1df67d0000476ee65">
            <a:extLst>
              <a:ext uri="{FF2B5EF4-FFF2-40B4-BE49-F238E27FC236}">
                <a16:creationId xmlns:a16="http://schemas.microsoft.com/office/drawing/2014/main" id="{48B59C8B-DFB8-480E-BF8D-6870C23A61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744913"/>
            <a:ext cx="5638800" cy="2454275"/>
          </a:xfrm>
          <a:prstGeom prst="rect">
            <a:avLst/>
          </a:prstGeom>
        </p:spPr>
      </p:pic>
      <p:pic>
        <p:nvPicPr>
          <p:cNvPr id="9" name="صورة 8" descr="5eb66f41df67d0000476ee58">
            <a:extLst>
              <a:ext uri="{FF2B5EF4-FFF2-40B4-BE49-F238E27FC236}">
                <a16:creationId xmlns:a16="http://schemas.microsoft.com/office/drawing/2014/main" id="{B6A99E39-E863-443F-A1F4-A06313284C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38" y="3543300"/>
            <a:ext cx="19145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18942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9ee4d864b351149f22a86f">
            <a:extLst>
              <a:ext uri="{FF2B5EF4-FFF2-40B4-BE49-F238E27FC236}">
                <a16:creationId xmlns:a16="http://schemas.microsoft.com/office/drawing/2014/main" id="{4049DDED-1C34-443B-A8F8-2162B2C3BC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450" y="457200"/>
            <a:ext cx="2678113" cy="2857500"/>
          </a:xfrm>
          <a:prstGeom prst="rect">
            <a:avLst/>
          </a:prstGeom>
        </p:spPr>
      </p:pic>
      <p:pic>
        <p:nvPicPr>
          <p:cNvPr id="5" name="صورة 4" descr="58ee8e6c3545163ec1942cd8">
            <a:extLst>
              <a:ext uri="{FF2B5EF4-FFF2-40B4-BE49-F238E27FC236}">
                <a16:creationId xmlns:a16="http://schemas.microsoft.com/office/drawing/2014/main" id="{FBF023EB-8CAF-4B8F-9E89-D74A6FA08E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575" y="457200"/>
            <a:ext cx="5556250" cy="2857500"/>
          </a:xfrm>
          <a:prstGeom prst="rect">
            <a:avLst/>
          </a:prstGeom>
        </p:spPr>
      </p:pic>
      <p:pic>
        <p:nvPicPr>
          <p:cNvPr id="7" name="صورة 6" descr="589ee4e164b351149f22a870">
            <a:extLst>
              <a:ext uri="{FF2B5EF4-FFF2-40B4-BE49-F238E27FC236}">
                <a16:creationId xmlns:a16="http://schemas.microsoft.com/office/drawing/2014/main" id="{2A8E34B6-E80A-4A86-A8B4-10A78060AE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543300"/>
            <a:ext cx="2360613" cy="2857500"/>
          </a:xfrm>
          <a:prstGeom prst="rect">
            <a:avLst/>
          </a:prstGeom>
        </p:spPr>
      </p:pic>
      <p:pic>
        <p:nvPicPr>
          <p:cNvPr id="9" name="صورة 8" descr="589ee4e964b351149f22a871">
            <a:extLst>
              <a:ext uri="{FF2B5EF4-FFF2-40B4-BE49-F238E27FC236}">
                <a16:creationId xmlns:a16="http://schemas.microsoft.com/office/drawing/2014/main" id="{FA7E709E-8ADD-4CB3-A9A6-74580E0C95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625" y="3543300"/>
            <a:ext cx="1960563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783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0b57fbd9996e24bc43bd27">
            <a:extLst>
              <a:ext uri="{FF2B5EF4-FFF2-40B4-BE49-F238E27FC236}">
                <a16:creationId xmlns:a16="http://schemas.microsoft.com/office/drawing/2014/main" id="{8DD07B14-825D-49A3-BD07-4BFB29E919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300" y="457200"/>
            <a:ext cx="3554413" cy="2857500"/>
          </a:xfrm>
          <a:prstGeom prst="rect">
            <a:avLst/>
          </a:prstGeom>
        </p:spPr>
      </p:pic>
      <p:pic>
        <p:nvPicPr>
          <p:cNvPr id="5" name="صورة 4" descr="589ee4f064b351149f22a872">
            <a:extLst>
              <a:ext uri="{FF2B5EF4-FFF2-40B4-BE49-F238E27FC236}">
                <a16:creationId xmlns:a16="http://schemas.microsoft.com/office/drawing/2014/main" id="{C1DE680E-F87A-4809-8A44-D2A5446CDF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088" y="457200"/>
            <a:ext cx="2181225" cy="2857500"/>
          </a:xfrm>
          <a:prstGeom prst="rect">
            <a:avLst/>
          </a:prstGeom>
        </p:spPr>
      </p:pic>
      <p:pic>
        <p:nvPicPr>
          <p:cNvPr id="7" name="صورة 6" descr="589ee36764b351149f22a86e">
            <a:extLst>
              <a:ext uri="{FF2B5EF4-FFF2-40B4-BE49-F238E27FC236}">
                <a16:creationId xmlns:a16="http://schemas.microsoft.com/office/drawing/2014/main" id="{88E83ED0-C28B-4189-AA7E-34352D3630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375" y="3543300"/>
            <a:ext cx="1339850" cy="2857500"/>
          </a:xfrm>
          <a:prstGeom prst="rect">
            <a:avLst/>
          </a:prstGeom>
        </p:spPr>
      </p:pic>
      <p:pic>
        <p:nvPicPr>
          <p:cNvPr id="9" name="صورة 8" descr="580b57fbd9996e24bc43bd26">
            <a:extLst>
              <a:ext uri="{FF2B5EF4-FFF2-40B4-BE49-F238E27FC236}">
                <a16:creationId xmlns:a16="http://schemas.microsoft.com/office/drawing/2014/main" id="{8C272D38-A348-4163-B265-999B641144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125" y="3543300"/>
            <a:ext cx="1579563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60573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0b57fbd9996e24bc43bd25">
            <a:extLst>
              <a:ext uri="{FF2B5EF4-FFF2-40B4-BE49-F238E27FC236}">
                <a16:creationId xmlns:a16="http://schemas.microsoft.com/office/drawing/2014/main" id="{CBF84BEB-C122-489C-99C6-828878F025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263" y="457200"/>
            <a:ext cx="2886075" cy="2857500"/>
          </a:xfrm>
          <a:prstGeom prst="rect">
            <a:avLst/>
          </a:prstGeom>
        </p:spPr>
      </p:pic>
      <p:pic>
        <p:nvPicPr>
          <p:cNvPr id="5" name="صورة 4" descr="580b57fbd9996e24bc43bd24">
            <a:extLst>
              <a:ext uri="{FF2B5EF4-FFF2-40B4-BE49-F238E27FC236}">
                <a16:creationId xmlns:a16="http://schemas.microsoft.com/office/drawing/2014/main" id="{A4DFF4D7-D3AD-4D4A-8D7B-26DAC6CEA6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088" y="457200"/>
            <a:ext cx="1419225" cy="2857500"/>
          </a:xfrm>
          <a:prstGeom prst="rect">
            <a:avLst/>
          </a:prstGeom>
        </p:spPr>
      </p:pic>
      <p:pic>
        <p:nvPicPr>
          <p:cNvPr id="7" name="صورة 6" descr="5a1c394af65d84088faf1409">
            <a:extLst>
              <a:ext uri="{FF2B5EF4-FFF2-40B4-BE49-F238E27FC236}">
                <a16:creationId xmlns:a16="http://schemas.microsoft.com/office/drawing/2014/main" id="{326EF7ED-8618-4D71-800E-0C2FECED32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363" y="3543300"/>
            <a:ext cx="2554287" cy="2857500"/>
          </a:xfrm>
          <a:prstGeom prst="rect">
            <a:avLst/>
          </a:prstGeom>
        </p:spPr>
      </p:pic>
      <p:pic>
        <p:nvPicPr>
          <p:cNvPr id="9" name="صورة 8" descr="5a1c392cf65d84088faf1406">
            <a:extLst>
              <a:ext uri="{FF2B5EF4-FFF2-40B4-BE49-F238E27FC236}">
                <a16:creationId xmlns:a16="http://schemas.microsoft.com/office/drawing/2014/main" id="{12B1C2D0-B42A-4D6B-81C8-7B9BC9AEDD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513" y="3543300"/>
            <a:ext cx="5284787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16671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1c3923f65d84088faf1405">
            <a:extLst>
              <a:ext uri="{FF2B5EF4-FFF2-40B4-BE49-F238E27FC236}">
                <a16:creationId xmlns:a16="http://schemas.microsoft.com/office/drawing/2014/main" id="{FB30D538-DA41-41F4-BAA9-752B8B39F6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457200"/>
            <a:ext cx="5308600" cy="2857500"/>
          </a:xfrm>
          <a:prstGeom prst="rect">
            <a:avLst/>
          </a:prstGeom>
        </p:spPr>
      </p:pic>
      <p:pic>
        <p:nvPicPr>
          <p:cNvPr id="5" name="صورة 4" descr="5a1c3940f65d84088faf1408">
            <a:extLst>
              <a:ext uri="{FF2B5EF4-FFF2-40B4-BE49-F238E27FC236}">
                <a16:creationId xmlns:a16="http://schemas.microsoft.com/office/drawing/2014/main" id="{7CFDDBB4-18F9-4658-9FFD-02CAAB5F57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0" y="457200"/>
            <a:ext cx="4572000" cy="2857500"/>
          </a:xfrm>
          <a:prstGeom prst="rect">
            <a:avLst/>
          </a:prstGeom>
        </p:spPr>
      </p:pic>
      <p:pic>
        <p:nvPicPr>
          <p:cNvPr id="7" name="صورة 6" descr="5a4bbd632da5ad73df7efe53">
            <a:extLst>
              <a:ext uri="{FF2B5EF4-FFF2-40B4-BE49-F238E27FC236}">
                <a16:creationId xmlns:a16="http://schemas.microsoft.com/office/drawing/2014/main" id="{8091BA86-C7EF-4596-968A-BAE11E04F4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288" y="3543300"/>
            <a:ext cx="1216025" cy="2857500"/>
          </a:xfrm>
          <a:prstGeom prst="rect">
            <a:avLst/>
          </a:prstGeom>
        </p:spPr>
      </p:pic>
      <p:pic>
        <p:nvPicPr>
          <p:cNvPr id="9" name="صورة 8" descr="5a4bbd5c2da5ad73df7efe52">
            <a:extLst>
              <a:ext uri="{FF2B5EF4-FFF2-40B4-BE49-F238E27FC236}">
                <a16:creationId xmlns:a16="http://schemas.microsoft.com/office/drawing/2014/main" id="{1FC37F56-0314-47A5-93DC-91EE54E71C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4116388"/>
            <a:ext cx="5638800" cy="170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190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722f67f20f12107488b03c">
            <a:extLst>
              <a:ext uri="{FF2B5EF4-FFF2-40B4-BE49-F238E27FC236}">
                <a16:creationId xmlns:a16="http://schemas.microsoft.com/office/drawing/2014/main" id="{762BE2EC-44C2-465E-9866-DEDA2D6BD1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457200"/>
            <a:ext cx="1465263" cy="2857500"/>
          </a:xfrm>
          <a:prstGeom prst="rect">
            <a:avLst/>
          </a:prstGeom>
        </p:spPr>
      </p:pic>
      <p:pic>
        <p:nvPicPr>
          <p:cNvPr id="5" name="صورة 4" descr="5a722f39f20f12107488b038">
            <a:extLst>
              <a:ext uri="{FF2B5EF4-FFF2-40B4-BE49-F238E27FC236}">
                <a16:creationId xmlns:a16="http://schemas.microsoft.com/office/drawing/2014/main" id="{41583536-C504-4937-9AFD-1960B30A39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325" y="457200"/>
            <a:ext cx="2189163" cy="2857500"/>
          </a:xfrm>
          <a:prstGeom prst="rect">
            <a:avLst/>
          </a:prstGeom>
        </p:spPr>
      </p:pic>
      <p:pic>
        <p:nvPicPr>
          <p:cNvPr id="7" name="صورة 6" descr="5a722f30f20f12107488b037">
            <a:extLst>
              <a:ext uri="{FF2B5EF4-FFF2-40B4-BE49-F238E27FC236}">
                <a16:creationId xmlns:a16="http://schemas.microsoft.com/office/drawing/2014/main" id="{19A58FFA-BE32-4B2C-8E2D-822A959C94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438" y="3543300"/>
            <a:ext cx="2371725" cy="2857500"/>
          </a:xfrm>
          <a:prstGeom prst="rect">
            <a:avLst/>
          </a:prstGeom>
        </p:spPr>
      </p:pic>
      <p:pic>
        <p:nvPicPr>
          <p:cNvPr id="9" name="صورة 8" descr="5a722f29f20f12107488b036">
            <a:extLst>
              <a:ext uri="{FF2B5EF4-FFF2-40B4-BE49-F238E27FC236}">
                <a16:creationId xmlns:a16="http://schemas.microsoft.com/office/drawing/2014/main" id="{E10E484C-E813-4BB9-BB81-E511CFBDC3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738" y="3543300"/>
            <a:ext cx="1684337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82535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4bbd1a2da5ad73df7efe50">
            <a:extLst>
              <a:ext uri="{FF2B5EF4-FFF2-40B4-BE49-F238E27FC236}">
                <a16:creationId xmlns:a16="http://schemas.microsoft.com/office/drawing/2014/main" id="{2CF99A85-77B9-4A0F-8B22-17B20D0CB5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" y="457200"/>
            <a:ext cx="5084763" cy="2857500"/>
          </a:xfrm>
          <a:prstGeom prst="rect">
            <a:avLst/>
          </a:prstGeom>
        </p:spPr>
      </p:pic>
      <p:pic>
        <p:nvPicPr>
          <p:cNvPr id="5" name="صورة 4" descr="5a4bbd352da5ad73df7efe51">
            <a:extLst>
              <a:ext uri="{FF2B5EF4-FFF2-40B4-BE49-F238E27FC236}">
                <a16:creationId xmlns:a16="http://schemas.microsoft.com/office/drawing/2014/main" id="{1403FCD6-5A6B-4277-BBD2-AB1FB0D195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775" y="457200"/>
            <a:ext cx="2608263" cy="2857500"/>
          </a:xfrm>
          <a:prstGeom prst="rect">
            <a:avLst/>
          </a:prstGeom>
        </p:spPr>
      </p:pic>
      <p:pic>
        <p:nvPicPr>
          <p:cNvPr id="7" name="صورة 6" descr="58f37928a4fa116215a9241b">
            <a:extLst>
              <a:ext uri="{FF2B5EF4-FFF2-40B4-BE49-F238E27FC236}">
                <a16:creationId xmlns:a16="http://schemas.microsoft.com/office/drawing/2014/main" id="{075633C4-010E-4324-8E37-66C9650F15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3543300"/>
            <a:ext cx="4416425" cy="2857500"/>
          </a:xfrm>
          <a:prstGeom prst="rect">
            <a:avLst/>
          </a:prstGeom>
        </p:spPr>
      </p:pic>
      <p:pic>
        <p:nvPicPr>
          <p:cNvPr id="9" name="صورة 8" descr="58f37931a4fa116215a9241c">
            <a:extLst>
              <a:ext uri="{FF2B5EF4-FFF2-40B4-BE49-F238E27FC236}">
                <a16:creationId xmlns:a16="http://schemas.microsoft.com/office/drawing/2014/main" id="{FEDCC75D-5FB1-4800-8590-989B8372FB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463" y="3543300"/>
            <a:ext cx="3544887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1308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f3791ea4fa116215a9241a">
            <a:extLst>
              <a:ext uri="{FF2B5EF4-FFF2-40B4-BE49-F238E27FC236}">
                <a16:creationId xmlns:a16="http://schemas.microsoft.com/office/drawing/2014/main" id="{118E2F39-D04F-429D-93A8-39ACDE764A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063" y="457200"/>
            <a:ext cx="2020887" cy="2857500"/>
          </a:xfrm>
          <a:prstGeom prst="rect">
            <a:avLst/>
          </a:prstGeom>
        </p:spPr>
      </p:pic>
      <p:pic>
        <p:nvPicPr>
          <p:cNvPr id="5" name="صورة 4" descr="58f3793ca4fa116215a9241d">
            <a:extLst>
              <a:ext uri="{FF2B5EF4-FFF2-40B4-BE49-F238E27FC236}">
                <a16:creationId xmlns:a16="http://schemas.microsoft.com/office/drawing/2014/main" id="{8D3798EF-E113-4AB5-8C2F-E264E7D5CA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538" y="457200"/>
            <a:ext cx="3868737" cy="2857500"/>
          </a:xfrm>
          <a:prstGeom prst="rect">
            <a:avLst/>
          </a:prstGeom>
        </p:spPr>
      </p:pic>
      <p:pic>
        <p:nvPicPr>
          <p:cNvPr id="7" name="صورة 6" descr="58f37974a4fa116215a92420">
            <a:extLst>
              <a:ext uri="{FF2B5EF4-FFF2-40B4-BE49-F238E27FC236}">
                <a16:creationId xmlns:a16="http://schemas.microsoft.com/office/drawing/2014/main" id="{F1CBA292-38F7-4DB1-89A6-E0B9B275C4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88" y="3543300"/>
            <a:ext cx="3805237" cy="2857500"/>
          </a:xfrm>
          <a:prstGeom prst="rect">
            <a:avLst/>
          </a:prstGeom>
        </p:spPr>
      </p:pic>
      <p:pic>
        <p:nvPicPr>
          <p:cNvPr id="9" name="صورة 8" descr="58f379a7a4fa116215a92422">
            <a:extLst>
              <a:ext uri="{FF2B5EF4-FFF2-40B4-BE49-F238E27FC236}">
                <a16:creationId xmlns:a16="http://schemas.microsoft.com/office/drawing/2014/main" id="{14F2F858-2267-4FF7-8006-912468BA5B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900" y="3543300"/>
            <a:ext cx="4164013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19499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f37995a4fa116215a92421">
            <a:extLst>
              <a:ext uri="{FF2B5EF4-FFF2-40B4-BE49-F238E27FC236}">
                <a16:creationId xmlns:a16="http://schemas.microsoft.com/office/drawing/2014/main" id="{2C6EB6A7-8C5C-48B3-B97A-4C88EF1E02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63" y="457200"/>
            <a:ext cx="4918075" cy="2857500"/>
          </a:xfrm>
          <a:prstGeom prst="rect">
            <a:avLst/>
          </a:prstGeom>
        </p:spPr>
      </p:pic>
      <p:pic>
        <p:nvPicPr>
          <p:cNvPr id="5" name="صورة 4" descr="58f378caa4fa116215a92415">
            <a:extLst>
              <a:ext uri="{FF2B5EF4-FFF2-40B4-BE49-F238E27FC236}">
                <a16:creationId xmlns:a16="http://schemas.microsoft.com/office/drawing/2014/main" id="{6493D346-D1DE-48CC-AD0B-AAF15BFD42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692150"/>
            <a:ext cx="5638800" cy="2387600"/>
          </a:xfrm>
          <a:prstGeom prst="rect">
            <a:avLst/>
          </a:prstGeom>
        </p:spPr>
      </p:pic>
      <p:pic>
        <p:nvPicPr>
          <p:cNvPr id="7" name="صورة 6" descr="58f378d1a4fa116215a92416">
            <a:extLst>
              <a:ext uri="{FF2B5EF4-FFF2-40B4-BE49-F238E27FC236}">
                <a16:creationId xmlns:a16="http://schemas.microsoft.com/office/drawing/2014/main" id="{6E022C85-CD4D-4F61-9FE9-E9BCF68A5E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760788"/>
            <a:ext cx="5638800" cy="2422525"/>
          </a:xfrm>
          <a:prstGeom prst="rect">
            <a:avLst/>
          </a:prstGeom>
        </p:spPr>
      </p:pic>
      <p:pic>
        <p:nvPicPr>
          <p:cNvPr id="9" name="صورة 8" descr="58f37948a4fa116215a9241e">
            <a:extLst>
              <a:ext uri="{FF2B5EF4-FFF2-40B4-BE49-F238E27FC236}">
                <a16:creationId xmlns:a16="http://schemas.microsoft.com/office/drawing/2014/main" id="{91246976-5857-4359-9B80-E6E65522B5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50" y="354330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9213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f37952a4fa116215a9241f">
            <a:extLst>
              <a:ext uri="{FF2B5EF4-FFF2-40B4-BE49-F238E27FC236}">
                <a16:creationId xmlns:a16="http://schemas.microsoft.com/office/drawing/2014/main" id="{2E995C94-4571-45EF-B46F-B680D04283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188" y="457200"/>
            <a:ext cx="3322637" cy="2857500"/>
          </a:xfrm>
          <a:prstGeom prst="rect">
            <a:avLst/>
          </a:prstGeom>
        </p:spPr>
      </p:pic>
      <p:pic>
        <p:nvPicPr>
          <p:cNvPr id="5" name="صورة 4" descr="58f378e8a4fa116215a92417">
            <a:extLst>
              <a:ext uri="{FF2B5EF4-FFF2-40B4-BE49-F238E27FC236}">
                <a16:creationId xmlns:a16="http://schemas.microsoft.com/office/drawing/2014/main" id="{2F98B414-0EAA-49FE-B640-7CEEAC795F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50" y="457200"/>
            <a:ext cx="4762500" cy="2857500"/>
          </a:xfrm>
          <a:prstGeom prst="rect">
            <a:avLst/>
          </a:prstGeom>
        </p:spPr>
      </p:pic>
      <p:pic>
        <p:nvPicPr>
          <p:cNvPr id="7" name="صورة 6" descr="58f37909a4fa116215a92418">
            <a:extLst>
              <a:ext uri="{FF2B5EF4-FFF2-40B4-BE49-F238E27FC236}">
                <a16:creationId xmlns:a16="http://schemas.microsoft.com/office/drawing/2014/main" id="{111759E8-CB8D-4F7C-AD4A-5ABD3F8612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763" y="3543300"/>
            <a:ext cx="3267075" cy="2857500"/>
          </a:xfrm>
          <a:prstGeom prst="rect">
            <a:avLst/>
          </a:prstGeom>
        </p:spPr>
      </p:pic>
      <p:pic>
        <p:nvPicPr>
          <p:cNvPr id="9" name="صورة 8" descr="58f37913a4fa116215a92419">
            <a:extLst>
              <a:ext uri="{FF2B5EF4-FFF2-40B4-BE49-F238E27FC236}">
                <a16:creationId xmlns:a16="http://schemas.microsoft.com/office/drawing/2014/main" id="{FACA45B6-B4B3-45A6-8DEC-4B6DC6BB3A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175" y="3543300"/>
            <a:ext cx="35750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5924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8dd3f6b15d5c051b368ff5">
            <a:extLst>
              <a:ext uri="{FF2B5EF4-FFF2-40B4-BE49-F238E27FC236}">
                <a16:creationId xmlns:a16="http://schemas.microsoft.com/office/drawing/2014/main" id="{FDA1AD34-DCD8-43E9-BCB2-F7FBBA3283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13" y="457200"/>
            <a:ext cx="1881187" cy="2857500"/>
          </a:xfrm>
          <a:prstGeom prst="rect">
            <a:avLst/>
          </a:prstGeom>
        </p:spPr>
      </p:pic>
      <p:pic>
        <p:nvPicPr>
          <p:cNvPr id="5" name="صورة 4" descr="5a8dd3d4b15d5c051b368ff4">
            <a:extLst>
              <a:ext uri="{FF2B5EF4-FFF2-40B4-BE49-F238E27FC236}">
                <a16:creationId xmlns:a16="http://schemas.microsoft.com/office/drawing/2014/main" id="{E114F6F0-17AE-4D0E-96FF-5B5D3D42FB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863" y="457200"/>
            <a:ext cx="3495675" cy="2857500"/>
          </a:xfrm>
          <a:prstGeom prst="rect">
            <a:avLst/>
          </a:prstGeom>
        </p:spPr>
      </p:pic>
      <p:pic>
        <p:nvPicPr>
          <p:cNvPr id="7" name="صورة 6" descr="5a8dd3cbb15d5c051b368ff3">
            <a:extLst>
              <a:ext uri="{FF2B5EF4-FFF2-40B4-BE49-F238E27FC236}">
                <a16:creationId xmlns:a16="http://schemas.microsoft.com/office/drawing/2014/main" id="{013965BA-A9C0-4FAD-A132-848A896BF0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825" y="3543300"/>
            <a:ext cx="3027363" cy="2857500"/>
          </a:xfrm>
          <a:prstGeom prst="rect">
            <a:avLst/>
          </a:prstGeom>
        </p:spPr>
      </p:pic>
      <p:pic>
        <p:nvPicPr>
          <p:cNvPr id="9" name="صورة 8" descr="5a8dd3c3b15d5c051b368ff2">
            <a:extLst>
              <a:ext uri="{FF2B5EF4-FFF2-40B4-BE49-F238E27FC236}">
                <a16:creationId xmlns:a16="http://schemas.microsoft.com/office/drawing/2014/main" id="{854FD008-F78C-4210-9CAB-C2611824D0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88" y="3543300"/>
            <a:ext cx="25622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72018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8dd406b15d5c051b368ff6">
            <a:extLst>
              <a:ext uri="{FF2B5EF4-FFF2-40B4-BE49-F238E27FC236}">
                <a16:creationId xmlns:a16="http://schemas.microsoft.com/office/drawing/2014/main" id="{6FA46111-A542-4AC2-8929-02F66065EC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075" y="457200"/>
            <a:ext cx="2584450" cy="2857500"/>
          </a:xfrm>
          <a:prstGeom prst="rect">
            <a:avLst/>
          </a:prstGeom>
        </p:spPr>
      </p:pic>
      <p:pic>
        <p:nvPicPr>
          <p:cNvPr id="5" name="صورة 4" descr="5a8dd3b3b15d5c051b368ff0">
            <a:extLst>
              <a:ext uri="{FF2B5EF4-FFF2-40B4-BE49-F238E27FC236}">
                <a16:creationId xmlns:a16="http://schemas.microsoft.com/office/drawing/2014/main" id="{1F95553E-C423-4DE8-AA51-71BE7781A5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188" y="457200"/>
            <a:ext cx="2105025" cy="2857500"/>
          </a:xfrm>
          <a:prstGeom prst="rect">
            <a:avLst/>
          </a:prstGeom>
        </p:spPr>
      </p:pic>
      <p:pic>
        <p:nvPicPr>
          <p:cNvPr id="7" name="صورة 6" descr="5a8dd3bbb15d5c051b368ff1">
            <a:extLst>
              <a:ext uri="{FF2B5EF4-FFF2-40B4-BE49-F238E27FC236}">
                <a16:creationId xmlns:a16="http://schemas.microsoft.com/office/drawing/2014/main" id="{47F73F79-086D-459D-8B2A-07A5F33626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963" y="3543300"/>
            <a:ext cx="2098675" cy="2857500"/>
          </a:xfrm>
          <a:prstGeom prst="rect">
            <a:avLst/>
          </a:prstGeom>
        </p:spPr>
      </p:pic>
      <p:pic>
        <p:nvPicPr>
          <p:cNvPr id="9" name="صورة 8" descr="5a8dd3acb15d5c051b368fef">
            <a:extLst>
              <a:ext uri="{FF2B5EF4-FFF2-40B4-BE49-F238E27FC236}">
                <a16:creationId xmlns:a16="http://schemas.microsoft.com/office/drawing/2014/main" id="{1E613DA6-B3C7-46B4-BE84-168F37822D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575" y="3543300"/>
            <a:ext cx="2000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159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8dd3a3b15d5c051b368fee">
            <a:extLst>
              <a:ext uri="{FF2B5EF4-FFF2-40B4-BE49-F238E27FC236}">
                <a16:creationId xmlns:a16="http://schemas.microsoft.com/office/drawing/2014/main" id="{4AF5AB7F-DB14-49C8-96ED-F2221CFDD2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675" y="457200"/>
            <a:ext cx="2127250" cy="2857500"/>
          </a:xfrm>
          <a:prstGeom prst="rect">
            <a:avLst/>
          </a:prstGeom>
        </p:spPr>
      </p:pic>
      <p:pic>
        <p:nvPicPr>
          <p:cNvPr id="5" name="صورة 4" descr="5a8dd398b15d5c051b368fed">
            <a:extLst>
              <a:ext uri="{FF2B5EF4-FFF2-40B4-BE49-F238E27FC236}">
                <a16:creationId xmlns:a16="http://schemas.microsoft.com/office/drawing/2014/main" id="{2FA32DB8-85E7-4C69-A3DC-8A9291C69A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525" y="457200"/>
            <a:ext cx="2292350" cy="2857500"/>
          </a:xfrm>
          <a:prstGeom prst="rect">
            <a:avLst/>
          </a:prstGeom>
        </p:spPr>
      </p:pic>
      <p:pic>
        <p:nvPicPr>
          <p:cNvPr id="7" name="صورة 6" descr="5a8dd389b15d5c051b368feb">
            <a:extLst>
              <a:ext uri="{FF2B5EF4-FFF2-40B4-BE49-F238E27FC236}">
                <a16:creationId xmlns:a16="http://schemas.microsoft.com/office/drawing/2014/main" id="{77789186-1DA4-49AD-AC1D-8C6127834E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363" y="3543300"/>
            <a:ext cx="2046287" cy="2857500"/>
          </a:xfrm>
          <a:prstGeom prst="rect">
            <a:avLst/>
          </a:prstGeom>
        </p:spPr>
      </p:pic>
      <p:pic>
        <p:nvPicPr>
          <p:cNvPr id="9" name="صورة 8" descr="5a8dd382b15d5c051b368fea">
            <a:extLst>
              <a:ext uri="{FF2B5EF4-FFF2-40B4-BE49-F238E27FC236}">
                <a16:creationId xmlns:a16="http://schemas.microsoft.com/office/drawing/2014/main" id="{E370BB9F-F1B1-4A8B-8274-0FA01C4A1D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3856038"/>
            <a:ext cx="5638800" cy="223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5118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8dd390b15d5c051b368fec">
            <a:extLst>
              <a:ext uri="{FF2B5EF4-FFF2-40B4-BE49-F238E27FC236}">
                <a16:creationId xmlns:a16="http://schemas.microsoft.com/office/drawing/2014/main" id="{4AF8C5AD-7C08-4DD7-87E7-3B05132CD9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363" y="457200"/>
            <a:ext cx="2047875" cy="2857500"/>
          </a:xfrm>
          <a:prstGeom prst="rect">
            <a:avLst/>
          </a:prstGeom>
        </p:spPr>
      </p:pic>
      <p:pic>
        <p:nvPicPr>
          <p:cNvPr id="5" name="صورة 4" descr="5a8dd37ab15d5c051b368fe9">
            <a:extLst>
              <a:ext uri="{FF2B5EF4-FFF2-40B4-BE49-F238E27FC236}">
                <a16:creationId xmlns:a16="http://schemas.microsoft.com/office/drawing/2014/main" id="{0CECC08B-75C8-4DC7-9E2D-AEE4C76C33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325" y="457200"/>
            <a:ext cx="2189163" cy="2857500"/>
          </a:xfrm>
          <a:prstGeom prst="rect">
            <a:avLst/>
          </a:prstGeom>
        </p:spPr>
      </p:pic>
      <p:pic>
        <p:nvPicPr>
          <p:cNvPr id="7" name="صورة 6" descr="5a8dd358b15d5c051b368fe7">
            <a:extLst>
              <a:ext uri="{FF2B5EF4-FFF2-40B4-BE49-F238E27FC236}">
                <a16:creationId xmlns:a16="http://schemas.microsoft.com/office/drawing/2014/main" id="{6AE8D89F-EB0C-4B2C-8C2D-5FCC14BF23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125" y="3543300"/>
            <a:ext cx="1528763" cy="2857500"/>
          </a:xfrm>
          <a:prstGeom prst="rect">
            <a:avLst/>
          </a:prstGeom>
        </p:spPr>
      </p:pic>
      <p:pic>
        <p:nvPicPr>
          <p:cNvPr id="9" name="صورة 8" descr="5a8dd350b15d5c051b368fe6">
            <a:extLst>
              <a:ext uri="{FF2B5EF4-FFF2-40B4-BE49-F238E27FC236}">
                <a16:creationId xmlns:a16="http://schemas.microsoft.com/office/drawing/2014/main" id="{BEF55F3A-1DD6-4E91-BB8D-65DC1CA9E6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325" y="3543300"/>
            <a:ext cx="4729163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86380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8dd35fb15d5c051b368fe8">
            <a:extLst>
              <a:ext uri="{FF2B5EF4-FFF2-40B4-BE49-F238E27FC236}">
                <a16:creationId xmlns:a16="http://schemas.microsoft.com/office/drawing/2014/main" id="{9C868AFF-E2F8-416E-A981-E92F30D0F0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350" y="457200"/>
            <a:ext cx="1993900" cy="2857500"/>
          </a:xfrm>
          <a:prstGeom prst="rect">
            <a:avLst/>
          </a:prstGeom>
        </p:spPr>
      </p:pic>
      <p:pic>
        <p:nvPicPr>
          <p:cNvPr id="5" name="صورة 4" descr="5a8dd349b15d5c051b368fe5">
            <a:extLst>
              <a:ext uri="{FF2B5EF4-FFF2-40B4-BE49-F238E27FC236}">
                <a16:creationId xmlns:a16="http://schemas.microsoft.com/office/drawing/2014/main" id="{6D5F0EEE-C964-4F54-BD76-EF78A9844B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463" y="457200"/>
            <a:ext cx="1766887" cy="2857500"/>
          </a:xfrm>
          <a:prstGeom prst="rect">
            <a:avLst/>
          </a:prstGeom>
        </p:spPr>
      </p:pic>
      <p:pic>
        <p:nvPicPr>
          <p:cNvPr id="7" name="صورة 6" descr="5a8dd343b15d5c051b368fe4">
            <a:extLst>
              <a:ext uri="{FF2B5EF4-FFF2-40B4-BE49-F238E27FC236}">
                <a16:creationId xmlns:a16="http://schemas.microsoft.com/office/drawing/2014/main" id="{545EF857-6A9E-41E9-B319-4B0F12C47A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438" y="3543300"/>
            <a:ext cx="2117725" cy="2857500"/>
          </a:xfrm>
          <a:prstGeom prst="rect">
            <a:avLst/>
          </a:prstGeom>
        </p:spPr>
      </p:pic>
      <p:pic>
        <p:nvPicPr>
          <p:cNvPr id="9" name="صورة 8" descr="5a8dd33cb15d5c051b368fe3">
            <a:extLst>
              <a:ext uri="{FF2B5EF4-FFF2-40B4-BE49-F238E27FC236}">
                <a16:creationId xmlns:a16="http://schemas.microsoft.com/office/drawing/2014/main" id="{925FDE02-32ED-401C-8DB0-671AB6F1F1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250" y="3543300"/>
            <a:ext cx="21209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85568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8dd335b15d5c051b368fe2">
            <a:extLst>
              <a:ext uri="{FF2B5EF4-FFF2-40B4-BE49-F238E27FC236}">
                <a16:creationId xmlns:a16="http://schemas.microsoft.com/office/drawing/2014/main" id="{61361951-56AD-4087-95F0-E72875BD16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438" y="457200"/>
            <a:ext cx="1863725" cy="2857500"/>
          </a:xfrm>
          <a:prstGeom prst="rect">
            <a:avLst/>
          </a:prstGeom>
        </p:spPr>
      </p:pic>
      <p:pic>
        <p:nvPicPr>
          <p:cNvPr id="5" name="صورة 4" descr="5a8dd32eb15d5c051b368fe1">
            <a:extLst>
              <a:ext uri="{FF2B5EF4-FFF2-40B4-BE49-F238E27FC236}">
                <a16:creationId xmlns:a16="http://schemas.microsoft.com/office/drawing/2014/main" id="{C6E6985E-14C5-4A83-ACF2-0CB3AAAFBB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700" y="457200"/>
            <a:ext cx="1270000" cy="2857500"/>
          </a:xfrm>
          <a:prstGeom prst="rect">
            <a:avLst/>
          </a:prstGeom>
        </p:spPr>
      </p:pic>
      <p:pic>
        <p:nvPicPr>
          <p:cNvPr id="7" name="صورة 6" descr="5a8dd327b15d5c051b368fe0">
            <a:extLst>
              <a:ext uri="{FF2B5EF4-FFF2-40B4-BE49-F238E27FC236}">
                <a16:creationId xmlns:a16="http://schemas.microsoft.com/office/drawing/2014/main" id="{D5B6CEBC-8057-4620-9A4E-AF86052F19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75" y="3543300"/>
            <a:ext cx="1947863" cy="2857500"/>
          </a:xfrm>
          <a:prstGeom prst="rect">
            <a:avLst/>
          </a:prstGeom>
        </p:spPr>
      </p:pic>
      <p:pic>
        <p:nvPicPr>
          <p:cNvPr id="9" name="صورة 8" descr="5a8dd31ab15d5c051b368fde">
            <a:extLst>
              <a:ext uri="{FF2B5EF4-FFF2-40B4-BE49-F238E27FC236}">
                <a16:creationId xmlns:a16="http://schemas.microsoft.com/office/drawing/2014/main" id="{FE7255E4-B9C0-408B-A99E-36234E78A6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575" y="3543300"/>
            <a:ext cx="1492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18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722f1ff20f12107488b035">
            <a:extLst>
              <a:ext uri="{FF2B5EF4-FFF2-40B4-BE49-F238E27FC236}">
                <a16:creationId xmlns:a16="http://schemas.microsoft.com/office/drawing/2014/main" id="{D9D6F32B-F10C-45DC-82E7-771EB6929E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638" y="457200"/>
            <a:ext cx="1709737" cy="2857500"/>
          </a:xfrm>
          <a:prstGeom prst="rect">
            <a:avLst/>
          </a:prstGeom>
        </p:spPr>
      </p:pic>
      <p:pic>
        <p:nvPicPr>
          <p:cNvPr id="5" name="صورة 4" descr="5a1885598d421802430d2cf4">
            <a:extLst>
              <a:ext uri="{FF2B5EF4-FFF2-40B4-BE49-F238E27FC236}">
                <a16:creationId xmlns:a16="http://schemas.microsoft.com/office/drawing/2014/main" id="{DE4F2394-890A-4DB3-B323-4737414D20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438" y="457200"/>
            <a:ext cx="2676525" cy="2857500"/>
          </a:xfrm>
          <a:prstGeom prst="rect">
            <a:avLst/>
          </a:prstGeom>
        </p:spPr>
      </p:pic>
      <p:pic>
        <p:nvPicPr>
          <p:cNvPr id="7" name="صورة 6" descr="5a18853c8d421802430d2cf1">
            <a:extLst>
              <a:ext uri="{FF2B5EF4-FFF2-40B4-BE49-F238E27FC236}">
                <a16:creationId xmlns:a16="http://schemas.microsoft.com/office/drawing/2014/main" id="{858F3441-039C-4DDF-8504-0B2115E155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3543300"/>
            <a:ext cx="2857500" cy="2857500"/>
          </a:xfrm>
          <a:prstGeom prst="rect">
            <a:avLst/>
          </a:prstGeom>
        </p:spPr>
      </p:pic>
      <p:pic>
        <p:nvPicPr>
          <p:cNvPr id="9" name="صورة 8" descr="5a1885328d421802430d2cf0">
            <a:extLst>
              <a:ext uri="{FF2B5EF4-FFF2-40B4-BE49-F238E27FC236}">
                <a16:creationId xmlns:a16="http://schemas.microsoft.com/office/drawing/2014/main" id="{1D393269-88E9-417B-B72A-7A45E4C688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100" y="3543300"/>
            <a:ext cx="29972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7970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8dd321b15d5c051b368fdf">
            <a:extLst>
              <a:ext uri="{FF2B5EF4-FFF2-40B4-BE49-F238E27FC236}">
                <a16:creationId xmlns:a16="http://schemas.microsoft.com/office/drawing/2014/main" id="{700CFBD2-93F2-46FE-A9B5-6A7F89B63F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375" y="457200"/>
            <a:ext cx="2100263" cy="2857500"/>
          </a:xfrm>
          <a:prstGeom prst="rect">
            <a:avLst/>
          </a:prstGeom>
        </p:spPr>
      </p:pic>
      <p:pic>
        <p:nvPicPr>
          <p:cNvPr id="5" name="صورة 4" descr="5a8dd312b15d5c051b368fdd">
            <a:extLst>
              <a:ext uri="{FF2B5EF4-FFF2-40B4-BE49-F238E27FC236}">
                <a16:creationId xmlns:a16="http://schemas.microsoft.com/office/drawing/2014/main" id="{85FACF8C-0EBD-4519-B105-31DDF9783C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650" y="457200"/>
            <a:ext cx="2070100" cy="2857500"/>
          </a:xfrm>
          <a:prstGeom prst="rect">
            <a:avLst/>
          </a:prstGeom>
        </p:spPr>
      </p:pic>
      <p:pic>
        <p:nvPicPr>
          <p:cNvPr id="7" name="صورة 6" descr="5a8dd30ab15d5c051b368fdc">
            <a:extLst>
              <a:ext uri="{FF2B5EF4-FFF2-40B4-BE49-F238E27FC236}">
                <a16:creationId xmlns:a16="http://schemas.microsoft.com/office/drawing/2014/main" id="{30B7ECC3-D6B0-49FB-A601-8BFF6E5761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563" y="3543300"/>
            <a:ext cx="3417887" cy="2857500"/>
          </a:xfrm>
          <a:prstGeom prst="rect">
            <a:avLst/>
          </a:prstGeom>
        </p:spPr>
      </p:pic>
      <p:pic>
        <p:nvPicPr>
          <p:cNvPr id="9" name="صورة 8" descr="5a8dd302b15d5c051b368fdb">
            <a:extLst>
              <a:ext uri="{FF2B5EF4-FFF2-40B4-BE49-F238E27FC236}">
                <a16:creationId xmlns:a16="http://schemas.microsoft.com/office/drawing/2014/main" id="{EEEBE238-B58D-487F-A6CA-2F71644CB9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3543300"/>
            <a:ext cx="2667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60794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9cfcd4fd3b1936210a5ddee">
            <a:extLst>
              <a:ext uri="{FF2B5EF4-FFF2-40B4-BE49-F238E27FC236}">
                <a16:creationId xmlns:a16="http://schemas.microsoft.com/office/drawing/2014/main" id="{76842BD2-1AF0-4023-94AA-EB0B513B15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963" y="457200"/>
            <a:ext cx="3621087" cy="2857500"/>
          </a:xfrm>
          <a:prstGeom prst="rect">
            <a:avLst/>
          </a:prstGeom>
        </p:spPr>
      </p:pic>
      <p:pic>
        <p:nvPicPr>
          <p:cNvPr id="5" name="صورة 4" descr="59cfcd95d3b1936210a5ddf3">
            <a:extLst>
              <a:ext uri="{FF2B5EF4-FFF2-40B4-BE49-F238E27FC236}">
                <a16:creationId xmlns:a16="http://schemas.microsoft.com/office/drawing/2014/main" id="{F7A45C3E-631A-4841-8ECF-5BDEA34BC4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763" y="457200"/>
            <a:ext cx="3571875" cy="2857500"/>
          </a:xfrm>
          <a:prstGeom prst="rect">
            <a:avLst/>
          </a:prstGeom>
        </p:spPr>
      </p:pic>
      <p:pic>
        <p:nvPicPr>
          <p:cNvPr id="7" name="صورة 6" descr="59cfcd8ad3b1936210a5ddf2">
            <a:extLst>
              <a:ext uri="{FF2B5EF4-FFF2-40B4-BE49-F238E27FC236}">
                <a16:creationId xmlns:a16="http://schemas.microsoft.com/office/drawing/2014/main" id="{0CAEBF99-FEB0-4071-869E-67C59AA61C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879850"/>
            <a:ext cx="5638800" cy="2184400"/>
          </a:xfrm>
          <a:prstGeom prst="rect">
            <a:avLst/>
          </a:prstGeom>
        </p:spPr>
      </p:pic>
      <p:pic>
        <p:nvPicPr>
          <p:cNvPr id="9" name="صورة 8" descr="59cfcd61d3b1936210a5ddef">
            <a:extLst>
              <a:ext uri="{FF2B5EF4-FFF2-40B4-BE49-F238E27FC236}">
                <a16:creationId xmlns:a16="http://schemas.microsoft.com/office/drawing/2014/main" id="{6E2FCFD6-74BA-4440-8674-E9F32B2D4C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413" y="3543300"/>
            <a:ext cx="2820987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1946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9cfcd6ed3b1936210a5ddf0">
            <a:extLst>
              <a:ext uri="{FF2B5EF4-FFF2-40B4-BE49-F238E27FC236}">
                <a16:creationId xmlns:a16="http://schemas.microsoft.com/office/drawing/2014/main" id="{FCF57C83-92DF-48B2-B8F4-4EC09CAB3E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476250"/>
            <a:ext cx="5638800" cy="2819400"/>
          </a:xfrm>
          <a:prstGeom prst="rect">
            <a:avLst/>
          </a:prstGeom>
        </p:spPr>
      </p:pic>
      <p:pic>
        <p:nvPicPr>
          <p:cNvPr id="5" name="صورة 4" descr="59cfcd7cd3b1936210a5ddf1">
            <a:extLst>
              <a:ext uri="{FF2B5EF4-FFF2-40B4-BE49-F238E27FC236}">
                <a16:creationId xmlns:a16="http://schemas.microsoft.com/office/drawing/2014/main" id="{08C9DE04-8A63-4296-8CDA-579F747D3F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288" y="457200"/>
            <a:ext cx="2789237" cy="2857500"/>
          </a:xfrm>
          <a:prstGeom prst="rect">
            <a:avLst/>
          </a:prstGeom>
        </p:spPr>
      </p:pic>
      <p:pic>
        <p:nvPicPr>
          <p:cNvPr id="7" name="صورة 6" descr="58971178cba9841eabab610c">
            <a:extLst>
              <a:ext uri="{FF2B5EF4-FFF2-40B4-BE49-F238E27FC236}">
                <a16:creationId xmlns:a16="http://schemas.microsoft.com/office/drawing/2014/main" id="{1DA61496-0CD4-4BA6-9F2D-7E4EC66C1E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863" y="3543300"/>
            <a:ext cx="2681287" cy="2857500"/>
          </a:xfrm>
          <a:prstGeom prst="rect">
            <a:avLst/>
          </a:prstGeom>
        </p:spPr>
      </p:pic>
      <p:pic>
        <p:nvPicPr>
          <p:cNvPr id="9" name="صورة 8" descr="589711c4cba9841eabab6113">
            <a:extLst>
              <a:ext uri="{FF2B5EF4-FFF2-40B4-BE49-F238E27FC236}">
                <a16:creationId xmlns:a16="http://schemas.microsoft.com/office/drawing/2014/main" id="{E7391EF6-5DF0-4AF8-AA86-07EC870DDE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150" y="3543300"/>
            <a:ext cx="24511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2775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971190cba9841eabab610e">
            <a:extLst>
              <a:ext uri="{FF2B5EF4-FFF2-40B4-BE49-F238E27FC236}">
                <a16:creationId xmlns:a16="http://schemas.microsoft.com/office/drawing/2014/main" id="{D48F431B-3311-4E20-BFFE-C20A196A04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675" y="457200"/>
            <a:ext cx="1873250" cy="2857500"/>
          </a:xfrm>
          <a:prstGeom prst="rect">
            <a:avLst/>
          </a:prstGeom>
        </p:spPr>
      </p:pic>
      <p:pic>
        <p:nvPicPr>
          <p:cNvPr id="5" name="صورة 4" descr="58971259cba9841eabab6117">
            <a:extLst>
              <a:ext uri="{FF2B5EF4-FFF2-40B4-BE49-F238E27FC236}">
                <a16:creationId xmlns:a16="http://schemas.microsoft.com/office/drawing/2014/main" id="{14AB1B26-0CD9-4EF0-8544-E4956AD65C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581025"/>
            <a:ext cx="5638800" cy="2608263"/>
          </a:xfrm>
          <a:prstGeom prst="rect">
            <a:avLst/>
          </a:prstGeom>
        </p:spPr>
      </p:pic>
      <p:pic>
        <p:nvPicPr>
          <p:cNvPr id="7" name="صورة 6" descr="589711cbcba9841eabab6114">
            <a:extLst>
              <a:ext uri="{FF2B5EF4-FFF2-40B4-BE49-F238E27FC236}">
                <a16:creationId xmlns:a16="http://schemas.microsoft.com/office/drawing/2014/main" id="{8DCD73D4-D565-411B-9CA8-31DC1228A2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3" y="3543300"/>
            <a:ext cx="3214687" cy="2857500"/>
          </a:xfrm>
          <a:prstGeom prst="rect">
            <a:avLst/>
          </a:prstGeom>
        </p:spPr>
      </p:pic>
      <p:pic>
        <p:nvPicPr>
          <p:cNvPr id="9" name="صورة 8" descr="5897121dcba9841eabab6115">
            <a:extLst>
              <a:ext uri="{FF2B5EF4-FFF2-40B4-BE49-F238E27FC236}">
                <a16:creationId xmlns:a16="http://schemas.microsoft.com/office/drawing/2014/main" id="{FCBCC5D0-8386-42AE-BAAB-E0E96E2BC4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675" y="3543300"/>
            <a:ext cx="26860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3122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9713eecba9841eabab611a">
            <a:extLst>
              <a:ext uri="{FF2B5EF4-FFF2-40B4-BE49-F238E27FC236}">
                <a16:creationId xmlns:a16="http://schemas.microsoft.com/office/drawing/2014/main" id="{572133BD-76AA-4802-8056-AE4397C642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457200"/>
            <a:ext cx="2563813" cy="2857500"/>
          </a:xfrm>
          <a:prstGeom prst="rect">
            <a:avLst/>
          </a:prstGeom>
        </p:spPr>
      </p:pic>
      <p:pic>
        <p:nvPicPr>
          <p:cNvPr id="5" name="صورة 4" descr="5897126bcba9841eabab6118">
            <a:extLst>
              <a:ext uri="{FF2B5EF4-FFF2-40B4-BE49-F238E27FC236}">
                <a16:creationId xmlns:a16="http://schemas.microsoft.com/office/drawing/2014/main" id="{531FAD26-78FB-4AEF-B26A-6B7EC360F5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793750"/>
            <a:ext cx="5638800" cy="2184400"/>
          </a:xfrm>
          <a:prstGeom prst="rect">
            <a:avLst/>
          </a:prstGeom>
        </p:spPr>
      </p:pic>
      <p:pic>
        <p:nvPicPr>
          <p:cNvPr id="7" name="صورة 6" descr="589711accba9841eabab6110">
            <a:extLst>
              <a:ext uri="{FF2B5EF4-FFF2-40B4-BE49-F238E27FC236}">
                <a16:creationId xmlns:a16="http://schemas.microsoft.com/office/drawing/2014/main" id="{6E51E0DD-1F68-4713-B499-788C37BE09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638" y="3543300"/>
            <a:ext cx="1963737" cy="2857500"/>
          </a:xfrm>
          <a:prstGeom prst="rect">
            <a:avLst/>
          </a:prstGeom>
        </p:spPr>
      </p:pic>
      <p:pic>
        <p:nvPicPr>
          <p:cNvPr id="9" name="صورة 8" descr="589711bccba9841eabab6112">
            <a:extLst>
              <a:ext uri="{FF2B5EF4-FFF2-40B4-BE49-F238E27FC236}">
                <a16:creationId xmlns:a16="http://schemas.microsoft.com/office/drawing/2014/main" id="{6E46B31D-4CE7-45C9-A9AA-D65711FBAB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750" y="3543300"/>
            <a:ext cx="1992313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43494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971188cba9841eabab610d">
            <a:extLst>
              <a:ext uri="{FF2B5EF4-FFF2-40B4-BE49-F238E27FC236}">
                <a16:creationId xmlns:a16="http://schemas.microsoft.com/office/drawing/2014/main" id="{C2BC10CC-3E3C-4C0D-B438-9937FBF412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163" y="457200"/>
            <a:ext cx="3470275" cy="2857500"/>
          </a:xfrm>
          <a:prstGeom prst="rect">
            <a:avLst/>
          </a:prstGeom>
        </p:spPr>
      </p:pic>
      <p:pic>
        <p:nvPicPr>
          <p:cNvPr id="5" name="صورة 4" descr="58971198cba9841eabab610f">
            <a:extLst>
              <a:ext uri="{FF2B5EF4-FFF2-40B4-BE49-F238E27FC236}">
                <a16:creationId xmlns:a16="http://schemas.microsoft.com/office/drawing/2014/main" id="{A8AC9FA5-F390-41D0-B47E-5339A82072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50" y="457200"/>
            <a:ext cx="2857500" cy="2857500"/>
          </a:xfrm>
          <a:prstGeom prst="rect">
            <a:avLst/>
          </a:prstGeom>
        </p:spPr>
      </p:pic>
      <p:pic>
        <p:nvPicPr>
          <p:cNvPr id="7" name="صورة 6" descr="58971241cba9841eabab6116">
            <a:extLst>
              <a:ext uri="{FF2B5EF4-FFF2-40B4-BE49-F238E27FC236}">
                <a16:creationId xmlns:a16="http://schemas.microsoft.com/office/drawing/2014/main" id="{6FE4FEFE-FA65-4FBB-9038-045EFCF8D5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225" y="3543300"/>
            <a:ext cx="2976563" cy="2857500"/>
          </a:xfrm>
          <a:prstGeom prst="rect">
            <a:avLst/>
          </a:prstGeom>
        </p:spPr>
      </p:pic>
      <p:pic>
        <p:nvPicPr>
          <p:cNvPr id="9" name="صورة 8" descr="5897128ccba9841eabab6119">
            <a:extLst>
              <a:ext uri="{FF2B5EF4-FFF2-40B4-BE49-F238E27FC236}">
                <a16:creationId xmlns:a16="http://schemas.microsoft.com/office/drawing/2014/main" id="{859AFB4E-E126-461E-890A-59D4A40046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413" y="3543300"/>
            <a:ext cx="2312987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3194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9711b4cba9841eabab6111">
            <a:extLst>
              <a:ext uri="{FF2B5EF4-FFF2-40B4-BE49-F238E27FC236}">
                <a16:creationId xmlns:a16="http://schemas.microsoft.com/office/drawing/2014/main" id="{17212653-9FAF-4829-AEF1-46B3C33077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388" y="457200"/>
            <a:ext cx="2409825" cy="2857500"/>
          </a:xfrm>
          <a:prstGeom prst="rect">
            <a:avLst/>
          </a:prstGeom>
        </p:spPr>
      </p:pic>
      <p:pic>
        <p:nvPicPr>
          <p:cNvPr id="5" name="صورة 4" descr="58971170cba9841eabab610b">
            <a:extLst>
              <a:ext uri="{FF2B5EF4-FFF2-40B4-BE49-F238E27FC236}">
                <a16:creationId xmlns:a16="http://schemas.microsoft.com/office/drawing/2014/main" id="{BADD7396-9E74-49C8-8B19-BFC1FBD1A8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975" y="457200"/>
            <a:ext cx="3471863" cy="2857500"/>
          </a:xfrm>
          <a:prstGeom prst="rect">
            <a:avLst/>
          </a:prstGeom>
        </p:spPr>
      </p:pic>
      <p:pic>
        <p:nvPicPr>
          <p:cNvPr id="7" name="صورة 6" descr="597a2b32588e2808c03fdecb">
            <a:extLst>
              <a:ext uri="{FF2B5EF4-FFF2-40B4-BE49-F238E27FC236}">
                <a16:creationId xmlns:a16="http://schemas.microsoft.com/office/drawing/2014/main" id="{3595E8A1-EAB2-47EE-BBC9-7C63D6CE2E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875" y="3543300"/>
            <a:ext cx="1973263" cy="2857500"/>
          </a:xfrm>
          <a:prstGeom prst="rect">
            <a:avLst/>
          </a:prstGeom>
        </p:spPr>
      </p:pic>
      <p:pic>
        <p:nvPicPr>
          <p:cNvPr id="9" name="صورة 8" descr="597a2ab7588e2808c03fdec9">
            <a:extLst>
              <a:ext uri="{FF2B5EF4-FFF2-40B4-BE49-F238E27FC236}">
                <a16:creationId xmlns:a16="http://schemas.microsoft.com/office/drawing/2014/main" id="{D224001C-6827-4EC8-AFFD-81CBCAAABE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750" y="3543300"/>
            <a:ext cx="12319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3630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97a2a0a588e2808c03fdec8">
            <a:extLst>
              <a:ext uri="{FF2B5EF4-FFF2-40B4-BE49-F238E27FC236}">
                <a16:creationId xmlns:a16="http://schemas.microsoft.com/office/drawing/2014/main" id="{000A2845-4E8F-4131-9EBA-E1490A7EF6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675" y="457200"/>
            <a:ext cx="2125663" cy="2857500"/>
          </a:xfrm>
          <a:prstGeom prst="rect">
            <a:avLst/>
          </a:prstGeom>
        </p:spPr>
      </p:pic>
      <p:pic>
        <p:nvPicPr>
          <p:cNvPr id="5" name="صورة 4" descr="597a2b64588e2808c03fdecc">
            <a:extLst>
              <a:ext uri="{FF2B5EF4-FFF2-40B4-BE49-F238E27FC236}">
                <a16:creationId xmlns:a16="http://schemas.microsoft.com/office/drawing/2014/main" id="{B5BEE4A7-B78C-4414-84EB-3BD3F2A956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413" y="457200"/>
            <a:ext cx="2568575" cy="2857500"/>
          </a:xfrm>
          <a:prstGeom prst="rect">
            <a:avLst/>
          </a:prstGeom>
        </p:spPr>
      </p:pic>
      <p:pic>
        <p:nvPicPr>
          <p:cNvPr id="7" name="صورة 6" descr="597a29ca588e2808c03fdec4">
            <a:extLst>
              <a:ext uri="{FF2B5EF4-FFF2-40B4-BE49-F238E27FC236}">
                <a16:creationId xmlns:a16="http://schemas.microsoft.com/office/drawing/2014/main" id="{ECE90A02-C8E5-4FAC-A88F-D692706BF6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313" y="3543300"/>
            <a:ext cx="1830387" cy="2857500"/>
          </a:xfrm>
          <a:prstGeom prst="rect">
            <a:avLst/>
          </a:prstGeom>
        </p:spPr>
      </p:pic>
      <p:pic>
        <p:nvPicPr>
          <p:cNvPr id="9" name="صورة 8" descr="597a29d6588e2808c03fdec5">
            <a:extLst>
              <a:ext uri="{FF2B5EF4-FFF2-40B4-BE49-F238E27FC236}">
                <a16:creationId xmlns:a16="http://schemas.microsoft.com/office/drawing/2014/main" id="{4C477091-229D-481C-B8B8-C475048B95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263" y="3543300"/>
            <a:ext cx="1919287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11668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97a2b7e588e2808c03fdecd">
            <a:extLst>
              <a:ext uri="{FF2B5EF4-FFF2-40B4-BE49-F238E27FC236}">
                <a16:creationId xmlns:a16="http://schemas.microsoft.com/office/drawing/2014/main" id="{175E3951-30F8-479C-A6DE-429A6CE027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263" y="457200"/>
            <a:ext cx="1362075" cy="2857500"/>
          </a:xfrm>
          <a:prstGeom prst="rect">
            <a:avLst/>
          </a:prstGeom>
        </p:spPr>
      </p:pic>
      <p:pic>
        <p:nvPicPr>
          <p:cNvPr id="5" name="صورة 4" descr="597a29bd588e2808c03fdec3">
            <a:extLst>
              <a:ext uri="{FF2B5EF4-FFF2-40B4-BE49-F238E27FC236}">
                <a16:creationId xmlns:a16="http://schemas.microsoft.com/office/drawing/2014/main" id="{DB064AD1-7F72-4C68-9DFA-C6B03B8018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850" y="457200"/>
            <a:ext cx="1663700" cy="2857500"/>
          </a:xfrm>
          <a:prstGeom prst="rect">
            <a:avLst/>
          </a:prstGeom>
        </p:spPr>
      </p:pic>
      <p:pic>
        <p:nvPicPr>
          <p:cNvPr id="7" name="صورة 6" descr="597a29e7588e2808c03fdec6">
            <a:extLst>
              <a:ext uri="{FF2B5EF4-FFF2-40B4-BE49-F238E27FC236}">
                <a16:creationId xmlns:a16="http://schemas.microsoft.com/office/drawing/2014/main" id="{CE2CC92C-4E87-47C0-A6F4-0B9699F10C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50" y="3543300"/>
            <a:ext cx="3973513" cy="2857500"/>
          </a:xfrm>
          <a:prstGeom prst="rect">
            <a:avLst/>
          </a:prstGeom>
        </p:spPr>
      </p:pic>
      <p:pic>
        <p:nvPicPr>
          <p:cNvPr id="9" name="صورة 8" descr="597a2ae8588e2808c03fdeca">
            <a:extLst>
              <a:ext uri="{FF2B5EF4-FFF2-40B4-BE49-F238E27FC236}">
                <a16:creationId xmlns:a16="http://schemas.microsoft.com/office/drawing/2014/main" id="{86BA07BD-C0EA-4918-8BF4-5A9408E030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50" y="354330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61648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97a29fa588e2808c03fdec7">
            <a:extLst>
              <a:ext uri="{FF2B5EF4-FFF2-40B4-BE49-F238E27FC236}">
                <a16:creationId xmlns:a16="http://schemas.microsoft.com/office/drawing/2014/main" id="{8F4327F6-3174-474F-8F79-D9D9C2AF86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457200"/>
            <a:ext cx="2857500" cy="2857500"/>
          </a:xfrm>
          <a:prstGeom prst="rect">
            <a:avLst/>
          </a:prstGeom>
        </p:spPr>
      </p:pic>
      <p:pic>
        <p:nvPicPr>
          <p:cNvPr id="5" name="صورة 4" descr="5a1d4f924ac6b00ff574e2d6">
            <a:extLst>
              <a:ext uri="{FF2B5EF4-FFF2-40B4-BE49-F238E27FC236}">
                <a16:creationId xmlns:a16="http://schemas.microsoft.com/office/drawing/2014/main" id="{F23776A0-DA4F-4E95-A178-EFD9E54609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450" y="457200"/>
            <a:ext cx="3744913" cy="2857500"/>
          </a:xfrm>
          <a:prstGeom prst="rect">
            <a:avLst/>
          </a:prstGeom>
        </p:spPr>
      </p:pic>
      <p:pic>
        <p:nvPicPr>
          <p:cNvPr id="7" name="صورة 6" descr="5a1d4fd34ac6b00ff574e2dc">
            <a:extLst>
              <a:ext uri="{FF2B5EF4-FFF2-40B4-BE49-F238E27FC236}">
                <a16:creationId xmlns:a16="http://schemas.microsoft.com/office/drawing/2014/main" id="{817CD18A-0321-46DC-8C4C-2E32A55C83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38" y="3543300"/>
            <a:ext cx="3997325" cy="2857500"/>
          </a:xfrm>
          <a:prstGeom prst="rect">
            <a:avLst/>
          </a:prstGeom>
        </p:spPr>
      </p:pic>
      <p:pic>
        <p:nvPicPr>
          <p:cNvPr id="9" name="صورة 8" descr="5a1d4fbd4ac6b00ff574e2da">
            <a:extLst>
              <a:ext uri="{FF2B5EF4-FFF2-40B4-BE49-F238E27FC236}">
                <a16:creationId xmlns:a16="http://schemas.microsoft.com/office/drawing/2014/main" id="{5ABB8AF2-CEF8-4129-A831-E81E92D167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413" y="3543300"/>
            <a:ext cx="5106987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691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1885938d421802430d2cfa">
            <a:extLst>
              <a:ext uri="{FF2B5EF4-FFF2-40B4-BE49-F238E27FC236}">
                <a16:creationId xmlns:a16="http://schemas.microsoft.com/office/drawing/2014/main" id="{DEF54942-277E-49FE-92E8-61B0A6AC37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413" y="457200"/>
            <a:ext cx="2517775" cy="2857500"/>
          </a:xfrm>
          <a:prstGeom prst="rect">
            <a:avLst/>
          </a:prstGeom>
        </p:spPr>
      </p:pic>
      <p:pic>
        <p:nvPicPr>
          <p:cNvPr id="5" name="صورة 4" descr="5a18857d8d421802430d2cf8">
            <a:extLst>
              <a:ext uri="{FF2B5EF4-FFF2-40B4-BE49-F238E27FC236}">
                <a16:creationId xmlns:a16="http://schemas.microsoft.com/office/drawing/2014/main" id="{2BB18FDE-A948-43A0-82A7-DD7584C33C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325" y="457200"/>
            <a:ext cx="3968750" cy="2857500"/>
          </a:xfrm>
          <a:prstGeom prst="rect">
            <a:avLst/>
          </a:prstGeom>
        </p:spPr>
      </p:pic>
      <p:pic>
        <p:nvPicPr>
          <p:cNvPr id="7" name="صورة 6" descr="5a1885478d421802430d2cf2">
            <a:extLst>
              <a:ext uri="{FF2B5EF4-FFF2-40B4-BE49-F238E27FC236}">
                <a16:creationId xmlns:a16="http://schemas.microsoft.com/office/drawing/2014/main" id="{382495F8-23DB-436F-8A7E-D8D2E9C5C4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0" y="3543300"/>
            <a:ext cx="1306513" cy="2857500"/>
          </a:xfrm>
          <a:prstGeom prst="rect">
            <a:avLst/>
          </a:prstGeom>
        </p:spPr>
      </p:pic>
      <p:pic>
        <p:nvPicPr>
          <p:cNvPr id="9" name="صورة 8" descr="5a1885748d421802430d2cf7">
            <a:extLst>
              <a:ext uri="{FF2B5EF4-FFF2-40B4-BE49-F238E27FC236}">
                <a16:creationId xmlns:a16="http://schemas.microsoft.com/office/drawing/2014/main" id="{665FF156-86BF-4B50-B21C-C0FFCEF617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788" y="3543300"/>
            <a:ext cx="24098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15865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1d4f894ac6b00ff574e2d5">
            <a:extLst>
              <a:ext uri="{FF2B5EF4-FFF2-40B4-BE49-F238E27FC236}">
                <a16:creationId xmlns:a16="http://schemas.microsoft.com/office/drawing/2014/main" id="{F4B832F5-0320-4950-895F-D5A6B232A1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163" y="457200"/>
            <a:ext cx="2706687" cy="2857500"/>
          </a:xfrm>
          <a:prstGeom prst="rect">
            <a:avLst/>
          </a:prstGeom>
        </p:spPr>
      </p:pic>
      <p:pic>
        <p:nvPicPr>
          <p:cNvPr id="5" name="صورة 4" descr="5a1d4fc74ac6b00ff574e2db">
            <a:extLst>
              <a:ext uri="{FF2B5EF4-FFF2-40B4-BE49-F238E27FC236}">
                <a16:creationId xmlns:a16="http://schemas.microsoft.com/office/drawing/2014/main" id="{3E318C35-609F-4FFB-BDA6-960E961566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788" y="457200"/>
            <a:ext cx="1646237" cy="2857500"/>
          </a:xfrm>
          <a:prstGeom prst="rect">
            <a:avLst/>
          </a:prstGeom>
        </p:spPr>
      </p:pic>
      <p:pic>
        <p:nvPicPr>
          <p:cNvPr id="7" name="صورة 6" descr="5a1d4fdc4ac6b00ff574e2dd">
            <a:extLst>
              <a:ext uri="{FF2B5EF4-FFF2-40B4-BE49-F238E27FC236}">
                <a16:creationId xmlns:a16="http://schemas.microsoft.com/office/drawing/2014/main" id="{F36C7E67-6B82-4D17-8F7B-5C846BFF13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475" y="3543300"/>
            <a:ext cx="1770063" cy="2857500"/>
          </a:xfrm>
          <a:prstGeom prst="rect">
            <a:avLst/>
          </a:prstGeom>
        </p:spPr>
      </p:pic>
      <p:pic>
        <p:nvPicPr>
          <p:cNvPr id="9" name="صورة 8" descr="5a1d4f9b4ac6b00ff574e2d7">
            <a:extLst>
              <a:ext uri="{FF2B5EF4-FFF2-40B4-BE49-F238E27FC236}">
                <a16:creationId xmlns:a16="http://schemas.microsoft.com/office/drawing/2014/main" id="{C8384C70-81A2-4929-A1BC-C8738CFAC7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613" y="3543300"/>
            <a:ext cx="19081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91662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1d4f804ac6b00ff574e2d4">
            <a:extLst>
              <a:ext uri="{FF2B5EF4-FFF2-40B4-BE49-F238E27FC236}">
                <a16:creationId xmlns:a16="http://schemas.microsoft.com/office/drawing/2014/main" id="{49CB2F6A-728A-47EC-AF28-E39BA48719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150" y="457200"/>
            <a:ext cx="2144713" cy="2857500"/>
          </a:xfrm>
          <a:prstGeom prst="rect">
            <a:avLst/>
          </a:prstGeom>
        </p:spPr>
      </p:pic>
      <p:pic>
        <p:nvPicPr>
          <p:cNvPr id="5" name="صورة 4" descr="5a1d4fad4ac6b00ff574e2d9">
            <a:extLst>
              <a:ext uri="{FF2B5EF4-FFF2-40B4-BE49-F238E27FC236}">
                <a16:creationId xmlns:a16="http://schemas.microsoft.com/office/drawing/2014/main" id="{6498765E-DB75-498F-8CE1-7199E2B72F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188" y="457200"/>
            <a:ext cx="2613025" cy="2857500"/>
          </a:xfrm>
          <a:prstGeom prst="rect">
            <a:avLst/>
          </a:prstGeom>
        </p:spPr>
      </p:pic>
      <p:pic>
        <p:nvPicPr>
          <p:cNvPr id="7" name="صورة 6" descr="5a1d4fa44ac6b00ff574e2d8">
            <a:extLst>
              <a:ext uri="{FF2B5EF4-FFF2-40B4-BE49-F238E27FC236}">
                <a16:creationId xmlns:a16="http://schemas.microsoft.com/office/drawing/2014/main" id="{F2CCDC78-96EC-41ED-9582-14431707F3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400" y="3543300"/>
            <a:ext cx="1193800" cy="2857500"/>
          </a:xfrm>
          <a:prstGeom prst="rect">
            <a:avLst/>
          </a:prstGeom>
        </p:spPr>
      </p:pic>
      <p:pic>
        <p:nvPicPr>
          <p:cNvPr id="9" name="صورة 8" descr="5a1d4f6f4ac6b00ff574e2d2">
            <a:extLst>
              <a:ext uri="{FF2B5EF4-FFF2-40B4-BE49-F238E27FC236}">
                <a16:creationId xmlns:a16="http://schemas.microsoft.com/office/drawing/2014/main" id="{6334304C-551D-4605-BC92-AB716EF338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913" y="3543300"/>
            <a:ext cx="24415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29494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1d4f274ac6b00ff574e2cb">
            <a:extLst>
              <a:ext uri="{FF2B5EF4-FFF2-40B4-BE49-F238E27FC236}">
                <a16:creationId xmlns:a16="http://schemas.microsoft.com/office/drawing/2014/main" id="{A634E4F1-F19F-4C40-9FBA-1C7A6ECE47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850" y="457200"/>
            <a:ext cx="2881313" cy="2857500"/>
          </a:xfrm>
          <a:prstGeom prst="rect">
            <a:avLst/>
          </a:prstGeom>
        </p:spPr>
      </p:pic>
      <p:pic>
        <p:nvPicPr>
          <p:cNvPr id="5" name="صورة 4" descr="5a807e5dabc3d121aba71188">
            <a:extLst>
              <a:ext uri="{FF2B5EF4-FFF2-40B4-BE49-F238E27FC236}">
                <a16:creationId xmlns:a16="http://schemas.microsoft.com/office/drawing/2014/main" id="{6EB21374-2706-4E25-A47C-FC1DB1D4EF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925" y="457200"/>
            <a:ext cx="2241550" cy="2857500"/>
          </a:xfrm>
          <a:prstGeom prst="rect">
            <a:avLst/>
          </a:prstGeom>
        </p:spPr>
      </p:pic>
      <p:pic>
        <p:nvPicPr>
          <p:cNvPr id="7" name="صورة 6" descr="5a1d4f774ac6b00ff574e2d3">
            <a:extLst>
              <a:ext uri="{FF2B5EF4-FFF2-40B4-BE49-F238E27FC236}">
                <a16:creationId xmlns:a16="http://schemas.microsoft.com/office/drawing/2014/main" id="{0D4A02FE-7BED-4DD6-8805-80D1486315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513" y="3543300"/>
            <a:ext cx="1423987" cy="2857500"/>
          </a:xfrm>
          <a:prstGeom prst="rect">
            <a:avLst/>
          </a:prstGeom>
        </p:spPr>
      </p:pic>
      <p:pic>
        <p:nvPicPr>
          <p:cNvPr id="9" name="صورة 8" descr="5a1d4f314ac6b00ff574e2cc">
            <a:extLst>
              <a:ext uri="{FF2B5EF4-FFF2-40B4-BE49-F238E27FC236}">
                <a16:creationId xmlns:a16="http://schemas.microsoft.com/office/drawing/2014/main" id="{295AC5C8-2FFC-42E2-B619-F12AB3F254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450" y="3543300"/>
            <a:ext cx="2728913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73272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1d4f534ac6b00ff574e2cf">
            <a:extLst>
              <a:ext uri="{FF2B5EF4-FFF2-40B4-BE49-F238E27FC236}">
                <a16:creationId xmlns:a16="http://schemas.microsoft.com/office/drawing/2014/main" id="{33D6A5BF-79C1-4742-8EB1-1A4E996EB3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163" y="457200"/>
            <a:ext cx="1946275" cy="2857500"/>
          </a:xfrm>
          <a:prstGeom prst="rect">
            <a:avLst/>
          </a:prstGeom>
        </p:spPr>
      </p:pic>
      <p:pic>
        <p:nvPicPr>
          <p:cNvPr id="5" name="صورة 4" descr="5a1d4f474ac6b00ff574e2ce">
            <a:extLst>
              <a:ext uri="{FF2B5EF4-FFF2-40B4-BE49-F238E27FC236}">
                <a16:creationId xmlns:a16="http://schemas.microsoft.com/office/drawing/2014/main" id="{FBE7BC1A-3C94-43DA-B300-412717C842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00" y="457200"/>
            <a:ext cx="1981200" cy="2857500"/>
          </a:xfrm>
          <a:prstGeom prst="rect">
            <a:avLst/>
          </a:prstGeom>
        </p:spPr>
      </p:pic>
      <p:pic>
        <p:nvPicPr>
          <p:cNvPr id="7" name="صورة 6" descr="5a1d4f654ac6b00ff574e2d1">
            <a:extLst>
              <a:ext uri="{FF2B5EF4-FFF2-40B4-BE49-F238E27FC236}">
                <a16:creationId xmlns:a16="http://schemas.microsoft.com/office/drawing/2014/main" id="{78614BAF-321F-406F-BD78-46E259E41A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663" y="3543300"/>
            <a:ext cx="1563687" cy="2857500"/>
          </a:xfrm>
          <a:prstGeom prst="rect">
            <a:avLst/>
          </a:prstGeom>
        </p:spPr>
      </p:pic>
      <p:pic>
        <p:nvPicPr>
          <p:cNvPr id="9" name="صورة 8" descr="5a1d4f5d4ac6b00ff574e2d0">
            <a:extLst>
              <a:ext uri="{FF2B5EF4-FFF2-40B4-BE49-F238E27FC236}">
                <a16:creationId xmlns:a16="http://schemas.microsoft.com/office/drawing/2014/main" id="{21FFB881-985A-43A1-AC9C-6E7355A554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50" y="354330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55165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1d4f1c4ac6b00ff574e2ca">
            <a:extLst>
              <a:ext uri="{FF2B5EF4-FFF2-40B4-BE49-F238E27FC236}">
                <a16:creationId xmlns:a16="http://schemas.microsoft.com/office/drawing/2014/main" id="{069E96C3-5A20-4ECF-92E5-678855B64B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63" y="457200"/>
            <a:ext cx="3876675" cy="2857500"/>
          </a:xfrm>
          <a:prstGeom prst="rect">
            <a:avLst/>
          </a:prstGeom>
        </p:spPr>
      </p:pic>
      <p:pic>
        <p:nvPicPr>
          <p:cNvPr id="5" name="صورة 4" descr="5a1d4f3a4ac6b00ff574e2cd">
            <a:extLst>
              <a:ext uri="{FF2B5EF4-FFF2-40B4-BE49-F238E27FC236}">
                <a16:creationId xmlns:a16="http://schemas.microsoft.com/office/drawing/2014/main" id="{31529FA7-79F0-4496-B514-7BB139503B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200" y="457200"/>
            <a:ext cx="1651000" cy="2857500"/>
          </a:xfrm>
          <a:prstGeom prst="rect">
            <a:avLst/>
          </a:prstGeom>
        </p:spPr>
      </p:pic>
      <p:pic>
        <p:nvPicPr>
          <p:cNvPr id="7" name="صورة 6" descr="5a807e56abc3d121aba71187">
            <a:extLst>
              <a:ext uri="{FF2B5EF4-FFF2-40B4-BE49-F238E27FC236}">
                <a16:creationId xmlns:a16="http://schemas.microsoft.com/office/drawing/2014/main" id="{DA79BD95-7CD2-48A2-B1F3-6C250BD232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3" y="3543300"/>
            <a:ext cx="3216275" cy="2857500"/>
          </a:xfrm>
          <a:prstGeom prst="rect">
            <a:avLst/>
          </a:prstGeom>
        </p:spPr>
      </p:pic>
      <p:pic>
        <p:nvPicPr>
          <p:cNvPr id="9" name="صورة 8" descr="5a807e4dabc3d121aba71186">
            <a:extLst>
              <a:ext uri="{FF2B5EF4-FFF2-40B4-BE49-F238E27FC236}">
                <a16:creationId xmlns:a16="http://schemas.microsoft.com/office/drawing/2014/main" id="{EF27E873-F716-4CC3-8BD2-64536AC79F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3690938"/>
            <a:ext cx="5638800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91579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807e41abc3d121aba71185">
            <a:extLst>
              <a:ext uri="{FF2B5EF4-FFF2-40B4-BE49-F238E27FC236}">
                <a16:creationId xmlns:a16="http://schemas.microsoft.com/office/drawing/2014/main" id="{1D82985E-A6E8-46EF-8203-58F88494BB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457200"/>
            <a:ext cx="2857500" cy="2857500"/>
          </a:xfrm>
          <a:prstGeom prst="rect">
            <a:avLst/>
          </a:prstGeom>
        </p:spPr>
      </p:pic>
      <p:pic>
        <p:nvPicPr>
          <p:cNvPr id="5" name="صورة 4" descr="5a1d4f124ac6b00ff574e2c9">
            <a:extLst>
              <a:ext uri="{FF2B5EF4-FFF2-40B4-BE49-F238E27FC236}">
                <a16:creationId xmlns:a16="http://schemas.microsoft.com/office/drawing/2014/main" id="{11D372CC-CA73-4622-8416-59FC76D348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550" y="457200"/>
            <a:ext cx="3922713" cy="2857500"/>
          </a:xfrm>
          <a:prstGeom prst="rect">
            <a:avLst/>
          </a:prstGeom>
        </p:spPr>
      </p:pic>
      <p:pic>
        <p:nvPicPr>
          <p:cNvPr id="7" name="صورة 6" descr="59464aaa1010448f3ae0519b">
            <a:extLst>
              <a:ext uri="{FF2B5EF4-FFF2-40B4-BE49-F238E27FC236}">
                <a16:creationId xmlns:a16="http://schemas.microsoft.com/office/drawing/2014/main" id="{D874E2F6-E97B-45E9-B32F-4AC7687427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3543300"/>
            <a:ext cx="3200400" cy="2857500"/>
          </a:xfrm>
          <a:prstGeom prst="rect">
            <a:avLst/>
          </a:prstGeom>
        </p:spPr>
      </p:pic>
      <p:pic>
        <p:nvPicPr>
          <p:cNvPr id="9" name="صورة 8" descr="59464aba1010448f3ae0519d">
            <a:extLst>
              <a:ext uri="{FF2B5EF4-FFF2-40B4-BE49-F238E27FC236}">
                <a16:creationId xmlns:a16="http://schemas.microsoft.com/office/drawing/2014/main" id="{A9288DE2-BFCF-4973-BE85-709C6132C4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750" y="3543300"/>
            <a:ext cx="3262313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79934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9464aa11010448f3ae0519a">
            <a:extLst>
              <a:ext uri="{FF2B5EF4-FFF2-40B4-BE49-F238E27FC236}">
                <a16:creationId xmlns:a16="http://schemas.microsoft.com/office/drawing/2014/main" id="{C4BCCFCB-5F38-4830-9A26-EED457794E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738" y="457200"/>
            <a:ext cx="1887537" cy="2857500"/>
          </a:xfrm>
          <a:prstGeom prst="rect">
            <a:avLst/>
          </a:prstGeom>
        </p:spPr>
      </p:pic>
      <p:pic>
        <p:nvPicPr>
          <p:cNvPr id="5" name="صورة 4" descr="59464ad71010448f3ae0519f">
            <a:extLst>
              <a:ext uri="{FF2B5EF4-FFF2-40B4-BE49-F238E27FC236}">
                <a16:creationId xmlns:a16="http://schemas.microsoft.com/office/drawing/2014/main" id="{B7E8EAC8-3DAA-4649-985B-A30CFA8805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457200"/>
            <a:ext cx="1751013" cy="2857500"/>
          </a:xfrm>
          <a:prstGeom prst="rect">
            <a:avLst/>
          </a:prstGeom>
        </p:spPr>
      </p:pic>
      <p:pic>
        <p:nvPicPr>
          <p:cNvPr id="7" name="صورة 6" descr="59464ac91010448f3ae0519e">
            <a:extLst>
              <a:ext uri="{FF2B5EF4-FFF2-40B4-BE49-F238E27FC236}">
                <a16:creationId xmlns:a16="http://schemas.microsoft.com/office/drawing/2014/main" id="{0C50338F-FCC7-4359-9E0E-1D729B3E88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50" y="3543300"/>
            <a:ext cx="4076700" cy="2857500"/>
          </a:xfrm>
          <a:prstGeom prst="rect">
            <a:avLst/>
          </a:prstGeom>
        </p:spPr>
      </p:pic>
      <p:pic>
        <p:nvPicPr>
          <p:cNvPr id="9" name="صورة 8" descr="59464ab11010448f3ae0519c">
            <a:extLst>
              <a:ext uri="{FF2B5EF4-FFF2-40B4-BE49-F238E27FC236}">
                <a16:creationId xmlns:a16="http://schemas.microsoft.com/office/drawing/2014/main" id="{EA2BE1BE-366D-4E4B-B50C-99B85B7FFD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150" y="3543300"/>
            <a:ext cx="42291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91101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9464a991010448f3ae05199">
            <a:extLst>
              <a:ext uri="{FF2B5EF4-FFF2-40B4-BE49-F238E27FC236}">
                <a16:creationId xmlns:a16="http://schemas.microsoft.com/office/drawing/2014/main" id="{26A6AA68-4C9E-44E9-BF5D-24864C3468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757238"/>
            <a:ext cx="5638800" cy="2255837"/>
          </a:xfrm>
          <a:prstGeom prst="rect">
            <a:avLst/>
          </a:prstGeom>
        </p:spPr>
      </p:pic>
      <p:pic>
        <p:nvPicPr>
          <p:cNvPr id="5" name="صورة 4" descr="59464ae01010448f3ae051a0">
            <a:extLst>
              <a:ext uri="{FF2B5EF4-FFF2-40B4-BE49-F238E27FC236}">
                <a16:creationId xmlns:a16="http://schemas.microsoft.com/office/drawing/2014/main" id="{2D2D4531-6B35-4DC4-BACD-0E02923F1E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950" y="457200"/>
            <a:ext cx="3363913" cy="2857500"/>
          </a:xfrm>
          <a:prstGeom prst="rect">
            <a:avLst/>
          </a:prstGeom>
        </p:spPr>
      </p:pic>
      <p:pic>
        <p:nvPicPr>
          <p:cNvPr id="7" name="صورة 6" descr="59464aee1010448f3ae051a1">
            <a:extLst>
              <a:ext uri="{FF2B5EF4-FFF2-40B4-BE49-F238E27FC236}">
                <a16:creationId xmlns:a16="http://schemas.microsoft.com/office/drawing/2014/main" id="{DBC75499-FE78-4E13-AC00-F8ACCAB4CC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688" y="3543300"/>
            <a:ext cx="2689225" cy="2857500"/>
          </a:xfrm>
          <a:prstGeom prst="rect">
            <a:avLst/>
          </a:prstGeom>
        </p:spPr>
      </p:pic>
      <p:pic>
        <p:nvPicPr>
          <p:cNvPr id="9" name="صورة 8" descr="59464aff1010448f3ae051a2">
            <a:extLst>
              <a:ext uri="{FF2B5EF4-FFF2-40B4-BE49-F238E27FC236}">
                <a16:creationId xmlns:a16="http://schemas.microsoft.com/office/drawing/2014/main" id="{7AC9B3E5-D130-4572-B290-E6F85B93D3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00" y="3543300"/>
            <a:ext cx="36322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718511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9db69fe3752880e93e16efe">
            <a:extLst>
              <a:ext uri="{FF2B5EF4-FFF2-40B4-BE49-F238E27FC236}">
                <a16:creationId xmlns:a16="http://schemas.microsoft.com/office/drawing/2014/main" id="{9F957632-2DD2-4816-A85A-32E0F02ECE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63" y="457200"/>
            <a:ext cx="4740275" cy="2857500"/>
          </a:xfrm>
          <a:prstGeom prst="rect">
            <a:avLst/>
          </a:prstGeom>
        </p:spPr>
      </p:pic>
      <p:pic>
        <p:nvPicPr>
          <p:cNvPr id="5" name="صورة 4" descr="59db69ed3752880e93e16efd">
            <a:extLst>
              <a:ext uri="{FF2B5EF4-FFF2-40B4-BE49-F238E27FC236}">
                <a16:creationId xmlns:a16="http://schemas.microsoft.com/office/drawing/2014/main" id="{A982943E-A543-4560-9225-70818B212D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0" y="457200"/>
            <a:ext cx="4913313" cy="2857500"/>
          </a:xfrm>
          <a:prstGeom prst="rect">
            <a:avLst/>
          </a:prstGeom>
        </p:spPr>
      </p:pic>
      <p:pic>
        <p:nvPicPr>
          <p:cNvPr id="7" name="صورة 6" descr="59db6a083752880e93e16eff">
            <a:extLst>
              <a:ext uri="{FF2B5EF4-FFF2-40B4-BE49-F238E27FC236}">
                <a16:creationId xmlns:a16="http://schemas.microsoft.com/office/drawing/2014/main" id="{E58ADD38-4F23-4D1A-A4DB-C930E2BECA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8" y="3543300"/>
            <a:ext cx="4860925" cy="2857500"/>
          </a:xfrm>
          <a:prstGeom prst="rect">
            <a:avLst/>
          </a:prstGeom>
        </p:spPr>
      </p:pic>
      <p:pic>
        <p:nvPicPr>
          <p:cNvPr id="9" name="صورة 8" descr="59db6a143752880e93e16f00">
            <a:extLst>
              <a:ext uri="{FF2B5EF4-FFF2-40B4-BE49-F238E27FC236}">
                <a16:creationId xmlns:a16="http://schemas.microsoft.com/office/drawing/2014/main" id="{154C1615-F48A-4116-99FF-69473BE479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988" y="3543300"/>
            <a:ext cx="35274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491966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9db69633752880e93e16ef2">
            <a:extLst>
              <a:ext uri="{FF2B5EF4-FFF2-40B4-BE49-F238E27FC236}">
                <a16:creationId xmlns:a16="http://schemas.microsoft.com/office/drawing/2014/main" id="{C60E29E8-FC84-46F5-8D8D-91F143AD6E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38" y="457200"/>
            <a:ext cx="3690937" cy="2857500"/>
          </a:xfrm>
          <a:prstGeom prst="rect">
            <a:avLst/>
          </a:prstGeom>
        </p:spPr>
      </p:pic>
      <p:pic>
        <p:nvPicPr>
          <p:cNvPr id="5" name="صورة 4" descr="59db69923752880e93e16ef6">
            <a:extLst>
              <a:ext uri="{FF2B5EF4-FFF2-40B4-BE49-F238E27FC236}">
                <a16:creationId xmlns:a16="http://schemas.microsoft.com/office/drawing/2014/main" id="{1DE7689A-A7C4-4BC0-BA51-443EDBBE42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735013"/>
            <a:ext cx="5638800" cy="2300287"/>
          </a:xfrm>
          <a:prstGeom prst="rect">
            <a:avLst/>
          </a:prstGeom>
        </p:spPr>
      </p:pic>
      <p:pic>
        <p:nvPicPr>
          <p:cNvPr id="7" name="صورة 6" descr="59db694b3752880e93e16eef">
            <a:extLst>
              <a:ext uri="{FF2B5EF4-FFF2-40B4-BE49-F238E27FC236}">
                <a16:creationId xmlns:a16="http://schemas.microsoft.com/office/drawing/2014/main" id="{BD0E8E1E-0F73-4673-9FD3-1BA430DFCE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00" y="3543300"/>
            <a:ext cx="4064000" cy="2857500"/>
          </a:xfrm>
          <a:prstGeom prst="rect">
            <a:avLst/>
          </a:prstGeom>
        </p:spPr>
      </p:pic>
      <p:pic>
        <p:nvPicPr>
          <p:cNvPr id="9" name="صورة 8" descr="59db693c3752880e93e16eed">
            <a:extLst>
              <a:ext uri="{FF2B5EF4-FFF2-40B4-BE49-F238E27FC236}">
                <a16:creationId xmlns:a16="http://schemas.microsoft.com/office/drawing/2014/main" id="{29429181-936E-43C9-9EB1-96788C6A51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113" y="3543300"/>
            <a:ext cx="53371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32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1885648d421802430d2cf5">
            <a:extLst>
              <a:ext uri="{FF2B5EF4-FFF2-40B4-BE49-F238E27FC236}">
                <a16:creationId xmlns:a16="http://schemas.microsoft.com/office/drawing/2014/main" id="{BAB0480B-E5D4-426F-B819-DC89BC065C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38" y="457200"/>
            <a:ext cx="4402137" cy="2857500"/>
          </a:xfrm>
          <a:prstGeom prst="rect">
            <a:avLst/>
          </a:prstGeom>
        </p:spPr>
      </p:pic>
      <p:pic>
        <p:nvPicPr>
          <p:cNvPr id="5" name="صورة 4" descr="5a18851d8d421802430d2cee">
            <a:extLst>
              <a:ext uri="{FF2B5EF4-FFF2-40B4-BE49-F238E27FC236}">
                <a16:creationId xmlns:a16="http://schemas.microsoft.com/office/drawing/2014/main" id="{DD743281-EA4E-4308-AB8A-9A72D67DDF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063" y="457200"/>
            <a:ext cx="3595687" cy="2857500"/>
          </a:xfrm>
          <a:prstGeom prst="rect">
            <a:avLst/>
          </a:prstGeom>
        </p:spPr>
      </p:pic>
      <p:pic>
        <p:nvPicPr>
          <p:cNvPr id="7" name="صورة 6" descr="5a1885878d421802430d2cf9">
            <a:extLst>
              <a:ext uri="{FF2B5EF4-FFF2-40B4-BE49-F238E27FC236}">
                <a16:creationId xmlns:a16="http://schemas.microsoft.com/office/drawing/2014/main" id="{008D65BE-B7C0-4C40-804D-0D7D287475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363" y="3543300"/>
            <a:ext cx="1285875" cy="2857500"/>
          </a:xfrm>
          <a:prstGeom prst="rect">
            <a:avLst/>
          </a:prstGeom>
        </p:spPr>
      </p:pic>
      <p:pic>
        <p:nvPicPr>
          <p:cNvPr id="9" name="صورة 8" descr="5a18856c8d421802430d2cf6">
            <a:extLst>
              <a:ext uri="{FF2B5EF4-FFF2-40B4-BE49-F238E27FC236}">
                <a16:creationId xmlns:a16="http://schemas.microsoft.com/office/drawing/2014/main" id="{27AAC029-02D8-4619-8EBD-1660AF723F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138" y="3543300"/>
            <a:ext cx="21431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602169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9db696a3752880e93e16ef3">
            <a:extLst>
              <a:ext uri="{FF2B5EF4-FFF2-40B4-BE49-F238E27FC236}">
                <a16:creationId xmlns:a16="http://schemas.microsoft.com/office/drawing/2014/main" id="{D267C16D-C8FB-4772-A4C7-78CE63FB4E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576263"/>
            <a:ext cx="5638800" cy="2619375"/>
          </a:xfrm>
          <a:prstGeom prst="rect">
            <a:avLst/>
          </a:prstGeom>
        </p:spPr>
      </p:pic>
      <p:pic>
        <p:nvPicPr>
          <p:cNvPr id="5" name="صورة 4" descr="59db69533752880e93e16ef0">
            <a:extLst>
              <a:ext uri="{FF2B5EF4-FFF2-40B4-BE49-F238E27FC236}">
                <a16:creationId xmlns:a16="http://schemas.microsoft.com/office/drawing/2014/main" id="{27966CE4-7A23-4FDF-AA39-98F94C5D1A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525" y="457200"/>
            <a:ext cx="5084763" cy="2857500"/>
          </a:xfrm>
          <a:prstGeom prst="rect">
            <a:avLst/>
          </a:prstGeom>
        </p:spPr>
      </p:pic>
      <p:pic>
        <p:nvPicPr>
          <p:cNvPr id="7" name="صورة 6" descr="59db69ab3752880e93e16ef8">
            <a:extLst>
              <a:ext uri="{FF2B5EF4-FFF2-40B4-BE49-F238E27FC236}">
                <a16:creationId xmlns:a16="http://schemas.microsoft.com/office/drawing/2014/main" id="{01725BBD-40D4-4688-9CB6-72B0317BA9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75" y="3543300"/>
            <a:ext cx="4995863" cy="2857500"/>
          </a:xfrm>
          <a:prstGeom prst="rect">
            <a:avLst/>
          </a:prstGeom>
        </p:spPr>
      </p:pic>
      <p:pic>
        <p:nvPicPr>
          <p:cNvPr id="9" name="صورة 8" descr="59db69a03752880e93e16ef7">
            <a:extLst>
              <a:ext uri="{FF2B5EF4-FFF2-40B4-BE49-F238E27FC236}">
                <a16:creationId xmlns:a16="http://schemas.microsoft.com/office/drawing/2014/main" id="{0794C8D2-BD04-458B-8A4E-E9981900E8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788" y="3543300"/>
            <a:ext cx="4440237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94292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9db69c73752880e93e16efb">
            <a:extLst>
              <a:ext uri="{FF2B5EF4-FFF2-40B4-BE49-F238E27FC236}">
                <a16:creationId xmlns:a16="http://schemas.microsoft.com/office/drawing/2014/main" id="{4BCE0EEF-287E-4A15-A33B-8489DCB4F4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3" y="457200"/>
            <a:ext cx="5221287" cy="2857500"/>
          </a:xfrm>
          <a:prstGeom prst="rect">
            <a:avLst/>
          </a:prstGeom>
        </p:spPr>
      </p:pic>
      <p:pic>
        <p:nvPicPr>
          <p:cNvPr id="5" name="صورة 4" descr="59db695b3752880e93e16ef1">
            <a:extLst>
              <a:ext uri="{FF2B5EF4-FFF2-40B4-BE49-F238E27FC236}">
                <a16:creationId xmlns:a16="http://schemas.microsoft.com/office/drawing/2014/main" id="{0120582E-FDD1-4A2A-9F2D-81BC89722A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750" y="457200"/>
            <a:ext cx="3516313" cy="2857500"/>
          </a:xfrm>
          <a:prstGeom prst="rect">
            <a:avLst/>
          </a:prstGeom>
        </p:spPr>
      </p:pic>
      <p:pic>
        <p:nvPicPr>
          <p:cNvPr id="7" name="صورة 6" descr="59db6a303752880e93e16f02">
            <a:extLst>
              <a:ext uri="{FF2B5EF4-FFF2-40B4-BE49-F238E27FC236}">
                <a16:creationId xmlns:a16="http://schemas.microsoft.com/office/drawing/2014/main" id="{7B82ACDC-11CD-4A37-B23A-845534AF34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609975"/>
            <a:ext cx="5638800" cy="2724150"/>
          </a:xfrm>
          <a:prstGeom prst="rect">
            <a:avLst/>
          </a:prstGeom>
        </p:spPr>
      </p:pic>
      <p:pic>
        <p:nvPicPr>
          <p:cNvPr id="9" name="صورة 8" descr="59db697f3752880e93e16ef5">
            <a:extLst>
              <a:ext uri="{FF2B5EF4-FFF2-40B4-BE49-F238E27FC236}">
                <a16:creationId xmlns:a16="http://schemas.microsoft.com/office/drawing/2014/main" id="{913E25C3-5B08-4141-A0E6-81BA7EE529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3632200"/>
            <a:ext cx="5638800" cy="267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09572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9db69433752880e93e16eee">
            <a:extLst>
              <a:ext uri="{FF2B5EF4-FFF2-40B4-BE49-F238E27FC236}">
                <a16:creationId xmlns:a16="http://schemas.microsoft.com/office/drawing/2014/main" id="{97613FD7-C87C-46FF-9F4D-8B4EB3FB7E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457200"/>
            <a:ext cx="5129213" cy="2857500"/>
          </a:xfrm>
          <a:prstGeom prst="rect">
            <a:avLst/>
          </a:prstGeom>
        </p:spPr>
      </p:pic>
      <p:pic>
        <p:nvPicPr>
          <p:cNvPr id="5" name="صورة 4" descr="59db69733752880e93e16ef4">
            <a:extLst>
              <a:ext uri="{FF2B5EF4-FFF2-40B4-BE49-F238E27FC236}">
                <a16:creationId xmlns:a16="http://schemas.microsoft.com/office/drawing/2014/main" id="{B645DD76-EC40-4531-A3B9-ABE4AD2CD0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620713"/>
            <a:ext cx="5638800" cy="2530475"/>
          </a:xfrm>
          <a:prstGeom prst="rect">
            <a:avLst/>
          </a:prstGeom>
        </p:spPr>
      </p:pic>
      <p:pic>
        <p:nvPicPr>
          <p:cNvPr id="7" name="صورة 6" descr="59db69be3752880e93e16efa">
            <a:extLst>
              <a:ext uri="{FF2B5EF4-FFF2-40B4-BE49-F238E27FC236}">
                <a16:creationId xmlns:a16="http://schemas.microsoft.com/office/drawing/2014/main" id="{E947783A-C9C7-4294-83F0-77BA5F654D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8" y="3543300"/>
            <a:ext cx="4276725" cy="2857500"/>
          </a:xfrm>
          <a:prstGeom prst="rect">
            <a:avLst/>
          </a:prstGeom>
        </p:spPr>
      </p:pic>
      <p:pic>
        <p:nvPicPr>
          <p:cNvPr id="9" name="صورة 8" descr="59db69d33752880e93e16efc">
            <a:extLst>
              <a:ext uri="{FF2B5EF4-FFF2-40B4-BE49-F238E27FC236}">
                <a16:creationId xmlns:a16="http://schemas.microsoft.com/office/drawing/2014/main" id="{7EED8A33-F32C-49F4-BD5A-E3EA1460D6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0" y="3543300"/>
            <a:ext cx="53594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180902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9db69b63752880e93e16ef9">
            <a:extLst>
              <a:ext uri="{FF2B5EF4-FFF2-40B4-BE49-F238E27FC236}">
                <a16:creationId xmlns:a16="http://schemas.microsoft.com/office/drawing/2014/main" id="{0DDEF1D1-1132-408D-B47F-0FDDF98F94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5" y="457200"/>
            <a:ext cx="3751263" cy="2857500"/>
          </a:xfrm>
          <a:prstGeom prst="rect">
            <a:avLst/>
          </a:prstGeom>
        </p:spPr>
      </p:pic>
      <p:pic>
        <p:nvPicPr>
          <p:cNvPr id="5" name="صورة 4" descr="59db6a243752880e93e16f01">
            <a:extLst>
              <a:ext uri="{FF2B5EF4-FFF2-40B4-BE49-F238E27FC236}">
                <a16:creationId xmlns:a16="http://schemas.microsoft.com/office/drawing/2014/main" id="{F5D08E4B-E171-41A3-85B7-FA6911E4AE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0" y="457200"/>
            <a:ext cx="4572000" cy="2857500"/>
          </a:xfrm>
          <a:prstGeom prst="rect">
            <a:avLst/>
          </a:prstGeom>
        </p:spPr>
      </p:pic>
      <p:pic>
        <p:nvPicPr>
          <p:cNvPr id="7" name="صورة 6" descr="58b17000102ddecdee0dd036">
            <a:extLst>
              <a:ext uri="{FF2B5EF4-FFF2-40B4-BE49-F238E27FC236}">
                <a16:creationId xmlns:a16="http://schemas.microsoft.com/office/drawing/2014/main" id="{6FDF92AD-CF9B-48D1-86EB-BD320D18AE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3543300"/>
            <a:ext cx="5080000" cy="2857500"/>
          </a:xfrm>
          <a:prstGeom prst="rect">
            <a:avLst/>
          </a:prstGeom>
        </p:spPr>
      </p:pic>
      <p:pic>
        <p:nvPicPr>
          <p:cNvPr id="9" name="صورة 8" descr="58b1700c102ddecdee0dd037">
            <a:extLst>
              <a:ext uri="{FF2B5EF4-FFF2-40B4-BE49-F238E27FC236}">
                <a16:creationId xmlns:a16="http://schemas.microsoft.com/office/drawing/2014/main" id="{D58CA06F-EFC2-43C6-9C9D-49EDC34BB9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988" y="3543300"/>
            <a:ext cx="20034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243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b17016102ddecdee0dd038">
            <a:extLst>
              <a:ext uri="{FF2B5EF4-FFF2-40B4-BE49-F238E27FC236}">
                <a16:creationId xmlns:a16="http://schemas.microsoft.com/office/drawing/2014/main" id="{C5EDCB27-C97E-494F-9458-16FA294876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476250"/>
            <a:ext cx="5638800" cy="2819400"/>
          </a:xfrm>
          <a:prstGeom prst="rect">
            <a:avLst/>
          </a:prstGeom>
        </p:spPr>
      </p:pic>
      <p:pic>
        <p:nvPicPr>
          <p:cNvPr id="5" name="صورة 4" descr="58b1702a102ddecdee0dd039">
            <a:extLst>
              <a:ext uri="{FF2B5EF4-FFF2-40B4-BE49-F238E27FC236}">
                <a16:creationId xmlns:a16="http://schemas.microsoft.com/office/drawing/2014/main" id="{6808A7DE-AE37-443E-B018-B6661D29E1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00" y="457200"/>
            <a:ext cx="5080000" cy="2857500"/>
          </a:xfrm>
          <a:prstGeom prst="rect">
            <a:avLst/>
          </a:prstGeom>
        </p:spPr>
      </p:pic>
      <p:pic>
        <p:nvPicPr>
          <p:cNvPr id="7" name="صورة 6" descr="58b16fd8102ddecdee0dd035">
            <a:extLst>
              <a:ext uri="{FF2B5EF4-FFF2-40B4-BE49-F238E27FC236}">
                <a16:creationId xmlns:a16="http://schemas.microsoft.com/office/drawing/2014/main" id="{5E20339F-020C-4DCD-AB65-41CCFEE719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663950"/>
            <a:ext cx="5638800" cy="2616200"/>
          </a:xfrm>
          <a:prstGeom prst="rect">
            <a:avLst/>
          </a:prstGeom>
        </p:spPr>
      </p:pic>
      <p:pic>
        <p:nvPicPr>
          <p:cNvPr id="9" name="صورة 8" descr="58b17033102ddecdee0dd03a">
            <a:extLst>
              <a:ext uri="{FF2B5EF4-FFF2-40B4-BE49-F238E27FC236}">
                <a16:creationId xmlns:a16="http://schemas.microsoft.com/office/drawing/2014/main" id="{271E6B1E-8123-47E9-9708-70F145FA98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50" y="354330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657971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8c66a3b15d5c051b368fc7">
            <a:extLst>
              <a:ext uri="{FF2B5EF4-FFF2-40B4-BE49-F238E27FC236}">
                <a16:creationId xmlns:a16="http://schemas.microsoft.com/office/drawing/2014/main" id="{8EF542E4-6EE6-444A-B008-72FC489544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575" y="457200"/>
            <a:ext cx="2965450" cy="2857500"/>
          </a:xfrm>
          <a:prstGeom prst="rect">
            <a:avLst/>
          </a:prstGeom>
        </p:spPr>
      </p:pic>
      <p:pic>
        <p:nvPicPr>
          <p:cNvPr id="5" name="صورة 4" descr="5a8c668eb15d5c051b368fc5">
            <a:extLst>
              <a:ext uri="{FF2B5EF4-FFF2-40B4-BE49-F238E27FC236}">
                <a16:creationId xmlns:a16="http://schemas.microsoft.com/office/drawing/2014/main" id="{B91082FE-2AF0-4A69-AC47-D13A38CF27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50" y="457200"/>
            <a:ext cx="2857500" cy="2857500"/>
          </a:xfrm>
          <a:prstGeom prst="rect">
            <a:avLst/>
          </a:prstGeom>
        </p:spPr>
      </p:pic>
      <p:pic>
        <p:nvPicPr>
          <p:cNvPr id="7" name="صورة 6" descr="5a8c6699b15d5c051b368fc6">
            <a:extLst>
              <a:ext uri="{FF2B5EF4-FFF2-40B4-BE49-F238E27FC236}">
                <a16:creationId xmlns:a16="http://schemas.microsoft.com/office/drawing/2014/main" id="{301A5CA9-F5B2-40BA-BB42-066F0BE329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0" y="3543300"/>
            <a:ext cx="1498600" cy="2857500"/>
          </a:xfrm>
          <a:prstGeom prst="rect">
            <a:avLst/>
          </a:prstGeom>
        </p:spPr>
      </p:pic>
      <p:pic>
        <p:nvPicPr>
          <p:cNvPr id="9" name="صورة 8" descr="5a8c6684b15d5c051b368fc4">
            <a:extLst>
              <a:ext uri="{FF2B5EF4-FFF2-40B4-BE49-F238E27FC236}">
                <a16:creationId xmlns:a16="http://schemas.microsoft.com/office/drawing/2014/main" id="{8408DE6C-AC9F-4C44-930B-2357033422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563" y="3543300"/>
            <a:ext cx="16922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46490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8c663eb15d5c051b368fc1">
            <a:extLst>
              <a:ext uri="{FF2B5EF4-FFF2-40B4-BE49-F238E27FC236}">
                <a16:creationId xmlns:a16="http://schemas.microsoft.com/office/drawing/2014/main" id="{15F849B6-6A51-4FE3-BD67-414108A599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388" y="457200"/>
            <a:ext cx="1647825" cy="2857500"/>
          </a:xfrm>
          <a:prstGeom prst="rect">
            <a:avLst/>
          </a:prstGeom>
        </p:spPr>
      </p:pic>
      <p:pic>
        <p:nvPicPr>
          <p:cNvPr id="5" name="صورة 4" descr="5a8c6636b15d5c051b368fc0">
            <a:extLst>
              <a:ext uri="{FF2B5EF4-FFF2-40B4-BE49-F238E27FC236}">
                <a16:creationId xmlns:a16="http://schemas.microsoft.com/office/drawing/2014/main" id="{B41DD8B0-0D67-4F78-86D6-BC468F8D71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913" y="457200"/>
            <a:ext cx="1423987" cy="2857500"/>
          </a:xfrm>
          <a:prstGeom prst="rect">
            <a:avLst/>
          </a:prstGeom>
        </p:spPr>
      </p:pic>
      <p:pic>
        <p:nvPicPr>
          <p:cNvPr id="7" name="صورة 6" descr="5a8c662db15d5c051b368fbf">
            <a:extLst>
              <a:ext uri="{FF2B5EF4-FFF2-40B4-BE49-F238E27FC236}">
                <a16:creationId xmlns:a16="http://schemas.microsoft.com/office/drawing/2014/main" id="{3AFD60B2-3C33-4A78-BC67-9F43EDD622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938" y="3543300"/>
            <a:ext cx="2244725" cy="2857500"/>
          </a:xfrm>
          <a:prstGeom prst="rect">
            <a:avLst/>
          </a:prstGeom>
        </p:spPr>
      </p:pic>
      <p:pic>
        <p:nvPicPr>
          <p:cNvPr id="9" name="صورة 8" descr="5a8c6626b15d5c051b368fbe">
            <a:extLst>
              <a:ext uri="{FF2B5EF4-FFF2-40B4-BE49-F238E27FC236}">
                <a16:creationId xmlns:a16="http://schemas.microsoft.com/office/drawing/2014/main" id="{92A9B9D0-0AB7-4E27-A21F-E2D306D91F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663" y="3543300"/>
            <a:ext cx="23780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46972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8c661eb15d5c051b368fbd">
            <a:extLst>
              <a:ext uri="{FF2B5EF4-FFF2-40B4-BE49-F238E27FC236}">
                <a16:creationId xmlns:a16="http://schemas.microsoft.com/office/drawing/2014/main" id="{4054624D-6B00-4DDF-8051-04B9A5C0B4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063" y="457200"/>
            <a:ext cx="2784475" cy="2857500"/>
          </a:xfrm>
          <a:prstGeom prst="rect">
            <a:avLst/>
          </a:prstGeom>
        </p:spPr>
      </p:pic>
      <p:pic>
        <p:nvPicPr>
          <p:cNvPr id="5" name="صورة 4" descr="5a8c65ffb15d5c051b368fb9">
            <a:extLst>
              <a:ext uri="{FF2B5EF4-FFF2-40B4-BE49-F238E27FC236}">
                <a16:creationId xmlns:a16="http://schemas.microsoft.com/office/drawing/2014/main" id="{CEC03A93-9E9A-4DCD-AF06-A8F0E1FAD0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050" y="457200"/>
            <a:ext cx="2271713" cy="2857500"/>
          </a:xfrm>
          <a:prstGeom prst="rect">
            <a:avLst/>
          </a:prstGeom>
        </p:spPr>
      </p:pic>
      <p:pic>
        <p:nvPicPr>
          <p:cNvPr id="7" name="صورة 6" descr="5a8c660fb15d5c051b368fbb">
            <a:extLst>
              <a:ext uri="{FF2B5EF4-FFF2-40B4-BE49-F238E27FC236}">
                <a16:creationId xmlns:a16="http://schemas.microsoft.com/office/drawing/2014/main" id="{7D3C09A1-85B7-410B-9B15-AA361C12D9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288" y="3543300"/>
            <a:ext cx="2740025" cy="2857500"/>
          </a:xfrm>
          <a:prstGeom prst="rect">
            <a:avLst/>
          </a:prstGeom>
        </p:spPr>
      </p:pic>
      <p:pic>
        <p:nvPicPr>
          <p:cNvPr id="9" name="صورة 8" descr="5a8c6607b15d5c051b368fba">
            <a:extLst>
              <a:ext uri="{FF2B5EF4-FFF2-40B4-BE49-F238E27FC236}">
                <a16:creationId xmlns:a16="http://schemas.microsoft.com/office/drawing/2014/main" id="{73AA9E0F-4599-4057-A629-E1ACE495C1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675" y="3543300"/>
            <a:ext cx="26860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62679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8c6616b15d5c051b368fbc">
            <a:extLst>
              <a:ext uri="{FF2B5EF4-FFF2-40B4-BE49-F238E27FC236}">
                <a16:creationId xmlns:a16="http://schemas.microsoft.com/office/drawing/2014/main" id="{05F9217E-7D4A-4FE6-8F73-9A4A8AB7B0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57200"/>
            <a:ext cx="1295400" cy="2857500"/>
          </a:xfrm>
          <a:prstGeom prst="rect">
            <a:avLst/>
          </a:prstGeom>
        </p:spPr>
      </p:pic>
      <p:pic>
        <p:nvPicPr>
          <p:cNvPr id="5" name="صورة 4" descr="5a8c65f0b15d5c051b368fb7">
            <a:extLst>
              <a:ext uri="{FF2B5EF4-FFF2-40B4-BE49-F238E27FC236}">
                <a16:creationId xmlns:a16="http://schemas.microsoft.com/office/drawing/2014/main" id="{C7ABF769-3708-41B6-B239-3EFDF6E3EC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063" y="457200"/>
            <a:ext cx="2327275" cy="2857500"/>
          </a:xfrm>
          <a:prstGeom prst="rect">
            <a:avLst/>
          </a:prstGeom>
        </p:spPr>
      </p:pic>
      <p:pic>
        <p:nvPicPr>
          <p:cNvPr id="7" name="صورة 6" descr="5a8c65f7b15d5c051b368fb8">
            <a:extLst>
              <a:ext uri="{FF2B5EF4-FFF2-40B4-BE49-F238E27FC236}">
                <a16:creationId xmlns:a16="http://schemas.microsoft.com/office/drawing/2014/main" id="{0B11DB62-56EF-4C87-8036-8CE341B611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275" y="3543300"/>
            <a:ext cx="1922463" cy="2857500"/>
          </a:xfrm>
          <a:prstGeom prst="rect">
            <a:avLst/>
          </a:prstGeom>
        </p:spPr>
      </p:pic>
      <p:pic>
        <p:nvPicPr>
          <p:cNvPr id="9" name="صورة 8" descr="5a8c65e8b15d5c051b368fb6">
            <a:extLst>
              <a:ext uri="{FF2B5EF4-FFF2-40B4-BE49-F238E27FC236}">
                <a16:creationId xmlns:a16="http://schemas.microsoft.com/office/drawing/2014/main" id="{086D513D-0B64-4A00-A686-706ECD20DD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288" y="3543300"/>
            <a:ext cx="45688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67256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8c667ab15d5c051b368fc3">
            <a:extLst>
              <a:ext uri="{FF2B5EF4-FFF2-40B4-BE49-F238E27FC236}">
                <a16:creationId xmlns:a16="http://schemas.microsoft.com/office/drawing/2014/main" id="{CBB7DFC9-CC93-44D9-A5CD-C1CCAB246E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57200"/>
            <a:ext cx="2894013" cy="2857500"/>
          </a:xfrm>
          <a:prstGeom prst="rect">
            <a:avLst/>
          </a:prstGeom>
        </p:spPr>
      </p:pic>
      <p:pic>
        <p:nvPicPr>
          <p:cNvPr id="5" name="صورة 4" descr="5a8c65d0b15d5c051b368fb3">
            <a:extLst>
              <a:ext uri="{FF2B5EF4-FFF2-40B4-BE49-F238E27FC236}">
                <a16:creationId xmlns:a16="http://schemas.microsoft.com/office/drawing/2014/main" id="{19180E86-B84C-4C78-BC95-44AEA284FF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511175"/>
            <a:ext cx="5638800" cy="2749550"/>
          </a:xfrm>
          <a:prstGeom prst="rect">
            <a:avLst/>
          </a:prstGeom>
        </p:spPr>
      </p:pic>
      <p:pic>
        <p:nvPicPr>
          <p:cNvPr id="7" name="صورة 6" descr="5a8c65e0b15d5c051b368fb5">
            <a:extLst>
              <a:ext uri="{FF2B5EF4-FFF2-40B4-BE49-F238E27FC236}">
                <a16:creationId xmlns:a16="http://schemas.microsoft.com/office/drawing/2014/main" id="{7C22FD0F-7D6B-43EC-8EB6-558A560E18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925" y="3543300"/>
            <a:ext cx="1174750" cy="2857500"/>
          </a:xfrm>
          <a:prstGeom prst="rect">
            <a:avLst/>
          </a:prstGeom>
        </p:spPr>
      </p:pic>
      <p:pic>
        <p:nvPicPr>
          <p:cNvPr id="9" name="صورة 8" descr="5a8c65d8b15d5c051b368fb4">
            <a:extLst>
              <a:ext uri="{FF2B5EF4-FFF2-40B4-BE49-F238E27FC236}">
                <a16:creationId xmlns:a16="http://schemas.microsoft.com/office/drawing/2014/main" id="{5E291A9A-D6E2-41C2-865A-195AB071FA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163" y="3543300"/>
            <a:ext cx="42830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90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1885288d421802430d2cef">
            <a:extLst>
              <a:ext uri="{FF2B5EF4-FFF2-40B4-BE49-F238E27FC236}">
                <a16:creationId xmlns:a16="http://schemas.microsoft.com/office/drawing/2014/main" id="{E59AC57E-FE37-4860-9ACF-B6F7F29F00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588" y="457200"/>
            <a:ext cx="2765425" cy="2857500"/>
          </a:xfrm>
          <a:prstGeom prst="rect">
            <a:avLst/>
          </a:prstGeom>
        </p:spPr>
      </p:pic>
      <p:pic>
        <p:nvPicPr>
          <p:cNvPr id="5" name="صورة 4" descr="5a1885508d421802430d2cf3">
            <a:extLst>
              <a:ext uri="{FF2B5EF4-FFF2-40B4-BE49-F238E27FC236}">
                <a16:creationId xmlns:a16="http://schemas.microsoft.com/office/drawing/2014/main" id="{4FCEDBBA-E95C-4398-A9C9-2F542B4828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850" y="457200"/>
            <a:ext cx="2678113" cy="2857500"/>
          </a:xfrm>
          <a:prstGeom prst="rect">
            <a:avLst/>
          </a:prstGeom>
        </p:spPr>
      </p:pic>
      <p:pic>
        <p:nvPicPr>
          <p:cNvPr id="7" name="صورة 6" descr="5a9684c09fc609199d0fefae">
            <a:extLst>
              <a:ext uri="{FF2B5EF4-FFF2-40B4-BE49-F238E27FC236}">
                <a16:creationId xmlns:a16="http://schemas.microsoft.com/office/drawing/2014/main" id="{EC0C766A-1626-450A-B090-8B7AB2F89C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00" y="3543300"/>
            <a:ext cx="3937000" cy="2857500"/>
          </a:xfrm>
          <a:prstGeom prst="rect">
            <a:avLst/>
          </a:prstGeom>
        </p:spPr>
      </p:pic>
      <p:pic>
        <p:nvPicPr>
          <p:cNvPr id="9" name="صورة 8" descr="5a9684ce9fc609199d0fefaf">
            <a:extLst>
              <a:ext uri="{FF2B5EF4-FFF2-40B4-BE49-F238E27FC236}">
                <a16:creationId xmlns:a16="http://schemas.microsoft.com/office/drawing/2014/main" id="{C9C74A78-826F-44DF-B752-59FBA303F7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925" y="3543300"/>
            <a:ext cx="27495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1476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8c65a1b15d5c051b368fad">
            <a:extLst>
              <a:ext uri="{FF2B5EF4-FFF2-40B4-BE49-F238E27FC236}">
                <a16:creationId xmlns:a16="http://schemas.microsoft.com/office/drawing/2014/main" id="{79B2F6B5-5606-42DD-901B-B2201C3DF2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288" y="457200"/>
            <a:ext cx="2994025" cy="2857500"/>
          </a:xfrm>
          <a:prstGeom prst="rect">
            <a:avLst/>
          </a:prstGeom>
        </p:spPr>
      </p:pic>
      <p:pic>
        <p:nvPicPr>
          <p:cNvPr id="5" name="صورة 4" descr="5a8c65c0b15d5c051b368fb1">
            <a:extLst>
              <a:ext uri="{FF2B5EF4-FFF2-40B4-BE49-F238E27FC236}">
                <a16:creationId xmlns:a16="http://schemas.microsoft.com/office/drawing/2014/main" id="{C435F83C-0478-440A-BFEC-A0F79C3CB3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488" y="457200"/>
            <a:ext cx="2892425" cy="2857500"/>
          </a:xfrm>
          <a:prstGeom prst="rect">
            <a:avLst/>
          </a:prstGeom>
        </p:spPr>
      </p:pic>
      <p:pic>
        <p:nvPicPr>
          <p:cNvPr id="7" name="صورة 6" descr="5a8c65b1b15d5c051b368faf">
            <a:extLst>
              <a:ext uri="{FF2B5EF4-FFF2-40B4-BE49-F238E27FC236}">
                <a16:creationId xmlns:a16="http://schemas.microsoft.com/office/drawing/2014/main" id="{0D902B06-F614-4408-AAB2-71FE478F88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00" y="3543300"/>
            <a:ext cx="3302000" cy="2857500"/>
          </a:xfrm>
          <a:prstGeom prst="rect">
            <a:avLst/>
          </a:prstGeom>
        </p:spPr>
      </p:pic>
      <p:pic>
        <p:nvPicPr>
          <p:cNvPr id="9" name="صورة 8" descr="5a8c65bab15d5c051b368fb0">
            <a:extLst>
              <a:ext uri="{FF2B5EF4-FFF2-40B4-BE49-F238E27FC236}">
                <a16:creationId xmlns:a16="http://schemas.microsoft.com/office/drawing/2014/main" id="{7AB91C4F-5B7B-48F8-B274-F94A01A92F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238" y="3543300"/>
            <a:ext cx="23209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39430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8c65a8b15d5c051b368fae">
            <a:extLst>
              <a:ext uri="{FF2B5EF4-FFF2-40B4-BE49-F238E27FC236}">
                <a16:creationId xmlns:a16="http://schemas.microsoft.com/office/drawing/2014/main" id="{52562359-BDE1-4139-8389-7D2D5CC9B1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00" y="457200"/>
            <a:ext cx="2387600" cy="2857500"/>
          </a:xfrm>
          <a:prstGeom prst="rect">
            <a:avLst/>
          </a:prstGeom>
        </p:spPr>
      </p:pic>
      <p:pic>
        <p:nvPicPr>
          <p:cNvPr id="5" name="صورة 4" descr="5a8c65c7b15d5c051b368fb2">
            <a:extLst>
              <a:ext uri="{FF2B5EF4-FFF2-40B4-BE49-F238E27FC236}">
                <a16:creationId xmlns:a16="http://schemas.microsoft.com/office/drawing/2014/main" id="{08888894-8F95-4FB2-815C-3682973CA6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38" y="457200"/>
            <a:ext cx="2422525" cy="2857500"/>
          </a:xfrm>
          <a:prstGeom prst="rect">
            <a:avLst/>
          </a:prstGeom>
        </p:spPr>
      </p:pic>
      <p:pic>
        <p:nvPicPr>
          <p:cNvPr id="7" name="صورة 6" descr="5864e5667d90850fc3ce29e2">
            <a:extLst>
              <a:ext uri="{FF2B5EF4-FFF2-40B4-BE49-F238E27FC236}">
                <a16:creationId xmlns:a16="http://schemas.microsoft.com/office/drawing/2014/main" id="{579A27EC-BDC0-4E5C-B702-4DE80DBAC7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588" y="3543300"/>
            <a:ext cx="2001837" cy="2857500"/>
          </a:xfrm>
          <a:prstGeom prst="rect">
            <a:avLst/>
          </a:prstGeom>
        </p:spPr>
      </p:pic>
      <p:pic>
        <p:nvPicPr>
          <p:cNvPr id="9" name="صورة 8" descr="5864e5d87d90850fc3ce29e3">
            <a:extLst>
              <a:ext uri="{FF2B5EF4-FFF2-40B4-BE49-F238E27FC236}">
                <a16:creationId xmlns:a16="http://schemas.microsoft.com/office/drawing/2014/main" id="{AC12ED2C-64A3-4A24-8288-5202AEFE61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563" y="3543300"/>
            <a:ext cx="2452687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654465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64e44c7d90850fc3ce29dc">
            <a:extLst>
              <a:ext uri="{FF2B5EF4-FFF2-40B4-BE49-F238E27FC236}">
                <a16:creationId xmlns:a16="http://schemas.microsoft.com/office/drawing/2014/main" id="{8C146E28-521F-44E8-B1F5-994824F716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25" y="457200"/>
            <a:ext cx="2417763" cy="2857500"/>
          </a:xfrm>
          <a:prstGeom prst="rect">
            <a:avLst/>
          </a:prstGeom>
        </p:spPr>
      </p:pic>
      <p:pic>
        <p:nvPicPr>
          <p:cNvPr id="5" name="صورة 4" descr="5864e4127d90850fc3ce29d7">
            <a:extLst>
              <a:ext uri="{FF2B5EF4-FFF2-40B4-BE49-F238E27FC236}">
                <a16:creationId xmlns:a16="http://schemas.microsoft.com/office/drawing/2014/main" id="{2E49E8BF-D106-4D02-A7D2-2B934B6F50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950" y="457200"/>
            <a:ext cx="1585913" cy="2857500"/>
          </a:xfrm>
          <a:prstGeom prst="rect">
            <a:avLst/>
          </a:prstGeom>
        </p:spPr>
      </p:pic>
      <p:pic>
        <p:nvPicPr>
          <p:cNvPr id="7" name="صورة 6" descr="5864e4607d90850fc3ce29de">
            <a:extLst>
              <a:ext uri="{FF2B5EF4-FFF2-40B4-BE49-F238E27FC236}">
                <a16:creationId xmlns:a16="http://schemas.microsoft.com/office/drawing/2014/main" id="{93426579-F9C1-4B7C-B825-141295225D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775" y="3543300"/>
            <a:ext cx="2813050" cy="2857500"/>
          </a:xfrm>
          <a:prstGeom prst="rect">
            <a:avLst/>
          </a:prstGeom>
        </p:spPr>
      </p:pic>
      <p:pic>
        <p:nvPicPr>
          <p:cNvPr id="9" name="صورة 8" descr="5864e4577d90850fc3ce29dd">
            <a:extLst>
              <a:ext uri="{FF2B5EF4-FFF2-40B4-BE49-F238E27FC236}">
                <a16:creationId xmlns:a16="http://schemas.microsoft.com/office/drawing/2014/main" id="{699B371D-3BEB-4532-BD71-4F1D30B16B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925" y="3543300"/>
            <a:ext cx="55435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939508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64e4197d90850fc3ce29d8">
            <a:extLst>
              <a:ext uri="{FF2B5EF4-FFF2-40B4-BE49-F238E27FC236}">
                <a16:creationId xmlns:a16="http://schemas.microsoft.com/office/drawing/2014/main" id="{08155131-2EAA-4463-956F-DB1F177518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3" y="457200"/>
            <a:ext cx="5437187" cy="2857500"/>
          </a:xfrm>
          <a:prstGeom prst="rect">
            <a:avLst/>
          </a:prstGeom>
        </p:spPr>
      </p:pic>
      <p:pic>
        <p:nvPicPr>
          <p:cNvPr id="5" name="صورة 4" descr="5864e4887d90850fc3ce29e0">
            <a:extLst>
              <a:ext uri="{FF2B5EF4-FFF2-40B4-BE49-F238E27FC236}">
                <a16:creationId xmlns:a16="http://schemas.microsoft.com/office/drawing/2014/main" id="{77834BC0-631D-4E7E-86D6-0595F074DB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125" y="457200"/>
            <a:ext cx="2089150" cy="2857500"/>
          </a:xfrm>
          <a:prstGeom prst="rect">
            <a:avLst/>
          </a:prstGeom>
        </p:spPr>
      </p:pic>
      <p:pic>
        <p:nvPicPr>
          <p:cNvPr id="7" name="صورة 6" descr="5af5764b6554160a79bea08f">
            <a:extLst>
              <a:ext uri="{FF2B5EF4-FFF2-40B4-BE49-F238E27FC236}">
                <a16:creationId xmlns:a16="http://schemas.microsoft.com/office/drawing/2014/main" id="{FB142EC1-7A31-4FAB-B462-53B93DD82E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450" y="3543300"/>
            <a:ext cx="1916113" cy="2857500"/>
          </a:xfrm>
          <a:prstGeom prst="rect">
            <a:avLst/>
          </a:prstGeom>
        </p:spPr>
      </p:pic>
      <p:pic>
        <p:nvPicPr>
          <p:cNvPr id="9" name="صورة 8" descr="5af576406554160a79bea08e">
            <a:extLst>
              <a:ext uri="{FF2B5EF4-FFF2-40B4-BE49-F238E27FC236}">
                <a16:creationId xmlns:a16="http://schemas.microsoft.com/office/drawing/2014/main" id="{683F6FD2-9392-4BEE-AEC3-F28E9EF536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088" y="3543300"/>
            <a:ext cx="2687637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337676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f576366554160a79bea08d">
            <a:extLst>
              <a:ext uri="{FF2B5EF4-FFF2-40B4-BE49-F238E27FC236}">
                <a16:creationId xmlns:a16="http://schemas.microsoft.com/office/drawing/2014/main" id="{472F0CF6-59F6-46D4-BF02-26B5C91EB9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563" y="457200"/>
            <a:ext cx="1385887" cy="2857500"/>
          </a:xfrm>
          <a:prstGeom prst="rect">
            <a:avLst/>
          </a:prstGeom>
        </p:spPr>
      </p:pic>
      <p:pic>
        <p:nvPicPr>
          <p:cNvPr id="5" name="صورة 4" descr="5af5762c6554160a79bea08c">
            <a:extLst>
              <a:ext uri="{FF2B5EF4-FFF2-40B4-BE49-F238E27FC236}">
                <a16:creationId xmlns:a16="http://schemas.microsoft.com/office/drawing/2014/main" id="{B031EF99-D976-445F-8AD8-6DADACD931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250" y="457200"/>
            <a:ext cx="1357313" cy="2857500"/>
          </a:xfrm>
          <a:prstGeom prst="rect">
            <a:avLst/>
          </a:prstGeom>
        </p:spPr>
      </p:pic>
      <p:pic>
        <p:nvPicPr>
          <p:cNvPr id="7" name="صورة 6" descr="5af576226554160a79bea08b">
            <a:extLst>
              <a:ext uri="{FF2B5EF4-FFF2-40B4-BE49-F238E27FC236}">
                <a16:creationId xmlns:a16="http://schemas.microsoft.com/office/drawing/2014/main" id="{4BFEF18B-C8A4-44FE-8858-9D1AA91B1C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75" y="3543300"/>
            <a:ext cx="1949450" cy="2857500"/>
          </a:xfrm>
          <a:prstGeom prst="rect">
            <a:avLst/>
          </a:prstGeom>
        </p:spPr>
      </p:pic>
      <p:pic>
        <p:nvPicPr>
          <p:cNvPr id="9" name="صورة 8" descr="5af575fa6554160a79bea088">
            <a:extLst>
              <a:ext uri="{FF2B5EF4-FFF2-40B4-BE49-F238E27FC236}">
                <a16:creationId xmlns:a16="http://schemas.microsoft.com/office/drawing/2014/main" id="{4030D9A0-84FD-4DAE-A557-DBF9F349ED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138" y="3543300"/>
            <a:ext cx="2141537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94077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f575f16554160a79bea087">
            <a:extLst>
              <a:ext uri="{FF2B5EF4-FFF2-40B4-BE49-F238E27FC236}">
                <a16:creationId xmlns:a16="http://schemas.microsoft.com/office/drawing/2014/main" id="{AA2CA96B-77FA-4378-94E4-EA09CD77DA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457200"/>
            <a:ext cx="1600200" cy="2857500"/>
          </a:xfrm>
          <a:prstGeom prst="rect">
            <a:avLst/>
          </a:prstGeom>
        </p:spPr>
      </p:pic>
      <p:pic>
        <p:nvPicPr>
          <p:cNvPr id="5" name="صورة 4" descr="5af575e66554160a79bea086">
            <a:extLst>
              <a:ext uri="{FF2B5EF4-FFF2-40B4-BE49-F238E27FC236}">
                <a16:creationId xmlns:a16="http://schemas.microsoft.com/office/drawing/2014/main" id="{5E44B6E9-F65E-454E-8A51-AFBB6403AB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50" y="457200"/>
            <a:ext cx="2578100" cy="2857500"/>
          </a:xfrm>
          <a:prstGeom prst="rect">
            <a:avLst/>
          </a:prstGeom>
        </p:spPr>
      </p:pic>
      <p:pic>
        <p:nvPicPr>
          <p:cNvPr id="7" name="صورة 6" descr="5af575dd6554160a79bea085">
            <a:extLst>
              <a:ext uri="{FF2B5EF4-FFF2-40B4-BE49-F238E27FC236}">
                <a16:creationId xmlns:a16="http://schemas.microsoft.com/office/drawing/2014/main" id="{7F3448C2-F196-4087-BDE2-1DC5023861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013" y="3543300"/>
            <a:ext cx="30765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848115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37CBCBE-1AA4-2A85-3642-A3125BDD1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67534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795302A-6729-4AA3-81AA-067917998FC2}"/>
              </a:ext>
            </a:extLst>
          </p:cNvPr>
          <p:cNvSpPr/>
          <p:nvPr/>
        </p:nvSpPr>
        <p:spPr>
          <a:xfrm>
            <a:off x="0" y="600"/>
            <a:ext cx="12191935" cy="6857400"/>
          </a:xfrm>
          <a:prstGeom prst="rect">
            <a:avLst/>
          </a:prstGeom>
          <a:solidFill>
            <a:srgbClr val="DC5223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C4F0F2F-DFC6-49FA-A149-8246FD7A06D5}"/>
              </a:ext>
            </a:extLst>
          </p:cNvPr>
          <p:cNvSpPr txBox="1"/>
          <p:nvPr/>
        </p:nvSpPr>
        <p:spPr>
          <a:xfrm>
            <a:off x="33" y="2011505"/>
            <a:ext cx="121919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تم تصميم هذا القالب بواسط</a:t>
            </a:r>
            <a:r>
              <a:rPr lang="ar-SA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ة</a:t>
            </a:r>
          </a:p>
          <a:p>
            <a:pPr algn="ctr"/>
            <a: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EG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ingez-ppt.com</a:t>
            </a:r>
            <a:endParaRPr lang="en-GB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0DD99C7-B0F2-42C9-8154-DC9D5C52B44D}"/>
              </a:ext>
            </a:extLst>
          </p:cNvPr>
          <p:cNvSpPr txBox="1"/>
          <p:nvPr/>
        </p:nvSpPr>
        <p:spPr>
          <a:xfrm>
            <a:off x="1760220" y="5338419"/>
            <a:ext cx="86715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ar-SA" sz="2000" b="1" i="1" dirty="0">
                <a:solidFill>
                  <a:srgbClr val="FFD778"/>
                </a:solidFill>
                <a:effectLst/>
                <a:latin typeface="Times New Roman" panose="02020603050405020304" pitchFamily="18" charset="0"/>
              </a:rPr>
            </a:br>
            <a:r>
              <a:rPr lang="ar-SA" sz="2000" b="1" i="1" dirty="0">
                <a:solidFill>
                  <a:srgbClr val="FFD778"/>
                </a:solidFill>
                <a:effectLst/>
                <a:latin typeface="Times New Roman" panose="02020603050405020304" pitchFamily="18" charset="0"/>
              </a:rPr>
              <a:t>*تم تصميم هذا القالب بواسطة موقع انجز </a:t>
            </a:r>
            <a:r>
              <a:rPr lang="en-US" sz="2000" b="1" i="1" dirty="0">
                <a:solidFill>
                  <a:srgbClr val="FFD778"/>
                </a:solidFill>
                <a:effectLst/>
                <a:latin typeface="Times New Roman" panose="02020603050405020304" pitchFamily="18" charset="0"/>
              </a:rPr>
              <a:t> ingez-ppt </a:t>
            </a:r>
            <a:r>
              <a:rPr lang="ar-SA" sz="2000" b="1" i="1" dirty="0">
                <a:solidFill>
                  <a:srgbClr val="FFD778"/>
                </a:solidFill>
                <a:effectLst/>
                <a:latin typeface="Times New Roman" panose="02020603050405020304" pitchFamily="18" charset="0"/>
              </a:rPr>
              <a:t>ولا يحق لأي شخص إعادة نشر أو توزيع ملفات القوالب أو إصدارات معدلة في مواقع أخرى بدون إذن خطي من انجز</a:t>
            </a:r>
            <a:endParaRPr lang="ar-SA" sz="2000" dirty="0">
              <a:solidFill>
                <a:srgbClr val="FFD7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315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9684ac9fc609199d0fefac">
            <a:extLst>
              <a:ext uri="{FF2B5EF4-FFF2-40B4-BE49-F238E27FC236}">
                <a16:creationId xmlns:a16="http://schemas.microsoft.com/office/drawing/2014/main" id="{14605479-4A30-4119-BADE-29830FCDFC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473075"/>
            <a:ext cx="5638800" cy="2824163"/>
          </a:xfrm>
          <a:prstGeom prst="rect">
            <a:avLst/>
          </a:prstGeom>
        </p:spPr>
      </p:pic>
      <p:pic>
        <p:nvPicPr>
          <p:cNvPr id="5" name="صورة 4" descr="5a9684b69fc609199d0fefad">
            <a:extLst>
              <a:ext uri="{FF2B5EF4-FFF2-40B4-BE49-F238E27FC236}">
                <a16:creationId xmlns:a16="http://schemas.microsoft.com/office/drawing/2014/main" id="{6DDC3E97-9BA1-4DD8-999F-D67BB79783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838" y="457200"/>
            <a:ext cx="2625725" cy="2857500"/>
          </a:xfrm>
          <a:prstGeom prst="rect">
            <a:avLst/>
          </a:prstGeom>
        </p:spPr>
      </p:pic>
      <p:pic>
        <p:nvPicPr>
          <p:cNvPr id="7" name="صورة 6" descr="5a9684a49fc609199d0fefab">
            <a:extLst>
              <a:ext uri="{FF2B5EF4-FFF2-40B4-BE49-F238E27FC236}">
                <a16:creationId xmlns:a16="http://schemas.microsoft.com/office/drawing/2014/main" id="{AA76E12B-338C-457D-9AA2-4D8C5ED86D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275" y="3543300"/>
            <a:ext cx="3192463" cy="2857500"/>
          </a:xfrm>
          <a:prstGeom prst="rect">
            <a:avLst/>
          </a:prstGeom>
        </p:spPr>
      </p:pic>
      <p:pic>
        <p:nvPicPr>
          <p:cNvPr id="9" name="صورة 8" descr="5a96849c9fc609199d0fefaa">
            <a:extLst>
              <a:ext uri="{FF2B5EF4-FFF2-40B4-BE49-F238E27FC236}">
                <a16:creationId xmlns:a16="http://schemas.microsoft.com/office/drawing/2014/main" id="{2807B63B-0054-4D3A-8A0B-ADBA0537B1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388" y="3543300"/>
            <a:ext cx="3475037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62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9684949fc609199d0fefa9">
            <a:extLst>
              <a:ext uri="{FF2B5EF4-FFF2-40B4-BE49-F238E27FC236}">
                <a16:creationId xmlns:a16="http://schemas.microsoft.com/office/drawing/2014/main" id="{D00E305E-82FB-4CFD-8CC6-BC8BFCEEE9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275" y="457200"/>
            <a:ext cx="2430463" cy="2857500"/>
          </a:xfrm>
          <a:prstGeom prst="rect">
            <a:avLst/>
          </a:prstGeom>
        </p:spPr>
      </p:pic>
      <p:pic>
        <p:nvPicPr>
          <p:cNvPr id="5" name="صورة 4" descr="5a96848b9fc609199d0fefa8">
            <a:extLst>
              <a:ext uri="{FF2B5EF4-FFF2-40B4-BE49-F238E27FC236}">
                <a16:creationId xmlns:a16="http://schemas.microsoft.com/office/drawing/2014/main" id="{D7BD6584-5B71-46C6-94E1-C804810B54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225" y="457200"/>
            <a:ext cx="2011363" cy="2857500"/>
          </a:xfrm>
          <a:prstGeom prst="rect">
            <a:avLst/>
          </a:prstGeom>
        </p:spPr>
      </p:pic>
      <p:pic>
        <p:nvPicPr>
          <p:cNvPr id="7" name="صورة 6" descr="5a96847c9fc609199d0fefa6">
            <a:extLst>
              <a:ext uri="{FF2B5EF4-FFF2-40B4-BE49-F238E27FC236}">
                <a16:creationId xmlns:a16="http://schemas.microsoft.com/office/drawing/2014/main" id="{BA92481C-B55F-4FFE-83D9-507A785543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263" y="3543300"/>
            <a:ext cx="1614487" cy="2857500"/>
          </a:xfrm>
          <a:prstGeom prst="rect">
            <a:avLst/>
          </a:prstGeom>
        </p:spPr>
      </p:pic>
      <p:pic>
        <p:nvPicPr>
          <p:cNvPr id="9" name="صورة 8" descr="5a9684849fc609199d0fefa7">
            <a:extLst>
              <a:ext uri="{FF2B5EF4-FFF2-40B4-BE49-F238E27FC236}">
                <a16:creationId xmlns:a16="http://schemas.microsoft.com/office/drawing/2014/main" id="{D20F81C2-BAE5-44C5-8975-0DA0CAA798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813" y="3543300"/>
            <a:ext cx="2008187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6088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9684739fc609199d0fefa5">
            <a:extLst>
              <a:ext uri="{FF2B5EF4-FFF2-40B4-BE49-F238E27FC236}">
                <a16:creationId xmlns:a16="http://schemas.microsoft.com/office/drawing/2014/main" id="{4B9CB30D-EAEA-4FD7-9010-83FD6EF475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457200"/>
            <a:ext cx="2857500" cy="2857500"/>
          </a:xfrm>
          <a:prstGeom prst="rect">
            <a:avLst/>
          </a:prstGeom>
        </p:spPr>
      </p:pic>
      <p:pic>
        <p:nvPicPr>
          <p:cNvPr id="5" name="صورة 4" descr="5a9684639fc609199d0fefa3">
            <a:extLst>
              <a:ext uri="{FF2B5EF4-FFF2-40B4-BE49-F238E27FC236}">
                <a16:creationId xmlns:a16="http://schemas.microsoft.com/office/drawing/2014/main" id="{AE1B9E12-E61A-4BB2-AB14-9A032BA84A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525" y="457200"/>
            <a:ext cx="2290763" cy="2857500"/>
          </a:xfrm>
          <a:prstGeom prst="rect">
            <a:avLst/>
          </a:prstGeom>
        </p:spPr>
      </p:pic>
      <p:pic>
        <p:nvPicPr>
          <p:cNvPr id="7" name="صورة 6" descr="5a96846b9fc609199d0fefa4">
            <a:extLst>
              <a:ext uri="{FF2B5EF4-FFF2-40B4-BE49-F238E27FC236}">
                <a16:creationId xmlns:a16="http://schemas.microsoft.com/office/drawing/2014/main" id="{A8EA9186-B11D-4858-AC5A-1CB03291C6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825" y="3543300"/>
            <a:ext cx="2265363" cy="2857500"/>
          </a:xfrm>
          <a:prstGeom prst="rect">
            <a:avLst/>
          </a:prstGeom>
        </p:spPr>
      </p:pic>
      <p:pic>
        <p:nvPicPr>
          <p:cNvPr id="9" name="صورة 8" descr="5a9684509fc609199d0fefa1">
            <a:extLst>
              <a:ext uri="{FF2B5EF4-FFF2-40B4-BE49-F238E27FC236}">
                <a16:creationId xmlns:a16="http://schemas.microsoft.com/office/drawing/2014/main" id="{B4C1CE88-2119-4E26-9A9E-16FBDA0B02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425" y="3543300"/>
            <a:ext cx="26225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491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c52bb19bb7e2a029589d294">
            <a:extLst>
              <a:ext uri="{FF2B5EF4-FFF2-40B4-BE49-F238E27FC236}">
                <a16:creationId xmlns:a16="http://schemas.microsoft.com/office/drawing/2014/main" id="{B32CB2B7-8D0F-44C4-B9DC-A5306A166B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63" y="457200"/>
            <a:ext cx="2174875" cy="2857500"/>
          </a:xfrm>
          <a:prstGeom prst="rect">
            <a:avLst/>
          </a:prstGeom>
        </p:spPr>
      </p:pic>
      <p:pic>
        <p:nvPicPr>
          <p:cNvPr id="5" name="صورة 4" descr="5c52bb20bb7e2a029589d295">
            <a:extLst>
              <a:ext uri="{FF2B5EF4-FFF2-40B4-BE49-F238E27FC236}">
                <a16:creationId xmlns:a16="http://schemas.microsoft.com/office/drawing/2014/main" id="{F172C44B-4747-47F0-8878-0B0A49A9C8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264" y="1038597"/>
            <a:ext cx="2174874" cy="1694706"/>
          </a:xfrm>
          <a:prstGeom prst="rect">
            <a:avLst/>
          </a:prstGeom>
        </p:spPr>
      </p:pic>
      <p:pic>
        <p:nvPicPr>
          <p:cNvPr id="7" name="صورة 6" descr="5c52bb11bb7e2a029589d293">
            <a:extLst>
              <a:ext uri="{FF2B5EF4-FFF2-40B4-BE49-F238E27FC236}">
                <a16:creationId xmlns:a16="http://schemas.microsoft.com/office/drawing/2014/main" id="{EA35C4CE-0FC4-4938-872D-2F6C229EF9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25" y="3543300"/>
            <a:ext cx="3714750" cy="2857500"/>
          </a:xfrm>
          <a:prstGeom prst="rect">
            <a:avLst/>
          </a:prstGeom>
        </p:spPr>
      </p:pic>
      <p:pic>
        <p:nvPicPr>
          <p:cNvPr id="9" name="صورة 8" descr="5c52bb02bb7e2a029589d291">
            <a:extLst>
              <a:ext uri="{FF2B5EF4-FFF2-40B4-BE49-F238E27FC236}">
                <a16:creationId xmlns:a16="http://schemas.microsoft.com/office/drawing/2014/main" id="{50F8DD5E-6B25-4779-B9D4-1DF0CE6FA9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038" y="3543300"/>
            <a:ext cx="2979737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1364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96845b9fc609199d0fefa2">
            <a:extLst>
              <a:ext uri="{FF2B5EF4-FFF2-40B4-BE49-F238E27FC236}">
                <a16:creationId xmlns:a16="http://schemas.microsoft.com/office/drawing/2014/main" id="{DE21EB8B-FF88-4EFC-A46C-12FACC5D6D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725" y="457200"/>
            <a:ext cx="2089150" cy="2857500"/>
          </a:xfrm>
          <a:prstGeom prst="rect">
            <a:avLst/>
          </a:prstGeom>
        </p:spPr>
      </p:pic>
      <p:pic>
        <p:nvPicPr>
          <p:cNvPr id="5" name="صورة 4" descr="5a9684499fc609199d0fefa0">
            <a:extLst>
              <a:ext uri="{FF2B5EF4-FFF2-40B4-BE49-F238E27FC236}">
                <a16:creationId xmlns:a16="http://schemas.microsoft.com/office/drawing/2014/main" id="{A9D403F1-A80F-46DF-8ADB-6E2DB9D6CC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263" y="457200"/>
            <a:ext cx="2681287" cy="2857500"/>
          </a:xfrm>
          <a:prstGeom prst="rect">
            <a:avLst/>
          </a:prstGeom>
        </p:spPr>
      </p:pic>
      <p:pic>
        <p:nvPicPr>
          <p:cNvPr id="7" name="صورة 6" descr="5a96843c9fc609199d0fef9e">
            <a:extLst>
              <a:ext uri="{FF2B5EF4-FFF2-40B4-BE49-F238E27FC236}">
                <a16:creationId xmlns:a16="http://schemas.microsoft.com/office/drawing/2014/main" id="{D0CE9F57-C72C-499D-9B05-9A5A07CC64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25" y="3543300"/>
            <a:ext cx="1655763" cy="2857500"/>
          </a:xfrm>
          <a:prstGeom prst="rect">
            <a:avLst/>
          </a:prstGeom>
        </p:spPr>
      </p:pic>
      <p:pic>
        <p:nvPicPr>
          <p:cNvPr id="9" name="صورة 8" descr="5a9684429fc609199d0fef9f">
            <a:extLst>
              <a:ext uri="{FF2B5EF4-FFF2-40B4-BE49-F238E27FC236}">
                <a16:creationId xmlns:a16="http://schemas.microsoft.com/office/drawing/2014/main" id="{F36C0421-F54B-4A99-9ECE-8833A6B506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025" y="3543300"/>
            <a:ext cx="1655763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028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96842d9fc609199d0fef9c">
            <a:extLst>
              <a:ext uri="{FF2B5EF4-FFF2-40B4-BE49-F238E27FC236}">
                <a16:creationId xmlns:a16="http://schemas.microsoft.com/office/drawing/2014/main" id="{891C160A-296F-4834-BDB3-99EA8C67D9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175" y="457200"/>
            <a:ext cx="2000250" cy="2857500"/>
          </a:xfrm>
          <a:prstGeom prst="rect">
            <a:avLst/>
          </a:prstGeom>
        </p:spPr>
      </p:pic>
      <p:pic>
        <p:nvPicPr>
          <p:cNvPr id="5" name="صورة 4" descr="5a9684369fc609199d0fef9d">
            <a:extLst>
              <a:ext uri="{FF2B5EF4-FFF2-40B4-BE49-F238E27FC236}">
                <a16:creationId xmlns:a16="http://schemas.microsoft.com/office/drawing/2014/main" id="{6708A6D5-6756-4066-9552-5D48C6AB9C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825" y="457200"/>
            <a:ext cx="1554163" cy="2857500"/>
          </a:xfrm>
          <a:prstGeom prst="rect">
            <a:avLst/>
          </a:prstGeom>
        </p:spPr>
      </p:pic>
      <p:pic>
        <p:nvPicPr>
          <p:cNvPr id="7" name="صورة 6" descr="5a9684269fc609199d0fef9b">
            <a:extLst>
              <a:ext uri="{FF2B5EF4-FFF2-40B4-BE49-F238E27FC236}">
                <a16:creationId xmlns:a16="http://schemas.microsoft.com/office/drawing/2014/main" id="{35B32440-5BCA-434B-A3E0-AA57275B57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700" y="3543300"/>
            <a:ext cx="1725613" cy="2857500"/>
          </a:xfrm>
          <a:prstGeom prst="rect">
            <a:avLst/>
          </a:prstGeom>
        </p:spPr>
      </p:pic>
      <p:pic>
        <p:nvPicPr>
          <p:cNvPr id="9" name="صورة 8" descr="5a97db3f9fc609199d0fefe3">
            <a:extLst>
              <a:ext uri="{FF2B5EF4-FFF2-40B4-BE49-F238E27FC236}">
                <a16:creationId xmlns:a16="http://schemas.microsoft.com/office/drawing/2014/main" id="{13DA5449-05D2-49D4-980A-803E322EC7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963" y="3543300"/>
            <a:ext cx="16414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0173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97db2c9fc609199d0fefe2">
            <a:extLst>
              <a:ext uri="{FF2B5EF4-FFF2-40B4-BE49-F238E27FC236}">
                <a16:creationId xmlns:a16="http://schemas.microsoft.com/office/drawing/2014/main" id="{21EF1F70-D480-4F11-8B0F-82B82FF2D2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188" y="457200"/>
            <a:ext cx="3322637" cy="2857500"/>
          </a:xfrm>
          <a:prstGeom prst="rect">
            <a:avLst/>
          </a:prstGeom>
        </p:spPr>
      </p:pic>
      <p:pic>
        <p:nvPicPr>
          <p:cNvPr id="5" name="صورة 4" descr="5a9931b99fc609199d0feffe">
            <a:extLst>
              <a:ext uri="{FF2B5EF4-FFF2-40B4-BE49-F238E27FC236}">
                <a16:creationId xmlns:a16="http://schemas.microsoft.com/office/drawing/2014/main" id="{5086E86C-AFFF-44D0-987A-3BFC5812B0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088" y="457200"/>
            <a:ext cx="2179637" cy="2857500"/>
          </a:xfrm>
          <a:prstGeom prst="rect">
            <a:avLst/>
          </a:prstGeom>
        </p:spPr>
      </p:pic>
      <p:pic>
        <p:nvPicPr>
          <p:cNvPr id="7" name="صورة 6" descr="5a97db229fc609199d0fefe1">
            <a:extLst>
              <a:ext uri="{FF2B5EF4-FFF2-40B4-BE49-F238E27FC236}">
                <a16:creationId xmlns:a16="http://schemas.microsoft.com/office/drawing/2014/main" id="{F1B51C08-B5BF-4F9C-9751-EEA3E11415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13" y="3543300"/>
            <a:ext cx="3811587" cy="2857500"/>
          </a:xfrm>
          <a:prstGeom prst="rect">
            <a:avLst/>
          </a:prstGeom>
        </p:spPr>
      </p:pic>
      <p:pic>
        <p:nvPicPr>
          <p:cNvPr id="9" name="صورة 8" descr="5a97db1b9fc609199d0fefe0">
            <a:extLst>
              <a:ext uri="{FF2B5EF4-FFF2-40B4-BE49-F238E27FC236}">
                <a16:creationId xmlns:a16="http://schemas.microsoft.com/office/drawing/2014/main" id="{77AFC8CF-EEA9-4038-9D35-A299138D95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700" y="3543300"/>
            <a:ext cx="4064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08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97db139fc609199d0fefdf">
            <a:extLst>
              <a:ext uri="{FF2B5EF4-FFF2-40B4-BE49-F238E27FC236}">
                <a16:creationId xmlns:a16="http://schemas.microsoft.com/office/drawing/2014/main" id="{F2A90BC0-B81F-4433-B48E-7A949858CF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063" y="457200"/>
            <a:ext cx="3290887" cy="2857500"/>
          </a:xfrm>
          <a:prstGeom prst="rect">
            <a:avLst/>
          </a:prstGeom>
        </p:spPr>
      </p:pic>
      <p:pic>
        <p:nvPicPr>
          <p:cNvPr id="5" name="صورة 4" descr="5a97db0b9fc609199d0fefde">
            <a:extLst>
              <a:ext uri="{FF2B5EF4-FFF2-40B4-BE49-F238E27FC236}">
                <a16:creationId xmlns:a16="http://schemas.microsoft.com/office/drawing/2014/main" id="{FCA8E543-D7C7-49C7-9EAC-7601DE3CDC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3" y="457200"/>
            <a:ext cx="4829175" cy="2857500"/>
          </a:xfrm>
          <a:prstGeom prst="rect">
            <a:avLst/>
          </a:prstGeom>
        </p:spPr>
      </p:pic>
      <p:pic>
        <p:nvPicPr>
          <p:cNvPr id="7" name="صورة 6" descr="5a9931ae9fc609199d0feffd">
            <a:extLst>
              <a:ext uri="{FF2B5EF4-FFF2-40B4-BE49-F238E27FC236}">
                <a16:creationId xmlns:a16="http://schemas.microsoft.com/office/drawing/2014/main" id="{509FE74E-4E6A-4C06-B78E-3CDBA7E720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775" y="3543300"/>
            <a:ext cx="1543050" cy="2857500"/>
          </a:xfrm>
          <a:prstGeom prst="rect">
            <a:avLst/>
          </a:prstGeom>
        </p:spPr>
      </p:pic>
      <p:pic>
        <p:nvPicPr>
          <p:cNvPr id="9" name="صورة 8" descr="5a9931a39fc609199d0feffc">
            <a:extLst>
              <a:ext uri="{FF2B5EF4-FFF2-40B4-BE49-F238E27FC236}">
                <a16:creationId xmlns:a16="http://schemas.microsoft.com/office/drawing/2014/main" id="{49F7D318-E032-4679-9AB2-94EF3F3AE2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688" y="3543300"/>
            <a:ext cx="2484437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003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97db029fc609199d0fefdd">
            <a:extLst>
              <a:ext uri="{FF2B5EF4-FFF2-40B4-BE49-F238E27FC236}">
                <a16:creationId xmlns:a16="http://schemas.microsoft.com/office/drawing/2014/main" id="{BC9FFF6E-6E5F-48C9-86F7-F2E0F41FF9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25" y="457200"/>
            <a:ext cx="2952750" cy="2857500"/>
          </a:xfrm>
          <a:prstGeom prst="rect">
            <a:avLst/>
          </a:prstGeom>
        </p:spPr>
      </p:pic>
      <p:pic>
        <p:nvPicPr>
          <p:cNvPr id="5" name="صورة 4" descr="5a9931979fc609199d0feffb">
            <a:extLst>
              <a:ext uri="{FF2B5EF4-FFF2-40B4-BE49-F238E27FC236}">
                <a16:creationId xmlns:a16="http://schemas.microsoft.com/office/drawing/2014/main" id="{EC063DC3-6A17-47CB-8E96-B0303F033F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00" y="457200"/>
            <a:ext cx="1981200" cy="2857500"/>
          </a:xfrm>
          <a:prstGeom prst="rect">
            <a:avLst/>
          </a:prstGeom>
        </p:spPr>
      </p:pic>
      <p:pic>
        <p:nvPicPr>
          <p:cNvPr id="7" name="صورة 6" descr="5a97dae99fc609199d0fefda">
            <a:extLst>
              <a:ext uri="{FF2B5EF4-FFF2-40B4-BE49-F238E27FC236}">
                <a16:creationId xmlns:a16="http://schemas.microsoft.com/office/drawing/2014/main" id="{D6F6B396-3FB9-4CE2-B852-6E5C856C8F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3543300"/>
            <a:ext cx="2857500" cy="2857500"/>
          </a:xfrm>
          <a:prstGeom prst="rect">
            <a:avLst/>
          </a:prstGeom>
        </p:spPr>
      </p:pic>
      <p:pic>
        <p:nvPicPr>
          <p:cNvPr id="9" name="صورة 8" descr="5a97daf29fc609199d0fefdb">
            <a:extLst>
              <a:ext uri="{FF2B5EF4-FFF2-40B4-BE49-F238E27FC236}">
                <a16:creationId xmlns:a16="http://schemas.microsoft.com/office/drawing/2014/main" id="{2E806DB6-893A-431F-8690-A4019BF29C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050" y="3543300"/>
            <a:ext cx="1509713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905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97dafa9fc609199d0fefdc">
            <a:extLst>
              <a:ext uri="{FF2B5EF4-FFF2-40B4-BE49-F238E27FC236}">
                <a16:creationId xmlns:a16="http://schemas.microsoft.com/office/drawing/2014/main" id="{E606B71B-8EAC-4A19-BF87-E2015D5F76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275" y="457200"/>
            <a:ext cx="2430463" cy="2857500"/>
          </a:xfrm>
          <a:prstGeom prst="rect">
            <a:avLst/>
          </a:prstGeom>
        </p:spPr>
      </p:pic>
      <p:pic>
        <p:nvPicPr>
          <p:cNvPr id="5" name="صورة 4" descr="5a97dae09fc609199d0fefd9">
            <a:extLst>
              <a:ext uri="{FF2B5EF4-FFF2-40B4-BE49-F238E27FC236}">
                <a16:creationId xmlns:a16="http://schemas.microsoft.com/office/drawing/2014/main" id="{A7099E08-7F97-490D-99BE-D20C1550B4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225" y="457200"/>
            <a:ext cx="3282950" cy="2857500"/>
          </a:xfrm>
          <a:prstGeom prst="rect">
            <a:avLst/>
          </a:prstGeom>
        </p:spPr>
      </p:pic>
      <p:pic>
        <p:nvPicPr>
          <p:cNvPr id="7" name="صورة 6" descr="5a97dad99fc609199d0fefd8">
            <a:extLst>
              <a:ext uri="{FF2B5EF4-FFF2-40B4-BE49-F238E27FC236}">
                <a16:creationId xmlns:a16="http://schemas.microsoft.com/office/drawing/2014/main" id="{43389B65-BD67-4C0B-96CA-C68C55559C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038" y="3543300"/>
            <a:ext cx="896937" cy="2857500"/>
          </a:xfrm>
          <a:prstGeom prst="rect">
            <a:avLst/>
          </a:prstGeom>
        </p:spPr>
      </p:pic>
      <p:pic>
        <p:nvPicPr>
          <p:cNvPr id="9" name="صورة 8" descr="5a9931879fc609199d0feffa">
            <a:extLst>
              <a:ext uri="{FF2B5EF4-FFF2-40B4-BE49-F238E27FC236}">
                <a16:creationId xmlns:a16="http://schemas.microsoft.com/office/drawing/2014/main" id="{2FEA6F91-315F-4089-A5CA-7E61081FFB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888" y="3543300"/>
            <a:ext cx="25876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3733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9931799fc609199d0feff9">
            <a:extLst>
              <a:ext uri="{FF2B5EF4-FFF2-40B4-BE49-F238E27FC236}">
                <a16:creationId xmlns:a16="http://schemas.microsoft.com/office/drawing/2014/main" id="{D2954046-8B46-4224-86D3-0AE236F236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75" y="457200"/>
            <a:ext cx="3905250" cy="2857500"/>
          </a:xfrm>
          <a:prstGeom prst="rect">
            <a:avLst/>
          </a:prstGeom>
        </p:spPr>
      </p:pic>
      <p:pic>
        <p:nvPicPr>
          <p:cNvPr id="5" name="صورة 4" descr="5a97dad19fc609199d0fefd7">
            <a:extLst>
              <a:ext uri="{FF2B5EF4-FFF2-40B4-BE49-F238E27FC236}">
                <a16:creationId xmlns:a16="http://schemas.microsoft.com/office/drawing/2014/main" id="{BB3E5DBE-4D3B-455D-A4EE-4F815D74D6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775" y="457200"/>
            <a:ext cx="2100263" cy="2857500"/>
          </a:xfrm>
          <a:prstGeom prst="rect">
            <a:avLst/>
          </a:prstGeom>
        </p:spPr>
      </p:pic>
      <p:pic>
        <p:nvPicPr>
          <p:cNvPr id="7" name="صورة 6" descr="5a97daca9fc609199d0fefd6">
            <a:extLst>
              <a:ext uri="{FF2B5EF4-FFF2-40B4-BE49-F238E27FC236}">
                <a16:creationId xmlns:a16="http://schemas.microsoft.com/office/drawing/2014/main" id="{03D62C4E-7A08-4997-9368-00A40B82C8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3543300"/>
            <a:ext cx="2857500" cy="2857500"/>
          </a:xfrm>
          <a:prstGeom prst="rect">
            <a:avLst/>
          </a:prstGeom>
        </p:spPr>
      </p:pic>
      <p:pic>
        <p:nvPicPr>
          <p:cNvPr id="9" name="صورة 8" descr="5a97daba9fc609199d0fefd4">
            <a:extLst>
              <a:ext uri="{FF2B5EF4-FFF2-40B4-BE49-F238E27FC236}">
                <a16:creationId xmlns:a16="http://schemas.microsoft.com/office/drawing/2014/main" id="{A673F415-D769-4CB1-B6F4-67DF6ACA84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625" y="3543300"/>
            <a:ext cx="1960563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675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97dac29fc609199d0fefd5">
            <a:extLst>
              <a:ext uri="{FF2B5EF4-FFF2-40B4-BE49-F238E27FC236}">
                <a16:creationId xmlns:a16="http://schemas.microsoft.com/office/drawing/2014/main" id="{C0220D12-6FAD-45BF-8157-B0399EAFA6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288" y="457200"/>
            <a:ext cx="1978025" cy="2857500"/>
          </a:xfrm>
          <a:prstGeom prst="rect">
            <a:avLst/>
          </a:prstGeom>
        </p:spPr>
      </p:pic>
      <p:pic>
        <p:nvPicPr>
          <p:cNvPr id="5" name="صورة 4" descr="5a97dab19fc609199d0fefd3">
            <a:extLst>
              <a:ext uri="{FF2B5EF4-FFF2-40B4-BE49-F238E27FC236}">
                <a16:creationId xmlns:a16="http://schemas.microsoft.com/office/drawing/2014/main" id="{C97C7B1C-23FB-44E7-AF30-07C03F39F3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200" y="457200"/>
            <a:ext cx="3175000" cy="2857500"/>
          </a:xfrm>
          <a:prstGeom prst="rect">
            <a:avLst/>
          </a:prstGeom>
        </p:spPr>
      </p:pic>
      <p:pic>
        <p:nvPicPr>
          <p:cNvPr id="7" name="صورة 6" descr="5a97daa89fc609199d0fefd2">
            <a:extLst>
              <a:ext uri="{FF2B5EF4-FFF2-40B4-BE49-F238E27FC236}">
                <a16:creationId xmlns:a16="http://schemas.microsoft.com/office/drawing/2014/main" id="{522704EA-337E-4280-84CE-16B113DF68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3543300"/>
            <a:ext cx="2857500" cy="2857500"/>
          </a:xfrm>
          <a:prstGeom prst="rect">
            <a:avLst/>
          </a:prstGeom>
        </p:spPr>
      </p:pic>
      <p:pic>
        <p:nvPicPr>
          <p:cNvPr id="9" name="صورة 8" descr="5a97da979fc609199d0fefd0">
            <a:extLst>
              <a:ext uri="{FF2B5EF4-FFF2-40B4-BE49-F238E27FC236}">
                <a16:creationId xmlns:a16="http://schemas.microsoft.com/office/drawing/2014/main" id="{9A411639-2573-425D-87CA-D4D3B1AB15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338" y="3543300"/>
            <a:ext cx="2497137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7946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97daa09fc609199d0fefd1">
            <a:extLst>
              <a:ext uri="{FF2B5EF4-FFF2-40B4-BE49-F238E27FC236}">
                <a16:creationId xmlns:a16="http://schemas.microsoft.com/office/drawing/2014/main" id="{F62BBEFB-A194-42E0-8423-DCE1E5BA54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593725"/>
            <a:ext cx="5638800" cy="2582863"/>
          </a:xfrm>
          <a:prstGeom prst="rect">
            <a:avLst/>
          </a:prstGeom>
        </p:spPr>
      </p:pic>
      <p:pic>
        <p:nvPicPr>
          <p:cNvPr id="5" name="صورة 4" descr="5a97da8e9fc609199d0fefcf">
            <a:extLst>
              <a:ext uri="{FF2B5EF4-FFF2-40B4-BE49-F238E27FC236}">
                <a16:creationId xmlns:a16="http://schemas.microsoft.com/office/drawing/2014/main" id="{96FDA060-B8C1-474B-B81B-9EE2E088B8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863" y="457200"/>
            <a:ext cx="4256087" cy="2857500"/>
          </a:xfrm>
          <a:prstGeom prst="rect">
            <a:avLst/>
          </a:prstGeom>
        </p:spPr>
      </p:pic>
      <p:pic>
        <p:nvPicPr>
          <p:cNvPr id="7" name="صورة 6" descr="5883556e2c9eb99faafea8a9">
            <a:extLst>
              <a:ext uri="{FF2B5EF4-FFF2-40B4-BE49-F238E27FC236}">
                <a16:creationId xmlns:a16="http://schemas.microsoft.com/office/drawing/2014/main" id="{53D825F1-4002-4FA7-B43F-7158AD8952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0" y="3543300"/>
            <a:ext cx="3175000" cy="2857500"/>
          </a:xfrm>
          <a:prstGeom prst="rect">
            <a:avLst/>
          </a:prstGeom>
        </p:spPr>
      </p:pic>
      <p:pic>
        <p:nvPicPr>
          <p:cNvPr id="9" name="صورة 8" descr="588355992c9eb99faafea8ae">
            <a:extLst>
              <a:ext uri="{FF2B5EF4-FFF2-40B4-BE49-F238E27FC236}">
                <a16:creationId xmlns:a16="http://schemas.microsoft.com/office/drawing/2014/main" id="{3831E0E6-09C7-4632-A250-DE68910BAA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525" y="3543300"/>
            <a:ext cx="2798763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777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8355672c9eb99faafea8a8">
            <a:extLst>
              <a:ext uri="{FF2B5EF4-FFF2-40B4-BE49-F238E27FC236}">
                <a16:creationId xmlns:a16="http://schemas.microsoft.com/office/drawing/2014/main" id="{499D5FDC-C36D-403A-8CE8-9C9A7A8AF8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0" y="457200"/>
            <a:ext cx="3175000" cy="2857500"/>
          </a:xfrm>
          <a:prstGeom prst="rect">
            <a:avLst/>
          </a:prstGeom>
        </p:spPr>
      </p:pic>
      <p:pic>
        <p:nvPicPr>
          <p:cNvPr id="5" name="صورة 4" descr="588355762c9eb99faafea8aa">
            <a:extLst>
              <a:ext uri="{FF2B5EF4-FFF2-40B4-BE49-F238E27FC236}">
                <a16:creationId xmlns:a16="http://schemas.microsoft.com/office/drawing/2014/main" id="{3A302FB5-9B09-4079-90C4-8522ABC17B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750" y="457200"/>
            <a:ext cx="5549900" cy="2857500"/>
          </a:xfrm>
          <a:prstGeom prst="rect">
            <a:avLst/>
          </a:prstGeom>
        </p:spPr>
      </p:pic>
      <p:pic>
        <p:nvPicPr>
          <p:cNvPr id="7" name="صورة 6" descr="588355a12c9eb99faafea8af">
            <a:extLst>
              <a:ext uri="{FF2B5EF4-FFF2-40B4-BE49-F238E27FC236}">
                <a16:creationId xmlns:a16="http://schemas.microsoft.com/office/drawing/2014/main" id="{33049D86-6B51-4041-B04C-4BD7275372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0" y="3543300"/>
            <a:ext cx="3175000" cy="2857500"/>
          </a:xfrm>
          <a:prstGeom prst="rect">
            <a:avLst/>
          </a:prstGeom>
        </p:spPr>
      </p:pic>
      <p:pic>
        <p:nvPicPr>
          <p:cNvPr id="9" name="صورة 8" descr="5883557e2c9eb99faafea8ab">
            <a:extLst>
              <a:ext uri="{FF2B5EF4-FFF2-40B4-BE49-F238E27FC236}">
                <a16:creationId xmlns:a16="http://schemas.microsoft.com/office/drawing/2014/main" id="{47B26D31-81FC-4461-87DB-85978ED776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588" y="3543300"/>
            <a:ext cx="3830637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786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c52bb4cbb7e2a029589d299">
            <a:extLst>
              <a:ext uri="{FF2B5EF4-FFF2-40B4-BE49-F238E27FC236}">
                <a16:creationId xmlns:a16="http://schemas.microsoft.com/office/drawing/2014/main" id="{215B8B44-F663-4A67-88C1-7277D4D9BC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457200"/>
            <a:ext cx="2857500" cy="2857500"/>
          </a:xfrm>
          <a:prstGeom prst="rect">
            <a:avLst/>
          </a:prstGeom>
        </p:spPr>
      </p:pic>
      <p:pic>
        <p:nvPicPr>
          <p:cNvPr id="5" name="صورة 4" descr="5c52bb44bb7e2a029589d298">
            <a:extLst>
              <a:ext uri="{FF2B5EF4-FFF2-40B4-BE49-F238E27FC236}">
                <a16:creationId xmlns:a16="http://schemas.microsoft.com/office/drawing/2014/main" id="{81962FBA-783C-460A-BC2A-C72C6679D0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688" y="457200"/>
            <a:ext cx="2738437" cy="2857500"/>
          </a:xfrm>
          <a:prstGeom prst="rect">
            <a:avLst/>
          </a:prstGeom>
        </p:spPr>
      </p:pic>
      <p:pic>
        <p:nvPicPr>
          <p:cNvPr id="7" name="صورة 6" descr="5c52bb2bbb7e2a029589d296">
            <a:extLst>
              <a:ext uri="{FF2B5EF4-FFF2-40B4-BE49-F238E27FC236}">
                <a16:creationId xmlns:a16="http://schemas.microsoft.com/office/drawing/2014/main" id="{71E7D190-01FC-499A-9C5C-7B86E6976A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8" y="3543300"/>
            <a:ext cx="5076825" cy="2857500"/>
          </a:xfrm>
          <a:prstGeom prst="rect">
            <a:avLst/>
          </a:prstGeom>
        </p:spPr>
      </p:pic>
      <p:pic>
        <p:nvPicPr>
          <p:cNvPr id="9" name="صورة 8" descr="5c52bb34bb7e2a029589d297">
            <a:extLst>
              <a:ext uri="{FF2B5EF4-FFF2-40B4-BE49-F238E27FC236}">
                <a16:creationId xmlns:a16="http://schemas.microsoft.com/office/drawing/2014/main" id="{E8D2D695-2572-4FD4-891C-494C0E140F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50" y="354330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180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8355912c9eb99faafea8ad">
            <a:extLst>
              <a:ext uri="{FF2B5EF4-FFF2-40B4-BE49-F238E27FC236}">
                <a16:creationId xmlns:a16="http://schemas.microsoft.com/office/drawing/2014/main" id="{2099D774-0829-4886-999E-85EA9AFECF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985838"/>
            <a:ext cx="5638800" cy="1800225"/>
          </a:xfrm>
          <a:prstGeom prst="rect">
            <a:avLst/>
          </a:prstGeom>
        </p:spPr>
      </p:pic>
      <p:pic>
        <p:nvPicPr>
          <p:cNvPr id="5" name="صورة 4" descr="588355a92c9eb99faafea8b0">
            <a:extLst>
              <a:ext uri="{FF2B5EF4-FFF2-40B4-BE49-F238E27FC236}">
                <a16:creationId xmlns:a16="http://schemas.microsoft.com/office/drawing/2014/main" id="{816182C3-D88F-487C-A6A9-50BFFF5112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825" y="457200"/>
            <a:ext cx="2824163" cy="2857500"/>
          </a:xfrm>
          <a:prstGeom prst="rect">
            <a:avLst/>
          </a:prstGeom>
        </p:spPr>
      </p:pic>
      <p:pic>
        <p:nvPicPr>
          <p:cNvPr id="7" name="صورة 6" descr="588355602c9eb99faafea8a7">
            <a:extLst>
              <a:ext uri="{FF2B5EF4-FFF2-40B4-BE49-F238E27FC236}">
                <a16:creationId xmlns:a16="http://schemas.microsoft.com/office/drawing/2014/main" id="{775D0AD8-C8CF-412E-A01F-DFE107D2A4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675" y="3543300"/>
            <a:ext cx="2381250" cy="2857500"/>
          </a:xfrm>
          <a:prstGeom prst="rect">
            <a:avLst/>
          </a:prstGeom>
        </p:spPr>
      </p:pic>
      <p:pic>
        <p:nvPicPr>
          <p:cNvPr id="9" name="صورة 8" descr="588355882c9eb99faafea8ac">
            <a:extLst>
              <a:ext uri="{FF2B5EF4-FFF2-40B4-BE49-F238E27FC236}">
                <a16:creationId xmlns:a16="http://schemas.microsoft.com/office/drawing/2014/main" id="{EFC24C91-6C16-4240-84AA-C788978A5C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200" y="3543300"/>
            <a:ext cx="3175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989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5cc3359538462e5a82d563">
            <a:extLst>
              <a:ext uri="{FF2B5EF4-FFF2-40B4-BE49-F238E27FC236}">
                <a16:creationId xmlns:a16="http://schemas.microsoft.com/office/drawing/2014/main" id="{9909D842-7531-479B-B1A0-F77E65BE55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113" y="457200"/>
            <a:ext cx="1730375" cy="2857500"/>
          </a:xfrm>
          <a:prstGeom prst="rect">
            <a:avLst/>
          </a:prstGeom>
        </p:spPr>
      </p:pic>
      <p:pic>
        <p:nvPicPr>
          <p:cNvPr id="5" name="صورة 4" descr="5a5cc3459538462e5a82d564">
            <a:extLst>
              <a:ext uri="{FF2B5EF4-FFF2-40B4-BE49-F238E27FC236}">
                <a16:creationId xmlns:a16="http://schemas.microsoft.com/office/drawing/2014/main" id="{4CF6EBB9-994A-4F60-8199-43BA379DE6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700" y="457200"/>
            <a:ext cx="1776413" cy="2857500"/>
          </a:xfrm>
          <a:prstGeom prst="rect">
            <a:avLst/>
          </a:prstGeom>
        </p:spPr>
      </p:pic>
      <p:pic>
        <p:nvPicPr>
          <p:cNvPr id="7" name="صورة 6" descr="5a5cc3219538462e5a82d562">
            <a:extLst>
              <a:ext uri="{FF2B5EF4-FFF2-40B4-BE49-F238E27FC236}">
                <a16:creationId xmlns:a16="http://schemas.microsoft.com/office/drawing/2014/main" id="{1456EE55-4147-46B7-B281-2B9AC249A7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763" y="3543300"/>
            <a:ext cx="1741487" cy="2857500"/>
          </a:xfrm>
          <a:prstGeom prst="rect">
            <a:avLst/>
          </a:prstGeom>
        </p:spPr>
      </p:pic>
      <p:pic>
        <p:nvPicPr>
          <p:cNvPr id="9" name="صورة 8" descr="5a5cc2fa9538462e5a82d561">
            <a:extLst>
              <a:ext uri="{FF2B5EF4-FFF2-40B4-BE49-F238E27FC236}">
                <a16:creationId xmlns:a16="http://schemas.microsoft.com/office/drawing/2014/main" id="{00401A14-6665-433B-92E6-14BA46EBAA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075" y="3543300"/>
            <a:ext cx="3903663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5191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5cc2e79538462e5a82d560">
            <a:extLst>
              <a:ext uri="{FF2B5EF4-FFF2-40B4-BE49-F238E27FC236}">
                <a16:creationId xmlns:a16="http://schemas.microsoft.com/office/drawing/2014/main" id="{AE151EC7-E12F-49E5-9135-B4D28D89E9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457200"/>
            <a:ext cx="2857500" cy="2857500"/>
          </a:xfrm>
          <a:prstGeom prst="rect">
            <a:avLst/>
          </a:prstGeom>
        </p:spPr>
      </p:pic>
      <p:pic>
        <p:nvPicPr>
          <p:cNvPr id="5" name="صورة 4" descr="5a5cc2d99538462e5a82d55f">
            <a:extLst>
              <a:ext uri="{FF2B5EF4-FFF2-40B4-BE49-F238E27FC236}">
                <a16:creationId xmlns:a16="http://schemas.microsoft.com/office/drawing/2014/main" id="{F73A89E0-8EFC-4F5C-B638-8044C291CE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0" y="457200"/>
            <a:ext cx="1801813" cy="2857500"/>
          </a:xfrm>
          <a:prstGeom prst="rect">
            <a:avLst/>
          </a:prstGeom>
        </p:spPr>
      </p:pic>
      <p:pic>
        <p:nvPicPr>
          <p:cNvPr id="7" name="صورة 6" descr="5a5cc2cc9538462e5a82d55e">
            <a:extLst>
              <a:ext uri="{FF2B5EF4-FFF2-40B4-BE49-F238E27FC236}">
                <a16:creationId xmlns:a16="http://schemas.microsoft.com/office/drawing/2014/main" id="{FD8AFA58-9BFA-4B37-B58F-85BC1BC581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913" y="3543300"/>
            <a:ext cx="2136775" cy="2857500"/>
          </a:xfrm>
          <a:prstGeom prst="rect">
            <a:avLst/>
          </a:prstGeom>
        </p:spPr>
      </p:pic>
      <p:pic>
        <p:nvPicPr>
          <p:cNvPr id="9" name="صورة 8" descr="5a5cc2969538462e5a82d55c">
            <a:extLst>
              <a:ext uri="{FF2B5EF4-FFF2-40B4-BE49-F238E27FC236}">
                <a16:creationId xmlns:a16="http://schemas.microsoft.com/office/drawing/2014/main" id="{273315FE-7944-4103-9FE3-1162512D0A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288" y="3543300"/>
            <a:ext cx="20288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085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5cc2b49538462e5a82d55d">
            <a:extLst>
              <a:ext uri="{FF2B5EF4-FFF2-40B4-BE49-F238E27FC236}">
                <a16:creationId xmlns:a16="http://schemas.microsoft.com/office/drawing/2014/main" id="{8FF8E585-21DD-47EF-A8DF-17B300A2B1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63" y="457200"/>
            <a:ext cx="2833687" cy="2857500"/>
          </a:xfrm>
          <a:prstGeom prst="rect">
            <a:avLst/>
          </a:prstGeom>
        </p:spPr>
      </p:pic>
      <p:pic>
        <p:nvPicPr>
          <p:cNvPr id="5" name="صورة 4" descr="5a5cc24e9538462e5a82d55a">
            <a:extLst>
              <a:ext uri="{FF2B5EF4-FFF2-40B4-BE49-F238E27FC236}">
                <a16:creationId xmlns:a16="http://schemas.microsoft.com/office/drawing/2014/main" id="{293DA01B-6EAA-4B81-A122-DF12DA3C47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763" y="457200"/>
            <a:ext cx="1793875" cy="2857500"/>
          </a:xfrm>
          <a:prstGeom prst="rect">
            <a:avLst/>
          </a:prstGeom>
        </p:spPr>
      </p:pic>
      <p:pic>
        <p:nvPicPr>
          <p:cNvPr id="7" name="صورة 6" descr="5a5cc25e9538462e5a82d55b">
            <a:extLst>
              <a:ext uri="{FF2B5EF4-FFF2-40B4-BE49-F238E27FC236}">
                <a16:creationId xmlns:a16="http://schemas.microsoft.com/office/drawing/2014/main" id="{03BE5714-96EA-41EE-B785-855E88746C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438" y="3543300"/>
            <a:ext cx="2116137" cy="2857500"/>
          </a:xfrm>
          <a:prstGeom prst="rect">
            <a:avLst/>
          </a:prstGeom>
        </p:spPr>
      </p:pic>
      <p:pic>
        <p:nvPicPr>
          <p:cNvPr id="9" name="صورة 8" descr="5a5cc23c9538462e5a82d559">
            <a:extLst>
              <a:ext uri="{FF2B5EF4-FFF2-40B4-BE49-F238E27FC236}">
                <a16:creationId xmlns:a16="http://schemas.microsoft.com/office/drawing/2014/main" id="{8867B677-0DB4-4C53-9176-4952BB4591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625" y="3543300"/>
            <a:ext cx="1960563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649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5cc2329538462e5a82d558">
            <a:extLst>
              <a:ext uri="{FF2B5EF4-FFF2-40B4-BE49-F238E27FC236}">
                <a16:creationId xmlns:a16="http://schemas.microsoft.com/office/drawing/2014/main" id="{071070E0-2557-4216-A337-C006B8140F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175" y="457200"/>
            <a:ext cx="1746250" cy="2857500"/>
          </a:xfrm>
          <a:prstGeom prst="rect">
            <a:avLst/>
          </a:prstGeom>
        </p:spPr>
      </p:pic>
      <p:pic>
        <p:nvPicPr>
          <p:cNvPr id="5" name="صورة 4" descr="5874cfab42e4d628738559e4">
            <a:extLst>
              <a:ext uri="{FF2B5EF4-FFF2-40B4-BE49-F238E27FC236}">
                <a16:creationId xmlns:a16="http://schemas.microsoft.com/office/drawing/2014/main" id="{074B3439-53E9-4B7D-8F5B-51EA4CCDFA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325" y="457200"/>
            <a:ext cx="4475163" cy="2857500"/>
          </a:xfrm>
          <a:prstGeom prst="rect">
            <a:avLst/>
          </a:prstGeom>
        </p:spPr>
      </p:pic>
      <p:pic>
        <p:nvPicPr>
          <p:cNvPr id="7" name="صورة 6" descr="5874cfda42e4d628738559e8">
            <a:extLst>
              <a:ext uri="{FF2B5EF4-FFF2-40B4-BE49-F238E27FC236}">
                <a16:creationId xmlns:a16="http://schemas.microsoft.com/office/drawing/2014/main" id="{B869B946-F238-424E-8BC7-AA11C0BDAE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338" y="3543300"/>
            <a:ext cx="2446337" cy="2857500"/>
          </a:xfrm>
          <a:prstGeom prst="rect">
            <a:avLst/>
          </a:prstGeom>
        </p:spPr>
      </p:pic>
      <p:pic>
        <p:nvPicPr>
          <p:cNvPr id="9" name="صورة 8" descr="5874d03542e4d628738559ed">
            <a:extLst>
              <a:ext uri="{FF2B5EF4-FFF2-40B4-BE49-F238E27FC236}">
                <a16:creationId xmlns:a16="http://schemas.microsoft.com/office/drawing/2014/main" id="{88506483-3640-4F8C-8BE0-8AA3BB0F68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663" y="3543300"/>
            <a:ext cx="3392487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2528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74cfb542e4d628738559e5">
            <a:extLst>
              <a:ext uri="{FF2B5EF4-FFF2-40B4-BE49-F238E27FC236}">
                <a16:creationId xmlns:a16="http://schemas.microsoft.com/office/drawing/2014/main" id="{CC6328BE-A2C9-4D3B-8983-455BF7130D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688" y="457200"/>
            <a:ext cx="1925637" cy="2857500"/>
          </a:xfrm>
          <a:prstGeom prst="rect">
            <a:avLst/>
          </a:prstGeom>
        </p:spPr>
      </p:pic>
      <p:pic>
        <p:nvPicPr>
          <p:cNvPr id="5" name="صورة 4" descr="5874d04b42e4d628738559ef">
            <a:extLst>
              <a:ext uri="{FF2B5EF4-FFF2-40B4-BE49-F238E27FC236}">
                <a16:creationId xmlns:a16="http://schemas.microsoft.com/office/drawing/2014/main" id="{4A13A8E2-74F9-4D64-B0E1-ACB52EE890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5" y="457200"/>
            <a:ext cx="1325563" cy="2857500"/>
          </a:xfrm>
          <a:prstGeom prst="rect">
            <a:avLst/>
          </a:prstGeom>
        </p:spPr>
      </p:pic>
      <p:pic>
        <p:nvPicPr>
          <p:cNvPr id="7" name="صورة 6" descr="5874d01c42e4d628738559eb">
            <a:extLst>
              <a:ext uri="{FF2B5EF4-FFF2-40B4-BE49-F238E27FC236}">
                <a16:creationId xmlns:a16="http://schemas.microsoft.com/office/drawing/2014/main" id="{BE484A24-F8A1-4A45-AC09-2AF9BFD5EC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25" y="3543300"/>
            <a:ext cx="2165350" cy="2857500"/>
          </a:xfrm>
          <a:prstGeom prst="rect">
            <a:avLst/>
          </a:prstGeom>
        </p:spPr>
      </p:pic>
      <p:pic>
        <p:nvPicPr>
          <p:cNvPr id="9" name="صورة 8" descr="58887df7bc2fc2ef3a18607c">
            <a:extLst>
              <a:ext uri="{FF2B5EF4-FFF2-40B4-BE49-F238E27FC236}">
                <a16:creationId xmlns:a16="http://schemas.microsoft.com/office/drawing/2014/main" id="{2078D2E2-9ED0-40BD-A99C-28010D8EC6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50" y="354330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0412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74d02942e4d628738559ec">
            <a:extLst>
              <a:ext uri="{FF2B5EF4-FFF2-40B4-BE49-F238E27FC236}">
                <a16:creationId xmlns:a16="http://schemas.microsoft.com/office/drawing/2014/main" id="{EAFC3094-9D9A-4549-84F1-535AFB103D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457200"/>
            <a:ext cx="2857500" cy="2857500"/>
          </a:xfrm>
          <a:prstGeom prst="rect">
            <a:avLst/>
          </a:prstGeom>
        </p:spPr>
      </p:pic>
      <p:pic>
        <p:nvPicPr>
          <p:cNvPr id="5" name="صورة 4" descr="5874d00c42e4d628738559ea">
            <a:extLst>
              <a:ext uri="{FF2B5EF4-FFF2-40B4-BE49-F238E27FC236}">
                <a16:creationId xmlns:a16="http://schemas.microsoft.com/office/drawing/2014/main" id="{6FCB84C8-6955-4F1F-9E50-7E087DF320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350" y="457200"/>
            <a:ext cx="2044700" cy="2857500"/>
          </a:xfrm>
          <a:prstGeom prst="rect">
            <a:avLst/>
          </a:prstGeom>
        </p:spPr>
      </p:pic>
      <p:pic>
        <p:nvPicPr>
          <p:cNvPr id="7" name="صورة 6" descr="58887d57bc2fc2ef3a186077">
            <a:extLst>
              <a:ext uri="{FF2B5EF4-FFF2-40B4-BE49-F238E27FC236}">
                <a16:creationId xmlns:a16="http://schemas.microsoft.com/office/drawing/2014/main" id="{A9128897-64C4-4378-A3FE-B47C4EC7F8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063" y="3543300"/>
            <a:ext cx="2784475" cy="2857500"/>
          </a:xfrm>
          <a:prstGeom prst="rect">
            <a:avLst/>
          </a:prstGeom>
        </p:spPr>
      </p:pic>
      <p:pic>
        <p:nvPicPr>
          <p:cNvPr id="9" name="صورة 8" descr="5874d04142e4d628738559ee">
            <a:extLst>
              <a:ext uri="{FF2B5EF4-FFF2-40B4-BE49-F238E27FC236}">
                <a16:creationId xmlns:a16="http://schemas.microsoft.com/office/drawing/2014/main" id="{0FAFB97C-7BA6-484A-83DD-DB04DB4D47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825" y="3543300"/>
            <a:ext cx="20637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8058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74cfce42e4d628738559e7">
            <a:extLst>
              <a:ext uri="{FF2B5EF4-FFF2-40B4-BE49-F238E27FC236}">
                <a16:creationId xmlns:a16="http://schemas.microsoft.com/office/drawing/2014/main" id="{C9D124F0-2597-4C9C-8379-641C736E68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00" y="457200"/>
            <a:ext cx="1928813" cy="2857500"/>
          </a:xfrm>
          <a:prstGeom prst="rect">
            <a:avLst/>
          </a:prstGeom>
        </p:spPr>
      </p:pic>
      <p:pic>
        <p:nvPicPr>
          <p:cNvPr id="5" name="صورة 4" descr="5874cfc042e4d628738559e6">
            <a:extLst>
              <a:ext uri="{FF2B5EF4-FFF2-40B4-BE49-F238E27FC236}">
                <a16:creationId xmlns:a16="http://schemas.microsoft.com/office/drawing/2014/main" id="{C6F9D8A5-5903-4899-98AF-D89D6E4466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538" y="457200"/>
            <a:ext cx="2598737" cy="2857500"/>
          </a:xfrm>
          <a:prstGeom prst="rect">
            <a:avLst/>
          </a:prstGeom>
        </p:spPr>
      </p:pic>
      <p:pic>
        <p:nvPicPr>
          <p:cNvPr id="7" name="صورة 6" descr="5874d0a042e4d628738559f0">
            <a:extLst>
              <a:ext uri="{FF2B5EF4-FFF2-40B4-BE49-F238E27FC236}">
                <a16:creationId xmlns:a16="http://schemas.microsoft.com/office/drawing/2014/main" id="{CD000D13-E10E-429B-918E-87FD9400BE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025" y="3543300"/>
            <a:ext cx="2112963" cy="2857500"/>
          </a:xfrm>
          <a:prstGeom prst="rect">
            <a:avLst/>
          </a:prstGeom>
        </p:spPr>
      </p:pic>
      <p:pic>
        <p:nvPicPr>
          <p:cNvPr id="9" name="صورة 8" descr="5874d0cb42e4d628738559f2">
            <a:extLst>
              <a:ext uri="{FF2B5EF4-FFF2-40B4-BE49-F238E27FC236}">
                <a16:creationId xmlns:a16="http://schemas.microsoft.com/office/drawing/2014/main" id="{6F5962EB-A87E-4E23-8478-36A81188D8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188" y="3543300"/>
            <a:ext cx="21050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416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74d0d642e4d628738559f3">
            <a:extLst>
              <a:ext uri="{FF2B5EF4-FFF2-40B4-BE49-F238E27FC236}">
                <a16:creationId xmlns:a16="http://schemas.microsoft.com/office/drawing/2014/main" id="{65277FF8-A0D6-4AD5-AD76-64C8F41EEF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163" y="457200"/>
            <a:ext cx="1690687" cy="2857500"/>
          </a:xfrm>
          <a:prstGeom prst="rect">
            <a:avLst/>
          </a:prstGeom>
        </p:spPr>
      </p:pic>
      <p:pic>
        <p:nvPicPr>
          <p:cNvPr id="5" name="صورة 4" descr="5874d0ac42e4d628738559f1">
            <a:extLst>
              <a:ext uri="{FF2B5EF4-FFF2-40B4-BE49-F238E27FC236}">
                <a16:creationId xmlns:a16="http://schemas.microsoft.com/office/drawing/2014/main" id="{DA5FE902-3C93-4CA0-9ACB-196FE21F4C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425" y="457200"/>
            <a:ext cx="1604963" cy="2857500"/>
          </a:xfrm>
          <a:prstGeom prst="rect">
            <a:avLst/>
          </a:prstGeom>
        </p:spPr>
      </p:pic>
      <p:pic>
        <p:nvPicPr>
          <p:cNvPr id="7" name="صورة 6" descr="58b83ca615d8273a5cab2f96">
            <a:extLst>
              <a:ext uri="{FF2B5EF4-FFF2-40B4-BE49-F238E27FC236}">
                <a16:creationId xmlns:a16="http://schemas.microsoft.com/office/drawing/2014/main" id="{B456738F-E4FD-4998-B768-0C960D8FDA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3543300"/>
            <a:ext cx="2857500" cy="2857500"/>
          </a:xfrm>
          <a:prstGeom prst="rect">
            <a:avLst/>
          </a:prstGeom>
        </p:spPr>
      </p:pic>
      <p:pic>
        <p:nvPicPr>
          <p:cNvPr id="9" name="صورة 8" descr="58b83cfb15d8273a5cab2f99">
            <a:extLst>
              <a:ext uri="{FF2B5EF4-FFF2-40B4-BE49-F238E27FC236}">
                <a16:creationId xmlns:a16="http://schemas.microsoft.com/office/drawing/2014/main" id="{1D963D24-0EAB-429E-ACC9-7C23BC1117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50" y="354330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0759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7b6d93abc3d121aba710a0">
            <a:extLst>
              <a:ext uri="{FF2B5EF4-FFF2-40B4-BE49-F238E27FC236}">
                <a16:creationId xmlns:a16="http://schemas.microsoft.com/office/drawing/2014/main" id="{B4864F98-14BC-486C-82D4-5E394CABDE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113" y="457200"/>
            <a:ext cx="1474787" cy="2857500"/>
          </a:xfrm>
          <a:prstGeom prst="rect">
            <a:avLst/>
          </a:prstGeom>
        </p:spPr>
      </p:pic>
      <p:pic>
        <p:nvPicPr>
          <p:cNvPr id="5" name="صورة 4" descr="5a7b6da3abc3d121aba710a1">
            <a:extLst>
              <a:ext uri="{FF2B5EF4-FFF2-40B4-BE49-F238E27FC236}">
                <a16:creationId xmlns:a16="http://schemas.microsoft.com/office/drawing/2014/main" id="{57CAB01F-51B9-425D-9374-BF8C76DD72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113" y="457200"/>
            <a:ext cx="2289175" cy="2857500"/>
          </a:xfrm>
          <a:prstGeom prst="rect">
            <a:avLst/>
          </a:prstGeom>
        </p:spPr>
      </p:pic>
      <p:pic>
        <p:nvPicPr>
          <p:cNvPr id="7" name="صورة 6" descr="58b83c9e15d8273a5cab2f95">
            <a:extLst>
              <a:ext uri="{FF2B5EF4-FFF2-40B4-BE49-F238E27FC236}">
                <a16:creationId xmlns:a16="http://schemas.microsoft.com/office/drawing/2014/main" id="{03FEDCDA-82FA-4D31-9010-842BD81C61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3543300"/>
            <a:ext cx="2857500" cy="2857500"/>
          </a:xfrm>
          <a:prstGeom prst="rect">
            <a:avLst/>
          </a:prstGeom>
        </p:spPr>
      </p:pic>
      <p:pic>
        <p:nvPicPr>
          <p:cNvPr id="9" name="صورة 8" descr="5a7b6db1abc3d121aba710a2">
            <a:extLst>
              <a:ext uri="{FF2B5EF4-FFF2-40B4-BE49-F238E27FC236}">
                <a16:creationId xmlns:a16="http://schemas.microsoft.com/office/drawing/2014/main" id="{EF1C7718-DB49-407B-934C-B0D717D899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288" y="3543300"/>
            <a:ext cx="20288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283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c52bb88bb7e2a029589d2a0">
            <a:extLst>
              <a:ext uri="{FF2B5EF4-FFF2-40B4-BE49-F238E27FC236}">
                <a16:creationId xmlns:a16="http://schemas.microsoft.com/office/drawing/2014/main" id="{D0C479E3-F1C5-41AD-A475-F18152D0EB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025" y="457200"/>
            <a:ext cx="3128963" cy="2857500"/>
          </a:xfrm>
          <a:prstGeom prst="rect">
            <a:avLst/>
          </a:prstGeom>
        </p:spPr>
      </p:pic>
      <p:pic>
        <p:nvPicPr>
          <p:cNvPr id="5" name="صورة 4" descr="5c52bb9bbb7e2a029589d2a1">
            <a:extLst>
              <a:ext uri="{FF2B5EF4-FFF2-40B4-BE49-F238E27FC236}">
                <a16:creationId xmlns:a16="http://schemas.microsoft.com/office/drawing/2014/main" id="{B15A0584-FE52-4C30-88AF-E23C14ACC0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825" y="457200"/>
            <a:ext cx="2062163" cy="2857500"/>
          </a:xfrm>
          <a:prstGeom prst="rect">
            <a:avLst/>
          </a:prstGeom>
        </p:spPr>
      </p:pic>
      <p:pic>
        <p:nvPicPr>
          <p:cNvPr id="7" name="صورة 6" descr="5c52bb7cbb7e2a029589d29f">
            <a:extLst>
              <a:ext uri="{FF2B5EF4-FFF2-40B4-BE49-F238E27FC236}">
                <a16:creationId xmlns:a16="http://schemas.microsoft.com/office/drawing/2014/main" id="{23A4D874-B7D3-4DA1-8FE4-80EE1B0030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562350"/>
            <a:ext cx="5638800" cy="2819400"/>
          </a:xfrm>
          <a:prstGeom prst="rect">
            <a:avLst/>
          </a:prstGeom>
        </p:spPr>
      </p:pic>
      <p:pic>
        <p:nvPicPr>
          <p:cNvPr id="9" name="صورة 8" descr="5c52bb75bb7e2a029589d29e">
            <a:extLst>
              <a:ext uri="{FF2B5EF4-FFF2-40B4-BE49-F238E27FC236}">
                <a16:creationId xmlns:a16="http://schemas.microsoft.com/office/drawing/2014/main" id="{9784E4B2-04CE-4E9E-A97E-8E74DF9BA8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238" y="3543300"/>
            <a:ext cx="1811337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957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7b6d7eabc3d121aba7109e">
            <a:extLst>
              <a:ext uri="{FF2B5EF4-FFF2-40B4-BE49-F238E27FC236}">
                <a16:creationId xmlns:a16="http://schemas.microsoft.com/office/drawing/2014/main" id="{3A3736CE-31DD-47A8-950D-5BB68837EA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550" y="457200"/>
            <a:ext cx="2347913" cy="2857500"/>
          </a:xfrm>
          <a:prstGeom prst="rect">
            <a:avLst/>
          </a:prstGeom>
        </p:spPr>
      </p:pic>
      <p:pic>
        <p:nvPicPr>
          <p:cNvPr id="5" name="صورة 4" descr="5a7b6d71abc3d121aba7109d">
            <a:extLst>
              <a:ext uri="{FF2B5EF4-FFF2-40B4-BE49-F238E27FC236}">
                <a16:creationId xmlns:a16="http://schemas.microsoft.com/office/drawing/2014/main" id="{04A15F9A-B3EE-4640-B036-B30C91897E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457200"/>
            <a:ext cx="1828800" cy="2857500"/>
          </a:xfrm>
          <a:prstGeom prst="rect">
            <a:avLst/>
          </a:prstGeom>
        </p:spPr>
      </p:pic>
      <p:pic>
        <p:nvPicPr>
          <p:cNvPr id="7" name="صورة 6" descr="5a7b6d62abc3d121aba7109b">
            <a:extLst>
              <a:ext uri="{FF2B5EF4-FFF2-40B4-BE49-F238E27FC236}">
                <a16:creationId xmlns:a16="http://schemas.microsoft.com/office/drawing/2014/main" id="{1C112E33-4CD4-43D5-860F-E38B8BA9C9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350" y="3543300"/>
            <a:ext cx="2500313" cy="2857500"/>
          </a:xfrm>
          <a:prstGeom prst="rect">
            <a:avLst/>
          </a:prstGeom>
        </p:spPr>
      </p:pic>
      <p:pic>
        <p:nvPicPr>
          <p:cNvPr id="9" name="صورة 8" descr="5a7b6d6aabc3d121aba7109c">
            <a:extLst>
              <a:ext uri="{FF2B5EF4-FFF2-40B4-BE49-F238E27FC236}">
                <a16:creationId xmlns:a16="http://schemas.microsoft.com/office/drawing/2014/main" id="{0C9E5292-6339-49D9-A236-9E48683176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088" y="3543300"/>
            <a:ext cx="16732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2406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7b6dd3abc3d121aba710a3">
            <a:extLst>
              <a:ext uri="{FF2B5EF4-FFF2-40B4-BE49-F238E27FC236}">
                <a16:creationId xmlns:a16="http://schemas.microsoft.com/office/drawing/2014/main" id="{B68CBFB8-541D-4717-8BFE-0A4110A4A6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788" y="457200"/>
            <a:ext cx="2103437" cy="2857500"/>
          </a:xfrm>
          <a:prstGeom prst="rect">
            <a:avLst/>
          </a:prstGeom>
        </p:spPr>
      </p:pic>
      <p:pic>
        <p:nvPicPr>
          <p:cNvPr id="5" name="صورة 4" descr="58b83c8a15d8273a5cab2f92">
            <a:extLst>
              <a:ext uri="{FF2B5EF4-FFF2-40B4-BE49-F238E27FC236}">
                <a16:creationId xmlns:a16="http://schemas.microsoft.com/office/drawing/2014/main" id="{937E2CD0-6510-45AA-9537-EB3DC1607A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575" y="457200"/>
            <a:ext cx="3014663" cy="2857500"/>
          </a:xfrm>
          <a:prstGeom prst="rect">
            <a:avLst/>
          </a:prstGeom>
        </p:spPr>
      </p:pic>
      <p:pic>
        <p:nvPicPr>
          <p:cNvPr id="7" name="صورة 6" descr="5a7b6d51abc3d121aba71099">
            <a:extLst>
              <a:ext uri="{FF2B5EF4-FFF2-40B4-BE49-F238E27FC236}">
                <a16:creationId xmlns:a16="http://schemas.microsoft.com/office/drawing/2014/main" id="{6044248B-1A9F-4D58-A0D8-ADF32CB239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063" y="3543300"/>
            <a:ext cx="2022475" cy="2857500"/>
          </a:xfrm>
          <a:prstGeom prst="rect">
            <a:avLst/>
          </a:prstGeom>
        </p:spPr>
      </p:pic>
      <p:pic>
        <p:nvPicPr>
          <p:cNvPr id="9" name="صورة 8" descr="5a7b6d49abc3d121aba71098">
            <a:extLst>
              <a:ext uri="{FF2B5EF4-FFF2-40B4-BE49-F238E27FC236}">
                <a16:creationId xmlns:a16="http://schemas.microsoft.com/office/drawing/2014/main" id="{0E79E028-F9F7-4E23-924A-6208CC9895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913" y="3543300"/>
            <a:ext cx="19335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6712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7b6d59abc3d121aba7109a">
            <a:extLst>
              <a:ext uri="{FF2B5EF4-FFF2-40B4-BE49-F238E27FC236}">
                <a16:creationId xmlns:a16="http://schemas.microsoft.com/office/drawing/2014/main" id="{35E47DFE-82EE-4EAA-8688-2B33965D07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75" y="457200"/>
            <a:ext cx="1947863" cy="2857500"/>
          </a:xfrm>
          <a:prstGeom prst="rect">
            <a:avLst/>
          </a:prstGeom>
        </p:spPr>
      </p:pic>
      <p:pic>
        <p:nvPicPr>
          <p:cNvPr id="5" name="صورة 4" descr="5a7b6d43abc3d121aba71097">
            <a:extLst>
              <a:ext uri="{FF2B5EF4-FFF2-40B4-BE49-F238E27FC236}">
                <a16:creationId xmlns:a16="http://schemas.microsoft.com/office/drawing/2014/main" id="{B54F29D0-98BE-44F1-9D1A-50E7C75DF9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300" y="457200"/>
            <a:ext cx="2081213" cy="2857500"/>
          </a:xfrm>
          <a:prstGeom prst="rect">
            <a:avLst/>
          </a:prstGeom>
        </p:spPr>
      </p:pic>
      <p:pic>
        <p:nvPicPr>
          <p:cNvPr id="7" name="صورة 6" descr="58b83d1115d8273a5cab2f9c">
            <a:extLst>
              <a:ext uri="{FF2B5EF4-FFF2-40B4-BE49-F238E27FC236}">
                <a16:creationId xmlns:a16="http://schemas.microsoft.com/office/drawing/2014/main" id="{D59C5E60-6129-424F-861B-D819D13845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3543300"/>
            <a:ext cx="2857500" cy="2857500"/>
          </a:xfrm>
          <a:prstGeom prst="rect">
            <a:avLst/>
          </a:prstGeom>
        </p:spPr>
      </p:pic>
      <p:pic>
        <p:nvPicPr>
          <p:cNvPr id="9" name="صورة 8" descr="58b83c8315d8273a5cab2f91">
            <a:extLst>
              <a:ext uri="{FF2B5EF4-FFF2-40B4-BE49-F238E27FC236}">
                <a16:creationId xmlns:a16="http://schemas.microsoft.com/office/drawing/2014/main" id="{3FD64405-6143-4DDF-A17C-0EE7C069A8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50" y="3543300"/>
            <a:ext cx="2398713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0185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b83cb615d8273a5cab2f98">
            <a:extLst>
              <a:ext uri="{FF2B5EF4-FFF2-40B4-BE49-F238E27FC236}">
                <a16:creationId xmlns:a16="http://schemas.microsoft.com/office/drawing/2014/main" id="{36DDC1CB-F9B0-47EE-80C2-816647D68E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457200"/>
            <a:ext cx="2857500" cy="2857500"/>
          </a:xfrm>
          <a:prstGeom prst="rect">
            <a:avLst/>
          </a:prstGeom>
        </p:spPr>
      </p:pic>
      <p:pic>
        <p:nvPicPr>
          <p:cNvPr id="5" name="صورة 4" descr="58b83d0315d8273a5cab2f9a">
            <a:extLst>
              <a:ext uri="{FF2B5EF4-FFF2-40B4-BE49-F238E27FC236}">
                <a16:creationId xmlns:a16="http://schemas.microsoft.com/office/drawing/2014/main" id="{AF1EBCA5-8956-400A-9CB5-AACD4ECBC4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457200"/>
            <a:ext cx="1751013" cy="2857500"/>
          </a:xfrm>
          <a:prstGeom prst="rect">
            <a:avLst/>
          </a:prstGeom>
        </p:spPr>
      </p:pic>
      <p:pic>
        <p:nvPicPr>
          <p:cNvPr id="7" name="صورة 6" descr="5a7b6d3aabc3d121aba71096">
            <a:extLst>
              <a:ext uri="{FF2B5EF4-FFF2-40B4-BE49-F238E27FC236}">
                <a16:creationId xmlns:a16="http://schemas.microsoft.com/office/drawing/2014/main" id="{15A74C15-FB00-4DF9-8184-A6EDCA6303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275" y="3543300"/>
            <a:ext cx="1670050" cy="2857500"/>
          </a:xfrm>
          <a:prstGeom prst="rect">
            <a:avLst/>
          </a:prstGeom>
        </p:spPr>
      </p:pic>
      <p:pic>
        <p:nvPicPr>
          <p:cNvPr id="9" name="صورة 8" descr="58b83c9015d8273a5cab2f93">
            <a:extLst>
              <a:ext uri="{FF2B5EF4-FFF2-40B4-BE49-F238E27FC236}">
                <a16:creationId xmlns:a16="http://schemas.microsoft.com/office/drawing/2014/main" id="{403625B1-A649-477A-A399-C4E3395903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3543300"/>
            <a:ext cx="1905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925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b83c9615d8273a5cab2f94">
            <a:extLst>
              <a:ext uri="{FF2B5EF4-FFF2-40B4-BE49-F238E27FC236}">
                <a16:creationId xmlns:a16="http://schemas.microsoft.com/office/drawing/2014/main" id="{FD459170-6D69-4A2C-8210-D11AC9A9D4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457200"/>
            <a:ext cx="1466850" cy="2857500"/>
          </a:xfrm>
          <a:prstGeom prst="rect">
            <a:avLst/>
          </a:prstGeom>
        </p:spPr>
      </p:pic>
      <p:pic>
        <p:nvPicPr>
          <p:cNvPr id="5" name="صورة 4" descr="5a7b6d2cabc3d121aba71094">
            <a:extLst>
              <a:ext uri="{FF2B5EF4-FFF2-40B4-BE49-F238E27FC236}">
                <a16:creationId xmlns:a16="http://schemas.microsoft.com/office/drawing/2014/main" id="{F525FEB4-A730-4270-B62F-FA39E517CA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38" y="457200"/>
            <a:ext cx="2219325" cy="2857500"/>
          </a:xfrm>
          <a:prstGeom prst="rect">
            <a:avLst/>
          </a:prstGeom>
        </p:spPr>
      </p:pic>
      <p:pic>
        <p:nvPicPr>
          <p:cNvPr id="7" name="صورة 6" descr="5a7b6d1eabc3d121aba71092">
            <a:extLst>
              <a:ext uri="{FF2B5EF4-FFF2-40B4-BE49-F238E27FC236}">
                <a16:creationId xmlns:a16="http://schemas.microsoft.com/office/drawing/2014/main" id="{829A818A-DF26-471F-BC4D-1A29996849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675" y="3543300"/>
            <a:ext cx="1619250" cy="2857500"/>
          </a:xfrm>
          <a:prstGeom prst="rect">
            <a:avLst/>
          </a:prstGeom>
        </p:spPr>
      </p:pic>
      <p:pic>
        <p:nvPicPr>
          <p:cNvPr id="9" name="صورة 8" descr="5a7b6d25abc3d121aba71093">
            <a:extLst>
              <a:ext uri="{FF2B5EF4-FFF2-40B4-BE49-F238E27FC236}">
                <a16:creationId xmlns:a16="http://schemas.microsoft.com/office/drawing/2014/main" id="{138DEA66-08A2-4CDA-BB53-0DEB62DDE8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300" y="3543300"/>
            <a:ext cx="3097213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4386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7b6d17abc3d121aba71091">
            <a:extLst>
              <a:ext uri="{FF2B5EF4-FFF2-40B4-BE49-F238E27FC236}">
                <a16:creationId xmlns:a16="http://schemas.microsoft.com/office/drawing/2014/main" id="{91E1D466-FB6A-476F-A1FF-F945DC376A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663" y="457200"/>
            <a:ext cx="1817687" cy="2857500"/>
          </a:xfrm>
          <a:prstGeom prst="rect">
            <a:avLst/>
          </a:prstGeom>
        </p:spPr>
      </p:pic>
      <p:pic>
        <p:nvPicPr>
          <p:cNvPr id="5" name="صورة 4" descr="5a7b6d34abc3d121aba71095">
            <a:extLst>
              <a:ext uri="{FF2B5EF4-FFF2-40B4-BE49-F238E27FC236}">
                <a16:creationId xmlns:a16="http://schemas.microsoft.com/office/drawing/2014/main" id="{DB4A67EA-74D5-4A48-AB1E-51C5C249B9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013" y="457200"/>
            <a:ext cx="2617787" cy="2857500"/>
          </a:xfrm>
          <a:prstGeom prst="rect">
            <a:avLst/>
          </a:prstGeom>
        </p:spPr>
      </p:pic>
      <p:pic>
        <p:nvPicPr>
          <p:cNvPr id="7" name="صورة 6" descr="5a7b6d08abc3d121aba7108f">
            <a:extLst>
              <a:ext uri="{FF2B5EF4-FFF2-40B4-BE49-F238E27FC236}">
                <a16:creationId xmlns:a16="http://schemas.microsoft.com/office/drawing/2014/main" id="{16F5BFF2-357C-4B72-BBA0-B349DE1D42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575" y="3543300"/>
            <a:ext cx="2203450" cy="2857500"/>
          </a:xfrm>
          <a:prstGeom prst="rect">
            <a:avLst/>
          </a:prstGeom>
        </p:spPr>
      </p:pic>
      <p:pic>
        <p:nvPicPr>
          <p:cNvPr id="9" name="صورة 8" descr="5a7b6d10abc3d121aba71090">
            <a:extLst>
              <a:ext uri="{FF2B5EF4-FFF2-40B4-BE49-F238E27FC236}">
                <a16:creationId xmlns:a16="http://schemas.microsoft.com/office/drawing/2014/main" id="{3A024CD8-89E2-49AC-A551-60E4E708B2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975" y="3543300"/>
            <a:ext cx="32194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1662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7b6cffabc3d121aba7108e">
            <a:extLst>
              <a:ext uri="{FF2B5EF4-FFF2-40B4-BE49-F238E27FC236}">
                <a16:creationId xmlns:a16="http://schemas.microsoft.com/office/drawing/2014/main" id="{A32B6847-58BD-4DD4-9BC8-4D3E69A21F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913" y="457200"/>
            <a:ext cx="2135187" cy="2857500"/>
          </a:xfrm>
          <a:prstGeom prst="rect">
            <a:avLst/>
          </a:prstGeom>
        </p:spPr>
      </p:pic>
      <p:pic>
        <p:nvPicPr>
          <p:cNvPr id="5" name="صورة 4" descr="58b83cae15d8273a5cab2f97">
            <a:extLst>
              <a:ext uri="{FF2B5EF4-FFF2-40B4-BE49-F238E27FC236}">
                <a16:creationId xmlns:a16="http://schemas.microsoft.com/office/drawing/2014/main" id="{3FADEB1C-6BB0-4A08-8615-C719E80E0D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875" y="457200"/>
            <a:ext cx="2025650" cy="2857500"/>
          </a:xfrm>
          <a:prstGeom prst="rect">
            <a:avLst/>
          </a:prstGeom>
        </p:spPr>
      </p:pic>
      <p:pic>
        <p:nvPicPr>
          <p:cNvPr id="7" name="صورة 6" descr="58b83d0b15d8273a5cab2f9b">
            <a:extLst>
              <a:ext uri="{FF2B5EF4-FFF2-40B4-BE49-F238E27FC236}">
                <a16:creationId xmlns:a16="http://schemas.microsoft.com/office/drawing/2014/main" id="{A9863095-E68C-4299-867C-26D436A8D4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3543300"/>
            <a:ext cx="2857500" cy="2857500"/>
          </a:xfrm>
          <a:prstGeom prst="rect">
            <a:avLst/>
          </a:prstGeom>
        </p:spPr>
      </p:pic>
      <p:pic>
        <p:nvPicPr>
          <p:cNvPr id="9" name="صورة 8" descr="5a7b6cf5abc3d121aba7108d">
            <a:extLst>
              <a:ext uri="{FF2B5EF4-FFF2-40B4-BE49-F238E27FC236}">
                <a16:creationId xmlns:a16="http://schemas.microsoft.com/office/drawing/2014/main" id="{8F451A2B-403C-4CFC-BD00-2B2A87351F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488" y="3543300"/>
            <a:ext cx="26384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7788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bcf59f07aaafa0575d8501a">
            <a:extLst>
              <a:ext uri="{FF2B5EF4-FFF2-40B4-BE49-F238E27FC236}">
                <a16:creationId xmlns:a16="http://schemas.microsoft.com/office/drawing/2014/main" id="{4A0D6D2E-4086-446F-AF6D-36E7BD9778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613" y="457200"/>
            <a:ext cx="2111375" cy="2857500"/>
          </a:xfrm>
          <a:prstGeom prst="rect">
            <a:avLst/>
          </a:prstGeom>
        </p:spPr>
      </p:pic>
      <p:pic>
        <p:nvPicPr>
          <p:cNvPr id="5" name="صورة 4" descr="5bcf59b37aaafa0575d85016">
            <a:extLst>
              <a:ext uri="{FF2B5EF4-FFF2-40B4-BE49-F238E27FC236}">
                <a16:creationId xmlns:a16="http://schemas.microsoft.com/office/drawing/2014/main" id="{24C6A822-0D9B-4545-BFB0-D3ACED873A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538" y="457200"/>
            <a:ext cx="1838325" cy="2857500"/>
          </a:xfrm>
          <a:prstGeom prst="rect">
            <a:avLst/>
          </a:prstGeom>
        </p:spPr>
      </p:pic>
      <p:pic>
        <p:nvPicPr>
          <p:cNvPr id="7" name="صورة 6" descr="5bcf59e67aaafa0575d85019">
            <a:extLst>
              <a:ext uri="{FF2B5EF4-FFF2-40B4-BE49-F238E27FC236}">
                <a16:creationId xmlns:a16="http://schemas.microsoft.com/office/drawing/2014/main" id="{717C1DBD-B70B-40D2-B329-1EFDB46BFE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725" y="3543300"/>
            <a:ext cx="2341563" cy="2857500"/>
          </a:xfrm>
          <a:prstGeom prst="rect">
            <a:avLst/>
          </a:prstGeom>
        </p:spPr>
      </p:pic>
      <p:pic>
        <p:nvPicPr>
          <p:cNvPr id="9" name="صورة 8" descr="5bcf59d97aaafa0575d85018">
            <a:extLst>
              <a:ext uri="{FF2B5EF4-FFF2-40B4-BE49-F238E27FC236}">
                <a16:creationId xmlns:a16="http://schemas.microsoft.com/office/drawing/2014/main" id="{433E79EE-F118-41C0-8CE5-32720B92A4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125" y="3543300"/>
            <a:ext cx="18351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2453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bcf59ce7aaafa0575d85017">
            <a:extLst>
              <a:ext uri="{FF2B5EF4-FFF2-40B4-BE49-F238E27FC236}">
                <a16:creationId xmlns:a16="http://schemas.microsoft.com/office/drawing/2014/main" id="{FD56705F-A6FE-4181-AFC1-6C6F1D2C7D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063" y="457200"/>
            <a:ext cx="2022475" cy="2857500"/>
          </a:xfrm>
          <a:prstGeom prst="rect">
            <a:avLst/>
          </a:prstGeom>
        </p:spPr>
      </p:pic>
      <p:pic>
        <p:nvPicPr>
          <p:cNvPr id="5" name="صورة 4" descr="5bcf59a07aaafa0575d85014">
            <a:extLst>
              <a:ext uri="{FF2B5EF4-FFF2-40B4-BE49-F238E27FC236}">
                <a16:creationId xmlns:a16="http://schemas.microsoft.com/office/drawing/2014/main" id="{FCD88087-048E-4297-81BA-33B778232C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0" y="457200"/>
            <a:ext cx="1547813" cy="2857500"/>
          </a:xfrm>
          <a:prstGeom prst="rect">
            <a:avLst/>
          </a:prstGeom>
        </p:spPr>
      </p:pic>
      <p:pic>
        <p:nvPicPr>
          <p:cNvPr id="7" name="صورة 6" descr="5bcf59a87aaafa0575d85015">
            <a:extLst>
              <a:ext uri="{FF2B5EF4-FFF2-40B4-BE49-F238E27FC236}">
                <a16:creationId xmlns:a16="http://schemas.microsoft.com/office/drawing/2014/main" id="{30414D79-AFDA-40AC-AE72-E34CE8161E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475" y="3543300"/>
            <a:ext cx="2533650" cy="2857500"/>
          </a:xfrm>
          <a:prstGeom prst="rect">
            <a:avLst/>
          </a:prstGeom>
        </p:spPr>
      </p:pic>
      <p:pic>
        <p:nvPicPr>
          <p:cNvPr id="9" name="صورة 8" descr="5bcf598d7aaafa0575d85012">
            <a:extLst>
              <a:ext uri="{FF2B5EF4-FFF2-40B4-BE49-F238E27FC236}">
                <a16:creationId xmlns:a16="http://schemas.microsoft.com/office/drawing/2014/main" id="{4E8073AE-980A-4F4E-A2F6-2B4E37EC38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100" y="3543300"/>
            <a:ext cx="45212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1524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bcf59807aaafa0575d85011">
            <a:extLst>
              <a:ext uri="{FF2B5EF4-FFF2-40B4-BE49-F238E27FC236}">
                <a16:creationId xmlns:a16="http://schemas.microsoft.com/office/drawing/2014/main" id="{F2A530B0-F383-4030-A923-37F8FA81AA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913" y="457200"/>
            <a:ext cx="1628775" cy="2857500"/>
          </a:xfrm>
          <a:prstGeom prst="rect">
            <a:avLst/>
          </a:prstGeom>
        </p:spPr>
      </p:pic>
      <p:pic>
        <p:nvPicPr>
          <p:cNvPr id="5" name="صورة 4" descr="5bcf59987aaafa0575d85013">
            <a:extLst>
              <a:ext uri="{FF2B5EF4-FFF2-40B4-BE49-F238E27FC236}">
                <a16:creationId xmlns:a16="http://schemas.microsoft.com/office/drawing/2014/main" id="{05ABE8BD-DBE1-4292-8C6E-B2CFEDDF43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963" y="457200"/>
            <a:ext cx="2401887" cy="2857500"/>
          </a:xfrm>
          <a:prstGeom prst="rect">
            <a:avLst/>
          </a:prstGeom>
        </p:spPr>
      </p:pic>
      <p:pic>
        <p:nvPicPr>
          <p:cNvPr id="7" name="صورة 6" descr="5bcf59767aaafa0575d85010">
            <a:extLst>
              <a:ext uri="{FF2B5EF4-FFF2-40B4-BE49-F238E27FC236}">
                <a16:creationId xmlns:a16="http://schemas.microsoft.com/office/drawing/2014/main" id="{A93F921C-9C00-41A4-8FF2-62CDDB041B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438" y="3543300"/>
            <a:ext cx="2624137" cy="2857500"/>
          </a:xfrm>
          <a:prstGeom prst="rect">
            <a:avLst/>
          </a:prstGeom>
        </p:spPr>
      </p:pic>
      <p:pic>
        <p:nvPicPr>
          <p:cNvPr id="9" name="صورة 8" descr="5bcf596b7aaafa0575d8500f">
            <a:extLst>
              <a:ext uri="{FF2B5EF4-FFF2-40B4-BE49-F238E27FC236}">
                <a16:creationId xmlns:a16="http://schemas.microsoft.com/office/drawing/2014/main" id="{4485690E-2A3A-40E3-B5D5-97FE0EAB59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200" y="3543300"/>
            <a:ext cx="2159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783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c52baf1bb7e2a029589d28f">
            <a:extLst>
              <a:ext uri="{FF2B5EF4-FFF2-40B4-BE49-F238E27FC236}">
                <a16:creationId xmlns:a16="http://schemas.microsoft.com/office/drawing/2014/main" id="{F7C70BE4-B176-4B3D-9549-E8A1E19B81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0" y="457200"/>
            <a:ext cx="2108200" cy="2857500"/>
          </a:xfrm>
          <a:prstGeom prst="rect">
            <a:avLst/>
          </a:prstGeom>
        </p:spPr>
      </p:pic>
      <p:pic>
        <p:nvPicPr>
          <p:cNvPr id="5" name="صورة 4" descr="5c52bb0abb7e2a029589d292">
            <a:extLst>
              <a:ext uri="{FF2B5EF4-FFF2-40B4-BE49-F238E27FC236}">
                <a16:creationId xmlns:a16="http://schemas.microsoft.com/office/drawing/2014/main" id="{5D5B05DE-DC41-4FE2-A592-0968BB1347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38" y="457200"/>
            <a:ext cx="2219325" cy="2857500"/>
          </a:xfrm>
          <a:prstGeom prst="rect">
            <a:avLst/>
          </a:prstGeom>
        </p:spPr>
      </p:pic>
      <p:pic>
        <p:nvPicPr>
          <p:cNvPr id="7" name="صورة 6" descr="5c52baf9bb7e2a029589d290">
            <a:extLst>
              <a:ext uri="{FF2B5EF4-FFF2-40B4-BE49-F238E27FC236}">
                <a16:creationId xmlns:a16="http://schemas.microsoft.com/office/drawing/2014/main" id="{255EE9C4-D106-4F84-980B-A86DDC1228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543300"/>
            <a:ext cx="1600200" cy="2857500"/>
          </a:xfrm>
          <a:prstGeom prst="rect">
            <a:avLst/>
          </a:prstGeom>
        </p:spPr>
      </p:pic>
      <p:pic>
        <p:nvPicPr>
          <p:cNvPr id="9" name="صورة 8" descr="5c52bae4bb7e2a029589d28e">
            <a:extLst>
              <a:ext uri="{FF2B5EF4-FFF2-40B4-BE49-F238E27FC236}">
                <a16:creationId xmlns:a16="http://schemas.microsoft.com/office/drawing/2014/main" id="{747CF3FE-7CFA-4DC6-96C1-5EC1E0B9A6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538" y="3543300"/>
            <a:ext cx="1582737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085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bcf59647aaafa0575d8500e">
            <a:extLst>
              <a:ext uri="{FF2B5EF4-FFF2-40B4-BE49-F238E27FC236}">
                <a16:creationId xmlns:a16="http://schemas.microsoft.com/office/drawing/2014/main" id="{4ACCE6E7-472C-4FEE-9C5D-DA7B6AAC02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457200"/>
            <a:ext cx="1941513" cy="2857500"/>
          </a:xfrm>
          <a:prstGeom prst="rect">
            <a:avLst/>
          </a:prstGeom>
        </p:spPr>
      </p:pic>
      <p:pic>
        <p:nvPicPr>
          <p:cNvPr id="5" name="صورة 4" descr="5bcf59587aaafa0575d8500d">
            <a:extLst>
              <a:ext uri="{FF2B5EF4-FFF2-40B4-BE49-F238E27FC236}">
                <a16:creationId xmlns:a16="http://schemas.microsoft.com/office/drawing/2014/main" id="{F8E24450-EC39-40D1-813B-B3EB952A24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675" y="457200"/>
            <a:ext cx="2178050" cy="2857500"/>
          </a:xfrm>
          <a:prstGeom prst="rect">
            <a:avLst/>
          </a:prstGeom>
        </p:spPr>
      </p:pic>
      <p:pic>
        <p:nvPicPr>
          <p:cNvPr id="7" name="صورة 6" descr="5bcf594f7aaafa0575d8500c">
            <a:extLst>
              <a:ext uri="{FF2B5EF4-FFF2-40B4-BE49-F238E27FC236}">
                <a16:creationId xmlns:a16="http://schemas.microsoft.com/office/drawing/2014/main" id="{DA126C00-8C09-42F0-8C1F-6F1906EB53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13" y="3543300"/>
            <a:ext cx="2695575" cy="2857500"/>
          </a:xfrm>
          <a:prstGeom prst="rect">
            <a:avLst/>
          </a:prstGeom>
        </p:spPr>
      </p:pic>
      <p:pic>
        <p:nvPicPr>
          <p:cNvPr id="9" name="صورة 8" descr="5bcf59487aaafa0575d8500b">
            <a:extLst>
              <a:ext uri="{FF2B5EF4-FFF2-40B4-BE49-F238E27FC236}">
                <a16:creationId xmlns:a16="http://schemas.microsoft.com/office/drawing/2014/main" id="{C941F930-89AD-47C8-9AB2-B901C0ADA0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838" y="3543300"/>
            <a:ext cx="1608137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9080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866d27d27829db9cf6da66">
            <a:extLst>
              <a:ext uri="{FF2B5EF4-FFF2-40B4-BE49-F238E27FC236}">
                <a16:creationId xmlns:a16="http://schemas.microsoft.com/office/drawing/2014/main" id="{C3746605-B3F3-4FB6-A2CF-D64286B6EB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875" y="457200"/>
            <a:ext cx="3243263" cy="2857500"/>
          </a:xfrm>
          <a:prstGeom prst="rect">
            <a:avLst/>
          </a:prstGeom>
        </p:spPr>
      </p:pic>
      <p:pic>
        <p:nvPicPr>
          <p:cNvPr id="5" name="صورة 4" descr="58866caad27829db9cf6da5f">
            <a:extLst>
              <a:ext uri="{FF2B5EF4-FFF2-40B4-BE49-F238E27FC236}">
                <a16:creationId xmlns:a16="http://schemas.microsoft.com/office/drawing/2014/main" id="{B6D5A27D-FE20-404A-92A4-DCA2DEB659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463" y="457200"/>
            <a:ext cx="2022475" cy="2857500"/>
          </a:xfrm>
          <a:prstGeom prst="rect">
            <a:avLst/>
          </a:prstGeom>
        </p:spPr>
      </p:pic>
      <p:pic>
        <p:nvPicPr>
          <p:cNvPr id="7" name="صورة 6" descr="58866cdad27829db9cf6da62">
            <a:extLst>
              <a:ext uri="{FF2B5EF4-FFF2-40B4-BE49-F238E27FC236}">
                <a16:creationId xmlns:a16="http://schemas.microsoft.com/office/drawing/2014/main" id="{6E904214-DAC1-456E-982B-6E77F7CC28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713" y="3543300"/>
            <a:ext cx="2287587" cy="2857500"/>
          </a:xfrm>
          <a:prstGeom prst="rect">
            <a:avLst/>
          </a:prstGeom>
        </p:spPr>
      </p:pic>
      <p:pic>
        <p:nvPicPr>
          <p:cNvPr id="9" name="صورة 8" descr="58866ce5d27829db9cf6da63">
            <a:extLst>
              <a:ext uri="{FF2B5EF4-FFF2-40B4-BE49-F238E27FC236}">
                <a16:creationId xmlns:a16="http://schemas.microsoft.com/office/drawing/2014/main" id="{FFD6AF71-9EB2-4662-BEBB-55ED623BA1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538" y="3543300"/>
            <a:ext cx="3106737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219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866d05d27829db9cf6da64">
            <a:extLst>
              <a:ext uri="{FF2B5EF4-FFF2-40B4-BE49-F238E27FC236}">
                <a16:creationId xmlns:a16="http://schemas.microsoft.com/office/drawing/2014/main" id="{36A6542A-1C3A-4DEF-9F3D-F5FD0051CE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25" y="457200"/>
            <a:ext cx="4856163" cy="2857500"/>
          </a:xfrm>
          <a:prstGeom prst="rect">
            <a:avLst/>
          </a:prstGeom>
        </p:spPr>
      </p:pic>
      <p:pic>
        <p:nvPicPr>
          <p:cNvPr id="5" name="صورة 4" descr="58866ccdd27829db9cf6da61">
            <a:extLst>
              <a:ext uri="{FF2B5EF4-FFF2-40B4-BE49-F238E27FC236}">
                <a16:creationId xmlns:a16="http://schemas.microsoft.com/office/drawing/2014/main" id="{FE40402E-D0EE-4FE2-A91C-3AEA207B3A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300" y="457200"/>
            <a:ext cx="1320800" cy="2857500"/>
          </a:xfrm>
          <a:prstGeom prst="rect">
            <a:avLst/>
          </a:prstGeom>
        </p:spPr>
      </p:pic>
      <p:pic>
        <p:nvPicPr>
          <p:cNvPr id="7" name="صورة 6" descr="58866cbcd27829db9cf6da60">
            <a:extLst>
              <a:ext uri="{FF2B5EF4-FFF2-40B4-BE49-F238E27FC236}">
                <a16:creationId xmlns:a16="http://schemas.microsoft.com/office/drawing/2014/main" id="{9410AECF-C603-4477-B2B8-D33C4E3F75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438" y="3543300"/>
            <a:ext cx="1608137" cy="2857500"/>
          </a:xfrm>
          <a:prstGeom prst="rect">
            <a:avLst/>
          </a:prstGeom>
        </p:spPr>
      </p:pic>
      <p:pic>
        <p:nvPicPr>
          <p:cNvPr id="9" name="صورة 8" descr="58866d1fd27829db9cf6da65">
            <a:extLst>
              <a:ext uri="{FF2B5EF4-FFF2-40B4-BE49-F238E27FC236}">
                <a16:creationId xmlns:a16="http://schemas.microsoft.com/office/drawing/2014/main" id="{59B7D2A6-C27B-4849-B371-72398F1FF7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163" y="3543300"/>
            <a:ext cx="14890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652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9f878003cec115efb362384">
            <a:extLst>
              <a:ext uri="{FF2B5EF4-FFF2-40B4-BE49-F238E27FC236}">
                <a16:creationId xmlns:a16="http://schemas.microsoft.com/office/drawing/2014/main" id="{D2482B2A-0D69-4BFD-9A48-7CAE852058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457200"/>
            <a:ext cx="1676400" cy="2857500"/>
          </a:xfrm>
          <a:prstGeom prst="rect">
            <a:avLst/>
          </a:prstGeom>
        </p:spPr>
      </p:pic>
      <p:pic>
        <p:nvPicPr>
          <p:cNvPr id="5" name="صورة 4" descr="59f878ab3cec115efb362390">
            <a:extLst>
              <a:ext uri="{FF2B5EF4-FFF2-40B4-BE49-F238E27FC236}">
                <a16:creationId xmlns:a16="http://schemas.microsoft.com/office/drawing/2014/main" id="{7F505903-69D9-4D3A-9057-B20F6D9985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188" y="457200"/>
            <a:ext cx="2867025" cy="2857500"/>
          </a:xfrm>
          <a:prstGeom prst="rect">
            <a:avLst/>
          </a:prstGeom>
        </p:spPr>
      </p:pic>
      <p:pic>
        <p:nvPicPr>
          <p:cNvPr id="7" name="صورة 6" descr="59f8781f3cec115efb362385">
            <a:extLst>
              <a:ext uri="{FF2B5EF4-FFF2-40B4-BE49-F238E27FC236}">
                <a16:creationId xmlns:a16="http://schemas.microsoft.com/office/drawing/2014/main" id="{615B71E9-D6D6-4D14-9C92-B8155D4830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825" y="3543300"/>
            <a:ext cx="3028950" cy="2857500"/>
          </a:xfrm>
          <a:prstGeom prst="rect">
            <a:avLst/>
          </a:prstGeom>
        </p:spPr>
      </p:pic>
      <p:pic>
        <p:nvPicPr>
          <p:cNvPr id="9" name="صورة 8" descr="59f878b63cec115efb362391">
            <a:extLst>
              <a:ext uri="{FF2B5EF4-FFF2-40B4-BE49-F238E27FC236}">
                <a16:creationId xmlns:a16="http://schemas.microsoft.com/office/drawing/2014/main" id="{2DA01B93-3259-4FCF-BA66-75B25A7514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700" y="3543300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2494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9f878c73cec115efb362392">
            <a:extLst>
              <a:ext uri="{FF2B5EF4-FFF2-40B4-BE49-F238E27FC236}">
                <a16:creationId xmlns:a16="http://schemas.microsoft.com/office/drawing/2014/main" id="{9B0B2024-F387-4818-A03A-F6EAF21451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8" y="457200"/>
            <a:ext cx="2143125" cy="2857500"/>
          </a:xfrm>
          <a:prstGeom prst="rect">
            <a:avLst/>
          </a:prstGeom>
        </p:spPr>
      </p:pic>
      <p:pic>
        <p:nvPicPr>
          <p:cNvPr id="5" name="صورة 4" descr="59f8788f3cec115efb36238d">
            <a:extLst>
              <a:ext uri="{FF2B5EF4-FFF2-40B4-BE49-F238E27FC236}">
                <a16:creationId xmlns:a16="http://schemas.microsoft.com/office/drawing/2014/main" id="{FE3694F4-4319-4A59-BE1A-B020C4A9EA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625" y="457200"/>
            <a:ext cx="3484563" cy="2857500"/>
          </a:xfrm>
          <a:prstGeom prst="rect">
            <a:avLst/>
          </a:prstGeom>
        </p:spPr>
      </p:pic>
      <p:pic>
        <p:nvPicPr>
          <p:cNvPr id="7" name="صورة 6" descr="59f877cd3cec115efb362383">
            <a:extLst>
              <a:ext uri="{FF2B5EF4-FFF2-40B4-BE49-F238E27FC236}">
                <a16:creationId xmlns:a16="http://schemas.microsoft.com/office/drawing/2014/main" id="{F3DAC8C4-FBC0-4328-9072-D805AEF4C8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851275"/>
            <a:ext cx="5638800" cy="2239963"/>
          </a:xfrm>
          <a:prstGeom prst="rect">
            <a:avLst/>
          </a:prstGeom>
        </p:spPr>
      </p:pic>
      <p:pic>
        <p:nvPicPr>
          <p:cNvPr id="9" name="صورة 8" descr="59f878df3cec115efb362393">
            <a:extLst>
              <a:ext uri="{FF2B5EF4-FFF2-40B4-BE49-F238E27FC236}">
                <a16:creationId xmlns:a16="http://schemas.microsoft.com/office/drawing/2014/main" id="{84FED821-8287-4388-BCDA-32B1C198EA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875" y="3543300"/>
            <a:ext cx="43116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8621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9f878a23cec115efb36238f">
            <a:extLst>
              <a:ext uri="{FF2B5EF4-FFF2-40B4-BE49-F238E27FC236}">
                <a16:creationId xmlns:a16="http://schemas.microsoft.com/office/drawing/2014/main" id="{723B481C-66EF-4C28-9F7F-0583581B10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113" y="457200"/>
            <a:ext cx="2238375" cy="2857500"/>
          </a:xfrm>
          <a:prstGeom prst="rect">
            <a:avLst/>
          </a:prstGeom>
        </p:spPr>
      </p:pic>
      <p:pic>
        <p:nvPicPr>
          <p:cNvPr id="5" name="صورة 4" descr="59f8782b3cec115efb362386">
            <a:extLst>
              <a:ext uri="{FF2B5EF4-FFF2-40B4-BE49-F238E27FC236}">
                <a16:creationId xmlns:a16="http://schemas.microsoft.com/office/drawing/2014/main" id="{B6E8A176-2C44-47D7-91B2-A9FB4958D7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325" y="457200"/>
            <a:ext cx="3206750" cy="2857500"/>
          </a:xfrm>
          <a:prstGeom prst="rect">
            <a:avLst/>
          </a:prstGeom>
        </p:spPr>
      </p:pic>
      <p:pic>
        <p:nvPicPr>
          <p:cNvPr id="7" name="صورة 6" descr="59f878963cec115efb36238e">
            <a:extLst>
              <a:ext uri="{FF2B5EF4-FFF2-40B4-BE49-F238E27FC236}">
                <a16:creationId xmlns:a16="http://schemas.microsoft.com/office/drawing/2014/main" id="{3BD85550-97A3-4D96-B1B2-F13AF8CCF9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00" y="3543300"/>
            <a:ext cx="1928813" cy="2857500"/>
          </a:xfrm>
          <a:prstGeom prst="rect">
            <a:avLst/>
          </a:prstGeom>
        </p:spPr>
      </p:pic>
      <p:pic>
        <p:nvPicPr>
          <p:cNvPr id="9" name="صورة 8" descr="59f878463cec115efb362388">
            <a:extLst>
              <a:ext uri="{FF2B5EF4-FFF2-40B4-BE49-F238E27FC236}">
                <a16:creationId xmlns:a16="http://schemas.microsoft.com/office/drawing/2014/main" id="{AFD1D548-2468-493C-B204-F829CC72A8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413" y="3543300"/>
            <a:ext cx="1550987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9635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9f878353cec115efb362387">
            <a:extLst>
              <a:ext uri="{FF2B5EF4-FFF2-40B4-BE49-F238E27FC236}">
                <a16:creationId xmlns:a16="http://schemas.microsoft.com/office/drawing/2014/main" id="{ED6E4748-9E77-4323-9C5C-70AF58A9BC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513" y="457200"/>
            <a:ext cx="2949575" cy="2857500"/>
          </a:xfrm>
          <a:prstGeom prst="rect">
            <a:avLst/>
          </a:prstGeom>
        </p:spPr>
      </p:pic>
      <p:pic>
        <p:nvPicPr>
          <p:cNvPr id="5" name="صورة 4" descr="59f8787f3cec115efb36238b">
            <a:extLst>
              <a:ext uri="{FF2B5EF4-FFF2-40B4-BE49-F238E27FC236}">
                <a16:creationId xmlns:a16="http://schemas.microsoft.com/office/drawing/2014/main" id="{063F675C-35C9-48CA-A382-A1743C52E3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325" y="457200"/>
            <a:ext cx="1428750" cy="2857500"/>
          </a:xfrm>
          <a:prstGeom prst="rect">
            <a:avLst/>
          </a:prstGeom>
        </p:spPr>
      </p:pic>
      <p:pic>
        <p:nvPicPr>
          <p:cNvPr id="7" name="صورة 6" descr="59f878863cec115efb36238c">
            <a:extLst>
              <a:ext uri="{FF2B5EF4-FFF2-40B4-BE49-F238E27FC236}">
                <a16:creationId xmlns:a16="http://schemas.microsoft.com/office/drawing/2014/main" id="{054B784D-3F55-404E-87E7-A423893D51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3543300"/>
            <a:ext cx="2857500" cy="2857500"/>
          </a:xfrm>
          <a:prstGeom prst="rect">
            <a:avLst/>
          </a:prstGeom>
        </p:spPr>
      </p:pic>
      <p:pic>
        <p:nvPicPr>
          <p:cNvPr id="9" name="صورة 8" descr="59f878523cec115efb362389">
            <a:extLst>
              <a:ext uri="{FF2B5EF4-FFF2-40B4-BE49-F238E27FC236}">
                <a16:creationId xmlns:a16="http://schemas.microsoft.com/office/drawing/2014/main" id="{CA7DC6EB-A20C-4039-9328-2102EA07FB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950" y="3543300"/>
            <a:ext cx="2095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9749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9f878753cec115efb36238a">
            <a:extLst>
              <a:ext uri="{FF2B5EF4-FFF2-40B4-BE49-F238E27FC236}">
                <a16:creationId xmlns:a16="http://schemas.microsoft.com/office/drawing/2014/main" id="{F7BD97DF-4E1D-4457-9820-7594E820F7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313" y="457200"/>
            <a:ext cx="1831975" cy="2857500"/>
          </a:xfrm>
          <a:prstGeom prst="rect">
            <a:avLst/>
          </a:prstGeom>
        </p:spPr>
      </p:pic>
      <p:pic>
        <p:nvPicPr>
          <p:cNvPr id="5" name="صورة 4" descr="5a1862a43a18271ae9cd6364">
            <a:extLst>
              <a:ext uri="{FF2B5EF4-FFF2-40B4-BE49-F238E27FC236}">
                <a16:creationId xmlns:a16="http://schemas.microsoft.com/office/drawing/2014/main" id="{FDDDA0A0-C9D5-48CB-82E2-22CA2243F3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325" y="457200"/>
            <a:ext cx="2952750" cy="2857500"/>
          </a:xfrm>
          <a:prstGeom prst="rect">
            <a:avLst/>
          </a:prstGeom>
        </p:spPr>
      </p:pic>
      <p:pic>
        <p:nvPicPr>
          <p:cNvPr id="7" name="صورة 6" descr="5a18629e3a18271ae9cd6363">
            <a:extLst>
              <a:ext uri="{FF2B5EF4-FFF2-40B4-BE49-F238E27FC236}">
                <a16:creationId xmlns:a16="http://schemas.microsoft.com/office/drawing/2014/main" id="{DB38C968-2D02-42DA-B2DB-53EA2E8CF3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8" y="3543300"/>
            <a:ext cx="5062537" cy="2857500"/>
          </a:xfrm>
          <a:prstGeom prst="rect">
            <a:avLst/>
          </a:prstGeom>
        </p:spPr>
      </p:pic>
      <p:pic>
        <p:nvPicPr>
          <p:cNvPr id="9" name="صورة 8" descr="5a1862923a18271ae9cd6361">
            <a:extLst>
              <a:ext uri="{FF2B5EF4-FFF2-40B4-BE49-F238E27FC236}">
                <a16:creationId xmlns:a16="http://schemas.microsoft.com/office/drawing/2014/main" id="{465E824F-2230-49C5-9168-315B18FAD2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400" y="3543300"/>
            <a:ext cx="37846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5113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1862893a18271ae9cd6360">
            <a:extLst>
              <a:ext uri="{FF2B5EF4-FFF2-40B4-BE49-F238E27FC236}">
                <a16:creationId xmlns:a16="http://schemas.microsoft.com/office/drawing/2014/main" id="{4C4FED51-0B52-4A4B-9AF1-15D7A5A60F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63" y="457200"/>
            <a:ext cx="4740275" cy="2857500"/>
          </a:xfrm>
          <a:prstGeom prst="rect">
            <a:avLst/>
          </a:prstGeom>
        </p:spPr>
      </p:pic>
      <p:pic>
        <p:nvPicPr>
          <p:cNvPr id="5" name="صورة 4" descr="5a1862973a18271ae9cd6362">
            <a:extLst>
              <a:ext uri="{FF2B5EF4-FFF2-40B4-BE49-F238E27FC236}">
                <a16:creationId xmlns:a16="http://schemas.microsoft.com/office/drawing/2014/main" id="{D23622F5-DA2A-444E-935E-6034CA5F0E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150" y="457200"/>
            <a:ext cx="5245100" cy="2857500"/>
          </a:xfrm>
          <a:prstGeom prst="rect">
            <a:avLst/>
          </a:prstGeom>
        </p:spPr>
      </p:pic>
      <p:pic>
        <p:nvPicPr>
          <p:cNvPr id="7" name="صورة 6" descr="59300e603919fe0ee3614deb">
            <a:extLst>
              <a:ext uri="{FF2B5EF4-FFF2-40B4-BE49-F238E27FC236}">
                <a16:creationId xmlns:a16="http://schemas.microsoft.com/office/drawing/2014/main" id="{7A8481F4-76D7-45B8-B358-BD6B7608B6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063" y="3543300"/>
            <a:ext cx="2528887" cy="2857500"/>
          </a:xfrm>
          <a:prstGeom prst="rect">
            <a:avLst/>
          </a:prstGeom>
        </p:spPr>
      </p:pic>
      <p:pic>
        <p:nvPicPr>
          <p:cNvPr id="9" name="صورة 8" descr="59300e543919fe0ee3614dea">
            <a:extLst>
              <a:ext uri="{FF2B5EF4-FFF2-40B4-BE49-F238E27FC236}">
                <a16:creationId xmlns:a16="http://schemas.microsoft.com/office/drawing/2014/main" id="{0A84085F-A6AC-4E4F-990E-62FE9F2857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450" y="3543300"/>
            <a:ext cx="1458913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006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9300e6f3919fe0ee3614dec">
            <a:extLst>
              <a:ext uri="{FF2B5EF4-FFF2-40B4-BE49-F238E27FC236}">
                <a16:creationId xmlns:a16="http://schemas.microsoft.com/office/drawing/2014/main" id="{2C159DA7-41EB-43E4-9362-7FEC9C5F6E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63" y="457200"/>
            <a:ext cx="3316287" cy="2857500"/>
          </a:xfrm>
          <a:prstGeom prst="rect">
            <a:avLst/>
          </a:prstGeom>
        </p:spPr>
      </p:pic>
      <p:pic>
        <p:nvPicPr>
          <p:cNvPr id="5" name="صورة 4" descr="59300e493919fe0ee3614de9">
            <a:extLst>
              <a:ext uri="{FF2B5EF4-FFF2-40B4-BE49-F238E27FC236}">
                <a16:creationId xmlns:a16="http://schemas.microsoft.com/office/drawing/2014/main" id="{A0D6604A-F6F6-4EB0-ACA0-547C132880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888" y="457200"/>
            <a:ext cx="2079625" cy="2857500"/>
          </a:xfrm>
          <a:prstGeom prst="rect">
            <a:avLst/>
          </a:prstGeom>
        </p:spPr>
      </p:pic>
      <p:pic>
        <p:nvPicPr>
          <p:cNvPr id="7" name="صورة 6" descr="580b57fbd9996e24bc43bd37">
            <a:extLst>
              <a:ext uri="{FF2B5EF4-FFF2-40B4-BE49-F238E27FC236}">
                <a16:creationId xmlns:a16="http://schemas.microsoft.com/office/drawing/2014/main" id="{52EBD1D9-FC88-4631-88A7-3E94FFE892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8" y="3543300"/>
            <a:ext cx="4695825" cy="2857500"/>
          </a:xfrm>
          <a:prstGeom prst="rect">
            <a:avLst/>
          </a:prstGeom>
        </p:spPr>
      </p:pic>
      <p:pic>
        <p:nvPicPr>
          <p:cNvPr id="9" name="صورة 8" descr="580b57fbd9996e24bc43bd3b">
            <a:extLst>
              <a:ext uri="{FF2B5EF4-FFF2-40B4-BE49-F238E27FC236}">
                <a16:creationId xmlns:a16="http://schemas.microsoft.com/office/drawing/2014/main" id="{D7AF2A0F-D706-48AC-AB2E-5406856A15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788" y="3543300"/>
            <a:ext cx="34258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7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c52baddbb7e2a029589d28d">
            <a:extLst>
              <a:ext uri="{FF2B5EF4-FFF2-40B4-BE49-F238E27FC236}">
                <a16:creationId xmlns:a16="http://schemas.microsoft.com/office/drawing/2014/main" id="{BD9896E8-A31B-4B75-88E4-904A5DFC2E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213" y="457200"/>
            <a:ext cx="2162175" cy="2857500"/>
          </a:xfrm>
          <a:prstGeom prst="rect">
            <a:avLst/>
          </a:prstGeom>
        </p:spPr>
      </p:pic>
      <p:pic>
        <p:nvPicPr>
          <p:cNvPr id="5" name="صورة 4" descr="5c52bad7bb7e2a029589d28c">
            <a:extLst>
              <a:ext uri="{FF2B5EF4-FFF2-40B4-BE49-F238E27FC236}">
                <a16:creationId xmlns:a16="http://schemas.microsoft.com/office/drawing/2014/main" id="{0EFC9A5E-5238-4204-8763-B5AE4B04B5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950" y="457200"/>
            <a:ext cx="1585913" cy="2857500"/>
          </a:xfrm>
          <a:prstGeom prst="rect">
            <a:avLst/>
          </a:prstGeom>
        </p:spPr>
      </p:pic>
      <p:pic>
        <p:nvPicPr>
          <p:cNvPr id="7" name="صورة 6" descr="5c52bac9bb7e2a029589d28a">
            <a:extLst>
              <a:ext uri="{FF2B5EF4-FFF2-40B4-BE49-F238E27FC236}">
                <a16:creationId xmlns:a16="http://schemas.microsoft.com/office/drawing/2014/main" id="{3020AE22-1450-4780-ADC9-DA3C3C286D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288" y="3543300"/>
            <a:ext cx="2486025" cy="2857500"/>
          </a:xfrm>
          <a:prstGeom prst="rect">
            <a:avLst/>
          </a:prstGeom>
        </p:spPr>
      </p:pic>
      <p:pic>
        <p:nvPicPr>
          <p:cNvPr id="9" name="صورة 8" descr="5c52bad1bb7e2a029589d28b">
            <a:extLst>
              <a:ext uri="{FF2B5EF4-FFF2-40B4-BE49-F238E27FC236}">
                <a16:creationId xmlns:a16="http://schemas.microsoft.com/office/drawing/2014/main" id="{6A70C0EB-8AEB-4A64-82B7-DC505D2E15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925" y="3543300"/>
            <a:ext cx="1985963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547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0b57fbd9996e24bc43bd3a">
            <a:extLst>
              <a:ext uri="{FF2B5EF4-FFF2-40B4-BE49-F238E27FC236}">
                <a16:creationId xmlns:a16="http://schemas.microsoft.com/office/drawing/2014/main" id="{360F9732-5FBF-42A6-9175-EA1587DA9B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075" y="457200"/>
            <a:ext cx="2582863" cy="2857500"/>
          </a:xfrm>
          <a:prstGeom prst="rect">
            <a:avLst/>
          </a:prstGeom>
        </p:spPr>
      </p:pic>
      <p:pic>
        <p:nvPicPr>
          <p:cNvPr id="5" name="صورة 4" descr="580b57fbd9996e24bc43bd38">
            <a:extLst>
              <a:ext uri="{FF2B5EF4-FFF2-40B4-BE49-F238E27FC236}">
                <a16:creationId xmlns:a16="http://schemas.microsoft.com/office/drawing/2014/main" id="{2256CD7F-BAF9-4B94-A56F-744BD0F789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613" y="457200"/>
            <a:ext cx="4446587" cy="2857500"/>
          </a:xfrm>
          <a:prstGeom prst="rect">
            <a:avLst/>
          </a:prstGeom>
        </p:spPr>
      </p:pic>
      <p:pic>
        <p:nvPicPr>
          <p:cNvPr id="7" name="صورة 6" descr="580b57fbd9996e24bc43bd39">
            <a:extLst>
              <a:ext uri="{FF2B5EF4-FFF2-40B4-BE49-F238E27FC236}">
                <a16:creationId xmlns:a16="http://schemas.microsoft.com/office/drawing/2014/main" id="{10AB76EF-B826-48E1-AE1E-0A40894E3B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775" y="3543300"/>
            <a:ext cx="2051050" cy="2857500"/>
          </a:xfrm>
          <a:prstGeom prst="rect">
            <a:avLst/>
          </a:prstGeom>
        </p:spPr>
      </p:pic>
      <p:pic>
        <p:nvPicPr>
          <p:cNvPr id="9" name="صورة 8" descr="58887e2bbc2fc2ef3a18607d">
            <a:extLst>
              <a:ext uri="{FF2B5EF4-FFF2-40B4-BE49-F238E27FC236}">
                <a16:creationId xmlns:a16="http://schemas.microsoft.com/office/drawing/2014/main" id="{D3953D27-07E9-40BA-890E-801D6D66A3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125" y="3543300"/>
            <a:ext cx="28511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6085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7b575144060909aa603aa9">
            <a:extLst>
              <a:ext uri="{FF2B5EF4-FFF2-40B4-BE49-F238E27FC236}">
                <a16:creationId xmlns:a16="http://schemas.microsoft.com/office/drawing/2014/main" id="{395D28B2-4D6F-461B-ABA5-6AEF510F57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75" y="457200"/>
            <a:ext cx="2609850" cy="2857500"/>
          </a:xfrm>
          <a:prstGeom prst="rect">
            <a:avLst/>
          </a:prstGeom>
        </p:spPr>
      </p:pic>
      <p:pic>
        <p:nvPicPr>
          <p:cNvPr id="5" name="صورة 4" descr="587b56f444060909aa603aa3">
            <a:extLst>
              <a:ext uri="{FF2B5EF4-FFF2-40B4-BE49-F238E27FC236}">
                <a16:creationId xmlns:a16="http://schemas.microsoft.com/office/drawing/2014/main" id="{D628B73B-F301-4CE2-B931-D3FA4EEC2A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50" y="457200"/>
            <a:ext cx="2857500" cy="2857500"/>
          </a:xfrm>
          <a:prstGeom prst="rect">
            <a:avLst/>
          </a:prstGeom>
        </p:spPr>
      </p:pic>
      <p:pic>
        <p:nvPicPr>
          <p:cNvPr id="7" name="صورة 6" descr="587b571944060909aa603aa7">
            <a:extLst>
              <a:ext uri="{FF2B5EF4-FFF2-40B4-BE49-F238E27FC236}">
                <a16:creationId xmlns:a16="http://schemas.microsoft.com/office/drawing/2014/main" id="{C1B990A4-00FC-4294-8DC8-9B385318DD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3543300"/>
            <a:ext cx="2857500" cy="2857500"/>
          </a:xfrm>
          <a:prstGeom prst="rect">
            <a:avLst/>
          </a:prstGeom>
        </p:spPr>
      </p:pic>
      <p:pic>
        <p:nvPicPr>
          <p:cNvPr id="9" name="صورة 8" descr="587b56fa44060909aa603aa4">
            <a:extLst>
              <a:ext uri="{FF2B5EF4-FFF2-40B4-BE49-F238E27FC236}">
                <a16:creationId xmlns:a16="http://schemas.microsoft.com/office/drawing/2014/main" id="{D028DB8E-B7F6-47F1-B280-B31E87BA08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738" y="3543300"/>
            <a:ext cx="29559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843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7b570244060909aa603aa5">
            <a:extLst>
              <a:ext uri="{FF2B5EF4-FFF2-40B4-BE49-F238E27FC236}">
                <a16:creationId xmlns:a16="http://schemas.microsoft.com/office/drawing/2014/main" id="{F57F1C48-B006-4EE1-A388-9E2EC138E2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00" y="457200"/>
            <a:ext cx="2946400" cy="2857500"/>
          </a:xfrm>
          <a:prstGeom prst="rect">
            <a:avLst/>
          </a:prstGeom>
        </p:spPr>
      </p:pic>
      <p:pic>
        <p:nvPicPr>
          <p:cNvPr id="5" name="صورة 4" descr="587b573744060909aa603aa8">
            <a:extLst>
              <a:ext uri="{FF2B5EF4-FFF2-40B4-BE49-F238E27FC236}">
                <a16:creationId xmlns:a16="http://schemas.microsoft.com/office/drawing/2014/main" id="{0A40DF1A-8714-4DE0-A0DD-0A8DC57D71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750" y="457200"/>
            <a:ext cx="2755900" cy="2857500"/>
          </a:xfrm>
          <a:prstGeom prst="rect">
            <a:avLst/>
          </a:prstGeom>
        </p:spPr>
      </p:pic>
      <p:pic>
        <p:nvPicPr>
          <p:cNvPr id="7" name="صورة 6" descr="587b578544060909aa603aaa">
            <a:extLst>
              <a:ext uri="{FF2B5EF4-FFF2-40B4-BE49-F238E27FC236}">
                <a16:creationId xmlns:a16="http://schemas.microsoft.com/office/drawing/2014/main" id="{D7580F18-7761-444B-B41C-DABC366AB8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025" y="3543300"/>
            <a:ext cx="3384550" cy="2857500"/>
          </a:xfrm>
          <a:prstGeom prst="rect">
            <a:avLst/>
          </a:prstGeom>
        </p:spPr>
      </p:pic>
      <p:pic>
        <p:nvPicPr>
          <p:cNvPr id="9" name="صورة 8" descr="587b57ff44060909aa603aab">
            <a:extLst>
              <a:ext uri="{FF2B5EF4-FFF2-40B4-BE49-F238E27FC236}">
                <a16:creationId xmlns:a16="http://schemas.microsoft.com/office/drawing/2014/main" id="{205BC829-34F5-4444-BBE0-A943734474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50" y="354330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289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a7a0775ad0fd0b7fdd33ac">
            <a:extLst>
              <a:ext uri="{FF2B5EF4-FFF2-40B4-BE49-F238E27FC236}">
                <a16:creationId xmlns:a16="http://schemas.microsoft.com/office/drawing/2014/main" id="{6AF85419-4D97-4007-969B-DABBCC4E67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457200"/>
            <a:ext cx="4292600" cy="2857500"/>
          </a:xfrm>
          <a:prstGeom prst="rect">
            <a:avLst/>
          </a:prstGeom>
        </p:spPr>
      </p:pic>
      <p:pic>
        <p:nvPicPr>
          <p:cNvPr id="5" name="صورة 4" descr="58a7a0805ad0fd0b7fdd33ad">
            <a:extLst>
              <a:ext uri="{FF2B5EF4-FFF2-40B4-BE49-F238E27FC236}">
                <a16:creationId xmlns:a16="http://schemas.microsoft.com/office/drawing/2014/main" id="{1730C389-F245-4239-91E5-28AEC61AF8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413" y="457200"/>
            <a:ext cx="2314575" cy="2857500"/>
          </a:xfrm>
          <a:prstGeom prst="rect">
            <a:avLst/>
          </a:prstGeom>
        </p:spPr>
      </p:pic>
      <p:pic>
        <p:nvPicPr>
          <p:cNvPr id="7" name="صورة 6" descr="58a7a0915ad0fd0b7fdd33ae">
            <a:extLst>
              <a:ext uri="{FF2B5EF4-FFF2-40B4-BE49-F238E27FC236}">
                <a16:creationId xmlns:a16="http://schemas.microsoft.com/office/drawing/2014/main" id="{6370A4D6-782B-43DE-B628-1A647BD152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325" y="3543300"/>
            <a:ext cx="2138363" cy="2857500"/>
          </a:xfrm>
          <a:prstGeom prst="rect">
            <a:avLst/>
          </a:prstGeom>
        </p:spPr>
      </p:pic>
      <p:pic>
        <p:nvPicPr>
          <p:cNvPr id="9" name="صورة 8" descr="58a7a0a05ad0fd0b7fdd33af">
            <a:extLst>
              <a:ext uri="{FF2B5EF4-FFF2-40B4-BE49-F238E27FC236}">
                <a16:creationId xmlns:a16="http://schemas.microsoft.com/office/drawing/2014/main" id="{2F90DCEE-FC2C-4A56-B83B-B337766D2E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850" y="3543300"/>
            <a:ext cx="29337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063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a7a0a85ad0fd0b7fdd33b0">
            <a:extLst>
              <a:ext uri="{FF2B5EF4-FFF2-40B4-BE49-F238E27FC236}">
                <a16:creationId xmlns:a16="http://schemas.microsoft.com/office/drawing/2014/main" id="{310CC828-4890-4D94-A966-526AB4D715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863" y="457200"/>
            <a:ext cx="2681287" cy="2857500"/>
          </a:xfrm>
          <a:prstGeom prst="rect">
            <a:avLst/>
          </a:prstGeom>
        </p:spPr>
      </p:pic>
      <p:pic>
        <p:nvPicPr>
          <p:cNvPr id="5" name="صورة 4" descr="58a7a0e25ad0fd0b7fdd33b6">
            <a:extLst>
              <a:ext uri="{FF2B5EF4-FFF2-40B4-BE49-F238E27FC236}">
                <a16:creationId xmlns:a16="http://schemas.microsoft.com/office/drawing/2014/main" id="{C27E25E6-1C71-4C73-B0DF-1984493D63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275" y="457200"/>
            <a:ext cx="3751263" cy="2857500"/>
          </a:xfrm>
          <a:prstGeom prst="rect">
            <a:avLst/>
          </a:prstGeom>
        </p:spPr>
      </p:pic>
      <p:pic>
        <p:nvPicPr>
          <p:cNvPr id="7" name="صورة 6" descr="58a7a0b05ad0fd0b7fdd33b1">
            <a:extLst>
              <a:ext uri="{FF2B5EF4-FFF2-40B4-BE49-F238E27FC236}">
                <a16:creationId xmlns:a16="http://schemas.microsoft.com/office/drawing/2014/main" id="{D64DD072-362A-47CC-983A-B2E3B86873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3543300"/>
            <a:ext cx="4381500" cy="2857500"/>
          </a:xfrm>
          <a:prstGeom prst="rect">
            <a:avLst/>
          </a:prstGeom>
        </p:spPr>
      </p:pic>
      <p:pic>
        <p:nvPicPr>
          <p:cNvPr id="9" name="صورة 8" descr="58a7a21a5ad0fd0b7fdd33cc">
            <a:extLst>
              <a:ext uri="{FF2B5EF4-FFF2-40B4-BE49-F238E27FC236}">
                <a16:creationId xmlns:a16="http://schemas.microsoft.com/office/drawing/2014/main" id="{20BDE6B8-ECE8-45AF-AEDA-1F40B6E0A6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875" y="3543300"/>
            <a:ext cx="2278063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532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a7a0bd5ad0fd0b7fdd33b2">
            <a:extLst>
              <a:ext uri="{FF2B5EF4-FFF2-40B4-BE49-F238E27FC236}">
                <a16:creationId xmlns:a16="http://schemas.microsoft.com/office/drawing/2014/main" id="{A97740A4-BBD9-4702-B707-25C6D99A14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457200"/>
            <a:ext cx="2208213" cy="2857500"/>
          </a:xfrm>
          <a:prstGeom prst="rect">
            <a:avLst/>
          </a:prstGeom>
        </p:spPr>
      </p:pic>
      <p:pic>
        <p:nvPicPr>
          <p:cNvPr id="5" name="صورة 4" descr="58a7a1a05ad0fd0b7fdd33c5">
            <a:extLst>
              <a:ext uri="{FF2B5EF4-FFF2-40B4-BE49-F238E27FC236}">
                <a16:creationId xmlns:a16="http://schemas.microsoft.com/office/drawing/2014/main" id="{04D17ED0-5661-4060-AE1C-8A9EE6577F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050" y="457200"/>
            <a:ext cx="4303713" cy="2857500"/>
          </a:xfrm>
          <a:prstGeom prst="rect">
            <a:avLst/>
          </a:prstGeom>
        </p:spPr>
      </p:pic>
      <p:pic>
        <p:nvPicPr>
          <p:cNvPr id="7" name="صورة 6" descr="58a7a1a75ad0fd0b7fdd33c6">
            <a:extLst>
              <a:ext uri="{FF2B5EF4-FFF2-40B4-BE49-F238E27FC236}">
                <a16:creationId xmlns:a16="http://schemas.microsoft.com/office/drawing/2014/main" id="{ED949A0C-81A5-4551-8C67-346446D2C8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463" y="3543300"/>
            <a:ext cx="2478087" cy="2857500"/>
          </a:xfrm>
          <a:prstGeom prst="rect">
            <a:avLst/>
          </a:prstGeom>
        </p:spPr>
      </p:pic>
      <p:pic>
        <p:nvPicPr>
          <p:cNvPr id="9" name="صورة 8" descr="58a7a2445ad0fd0b7fdd33cd">
            <a:extLst>
              <a:ext uri="{FF2B5EF4-FFF2-40B4-BE49-F238E27FC236}">
                <a16:creationId xmlns:a16="http://schemas.microsoft.com/office/drawing/2014/main" id="{D4AC658D-43A2-4C47-829E-8C7121AB6B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4605338"/>
            <a:ext cx="5638800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677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a7a1bc5ad0fd0b7fdd33c7">
            <a:extLst>
              <a:ext uri="{FF2B5EF4-FFF2-40B4-BE49-F238E27FC236}">
                <a16:creationId xmlns:a16="http://schemas.microsoft.com/office/drawing/2014/main" id="{11B2AD81-2BB9-4359-97DA-F8D3ADF958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457200"/>
            <a:ext cx="4572000" cy="2857500"/>
          </a:xfrm>
          <a:prstGeom prst="rect">
            <a:avLst/>
          </a:prstGeom>
        </p:spPr>
      </p:pic>
      <p:pic>
        <p:nvPicPr>
          <p:cNvPr id="5" name="صورة 4" descr="58a7a24a5ad0fd0b7fdd33ce">
            <a:extLst>
              <a:ext uri="{FF2B5EF4-FFF2-40B4-BE49-F238E27FC236}">
                <a16:creationId xmlns:a16="http://schemas.microsoft.com/office/drawing/2014/main" id="{62BE3F18-54F5-472B-8081-B4AB1A574F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150" y="457200"/>
            <a:ext cx="4483100" cy="2857500"/>
          </a:xfrm>
          <a:prstGeom prst="rect">
            <a:avLst/>
          </a:prstGeom>
        </p:spPr>
      </p:pic>
      <p:pic>
        <p:nvPicPr>
          <p:cNvPr id="7" name="صورة 6" descr="58a7a0ca5ad0fd0b7fdd33b3">
            <a:extLst>
              <a:ext uri="{FF2B5EF4-FFF2-40B4-BE49-F238E27FC236}">
                <a16:creationId xmlns:a16="http://schemas.microsoft.com/office/drawing/2014/main" id="{A4F4B7F6-79F4-477F-87D7-65988646C7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3543300"/>
            <a:ext cx="2857500" cy="2857500"/>
          </a:xfrm>
          <a:prstGeom prst="rect">
            <a:avLst/>
          </a:prstGeom>
        </p:spPr>
      </p:pic>
      <p:pic>
        <p:nvPicPr>
          <p:cNvPr id="9" name="صورة 8" descr="58a7a0d35ad0fd0b7fdd33b4">
            <a:extLst>
              <a:ext uri="{FF2B5EF4-FFF2-40B4-BE49-F238E27FC236}">
                <a16:creationId xmlns:a16="http://schemas.microsoft.com/office/drawing/2014/main" id="{263F9310-0B7F-4C31-9515-78F2EC2F8C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063" y="3543300"/>
            <a:ext cx="20732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501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a7a0da5ad0fd0b7fdd33b5">
            <a:extLst>
              <a:ext uri="{FF2B5EF4-FFF2-40B4-BE49-F238E27FC236}">
                <a16:creationId xmlns:a16="http://schemas.microsoft.com/office/drawing/2014/main" id="{F0D62973-AE5E-437A-AC74-0803B7ACC9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063" y="457200"/>
            <a:ext cx="2784475" cy="2857500"/>
          </a:xfrm>
          <a:prstGeom prst="rect">
            <a:avLst/>
          </a:prstGeom>
        </p:spPr>
      </p:pic>
      <p:pic>
        <p:nvPicPr>
          <p:cNvPr id="5" name="صورة 4" descr="58a7a1e35ad0fd0b7fdd33c8">
            <a:extLst>
              <a:ext uri="{FF2B5EF4-FFF2-40B4-BE49-F238E27FC236}">
                <a16:creationId xmlns:a16="http://schemas.microsoft.com/office/drawing/2014/main" id="{0A3C190D-8BC1-4622-967F-A81BF26627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700" y="457200"/>
            <a:ext cx="3810000" cy="2857500"/>
          </a:xfrm>
          <a:prstGeom prst="rect">
            <a:avLst/>
          </a:prstGeom>
        </p:spPr>
      </p:pic>
      <p:pic>
        <p:nvPicPr>
          <p:cNvPr id="7" name="صورة 6" descr="58a7a0f55ad0fd0b7fdd33b7">
            <a:extLst>
              <a:ext uri="{FF2B5EF4-FFF2-40B4-BE49-F238E27FC236}">
                <a16:creationId xmlns:a16="http://schemas.microsoft.com/office/drawing/2014/main" id="{7B8C67F8-26C7-4719-89EA-20ACD6D6B2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38" y="3543300"/>
            <a:ext cx="2752725" cy="2857500"/>
          </a:xfrm>
          <a:prstGeom prst="rect">
            <a:avLst/>
          </a:prstGeom>
        </p:spPr>
      </p:pic>
      <p:pic>
        <p:nvPicPr>
          <p:cNvPr id="9" name="صورة 8" descr="58a7a1035ad0fd0b7fdd33b8">
            <a:extLst>
              <a:ext uri="{FF2B5EF4-FFF2-40B4-BE49-F238E27FC236}">
                <a16:creationId xmlns:a16="http://schemas.microsoft.com/office/drawing/2014/main" id="{C4EFF6F4-70B5-4B6E-AF29-1F833DEF34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100" y="3543300"/>
            <a:ext cx="2233613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187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a7a1165ad0fd0b7fdd33ba">
            <a:extLst>
              <a:ext uri="{FF2B5EF4-FFF2-40B4-BE49-F238E27FC236}">
                <a16:creationId xmlns:a16="http://schemas.microsoft.com/office/drawing/2014/main" id="{2B73FBD9-DEE7-4332-8FF9-CC2AFA32CB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50" y="457200"/>
            <a:ext cx="3695700" cy="2857500"/>
          </a:xfrm>
          <a:prstGeom prst="rect">
            <a:avLst/>
          </a:prstGeom>
        </p:spPr>
      </p:pic>
      <p:pic>
        <p:nvPicPr>
          <p:cNvPr id="5" name="صورة 4" descr="58a7a10e5ad0fd0b7fdd33b9">
            <a:extLst>
              <a:ext uri="{FF2B5EF4-FFF2-40B4-BE49-F238E27FC236}">
                <a16:creationId xmlns:a16="http://schemas.microsoft.com/office/drawing/2014/main" id="{D412DA1F-1756-41BF-B514-BB6DB61B19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50" y="457200"/>
            <a:ext cx="2857500" cy="2857500"/>
          </a:xfrm>
          <a:prstGeom prst="rect">
            <a:avLst/>
          </a:prstGeom>
        </p:spPr>
      </p:pic>
      <p:pic>
        <p:nvPicPr>
          <p:cNvPr id="7" name="صورة 6" descr="58a7a1205ad0fd0b7fdd33bb">
            <a:extLst>
              <a:ext uri="{FF2B5EF4-FFF2-40B4-BE49-F238E27FC236}">
                <a16:creationId xmlns:a16="http://schemas.microsoft.com/office/drawing/2014/main" id="{B7F586D4-7358-455A-8AF0-60438C28B0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38" y="3543300"/>
            <a:ext cx="1760537" cy="2857500"/>
          </a:xfrm>
          <a:prstGeom prst="rect">
            <a:avLst/>
          </a:prstGeom>
        </p:spPr>
      </p:pic>
      <p:pic>
        <p:nvPicPr>
          <p:cNvPr id="9" name="صورة 8" descr="58a7a12d5ad0fd0b7fdd33bc">
            <a:extLst>
              <a:ext uri="{FF2B5EF4-FFF2-40B4-BE49-F238E27FC236}">
                <a16:creationId xmlns:a16="http://schemas.microsoft.com/office/drawing/2014/main" id="{518C761F-3051-4B8C-85FC-ACB9F390A6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050" y="3543300"/>
            <a:ext cx="48133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63398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a7a13e5ad0fd0b7fdd33bd">
            <a:extLst>
              <a:ext uri="{FF2B5EF4-FFF2-40B4-BE49-F238E27FC236}">
                <a16:creationId xmlns:a16="http://schemas.microsoft.com/office/drawing/2014/main" id="{D3139C82-DF26-406C-B3DF-8D359AF174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813" y="457200"/>
            <a:ext cx="1958975" cy="2857500"/>
          </a:xfrm>
          <a:prstGeom prst="rect">
            <a:avLst/>
          </a:prstGeom>
        </p:spPr>
      </p:pic>
      <p:pic>
        <p:nvPicPr>
          <p:cNvPr id="5" name="صورة 4" descr="58a7a1ed5ad0fd0b7fdd33c9">
            <a:extLst>
              <a:ext uri="{FF2B5EF4-FFF2-40B4-BE49-F238E27FC236}">
                <a16:creationId xmlns:a16="http://schemas.microsoft.com/office/drawing/2014/main" id="{0D75A056-73E9-4F03-8829-5608609607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863" y="457200"/>
            <a:ext cx="3749675" cy="2857500"/>
          </a:xfrm>
          <a:prstGeom prst="rect">
            <a:avLst/>
          </a:prstGeom>
        </p:spPr>
      </p:pic>
      <p:pic>
        <p:nvPicPr>
          <p:cNvPr id="7" name="صورة 6" descr="58a7a14a5ad0fd0b7fdd33be">
            <a:extLst>
              <a:ext uri="{FF2B5EF4-FFF2-40B4-BE49-F238E27FC236}">
                <a16:creationId xmlns:a16="http://schemas.microsoft.com/office/drawing/2014/main" id="{58ABCC99-C0F6-49E5-B6D6-7068D2FACC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238" y="3543300"/>
            <a:ext cx="2524125" cy="2857500"/>
          </a:xfrm>
          <a:prstGeom prst="rect">
            <a:avLst/>
          </a:prstGeom>
        </p:spPr>
      </p:pic>
      <p:pic>
        <p:nvPicPr>
          <p:cNvPr id="9" name="صورة 8" descr="58a7a1f55ad0fd0b7fdd33ca">
            <a:extLst>
              <a:ext uri="{FF2B5EF4-FFF2-40B4-BE49-F238E27FC236}">
                <a16:creationId xmlns:a16="http://schemas.microsoft.com/office/drawing/2014/main" id="{DE1A827C-AD24-48C9-96CD-D1C440C639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763" y="3543300"/>
            <a:ext cx="776287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018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c52bac1bb7e2a029589d289">
            <a:extLst>
              <a:ext uri="{FF2B5EF4-FFF2-40B4-BE49-F238E27FC236}">
                <a16:creationId xmlns:a16="http://schemas.microsoft.com/office/drawing/2014/main" id="{6F4B1DC2-7374-44D8-8797-65F109DB2C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88" y="457200"/>
            <a:ext cx="3805237" cy="2857500"/>
          </a:xfrm>
          <a:prstGeom prst="rect">
            <a:avLst/>
          </a:prstGeom>
        </p:spPr>
      </p:pic>
      <p:pic>
        <p:nvPicPr>
          <p:cNvPr id="5" name="صورة 4" descr="5c52bab4bb7e2a029589d287">
            <a:extLst>
              <a:ext uri="{FF2B5EF4-FFF2-40B4-BE49-F238E27FC236}">
                <a16:creationId xmlns:a16="http://schemas.microsoft.com/office/drawing/2014/main" id="{BED22DCF-CCCB-40D3-BEC8-9A1435B25A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625" y="457200"/>
            <a:ext cx="1454150" cy="2857500"/>
          </a:xfrm>
          <a:prstGeom prst="rect">
            <a:avLst/>
          </a:prstGeom>
        </p:spPr>
      </p:pic>
      <p:pic>
        <p:nvPicPr>
          <p:cNvPr id="7" name="صورة 6" descr="5c52bababb7e2a029589d288">
            <a:extLst>
              <a:ext uri="{FF2B5EF4-FFF2-40B4-BE49-F238E27FC236}">
                <a16:creationId xmlns:a16="http://schemas.microsoft.com/office/drawing/2014/main" id="{8C3D17E4-1943-40D6-A81D-B8DE783862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622675"/>
            <a:ext cx="5638800" cy="2698750"/>
          </a:xfrm>
          <a:prstGeom prst="rect">
            <a:avLst/>
          </a:prstGeom>
        </p:spPr>
      </p:pic>
      <p:pic>
        <p:nvPicPr>
          <p:cNvPr id="9" name="صورة 8" descr="5a722fdcf20f12107488b049">
            <a:extLst>
              <a:ext uri="{FF2B5EF4-FFF2-40B4-BE49-F238E27FC236}">
                <a16:creationId xmlns:a16="http://schemas.microsoft.com/office/drawing/2014/main" id="{F0CFE998-FB9A-4838-8112-1A3BE936FC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350" y="3543300"/>
            <a:ext cx="17907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02021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a7a1ff5ad0fd0b7fdd33cb">
            <a:extLst>
              <a:ext uri="{FF2B5EF4-FFF2-40B4-BE49-F238E27FC236}">
                <a16:creationId xmlns:a16="http://schemas.microsoft.com/office/drawing/2014/main" id="{392A221F-BF9C-428C-8BB2-EA34975D3F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725" y="457200"/>
            <a:ext cx="3613150" cy="2857500"/>
          </a:xfrm>
          <a:prstGeom prst="rect">
            <a:avLst/>
          </a:prstGeom>
        </p:spPr>
      </p:pic>
      <p:pic>
        <p:nvPicPr>
          <p:cNvPr id="5" name="صورة 4" descr="58a7a1525ad0fd0b7fdd33bf">
            <a:extLst>
              <a:ext uri="{FF2B5EF4-FFF2-40B4-BE49-F238E27FC236}">
                <a16:creationId xmlns:a16="http://schemas.microsoft.com/office/drawing/2014/main" id="{90AE1D8B-AB66-4190-B173-0073912B0B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13" y="457200"/>
            <a:ext cx="1830387" cy="2857500"/>
          </a:xfrm>
          <a:prstGeom prst="rect">
            <a:avLst/>
          </a:prstGeom>
        </p:spPr>
      </p:pic>
      <p:pic>
        <p:nvPicPr>
          <p:cNvPr id="7" name="صورة 6" descr="58a7a15d5ad0fd0b7fdd33c0">
            <a:extLst>
              <a:ext uri="{FF2B5EF4-FFF2-40B4-BE49-F238E27FC236}">
                <a16:creationId xmlns:a16="http://schemas.microsoft.com/office/drawing/2014/main" id="{3B133AA3-BCE6-47F0-AB3D-251BDC155C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25" y="3543300"/>
            <a:ext cx="2722563" cy="2857500"/>
          </a:xfrm>
          <a:prstGeom prst="rect">
            <a:avLst/>
          </a:prstGeom>
        </p:spPr>
      </p:pic>
      <p:pic>
        <p:nvPicPr>
          <p:cNvPr id="9" name="صورة 8" descr="58a7a1665ad0fd0b7fdd33c1">
            <a:extLst>
              <a:ext uri="{FF2B5EF4-FFF2-40B4-BE49-F238E27FC236}">
                <a16:creationId xmlns:a16="http://schemas.microsoft.com/office/drawing/2014/main" id="{22C49723-FCB4-4B20-B020-8160CC9B54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50" y="354330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71266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a7a18c5ad0fd0b7fdd33c3">
            <a:extLst>
              <a:ext uri="{FF2B5EF4-FFF2-40B4-BE49-F238E27FC236}">
                <a16:creationId xmlns:a16="http://schemas.microsoft.com/office/drawing/2014/main" id="{543A479E-4783-421B-9A09-A66E51C438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38" y="457200"/>
            <a:ext cx="4554537" cy="2857500"/>
          </a:xfrm>
          <a:prstGeom prst="rect">
            <a:avLst/>
          </a:prstGeom>
        </p:spPr>
      </p:pic>
      <p:pic>
        <p:nvPicPr>
          <p:cNvPr id="5" name="صورة 4" descr="58a7a1985ad0fd0b7fdd33c4">
            <a:extLst>
              <a:ext uri="{FF2B5EF4-FFF2-40B4-BE49-F238E27FC236}">
                <a16:creationId xmlns:a16="http://schemas.microsoft.com/office/drawing/2014/main" id="{9843E078-E453-417C-A07B-F914566482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538" y="457200"/>
            <a:ext cx="2092325" cy="2857500"/>
          </a:xfrm>
          <a:prstGeom prst="rect">
            <a:avLst/>
          </a:prstGeom>
        </p:spPr>
      </p:pic>
      <p:pic>
        <p:nvPicPr>
          <p:cNvPr id="7" name="صورة 6" descr="58fe5e7df072a02b6c9a1bce">
            <a:extLst>
              <a:ext uri="{FF2B5EF4-FFF2-40B4-BE49-F238E27FC236}">
                <a16:creationId xmlns:a16="http://schemas.microsoft.com/office/drawing/2014/main" id="{17A0EF87-E865-44A6-B63C-8AE1301C2F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175" y="3543300"/>
            <a:ext cx="3016250" cy="2857500"/>
          </a:xfrm>
          <a:prstGeom prst="rect">
            <a:avLst/>
          </a:prstGeom>
        </p:spPr>
      </p:pic>
      <p:pic>
        <p:nvPicPr>
          <p:cNvPr id="9" name="صورة 8" descr="58fe5e16f072a02b6c9a1bcd">
            <a:extLst>
              <a:ext uri="{FF2B5EF4-FFF2-40B4-BE49-F238E27FC236}">
                <a16:creationId xmlns:a16="http://schemas.microsoft.com/office/drawing/2014/main" id="{0E2BA838-8F58-435B-8072-3F42195F57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3879850"/>
            <a:ext cx="5638800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10032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8352802c9eb99faafea8a2">
            <a:extLst>
              <a:ext uri="{FF2B5EF4-FFF2-40B4-BE49-F238E27FC236}">
                <a16:creationId xmlns:a16="http://schemas.microsoft.com/office/drawing/2014/main" id="{11253B7A-DE84-40DD-B966-4E358AA6BC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063" y="457200"/>
            <a:ext cx="1512887" cy="2857500"/>
          </a:xfrm>
          <a:prstGeom prst="rect">
            <a:avLst/>
          </a:prstGeom>
        </p:spPr>
      </p:pic>
      <p:pic>
        <p:nvPicPr>
          <p:cNvPr id="5" name="صورة 4" descr="588352882c9eb99faafea8a3">
            <a:extLst>
              <a:ext uri="{FF2B5EF4-FFF2-40B4-BE49-F238E27FC236}">
                <a16:creationId xmlns:a16="http://schemas.microsoft.com/office/drawing/2014/main" id="{43ADFA95-BF2C-4B8E-877C-7C797337E4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775" y="457200"/>
            <a:ext cx="1846263" cy="2857500"/>
          </a:xfrm>
          <a:prstGeom prst="rect">
            <a:avLst/>
          </a:prstGeom>
        </p:spPr>
      </p:pic>
      <p:pic>
        <p:nvPicPr>
          <p:cNvPr id="7" name="صورة 6" descr="588352962c9eb99faafea8a4">
            <a:extLst>
              <a:ext uri="{FF2B5EF4-FFF2-40B4-BE49-F238E27FC236}">
                <a16:creationId xmlns:a16="http://schemas.microsoft.com/office/drawing/2014/main" id="{ED457A7B-5EB8-4EB4-872A-A42889A6D1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013" y="3543300"/>
            <a:ext cx="2566987" cy="2857500"/>
          </a:xfrm>
          <a:prstGeom prst="rect">
            <a:avLst/>
          </a:prstGeom>
        </p:spPr>
      </p:pic>
      <p:pic>
        <p:nvPicPr>
          <p:cNvPr id="9" name="صورة 8" descr="58fe5e86f072a02b6c9a1bcf">
            <a:extLst>
              <a:ext uri="{FF2B5EF4-FFF2-40B4-BE49-F238E27FC236}">
                <a16:creationId xmlns:a16="http://schemas.microsoft.com/office/drawing/2014/main" id="{5F657401-CE65-4E34-9F64-3FB2DB1B02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850" y="3543300"/>
            <a:ext cx="29337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4722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8352782c9eb99faafea8a1">
            <a:extLst>
              <a:ext uri="{FF2B5EF4-FFF2-40B4-BE49-F238E27FC236}">
                <a16:creationId xmlns:a16="http://schemas.microsoft.com/office/drawing/2014/main" id="{89C77A8B-5ACD-4E63-9F1C-CFC511A40E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00" y="457200"/>
            <a:ext cx="1549400" cy="2857500"/>
          </a:xfrm>
          <a:prstGeom prst="rect">
            <a:avLst/>
          </a:prstGeom>
        </p:spPr>
      </p:pic>
      <p:pic>
        <p:nvPicPr>
          <p:cNvPr id="5" name="صورة 4" descr="588352552c9eb99faafea89e">
            <a:extLst>
              <a:ext uri="{FF2B5EF4-FFF2-40B4-BE49-F238E27FC236}">
                <a16:creationId xmlns:a16="http://schemas.microsoft.com/office/drawing/2014/main" id="{776C1181-2C43-4CE5-8A32-46B6B1C0D9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88" y="457200"/>
            <a:ext cx="2560637" cy="2857500"/>
          </a:xfrm>
          <a:prstGeom prst="rect">
            <a:avLst/>
          </a:prstGeom>
        </p:spPr>
      </p:pic>
      <p:pic>
        <p:nvPicPr>
          <p:cNvPr id="7" name="صورة 6" descr="5883526c2c9eb99faafea8a0">
            <a:extLst>
              <a:ext uri="{FF2B5EF4-FFF2-40B4-BE49-F238E27FC236}">
                <a16:creationId xmlns:a16="http://schemas.microsoft.com/office/drawing/2014/main" id="{313F8837-6692-4541-B195-197666E044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025" y="3543300"/>
            <a:ext cx="2622550" cy="2857500"/>
          </a:xfrm>
          <a:prstGeom prst="rect">
            <a:avLst/>
          </a:prstGeom>
        </p:spPr>
      </p:pic>
      <p:pic>
        <p:nvPicPr>
          <p:cNvPr id="9" name="صورة 8" descr="58fe5ea0f072a02b6c9a1bd1">
            <a:extLst>
              <a:ext uri="{FF2B5EF4-FFF2-40B4-BE49-F238E27FC236}">
                <a16:creationId xmlns:a16="http://schemas.microsoft.com/office/drawing/2014/main" id="{8DE2C623-0619-4445-AA1E-7A3407DFE1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13" y="3543300"/>
            <a:ext cx="1881187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20344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8352612c9eb99faafea89f">
            <a:extLst>
              <a:ext uri="{FF2B5EF4-FFF2-40B4-BE49-F238E27FC236}">
                <a16:creationId xmlns:a16="http://schemas.microsoft.com/office/drawing/2014/main" id="{304DCA57-AD8A-4FEE-92FF-BFEF06E2D5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25" y="457200"/>
            <a:ext cx="3155950" cy="2857500"/>
          </a:xfrm>
          <a:prstGeom prst="rect">
            <a:avLst/>
          </a:prstGeom>
        </p:spPr>
      </p:pic>
      <p:pic>
        <p:nvPicPr>
          <p:cNvPr id="5" name="صورة 4" descr="5883524a2c9eb99faafea89d">
            <a:extLst>
              <a:ext uri="{FF2B5EF4-FFF2-40B4-BE49-F238E27FC236}">
                <a16:creationId xmlns:a16="http://schemas.microsoft.com/office/drawing/2014/main" id="{BD9A8646-477A-49A2-88FE-8E2445ADEB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750" y="457200"/>
            <a:ext cx="1739900" cy="2857500"/>
          </a:xfrm>
          <a:prstGeom prst="rect">
            <a:avLst/>
          </a:prstGeom>
        </p:spPr>
      </p:pic>
      <p:pic>
        <p:nvPicPr>
          <p:cNvPr id="7" name="صورة 6" descr="588352a22c9eb99faafea8a5">
            <a:extLst>
              <a:ext uri="{FF2B5EF4-FFF2-40B4-BE49-F238E27FC236}">
                <a16:creationId xmlns:a16="http://schemas.microsoft.com/office/drawing/2014/main" id="{D1B3E0A6-AD68-4010-9110-48F9298CAD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3543300"/>
            <a:ext cx="3924300" cy="2857500"/>
          </a:xfrm>
          <a:prstGeom prst="rect">
            <a:avLst/>
          </a:prstGeom>
        </p:spPr>
      </p:pic>
      <p:pic>
        <p:nvPicPr>
          <p:cNvPr id="9" name="صورة 8" descr="58fe5e93f072a02b6c9a1bd0">
            <a:extLst>
              <a:ext uri="{FF2B5EF4-FFF2-40B4-BE49-F238E27FC236}">
                <a16:creationId xmlns:a16="http://schemas.microsoft.com/office/drawing/2014/main" id="{0C5C6EFC-561D-489C-8249-86F5CAAC35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175" y="3543300"/>
            <a:ext cx="17970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1206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9fcacbc7468e4bdbe0b1410">
            <a:extLst>
              <a:ext uri="{FF2B5EF4-FFF2-40B4-BE49-F238E27FC236}">
                <a16:creationId xmlns:a16="http://schemas.microsoft.com/office/drawing/2014/main" id="{5805C595-311D-4976-8B9C-9A4DA1167E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938" y="457200"/>
            <a:ext cx="4021137" cy="2857500"/>
          </a:xfrm>
          <a:prstGeom prst="rect">
            <a:avLst/>
          </a:prstGeom>
        </p:spPr>
      </p:pic>
      <p:pic>
        <p:nvPicPr>
          <p:cNvPr id="5" name="صورة 4" descr="580b57fbd9996e24bc43bd30">
            <a:extLst>
              <a:ext uri="{FF2B5EF4-FFF2-40B4-BE49-F238E27FC236}">
                <a16:creationId xmlns:a16="http://schemas.microsoft.com/office/drawing/2014/main" id="{E0A28A76-310D-4505-89B6-38A46D0145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063" y="457200"/>
            <a:ext cx="2833687" cy="2857500"/>
          </a:xfrm>
          <a:prstGeom prst="rect">
            <a:avLst/>
          </a:prstGeom>
        </p:spPr>
      </p:pic>
      <p:pic>
        <p:nvPicPr>
          <p:cNvPr id="7" name="صورة 6" descr="580b57fbd9996e24bc43bd31">
            <a:extLst>
              <a:ext uri="{FF2B5EF4-FFF2-40B4-BE49-F238E27FC236}">
                <a16:creationId xmlns:a16="http://schemas.microsoft.com/office/drawing/2014/main" id="{540B95BD-038C-43AA-831F-F723A7927F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25" y="3543300"/>
            <a:ext cx="4451350" cy="2857500"/>
          </a:xfrm>
          <a:prstGeom prst="rect">
            <a:avLst/>
          </a:prstGeom>
        </p:spPr>
      </p:pic>
      <p:pic>
        <p:nvPicPr>
          <p:cNvPr id="9" name="صورة 8" descr="613f68241638170004103109">
            <a:extLst>
              <a:ext uri="{FF2B5EF4-FFF2-40B4-BE49-F238E27FC236}">
                <a16:creationId xmlns:a16="http://schemas.microsoft.com/office/drawing/2014/main" id="{411B8D9D-6C64-4E30-A823-469FD68415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00" y="3543300"/>
            <a:ext cx="508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112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613f680f1638170004103108">
            <a:extLst>
              <a:ext uri="{FF2B5EF4-FFF2-40B4-BE49-F238E27FC236}">
                <a16:creationId xmlns:a16="http://schemas.microsoft.com/office/drawing/2014/main" id="{5E031563-96E4-46F4-BA2A-C388D133AC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38" y="457200"/>
            <a:ext cx="4632325" cy="2857500"/>
          </a:xfrm>
          <a:prstGeom prst="rect">
            <a:avLst/>
          </a:prstGeom>
        </p:spPr>
      </p:pic>
      <p:pic>
        <p:nvPicPr>
          <p:cNvPr id="5" name="صورة 4" descr="580b57fbd9996e24bc43bd2e">
            <a:extLst>
              <a:ext uri="{FF2B5EF4-FFF2-40B4-BE49-F238E27FC236}">
                <a16:creationId xmlns:a16="http://schemas.microsoft.com/office/drawing/2014/main" id="{21989410-E497-4413-A6B8-A5D0245636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50" y="457200"/>
            <a:ext cx="2857500" cy="2857500"/>
          </a:xfrm>
          <a:prstGeom prst="rect">
            <a:avLst/>
          </a:prstGeom>
        </p:spPr>
      </p:pic>
      <p:pic>
        <p:nvPicPr>
          <p:cNvPr id="7" name="صورة 6" descr="580b57fbd9996e24bc43bd2f">
            <a:extLst>
              <a:ext uri="{FF2B5EF4-FFF2-40B4-BE49-F238E27FC236}">
                <a16:creationId xmlns:a16="http://schemas.microsoft.com/office/drawing/2014/main" id="{276788AA-B34D-422F-8964-55C73EDB55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3543300"/>
            <a:ext cx="2857500" cy="2857500"/>
          </a:xfrm>
          <a:prstGeom prst="rect">
            <a:avLst/>
          </a:prstGeom>
        </p:spPr>
      </p:pic>
      <p:pic>
        <p:nvPicPr>
          <p:cNvPr id="9" name="صورة 8" descr="580b57fbd9996e24bc43bd2d">
            <a:extLst>
              <a:ext uri="{FF2B5EF4-FFF2-40B4-BE49-F238E27FC236}">
                <a16:creationId xmlns:a16="http://schemas.microsoft.com/office/drawing/2014/main" id="{E88AA226-4360-442F-8361-3F363D58ED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0" y="3543300"/>
            <a:ext cx="46736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19979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4bc3522da5ad73df7efe5f">
            <a:extLst>
              <a:ext uri="{FF2B5EF4-FFF2-40B4-BE49-F238E27FC236}">
                <a16:creationId xmlns:a16="http://schemas.microsoft.com/office/drawing/2014/main" id="{004D1472-A7E2-4A47-9FFD-FCA8EE8447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550" y="457200"/>
            <a:ext cx="2347913" cy="2857500"/>
          </a:xfrm>
          <a:prstGeom prst="rect">
            <a:avLst/>
          </a:prstGeom>
        </p:spPr>
      </p:pic>
      <p:pic>
        <p:nvPicPr>
          <p:cNvPr id="5" name="صورة 4" descr="5a4bc3132da5ad73df7efe58">
            <a:extLst>
              <a:ext uri="{FF2B5EF4-FFF2-40B4-BE49-F238E27FC236}">
                <a16:creationId xmlns:a16="http://schemas.microsoft.com/office/drawing/2014/main" id="{23D90AD9-E4B4-4859-BD97-EC47961D0B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700" y="457200"/>
            <a:ext cx="3810000" cy="2857500"/>
          </a:xfrm>
          <a:prstGeom prst="rect">
            <a:avLst/>
          </a:prstGeom>
        </p:spPr>
      </p:pic>
      <p:pic>
        <p:nvPicPr>
          <p:cNvPr id="7" name="صورة 6" descr="5a4bc3392da5ad73df7efe5d">
            <a:extLst>
              <a:ext uri="{FF2B5EF4-FFF2-40B4-BE49-F238E27FC236}">
                <a16:creationId xmlns:a16="http://schemas.microsoft.com/office/drawing/2014/main" id="{FA58984F-3C01-4FE9-923C-010D0486AF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675" y="3543300"/>
            <a:ext cx="3397250" cy="2857500"/>
          </a:xfrm>
          <a:prstGeom prst="rect">
            <a:avLst/>
          </a:prstGeom>
        </p:spPr>
      </p:pic>
      <p:pic>
        <p:nvPicPr>
          <p:cNvPr id="9" name="صورة 8" descr="5a4bc34b2da5ad73df7efe5e">
            <a:extLst>
              <a:ext uri="{FF2B5EF4-FFF2-40B4-BE49-F238E27FC236}">
                <a16:creationId xmlns:a16="http://schemas.microsoft.com/office/drawing/2014/main" id="{A1781F8F-3239-493C-A8E0-A95727FC53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975" y="3543300"/>
            <a:ext cx="24574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19461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4bc2e22da5ad73df7efe54">
            <a:extLst>
              <a:ext uri="{FF2B5EF4-FFF2-40B4-BE49-F238E27FC236}">
                <a16:creationId xmlns:a16="http://schemas.microsoft.com/office/drawing/2014/main" id="{F0AA2274-1DE5-49A1-933E-8A3409F976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719138"/>
            <a:ext cx="5638800" cy="2333625"/>
          </a:xfrm>
          <a:prstGeom prst="rect">
            <a:avLst/>
          </a:prstGeom>
        </p:spPr>
      </p:pic>
      <p:pic>
        <p:nvPicPr>
          <p:cNvPr id="5" name="صورة 4" descr="5a4bc31f2da5ad73df7efe5a">
            <a:extLst>
              <a:ext uri="{FF2B5EF4-FFF2-40B4-BE49-F238E27FC236}">
                <a16:creationId xmlns:a16="http://schemas.microsoft.com/office/drawing/2014/main" id="{BE2CAA78-985B-4F3E-B70B-B5142F4D61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57200"/>
            <a:ext cx="1905000" cy="2857500"/>
          </a:xfrm>
          <a:prstGeom prst="rect">
            <a:avLst/>
          </a:prstGeom>
        </p:spPr>
      </p:pic>
      <p:pic>
        <p:nvPicPr>
          <p:cNvPr id="7" name="صورة 6" descr="5a4bc3322da5ad73df7efe5c">
            <a:extLst>
              <a:ext uri="{FF2B5EF4-FFF2-40B4-BE49-F238E27FC236}">
                <a16:creationId xmlns:a16="http://schemas.microsoft.com/office/drawing/2014/main" id="{41CAD263-CE51-4DAA-AE69-3675C0CCC6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3543300"/>
            <a:ext cx="2857500" cy="2857500"/>
          </a:xfrm>
          <a:prstGeom prst="rect">
            <a:avLst/>
          </a:prstGeom>
        </p:spPr>
      </p:pic>
      <p:pic>
        <p:nvPicPr>
          <p:cNvPr id="9" name="صورة 8" descr="5a4bc3262da5ad73df7efe5b">
            <a:extLst>
              <a:ext uri="{FF2B5EF4-FFF2-40B4-BE49-F238E27FC236}">
                <a16:creationId xmlns:a16="http://schemas.microsoft.com/office/drawing/2014/main" id="{727961E4-E7C0-41B3-8AF8-340D14705B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0" y="3543300"/>
            <a:ext cx="2309813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4429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4bc30c2da5ad73df7efe57">
            <a:extLst>
              <a:ext uri="{FF2B5EF4-FFF2-40B4-BE49-F238E27FC236}">
                <a16:creationId xmlns:a16="http://schemas.microsoft.com/office/drawing/2014/main" id="{DD32F4B8-F7AF-4AFA-9281-6C9CD9EBDD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150" y="457200"/>
            <a:ext cx="2144713" cy="2857500"/>
          </a:xfrm>
          <a:prstGeom prst="rect">
            <a:avLst/>
          </a:prstGeom>
        </p:spPr>
      </p:pic>
      <p:pic>
        <p:nvPicPr>
          <p:cNvPr id="5" name="صورة 4" descr="588358692c9eb99faafea8b2">
            <a:extLst>
              <a:ext uri="{FF2B5EF4-FFF2-40B4-BE49-F238E27FC236}">
                <a16:creationId xmlns:a16="http://schemas.microsoft.com/office/drawing/2014/main" id="{40140099-FF86-49E8-BDB6-31AD280744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850" y="457200"/>
            <a:ext cx="3694113" cy="2857500"/>
          </a:xfrm>
          <a:prstGeom prst="rect">
            <a:avLst/>
          </a:prstGeom>
        </p:spPr>
      </p:pic>
      <p:pic>
        <p:nvPicPr>
          <p:cNvPr id="7" name="صورة 6" descr="588358622c9eb99faafea8b1">
            <a:extLst>
              <a:ext uri="{FF2B5EF4-FFF2-40B4-BE49-F238E27FC236}">
                <a16:creationId xmlns:a16="http://schemas.microsoft.com/office/drawing/2014/main" id="{7F9860BB-C3E6-44E0-9890-8FAA319F5F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025" y="3543300"/>
            <a:ext cx="2366963" cy="2857500"/>
          </a:xfrm>
          <a:prstGeom prst="rect">
            <a:avLst/>
          </a:prstGeom>
        </p:spPr>
      </p:pic>
      <p:pic>
        <p:nvPicPr>
          <p:cNvPr id="9" name="صورة 8" descr="588358822c9eb99faafea8b5">
            <a:extLst>
              <a:ext uri="{FF2B5EF4-FFF2-40B4-BE49-F238E27FC236}">
                <a16:creationId xmlns:a16="http://schemas.microsoft.com/office/drawing/2014/main" id="{FF5C3AB9-A427-4EEC-8905-F02DBF954A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975" y="3543300"/>
            <a:ext cx="1693863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447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75932564538c292dec1bbc">
            <a:extLst>
              <a:ext uri="{FF2B5EF4-FFF2-40B4-BE49-F238E27FC236}">
                <a16:creationId xmlns:a16="http://schemas.microsoft.com/office/drawing/2014/main" id="{45F3592C-C370-4594-A3A6-D1BBD98D7F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793750"/>
            <a:ext cx="5638800" cy="2184400"/>
          </a:xfrm>
          <a:prstGeom prst="rect">
            <a:avLst/>
          </a:prstGeom>
        </p:spPr>
      </p:pic>
      <p:pic>
        <p:nvPicPr>
          <p:cNvPr id="5" name="صورة 4" descr="5a722fc9f20f12107488b047">
            <a:extLst>
              <a:ext uri="{FF2B5EF4-FFF2-40B4-BE49-F238E27FC236}">
                <a16:creationId xmlns:a16="http://schemas.microsoft.com/office/drawing/2014/main" id="{C01ABDE6-56A0-4600-902A-50EEFBA95C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875" y="457200"/>
            <a:ext cx="1516063" cy="2857500"/>
          </a:xfrm>
          <a:prstGeom prst="rect">
            <a:avLst/>
          </a:prstGeom>
        </p:spPr>
      </p:pic>
      <p:pic>
        <p:nvPicPr>
          <p:cNvPr id="7" name="صورة 6" descr="5a722fc0f20f12107488b046">
            <a:extLst>
              <a:ext uri="{FF2B5EF4-FFF2-40B4-BE49-F238E27FC236}">
                <a16:creationId xmlns:a16="http://schemas.microsoft.com/office/drawing/2014/main" id="{B3FEF5E3-1EFD-4DE8-944F-CA7DADCFD0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688" y="3543300"/>
            <a:ext cx="2181225" cy="2857500"/>
          </a:xfrm>
          <a:prstGeom prst="rect">
            <a:avLst/>
          </a:prstGeom>
        </p:spPr>
      </p:pic>
      <p:pic>
        <p:nvPicPr>
          <p:cNvPr id="9" name="صورة 8" descr="5a722fb8f20f12107488b045">
            <a:extLst>
              <a:ext uri="{FF2B5EF4-FFF2-40B4-BE49-F238E27FC236}">
                <a16:creationId xmlns:a16="http://schemas.microsoft.com/office/drawing/2014/main" id="{4D657AF9-9275-431B-A35A-0305D2F751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975" y="3543300"/>
            <a:ext cx="3979863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11553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8358702c9eb99faafea8b3">
            <a:extLst>
              <a:ext uri="{FF2B5EF4-FFF2-40B4-BE49-F238E27FC236}">
                <a16:creationId xmlns:a16="http://schemas.microsoft.com/office/drawing/2014/main" id="{825AC0B8-2B64-4499-A147-79886FB968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325" y="457200"/>
            <a:ext cx="3408363" cy="2857500"/>
          </a:xfrm>
          <a:prstGeom prst="rect">
            <a:avLst/>
          </a:prstGeom>
        </p:spPr>
      </p:pic>
      <p:pic>
        <p:nvPicPr>
          <p:cNvPr id="5" name="صورة 4" descr="588358882c9eb99faafea8b6">
            <a:extLst>
              <a:ext uri="{FF2B5EF4-FFF2-40B4-BE49-F238E27FC236}">
                <a16:creationId xmlns:a16="http://schemas.microsoft.com/office/drawing/2014/main" id="{211A78E7-0E16-4F8F-A299-179E8642DF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476250"/>
            <a:ext cx="5638800" cy="2819400"/>
          </a:xfrm>
          <a:prstGeom prst="rect">
            <a:avLst/>
          </a:prstGeom>
        </p:spPr>
      </p:pic>
      <p:pic>
        <p:nvPicPr>
          <p:cNvPr id="7" name="صورة 6" descr="588358782c9eb99faafea8b4">
            <a:extLst>
              <a:ext uri="{FF2B5EF4-FFF2-40B4-BE49-F238E27FC236}">
                <a16:creationId xmlns:a16="http://schemas.microsoft.com/office/drawing/2014/main" id="{FC4D2EB2-28CF-4530-B3B5-7DE7BFCEED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463" y="3543300"/>
            <a:ext cx="2225675" cy="2857500"/>
          </a:xfrm>
          <a:prstGeom prst="rect">
            <a:avLst/>
          </a:prstGeom>
        </p:spPr>
      </p:pic>
      <p:pic>
        <p:nvPicPr>
          <p:cNvPr id="9" name="صورة 8" descr="5883588f2c9eb99faafea8b7">
            <a:extLst>
              <a:ext uri="{FF2B5EF4-FFF2-40B4-BE49-F238E27FC236}">
                <a16:creationId xmlns:a16="http://schemas.microsoft.com/office/drawing/2014/main" id="{F293839F-4F0C-4A3A-BEE6-965B718561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738" y="3543300"/>
            <a:ext cx="2700337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08530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0b57fbd9996e24bc43bd2c">
            <a:extLst>
              <a:ext uri="{FF2B5EF4-FFF2-40B4-BE49-F238E27FC236}">
                <a16:creationId xmlns:a16="http://schemas.microsoft.com/office/drawing/2014/main" id="{9D570D83-B948-416C-B736-0730C86A6F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25" y="457200"/>
            <a:ext cx="3435350" cy="2857500"/>
          </a:xfrm>
          <a:prstGeom prst="rect">
            <a:avLst/>
          </a:prstGeom>
        </p:spPr>
      </p:pic>
      <p:pic>
        <p:nvPicPr>
          <p:cNvPr id="5" name="صورة 4" descr="580b57fbd9996e24bc43bd2a">
            <a:extLst>
              <a:ext uri="{FF2B5EF4-FFF2-40B4-BE49-F238E27FC236}">
                <a16:creationId xmlns:a16="http://schemas.microsoft.com/office/drawing/2014/main" id="{851FF742-BAED-4C38-B529-20608D22F4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50" y="457200"/>
            <a:ext cx="2857500" cy="2857500"/>
          </a:xfrm>
          <a:prstGeom prst="rect">
            <a:avLst/>
          </a:prstGeom>
        </p:spPr>
      </p:pic>
      <p:pic>
        <p:nvPicPr>
          <p:cNvPr id="7" name="صورة 6" descr="580b57fbd9996e24bc43bd2b">
            <a:extLst>
              <a:ext uri="{FF2B5EF4-FFF2-40B4-BE49-F238E27FC236}">
                <a16:creationId xmlns:a16="http://schemas.microsoft.com/office/drawing/2014/main" id="{20CF48D1-C407-4CA9-8EE1-17279E5FBD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0" y="3543300"/>
            <a:ext cx="2767013" cy="2857500"/>
          </a:xfrm>
          <a:prstGeom prst="rect">
            <a:avLst/>
          </a:prstGeom>
        </p:spPr>
      </p:pic>
      <p:pic>
        <p:nvPicPr>
          <p:cNvPr id="9" name="صورة 8" descr="580b57fbd9996e24bc43bd29">
            <a:extLst>
              <a:ext uri="{FF2B5EF4-FFF2-40B4-BE49-F238E27FC236}">
                <a16:creationId xmlns:a16="http://schemas.microsoft.com/office/drawing/2014/main" id="{A7E0AD8E-667D-4C50-A63B-8C7711183B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688" y="3543300"/>
            <a:ext cx="3246437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46811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0b57fbd9996e24bc43bd28">
            <a:extLst>
              <a:ext uri="{FF2B5EF4-FFF2-40B4-BE49-F238E27FC236}">
                <a16:creationId xmlns:a16="http://schemas.microsoft.com/office/drawing/2014/main" id="{C29A6CED-0D30-451B-B399-6396E01767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457200"/>
            <a:ext cx="2857500" cy="2857500"/>
          </a:xfrm>
          <a:prstGeom prst="rect">
            <a:avLst/>
          </a:prstGeom>
        </p:spPr>
      </p:pic>
      <p:pic>
        <p:nvPicPr>
          <p:cNvPr id="5" name="صورة 4" descr="5aacf4c07603fc558cffc01e">
            <a:extLst>
              <a:ext uri="{FF2B5EF4-FFF2-40B4-BE49-F238E27FC236}">
                <a16:creationId xmlns:a16="http://schemas.microsoft.com/office/drawing/2014/main" id="{FD409DE4-A44F-478C-B9CA-2ED8B7DC58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25" y="457200"/>
            <a:ext cx="2468563" cy="2857500"/>
          </a:xfrm>
          <a:prstGeom prst="rect">
            <a:avLst/>
          </a:prstGeom>
        </p:spPr>
      </p:pic>
      <p:pic>
        <p:nvPicPr>
          <p:cNvPr id="7" name="صورة 6" descr="5aacf4b67603fc558cffc01d">
            <a:extLst>
              <a:ext uri="{FF2B5EF4-FFF2-40B4-BE49-F238E27FC236}">
                <a16:creationId xmlns:a16="http://schemas.microsoft.com/office/drawing/2014/main" id="{AFE4581A-F33C-4508-9F78-CD489D4C64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0" y="3543300"/>
            <a:ext cx="3465513" cy="2857500"/>
          </a:xfrm>
          <a:prstGeom prst="rect">
            <a:avLst/>
          </a:prstGeom>
        </p:spPr>
      </p:pic>
      <p:pic>
        <p:nvPicPr>
          <p:cNvPr id="9" name="صورة 8" descr="5aacf4c97603fc558cffc01f">
            <a:extLst>
              <a:ext uri="{FF2B5EF4-FFF2-40B4-BE49-F238E27FC236}">
                <a16:creationId xmlns:a16="http://schemas.microsoft.com/office/drawing/2014/main" id="{8670FA8E-4835-47FD-928B-BC753C2EC9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325" y="3543300"/>
            <a:ext cx="1681163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74643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acf3c07603fc558cffc005">
            <a:extLst>
              <a:ext uri="{FF2B5EF4-FFF2-40B4-BE49-F238E27FC236}">
                <a16:creationId xmlns:a16="http://schemas.microsoft.com/office/drawing/2014/main" id="{176D2EEA-C2DA-47E7-BF94-BEAF6CF3E1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413" y="457200"/>
            <a:ext cx="2262187" cy="2857500"/>
          </a:xfrm>
          <a:prstGeom prst="rect">
            <a:avLst/>
          </a:prstGeom>
        </p:spPr>
      </p:pic>
      <p:pic>
        <p:nvPicPr>
          <p:cNvPr id="5" name="صورة 4" descr="5aacf4a77603fc558cffc01b">
            <a:extLst>
              <a:ext uri="{FF2B5EF4-FFF2-40B4-BE49-F238E27FC236}">
                <a16:creationId xmlns:a16="http://schemas.microsoft.com/office/drawing/2014/main" id="{DE374B7E-79A7-4E9C-846D-2624339D58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850" y="457200"/>
            <a:ext cx="2424113" cy="2857500"/>
          </a:xfrm>
          <a:prstGeom prst="rect">
            <a:avLst/>
          </a:prstGeom>
        </p:spPr>
      </p:pic>
      <p:pic>
        <p:nvPicPr>
          <p:cNvPr id="7" name="صورة 6" descr="5aacf4597603fc558cffc017">
            <a:extLst>
              <a:ext uri="{FF2B5EF4-FFF2-40B4-BE49-F238E27FC236}">
                <a16:creationId xmlns:a16="http://schemas.microsoft.com/office/drawing/2014/main" id="{AA488501-9653-48B5-B4FF-1D2EEE9C82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00" y="3543300"/>
            <a:ext cx="2386013" cy="2857500"/>
          </a:xfrm>
          <a:prstGeom prst="rect">
            <a:avLst/>
          </a:prstGeom>
        </p:spPr>
      </p:pic>
      <p:pic>
        <p:nvPicPr>
          <p:cNvPr id="9" name="صورة 8" descr="5aacf41f7603fc558cffc011">
            <a:extLst>
              <a:ext uri="{FF2B5EF4-FFF2-40B4-BE49-F238E27FC236}">
                <a16:creationId xmlns:a16="http://schemas.microsoft.com/office/drawing/2014/main" id="{54AA60D4-34AB-4646-A21E-8BD249F5EE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913" y="3543300"/>
            <a:ext cx="37115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13542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acf4187603fc558cffc010">
            <a:extLst>
              <a:ext uri="{FF2B5EF4-FFF2-40B4-BE49-F238E27FC236}">
                <a16:creationId xmlns:a16="http://schemas.microsoft.com/office/drawing/2014/main" id="{74819A8E-5507-4072-9805-45EF3C8379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75" y="457200"/>
            <a:ext cx="2736850" cy="2857500"/>
          </a:xfrm>
          <a:prstGeom prst="rect">
            <a:avLst/>
          </a:prstGeom>
        </p:spPr>
      </p:pic>
      <p:pic>
        <p:nvPicPr>
          <p:cNvPr id="5" name="صورة 4" descr="5aacf4107603fc558cffc00f">
            <a:extLst>
              <a:ext uri="{FF2B5EF4-FFF2-40B4-BE49-F238E27FC236}">
                <a16:creationId xmlns:a16="http://schemas.microsoft.com/office/drawing/2014/main" id="{51431439-D995-4867-8296-58C0EFA819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900" y="457200"/>
            <a:ext cx="1879600" cy="2857500"/>
          </a:xfrm>
          <a:prstGeom prst="rect">
            <a:avLst/>
          </a:prstGeom>
        </p:spPr>
      </p:pic>
      <p:pic>
        <p:nvPicPr>
          <p:cNvPr id="7" name="صورة 6" descr="5aacf4017603fc558cffc00d">
            <a:extLst>
              <a:ext uri="{FF2B5EF4-FFF2-40B4-BE49-F238E27FC236}">
                <a16:creationId xmlns:a16="http://schemas.microsoft.com/office/drawing/2014/main" id="{0AB5BCF4-7045-4624-A2D6-3E275F6EF5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5" y="3543300"/>
            <a:ext cx="3562350" cy="2857500"/>
          </a:xfrm>
          <a:prstGeom prst="rect">
            <a:avLst/>
          </a:prstGeom>
        </p:spPr>
      </p:pic>
      <p:pic>
        <p:nvPicPr>
          <p:cNvPr id="9" name="صورة 8" descr="5aacf4087603fc558cffc00e">
            <a:extLst>
              <a:ext uri="{FF2B5EF4-FFF2-40B4-BE49-F238E27FC236}">
                <a16:creationId xmlns:a16="http://schemas.microsoft.com/office/drawing/2014/main" id="{5D10EBD1-3D07-40AE-8FB8-12A2364FF2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3956050"/>
            <a:ext cx="5638800" cy="203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922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acf3f77603fc558cffc00c">
            <a:extLst>
              <a:ext uri="{FF2B5EF4-FFF2-40B4-BE49-F238E27FC236}">
                <a16:creationId xmlns:a16="http://schemas.microsoft.com/office/drawing/2014/main" id="{72B1988F-ACC0-4E6A-B28D-73CE534582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263" y="457200"/>
            <a:ext cx="2122487" cy="2857500"/>
          </a:xfrm>
          <a:prstGeom prst="rect">
            <a:avLst/>
          </a:prstGeom>
        </p:spPr>
      </p:pic>
      <p:pic>
        <p:nvPicPr>
          <p:cNvPr id="5" name="صورة 4" descr="5aacf3f07603fc558cffc00b">
            <a:extLst>
              <a:ext uri="{FF2B5EF4-FFF2-40B4-BE49-F238E27FC236}">
                <a16:creationId xmlns:a16="http://schemas.microsoft.com/office/drawing/2014/main" id="{638B68F0-7D80-4F2C-88BE-03560D8DFD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138" y="457200"/>
            <a:ext cx="1633537" cy="2857500"/>
          </a:xfrm>
          <a:prstGeom prst="rect">
            <a:avLst/>
          </a:prstGeom>
        </p:spPr>
      </p:pic>
      <p:pic>
        <p:nvPicPr>
          <p:cNvPr id="7" name="صورة 6" descr="5aacf3de7603fc558cffc009">
            <a:extLst>
              <a:ext uri="{FF2B5EF4-FFF2-40B4-BE49-F238E27FC236}">
                <a16:creationId xmlns:a16="http://schemas.microsoft.com/office/drawing/2014/main" id="{FC6EC50E-60CB-4B30-AF07-F81DC92E0E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050" y="3543300"/>
            <a:ext cx="1714500" cy="2857500"/>
          </a:xfrm>
          <a:prstGeom prst="rect">
            <a:avLst/>
          </a:prstGeom>
        </p:spPr>
      </p:pic>
      <p:pic>
        <p:nvPicPr>
          <p:cNvPr id="9" name="صورة 8" descr="5aacf3e57603fc558cffc00a">
            <a:extLst>
              <a:ext uri="{FF2B5EF4-FFF2-40B4-BE49-F238E27FC236}">
                <a16:creationId xmlns:a16="http://schemas.microsoft.com/office/drawing/2014/main" id="{650E1ADD-47BF-48FB-9346-6D98D54C14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313" y="3543300"/>
            <a:ext cx="2389187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49750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acf3d67603fc558cffc008">
            <a:extLst>
              <a:ext uri="{FF2B5EF4-FFF2-40B4-BE49-F238E27FC236}">
                <a16:creationId xmlns:a16="http://schemas.microsoft.com/office/drawing/2014/main" id="{EC9089EA-183F-41C4-B479-378CF271F3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488" y="457200"/>
            <a:ext cx="3095625" cy="2857500"/>
          </a:xfrm>
          <a:prstGeom prst="rect">
            <a:avLst/>
          </a:prstGeom>
        </p:spPr>
      </p:pic>
      <p:pic>
        <p:nvPicPr>
          <p:cNvPr id="5" name="صورة 4" descr="5aacf3ce7603fc558cffc007">
            <a:extLst>
              <a:ext uri="{FF2B5EF4-FFF2-40B4-BE49-F238E27FC236}">
                <a16:creationId xmlns:a16="http://schemas.microsoft.com/office/drawing/2014/main" id="{28E51B1B-50E9-4D31-BC49-064E95421C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050" y="457200"/>
            <a:ext cx="1763713" cy="2857500"/>
          </a:xfrm>
          <a:prstGeom prst="rect">
            <a:avLst/>
          </a:prstGeom>
        </p:spPr>
      </p:pic>
      <p:pic>
        <p:nvPicPr>
          <p:cNvPr id="7" name="صورة 6" descr="5aacf3c77603fc558cffc006">
            <a:extLst>
              <a:ext uri="{FF2B5EF4-FFF2-40B4-BE49-F238E27FC236}">
                <a16:creationId xmlns:a16="http://schemas.microsoft.com/office/drawing/2014/main" id="{7C3E2256-44DD-4D89-9593-D284FDF062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013" y="3543300"/>
            <a:ext cx="2312987" cy="2857500"/>
          </a:xfrm>
          <a:prstGeom prst="rect">
            <a:avLst/>
          </a:prstGeom>
        </p:spPr>
      </p:pic>
      <p:pic>
        <p:nvPicPr>
          <p:cNvPr id="9" name="صورة 8" descr="5aacf4af7603fc558cffc01c">
            <a:extLst>
              <a:ext uri="{FF2B5EF4-FFF2-40B4-BE49-F238E27FC236}">
                <a16:creationId xmlns:a16="http://schemas.microsoft.com/office/drawing/2014/main" id="{0780CC09-B2B9-4C6B-9928-8FA3DFB91E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988" y="3543300"/>
            <a:ext cx="14954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7932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acf3af7603fc558cffc003">
            <a:extLst>
              <a:ext uri="{FF2B5EF4-FFF2-40B4-BE49-F238E27FC236}">
                <a16:creationId xmlns:a16="http://schemas.microsoft.com/office/drawing/2014/main" id="{CD719152-4A33-479E-890F-8FCFEE72E2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763" y="457200"/>
            <a:ext cx="2505075" cy="2857500"/>
          </a:xfrm>
          <a:prstGeom prst="rect">
            <a:avLst/>
          </a:prstGeom>
        </p:spPr>
      </p:pic>
      <p:pic>
        <p:nvPicPr>
          <p:cNvPr id="5" name="صورة 4" descr="5aacf3b67603fc558cffc004">
            <a:extLst>
              <a:ext uri="{FF2B5EF4-FFF2-40B4-BE49-F238E27FC236}">
                <a16:creationId xmlns:a16="http://schemas.microsoft.com/office/drawing/2014/main" id="{2E342276-4FB3-4D10-BEBE-BB64BEE283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600" y="457200"/>
            <a:ext cx="2614613" cy="2857500"/>
          </a:xfrm>
          <a:prstGeom prst="rect">
            <a:avLst/>
          </a:prstGeom>
        </p:spPr>
      </p:pic>
      <p:pic>
        <p:nvPicPr>
          <p:cNvPr id="7" name="صورة 6" descr="5a0c69e682e02d31ecb8d015">
            <a:extLst>
              <a:ext uri="{FF2B5EF4-FFF2-40B4-BE49-F238E27FC236}">
                <a16:creationId xmlns:a16="http://schemas.microsoft.com/office/drawing/2014/main" id="{EE894D64-00CE-457E-95D7-DA5A32A94E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3543300"/>
            <a:ext cx="2857500" cy="2857500"/>
          </a:xfrm>
          <a:prstGeom prst="rect">
            <a:avLst/>
          </a:prstGeom>
        </p:spPr>
      </p:pic>
      <p:pic>
        <p:nvPicPr>
          <p:cNvPr id="9" name="صورة 8" descr="5a0c69d882e02d31ecb8d014">
            <a:extLst>
              <a:ext uri="{FF2B5EF4-FFF2-40B4-BE49-F238E27FC236}">
                <a16:creationId xmlns:a16="http://schemas.microsoft.com/office/drawing/2014/main" id="{8A014AD0-DC86-45EE-A2C6-23AAFEEC1B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50" y="354330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3720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0c69ce82e02d31ecb8d013">
            <a:extLst>
              <a:ext uri="{FF2B5EF4-FFF2-40B4-BE49-F238E27FC236}">
                <a16:creationId xmlns:a16="http://schemas.microsoft.com/office/drawing/2014/main" id="{B5A37ED9-D9A5-4980-B5CC-810808EF4F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138" y="457200"/>
            <a:ext cx="2852737" cy="2857500"/>
          </a:xfrm>
          <a:prstGeom prst="rect">
            <a:avLst/>
          </a:prstGeom>
        </p:spPr>
      </p:pic>
      <p:pic>
        <p:nvPicPr>
          <p:cNvPr id="5" name="صورة 4" descr="5a0c699982e02d31ecb8d00e">
            <a:extLst>
              <a:ext uri="{FF2B5EF4-FFF2-40B4-BE49-F238E27FC236}">
                <a16:creationId xmlns:a16="http://schemas.microsoft.com/office/drawing/2014/main" id="{2A0B3E89-2189-42F3-A214-CE1193B206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050" y="457200"/>
            <a:ext cx="3541713" cy="2857500"/>
          </a:xfrm>
          <a:prstGeom prst="rect">
            <a:avLst/>
          </a:prstGeom>
        </p:spPr>
      </p:pic>
      <p:pic>
        <p:nvPicPr>
          <p:cNvPr id="7" name="صورة 6" descr="5a0c69a482e02d31ecb8d00f">
            <a:extLst>
              <a:ext uri="{FF2B5EF4-FFF2-40B4-BE49-F238E27FC236}">
                <a16:creationId xmlns:a16="http://schemas.microsoft.com/office/drawing/2014/main" id="{A1E7AD85-BA28-46FC-B3F8-9531B12DBB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250" y="3543300"/>
            <a:ext cx="1814513" cy="2857500"/>
          </a:xfrm>
          <a:prstGeom prst="rect">
            <a:avLst/>
          </a:prstGeom>
        </p:spPr>
      </p:pic>
      <p:pic>
        <p:nvPicPr>
          <p:cNvPr id="9" name="صورة 8" descr="5a0c69b882e02d31ecb8d011">
            <a:extLst>
              <a:ext uri="{FF2B5EF4-FFF2-40B4-BE49-F238E27FC236}">
                <a16:creationId xmlns:a16="http://schemas.microsoft.com/office/drawing/2014/main" id="{F753E7C9-53EC-447A-8F36-7ECC0BE66D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575" y="3543300"/>
            <a:ext cx="1998663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3209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0c69ac82e02d31ecb8d010">
            <a:extLst>
              <a:ext uri="{FF2B5EF4-FFF2-40B4-BE49-F238E27FC236}">
                <a16:creationId xmlns:a16="http://schemas.microsoft.com/office/drawing/2014/main" id="{89D808E1-CD54-4969-8133-024F68071F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57200"/>
            <a:ext cx="2667000" cy="2857500"/>
          </a:xfrm>
          <a:prstGeom prst="rect">
            <a:avLst/>
          </a:prstGeom>
        </p:spPr>
      </p:pic>
      <p:pic>
        <p:nvPicPr>
          <p:cNvPr id="5" name="صورة 4" descr="5a0c69c382e02d31ecb8d012">
            <a:extLst>
              <a:ext uri="{FF2B5EF4-FFF2-40B4-BE49-F238E27FC236}">
                <a16:creationId xmlns:a16="http://schemas.microsoft.com/office/drawing/2014/main" id="{9C9F1A17-DE78-485F-8972-00367F344B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700" y="457200"/>
            <a:ext cx="1268413" cy="2857500"/>
          </a:xfrm>
          <a:prstGeom prst="rect">
            <a:avLst/>
          </a:prstGeom>
        </p:spPr>
      </p:pic>
      <p:pic>
        <p:nvPicPr>
          <p:cNvPr id="7" name="صورة 6" descr="5a0c698c82e02d31ecb8d00d">
            <a:extLst>
              <a:ext uri="{FF2B5EF4-FFF2-40B4-BE49-F238E27FC236}">
                <a16:creationId xmlns:a16="http://schemas.microsoft.com/office/drawing/2014/main" id="{CBF693FA-8240-42AC-B43A-751B370E6D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25" y="3543300"/>
            <a:ext cx="3179763" cy="2857500"/>
          </a:xfrm>
          <a:prstGeom prst="rect">
            <a:avLst/>
          </a:prstGeom>
        </p:spPr>
      </p:pic>
      <p:pic>
        <p:nvPicPr>
          <p:cNvPr id="9" name="صورة 8" descr="5a0c697482e02d31ecb8d00b">
            <a:extLst>
              <a:ext uri="{FF2B5EF4-FFF2-40B4-BE49-F238E27FC236}">
                <a16:creationId xmlns:a16="http://schemas.microsoft.com/office/drawing/2014/main" id="{4A78B66F-BC74-433F-9A6F-A1A7076A44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50" y="354330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50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722fadf20f12107488b044">
            <a:extLst>
              <a:ext uri="{FF2B5EF4-FFF2-40B4-BE49-F238E27FC236}">
                <a16:creationId xmlns:a16="http://schemas.microsoft.com/office/drawing/2014/main" id="{FBC0EAAF-C43B-4FC5-A1AD-742E0D9370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525" y="457200"/>
            <a:ext cx="1479550" cy="2857500"/>
          </a:xfrm>
          <a:prstGeom prst="rect">
            <a:avLst/>
          </a:prstGeom>
        </p:spPr>
      </p:pic>
      <p:pic>
        <p:nvPicPr>
          <p:cNvPr id="5" name="صورة 4" descr="5a722fa4f20f12107488b043">
            <a:extLst>
              <a:ext uri="{FF2B5EF4-FFF2-40B4-BE49-F238E27FC236}">
                <a16:creationId xmlns:a16="http://schemas.microsoft.com/office/drawing/2014/main" id="{7AF100EE-6727-4EB7-923F-49F35D502D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275" y="457200"/>
            <a:ext cx="1720850" cy="2857500"/>
          </a:xfrm>
          <a:prstGeom prst="rect">
            <a:avLst/>
          </a:prstGeom>
        </p:spPr>
      </p:pic>
      <p:pic>
        <p:nvPicPr>
          <p:cNvPr id="7" name="صورة 6" descr="5a722f9cf20f12107488b042">
            <a:extLst>
              <a:ext uri="{FF2B5EF4-FFF2-40B4-BE49-F238E27FC236}">
                <a16:creationId xmlns:a16="http://schemas.microsoft.com/office/drawing/2014/main" id="{601AFDF1-0F63-428D-9AE2-B67EED54D5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475" y="3543300"/>
            <a:ext cx="2024063" cy="2857500"/>
          </a:xfrm>
          <a:prstGeom prst="rect">
            <a:avLst/>
          </a:prstGeom>
        </p:spPr>
      </p:pic>
      <p:pic>
        <p:nvPicPr>
          <p:cNvPr id="9" name="صورة 8" descr="5a722f94f20f12107488b041">
            <a:extLst>
              <a:ext uri="{FF2B5EF4-FFF2-40B4-BE49-F238E27FC236}">
                <a16:creationId xmlns:a16="http://schemas.microsoft.com/office/drawing/2014/main" id="{704F27B9-D877-4074-83F5-40A33C7865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50" y="354330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47279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0c696b82e02d31ecb8d00a">
            <a:extLst>
              <a:ext uri="{FF2B5EF4-FFF2-40B4-BE49-F238E27FC236}">
                <a16:creationId xmlns:a16="http://schemas.microsoft.com/office/drawing/2014/main" id="{3CED011A-7755-4225-8C92-0AE1830CA8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138" y="457200"/>
            <a:ext cx="2854325" cy="2857500"/>
          </a:xfrm>
          <a:prstGeom prst="rect">
            <a:avLst/>
          </a:prstGeom>
        </p:spPr>
      </p:pic>
      <p:pic>
        <p:nvPicPr>
          <p:cNvPr id="5" name="صورة 4" descr="5a0c696382e02d31ecb8d009">
            <a:extLst>
              <a:ext uri="{FF2B5EF4-FFF2-40B4-BE49-F238E27FC236}">
                <a16:creationId xmlns:a16="http://schemas.microsoft.com/office/drawing/2014/main" id="{70E1015A-7086-4A0B-AD9D-89B1FDC3E1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325" y="457200"/>
            <a:ext cx="1935163" cy="2857500"/>
          </a:xfrm>
          <a:prstGeom prst="rect">
            <a:avLst/>
          </a:prstGeom>
        </p:spPr>
      </p:pic>
      <p:pic>
        <p:nvPicPr>
          <p:cNvPr id="7" name="صورة 6" descr="5a0c695a82e02d31ecb8d008">
            <a:extLst>
              <a:ext uri="{FF2B5EF4-FFF2-40B4-BE49-F238E27FC236}">
                <a16:creationId xmlns:a16="http://schemas.microsoft.com/office/drawing/2014/main" id="{F4767501-4273-4D82-96E9-943D5622C9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175" y="3543300"/>
            <a:ext cx="1998663" cy="2857500"/>
          </a:xfrm>
          <a:prstGeom prst="rect">
            <a:avLst/>
          </a:prstGeom>
        </p:spPr>
      </p:pic>
      <p:pic>
        <p:nvPicPr>
          <p:cNvPr id="9" name="صورة 8" descr="5a0c697c82e02d31ecb8d00c">
            <a:extLst>
              <a:ext uri="{FF2B5EF4-FFF2-40B4-BE49-F238E27FC236}">
                <a16:creationId xmlns:a16="http://schemas.microsoft.com/office/drawing/2014/main" id="{5F13FBAA-764B-4932-A2C2-F598427BE5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613" y="3543300"/>
            <a:ext cx="21621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1472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0c694782e02d31ecb8d006">
            <a:extLst>
              <a:ext uri="{FF2B5EF4-FFF2-40B4-BE49-F238E27FC236}">
                <a16:creationId xmlns:a16="http://schemas.microsoft.com/office/drawing/2014/main" id="{AC629052-A7A6-40E5-A80B-422E28A971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13" y="457200"/>
            <a:ext cx="2389187" cy="2857500"/>
          </a:xfrm>
          <a:prstGeom prst="rect">
            <a:avLst/>
          </a:prstGeom>
        </p:spPr>
      </p:pic>
      <p:pic>
        <p:nvPicPr>
          <p:cNvPr id="5" name="صورة 4" descr="5a0c694f82e02d31ecb8d007">
            <a:extLst>
              <a:ext uri="{FF2B5EF4-FFF2-40B4-BE49-F238E27FC236}">
                <a16:creationId xmlns:a16="http://schemas.microsoft.com/office/drawing/2014/main" id="{81490E15-A416-45C0-973D-0630D0B79C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457200"/>
            <a:ext cx="1828800" cy="2857500"/>
          </a:xfrm>
          <a:prstGeom prst="rect">
            <a:avLst/>
          </a:prstGeom>
        </p:spPr>
      </p:pic>
      <p:pic>
        <p:nvPicPr>
          <p:cNvPr id="7" name="صورة 6" descr="5a0c693d82e02d31ecb8d005">
            <a:extLst>
              <a:ext uri="{FF2B5EF4-FFF2-40B4-BE49-F238E27FC236}">
                <a16:creationId xmlns:a16="http://schemas.microsoft.com/office/drawing/2014/main" id="{F7F42BB3-9064-4E46-92D1-5B2165DA85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513" y="3543300"/>
            <a:ext cx="1933575" cy="2857500"/>
          </a:xfrm>
          <a:prstGeom prst="rect">
            <a:avLst/>
          </a:prstGeom>
        </p:spPr>
      </p:pic>
      <p:pic>
        <p:nvPicPr>
          <p:cNvPr id="9" name="صورة 8" descr="5a0c692682e02d31ecb8d003">
            <a:extLst>
              <a:ext uri="{FF2B5EF4-FFF2-40B4-BE49-F238E27FC236}">
                <a16:creationId xmlns:a16="http://schemas.microsoft.com/office/drawing/2014/main" id="{10EC1F8D-AAEE-45C2-93EB-BC8973A757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213" y="3543300"/>
            <a:ext cx="29749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318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0c693082e02d31ecb8d004">
            <a:extLst>
              <a:ext uri="{FF2B5EF4-FFF2-40B4-BE49-F238E27FC236}">
                <a16:creationId xmlns:a16="http://schemas.microsoft.com/office/drawing/2014/main" id="{03781FE9-8E31-4FA4-A2ED-3DDB82B087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088" y="457200"/>
            <a:ext cx="2384425" cy="2857500"/>
          </a:xfrm>
          <a:prstGeom prst="rect">
            <a:avLst/>
          </a:prstGeom>
        </p:spPr>
      </p:pic>
      <p:pic>
        <p:nvPicPr>
          <p:cNvPr id="5" name="صورة 4" descr="5a0c691a82e02d31ecb8d002">
            <a:extLst>
              <a:ext uri="{FF2B5EF4-FFF2-40B4-BE49-F238E27FC236}">
                <a16:creationId xmlns:a16="http://schemas.microsoft.com/office/drawing/2014/main" id="{BEAE7A15-0292-42B3-B5B8-E0477CE7FC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400" y="457200"/>
            <a:ext cx="2260600" cy="2857500"/>
          </a:xfrm>
          <a:prstGeom prst="rect">
            <a:avLst/>
          </a:prstGeom>
        </p:spPr>
      </p:pic>
      <p:pic>
        <p:nvPicPr>
          <p:cNvPr id="7" name="صورة 6" descr="5a0c691282e02d31ecb8d001">
            <a:extLst>
              <a:ext uri="{FF2B5EF4-FFF2-40B4-BE49-F238E27FC236}">
                <a16:creationId xmlns:a16="http://schemas.microsoft.com/office/drawing/2014/main" id="{78502795-9B5E-49F6-9229-6BE644A45C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463" y="3543300"/>
            <a:ext cx="2478087" cy="2857500"/>
          </a:xfrm>
          <a:prstGeom prst="rect">
            <a:avLst/>
          </a:prstGeom>
        </p:spPr>
      </p:pic>
      <p:pic>
        <p:nvPicPr>
          <p:cNvPr id="9" name="صورة 8" descr="5ed67aa5e9e79d00049122e1">
            <a:extLst>
              <a:ext uri="{FF2B5EF4-FFF2-40B4-BE49-F238E27FC236}">
                <a16:creationId xmlns:a16="http://schemas.microsoft.com/office/drawing/2014/main" id="{72F973F7-92F1-4F00-BBF8-5BC0C7EF50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338" y="3543300"/>
            <a:ext cx="37687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3899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ed67a3ae9e79d00049122de">
            <a:extLst>
              <a:ext uri="{FF2B5EF4-FFF2-40B4-BE49-F238E27FC236}">
                <a16:creationId xmlns:a16="http://schemas.microsoft.com/office/drawing/2014/main" id="{B2B03500-4081-4239-8140-ACEEC58295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913" y="457200"/>
            <a:ext cx="2135187" cy="2857500"/>
          </a:xfrm>
          <a:prstGeom prst="rect">
            <a:avLst/>
          </a:prstGeom>
        </p:spPr>
      </p:pic>
      <p:pic>
        <p:nvPicPr>
          <p:cNvPr id="5" name="صورة 4" descr="5ed6793be9e79d00049122db">
            <a:extLst>
              <a:ext uri="{FF2B5EF4-FFF2-40B4-BE49-F238E27FC236}">
                <a16:creationId xmlns:a16="http://schemas.microsoft.com/office/drawing/2014/main" id="{EEF4DB9A-0F3A-4F0B-AFC3-81800F7E77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50" y="457200"/>
            <a:ext cx="2857500" cy="2857500"/>
          </a:xfrm>
          <a:prstGeom prst="rect">
            <a:avLst/>
          </a:prstGeom>
        </p:spPr>
      </p:pic>
      <p:pic>
        <p:nvPicPr>
          <p:cNvPr id="7" name="صورة 6" descr="5ed67ce7e9e79d00049122ed">
            <a:extLst>
              <a:ext uri="{FF2B5EF4-FFF2-40B4-BE49-F238E27FC236}">
                <a16:creationId xmlns:a16="http://schemas.microsoft.com/office/drawing/2014/main" id="{21E79F63-68D9-4D27-8F7F-973F4D3983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913" y="3543300"/>
            <a:ext cx="2135187" cy="2857500"/>
          </a:xfrm>
          <a:prstGeom prst="rect">
            <a:avLst/>
          </a:prstGeom>
        </p:spPr>
      </p:pic>
      <p:pic>
        <p:nvPicPr>
          <p:cNvPr id="9" name="صورة 8" descr="5ed67c7be9e79d00049122ea">
            <a:extLst>
              <a:ext uri="{FF2B5EF4-FFF2-40B4-BE49-F238E27FC236}">
                <a16:creationId xmlns:a16="http://schemas.microsoft.com/office/drawing/2014/main" id="{EBAE141B-697B-4A7B-A1FC-47E779270E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575" y="3543300"/>
            <a:ext cx="3014663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31731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ed67e5be9e79d00049122f9">
            <a:extLst>
              <a:ext uri="{FF2B5EF4-FFF2-40B4-BE49-F238E27FC236}">
                <a16:creationId xmlns:a16="http://schemas.microsoft.com/office/drawing/2014/main" id="{8BB00ACB-2061-430F-ADC7-86DAD65C07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475" y="457200"/>
            <a:ext cx="2024063" cy="2857500"/>
          </a:xfrm>
          <a:prstGeom prst="rect">
            <a:avLst/>
          </a:prstGeom>
        </p:spPr>
      </p:pic>
      <p:pic>
        <p:nvPicPr>
          <p:cNvPr id="5" name="صورة 4" descr="5ed67e22e9e79d00049122f6">
            <a:extLst>
              <a:ext uri="{FF2B5EF4-FFF2-40B4-BE49-F238E27FC236}">
                <a16:creationId xmlns:a16="http://schemas.microsoft.com/office/drawing/2014/main" id="{EF5C07B9-ACAD-4117-B98B-071D169CF5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538" y="457200"/>
            <a:ext cx="3362325" cy="2857500"/>
          </a:xfrm>
          <a:prstGeom prst="rect">
            <a:avLst/>
          </a:prstGeom>
        </p:spPr>
      </p:pic>
      <p:pic>
        <p:nvPicPr>
          <p:cNvPr id="7" name="صورة 6" descr="5ed680cae9e79d0004912314">
            <a:extLst>
              <a:ext uri="{FF2B5EF4-FFF2-40B4-BE49-F238E27FC236}">
                <a16:creationId xmlns:a16="http://schemas.microsoft.com/office/drawing/2014/main" id="{352FE927-6CE9-407F-82D3-B357353058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513" y="3543300"/>
            <a:ext cx="2439987" cy="2857500"/>
          </a:xfrm>
          <a:prstGeom prst="rect">
            <a:avLst/>
          </a:prstGeom>
        </p:spPr>
      </p:pic>
      <p:pic>
        <p:nvPicPr>
          <p:cNvPr id="9" name="صورة 8" descr="5ed67eb5e9e79d00049122fc">
            <a:extLst>
              <a:ext uri="{FF2B5EF4-FFF2-40B4-BE49-F238E27FC236}">
                <a16:creationId xmlns:a16="http://schemas.microsoft.com/office/drawing/2014/main" id="{62EC25F0-7692-4693-B913-A6DDAC5FF5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088" y="3543300"/>
            <a:ext cx="21812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86298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ed67fb5e9e79d0004912308">
            <a:extLst>
              <a:ext uri="{FF2B5EF4-FFF2-40B4-BE49-F238E27FC236}">
                <a16:creationId xmlns:a16="http://schemas.microsoft.com/office/drawing/2014/main" id="{4137FCDF-B892-4C39-94B9-2D605295CB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150" y="457200"/>
            <a:ext cx="3668713" cy="2857500"/>
          </a:xfrm>
          <a:prstGeom prst="rect">
            <a:avLst/>
          </a:prstGeom>
        </p:spPr>
      </p:pic>
      <p:pic>
        <p:nvPicPr>
          <p:cNvPr id="5" name="صورة 4" descr="5ed68097e9e79d0004912311">
            <a:extLst>
              <a:ext uri="{FF2B5EF4-FFF2-40B4-BE49-F238E27FC236}">
                <a16:creationId xmlns:a16="http://schemas.microsoft.com/office/drawing/2014/main" id="{1BBD3AF5-40E2-4159-9D48-AB0F132388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88" y="457200"/>
            <a:ext cx="2433637" cy="2857500"/>
          </a:xfrm>
          <a:prstGeom prst="rect">
            <a:avLst/>
          </a:prstGeom>
        </p:spPr>
      </p:pic>
      <p:pic>
        <p:nvPicPr>
          <p:cNvPr id="7" name="صورة 6" descr="5ed67fe4e9e79d000491230b">
            <a:extLst>
              <a:ext uri="{FF2B5EF4-FFF2-40B4-BE49-F238E27FC236}">
                <a16:creationId xmlns:a16="http://schemas.microsoft.com/office/drawing/2014/main" id="{B9404E70-7B83-441A-9ED6-392AB86357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738" y="3543300"/>
            <a:ext cx="3413125" cy="2857500"/>
          </a:xfrm>
          <a:prstGeom prst="rect">
            <a:avLst/>
          </a:prstGeom>
        </p:spPr>
      </p:pic>
      <p:pic>
        <p:nvPicPr>
          <p:cNvPr id="9" name="صورة 8" descr="5ed67f39e9e79d0004912302">
            <a:extLst>
              <a:ext uri="{FF2B5EF4-FFF2-40B4-BE49-F238E27FC236}">
                <a16:creationId xmlns:a16="http://schemas.microsoft.com/office/drawing/2014/main" id="{5A720F59-BF03-4C39-8B75-4E8AAC2C02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063" y="3543300"/>
            <a:ext cx="18192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43261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ed67f00e9e79d00049122ff">
            <a:extLst>
              <a:ext uri="{FF2B5EF4-FFF2-40B4-BE49-F238E27FC236}">
                <a16:creationId xmlns:a16="http://schemas.microsoft.com/office/drawing/2014/main" id="{48821C7D-9325-4A02-85EF-21149E5EAD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538" y="457200"/>
            <a:ext cx="2295525" cy="2857500"/>
          </a:xfrm>
          <a:prstGeom prst="rect">
            <a:avLst/>
          </a:prstGeom>
        </p:spPr>
      </p:pic>
      <p:pic>
        <p:nvPicPr>
          <p:cNvPr id="5" name="صورة 4" descr="5ed683ebe9e79d0004912320">
            <a:extLst>
              <a:ext uri="{FF2B5EF4-FFF2-40B4-BE49-F238E27FC236}">
                <a16:creationId xmlns:a16="http://schemas.microsoft.com/office/drawing/2014/main" id="{63193BAB-36D9-4186-B60F-CC4676FEF3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450" y="457200"/>
            <a:ext cx="2730500" cy="2857500"/>
          </a:xfrm>
          <a:prstGeom prst="rect">
            <a:avLst/>
          </a:prstGeom>
        </p:spPr>
      </p:pic>
      <p:pic>
        <p:nvPicPr>
          <p:cNvPr id="7" name="صورة 6" descr="5ed6844de9e79d0004912323">
            <a:extLst>
              <a:ext uri="{FF2B5EF4-FFF2-40B4-BE49-F238E27FC236}">
                <a16:creationId xmlns:a16="http://schemas.microsoft.com/office/drawing/2014/main" id="{D80F376F-4D0E-440F-993C-E875666FF9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88" y="3543300"/>
            <a:ext cx="3627437" cy="2857500"/>
          </a:xfrm>
          <a:prstGeom prst="rect">
            <a:avLst/>
          </a:prstGeom>
        </p:spPr>
      </p:pic>
      <p:pic>
        <p:nvPicPr>
          <p:cNvPr id="9" name="صورة 8" descr="5ed6848ee9e79d0004912326">
            <a:extLst>
              <a:ext uri="{FF2B5EF4-FFF2-40B4-BE49-F238E27FC236}">
                <a16:creationId xmlns:a16="http://schemas.microsoft.com/office/drawing/2014/main" id="{07F8712D-EEAA-44D2-82D4-A47FF7F0CF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875" y="3543300"/>
            <a:ext cx="25336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63289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ed6869ae9e79d0004912338">
            <a:extLst>
              <a:ext uri="{FF2B5EF4-FFF2-40B4-BE49-F238E27FC236}">
                <a16:creationId xmlns:a16="http://schemas.microsoft.com/office/drawing/2014/main" id="{D5762B7E-230E-43F5-9C88-E0E25DC81F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555625"/>
            <a:ext cx="5638800" cy="2660650"/>
          </a:xfrm>
          <a:prstGeom prst="rect">
            <a:avLst/>
          </a:prstGeom>
        </p:spPr>
      </p:pic>
      <p:pic>
        <p:nvPicPr>
          <p:cNvPr id="5" name="صورة 4" descr="5ed68508e9e79d000491232c">
            <a:extLst>
              <a:ext uri="{FF2B5EF4-FFF2-40B4-BE49-F238E27FC236}">
                <a16:creationId xmlns:a16="http://schemas.microsoft.com/office/drawing/2014/main" id="{A9935E57-2984-4A25-8BE9-A976DE97D4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538" y="457200"/>
            <a:ext cx="3870325" cy="2857500"/>
          </a:xfrm>
          <a:prstGeom prst="rect">
            <a:avLst/>
          </a:prstGeom>
        </p:spPr>
      </p:pic>
      <p:pic>
        <p:nvPicPr>
          <p:cNvPr id="7" name="صورة 6" descr="5ed68550e9e79d000491232f">
            <a:extLst>
              <a:ext uri="{FF2B5EF4-FFF2-40B4-BE49-F238E27FC236}">
                <a16:creationId xmlns:a16="http://schemas.microsoft.com/office/drawing/2014/main" id="{1DD24D5B-A619-4DBF-BEBB-B10BE39D38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3543300"/>
            <a:ext cx="4876800" cy="2857500"/>
          </a:xfrm>
          <a:prstGeom prst="rect">
            <a:avLst/>
          </a:prstGeom>
        </p:spPr>
      </p:pic>
      <p:pic>
        <p:nvPicPr>
          <p:cNvPr id="9" name="صورة 8" descr="5ed687a5e9e79d0004912341">
            <a:extLst>
              <a:ext uri="{FF2B5EF4-FFF2-40B4-BE49-F238E27FC236}">
                <a16:creationId xmlns:a16="http://schemas.microsoft.com/office/drawing/2014/main" id="{64999A37-83D4-4B51-B0D3-2F6D212087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250" y="3543300"/>
            <a:ext cx="31369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3918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ed6876ae9e79d000491233e">
            <a:extLst>
              <a:ext uri="{FF2B5EF4-FFF2-40B4-BE49-F238E27FC236}">
                <a16:creationId xmlns:a16="http://schemas.microsoft.com/office/drawing/2014/main" id="{63A46AFC-CAA8-49AA-97E3-7A18CBAE4B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313" y="457200"/>
            <a:ext cx="2338387" cy="2857500"/>
          </a:xfrm>
          <a:prstGeom prst="rect">
            <a:avLst/>
          </a:prstGeom>
        </p:spPr>
      </p:pic>
      <p:pic>
        <p:nvPicPr>
          <p:cNvPr id="5" name="صورة 4" descr="5ed687f1e9e79d0004912344">
            <a:extLst>
              <a:ext uri="{FF2B5EF4-FFF2-40B4-BE49-F238E27FC236}">
                <a16:creationId xmlns:a16="http://schemas.microsoft.com/office/drawing/2014/main" id="{17241A97-6E21-4123-85A1-662823003A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57200"/>
            <a:ext cx="2362200" cy="2857500"/>
          </a:xfrm>
          <a:prstGeom prst="rect">
            <a:avLst/>
          </a:prstGeom>
        </p:spPr>
      </p:pic>
      <p:pic>
        <p:nvPicPr>
          <p:cNvPr id="7" name="صورة 6" descr="5ed68820e9e79d0004912347">
            <a:extLst>
              <a:ext uri="{FF2B5EF4-FFF2-40B4-BE49-F238E27FC236}">
                <a16:creationId xmlns:a16="http://schemas.microsoft.com/office/drawing/2014/main" id="{C6F17CCD-FD0C-428A-BE62-4DF3D07675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63" y="3543300"/>
            <a:ext cx="4840287" cy="2857500"/>
          </a:xfrm>
          <a:prstGeom prst="rect">
            <a:avLst/>
          </a:prstGeom>
        </p:spPr>
      </p:pic>
      <p:pic>
        <p:nvPicPr>
          <p:cNvPr id="9" name="صورة 8" descr="5ed68855e9e79d000491234a">
            <a:extLst>
              <a:ext uri="{FF2B5EF4-FFF2-40B4-BE49-F238E27FC236}">
                <a16:creationId xmlns:a16="http://schemas.microsoft.com/office/drawing/2014/main" id="{EDE9AAFE-E979-4E1C-B2B1-6FE43C49AB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25" y="3543300"/>
            <a:ext cx="23939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24727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ed6889ee9e79d000491234d">
            <a:extLst>
              <a:ext uri="{FF2B5EF4-FFF2-40B4-BE49-F238E27FC236}">
                <a16:creationId xmlns:a16="http://schemas.microsoft.com/office/drawing/2014/main" id="{370348C1-2961-4E11-8EA4-19A8F05F8F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457200"/>
            <a:ext cx="2857500" cy="2857500"/>
          </a:xfrm>
          <a:prstGeom prst="rect">
            <a:avLst/>
          </a:prstGeom>
        </p:spPr>
      </p:pic>
      <p:pic>
        <p:nvPicPr>
          <p:cNvPr id="5" name="صورة 4" descr="5ed68916e9e79d0004912353">
            <a:extLst>
              <a:ext uri="{FF2B5EF4-FFF2-40B4-BE49-F238E27FC236}">
                <a16:creationId xmlns:a16="http://schemas.microsoft.com/office/drawing/2014/main" id="{2094AA9B-7D99-4046-A997-7C76357EE4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050" y="457200"/>
            <a:ext cx="2779713" cy="2857500"/>
          </a:xfrm>
          <a:prstGeom prst="rect">
            <a:avLst/>
          </a:prstGeom>
        </p:spPr>
      </p:pic>
      <p:pic>
        <p:nvPicPr>
          <p:cNvPr id="7" name="صورة 6" descr="5ed688d4e9e79d0004912350">
            <a:extLst>
              <a:ext uri="{FF2B5EF4-FFF2-40B4-BE49-F238E27FC236}">
                <a16:creationId xmlns:a16="http://schemas.microsoft.com/office/drawing/2014/main" id="{86C9C7B6-205D-4EBB-B701-692CB7B8E7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438" y="3543300"/>
            <a:ext cx="1354137" cy="2857500"/>
          </a:xfrm>
          <a:prstGeom prst="rect">
            <a:avLst/>
          </a:prstGeom>
        </p:spPr>
      </p:pic>
      <p:pic>
        <p:nvPicPr>
          <p:cNvPr id="9" name="صورة 8" descr="5ed6899de9e79d0004912356">
            <a:extLst>
              <a:ext uri="{FF2B5EF4-FFF2-40B4-BE49-F238E27FC236}">
                <a16:creationId xmlns:a16="http://schemas.microsoft.com/office/drawing/2014/main" id="{1BB89830-5C76-4943-8996-F36215B84D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88" y="3543300"/>
            <a:ext cx="2433637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924597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52</Words>
  <Application>Microsoft Office PowerPoint</Application>
  <PresentationFormat>شاشة عريضة</PresentationFormat>
  <Paragraphs>7</Paragraphs>
  <Slides>167</Slides>
  <Notes>2</Notes>
  <HiddenSlides>2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167</vt:i4>
      </vt:variant>
    </vt:vector>
  </HeadingPairs>
  <TitlesOfParts>
    <vt:vector size="172" baseType="lpstr">
      <vt:lpstr>Arial</vt:lpstr>
      <vt:lpstr>Cairo</vt:lpstr>
      <vt:lpstr>Calibri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ingez-ppt.com</dc:creator>
  <cp:lastModifiedBy>ingez-ppt</cp:lastModifiedBy>
  <cp:revision>77</cp:revision>
  <dcterms:created xsi:type="dcterms:W3CDTF">2022-05-24T16:23:39Z</dcterms:created>
  <dcterms:modified xsi:type="dcterms:W3CDTF">2023-05-08T14:19:43Z</dcterms:modified>
</cp:coreProperties>
</file>