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9"/>
  </p:notesMasterIdLst>
  <p:sldIdLst>
    <p:sldId id="478" r:id="rId2"/>
    <p:sldId id="306" r:id="rId3"/>
    <p:sldId id="490" r:id="rId4"/>
    <p:sldId id="491" r:id="rId5"/>
    <p:sldId id="492" r:id="rId6"/>
    <p:sldId id="493" r:id="rId7"/>
    <p:sldId id="489" r:id="rId8"/>
    <p:sldId id="494" r:id="rId9"/>
    <p:sldId id="479" r:id="rId10"/>
    <p:sldId id="483" r:id="rId11"/>
    <p:sldId id="484" r:id="rId12"/>
    <p:sldId id="485" r:id="rId13"/>
    <p:sldId id="486" r:id="rId14"/>
    <p:sldId id="487" r:id="rId15"/>
    <p:sldId id="488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80" r:id="rId24"/>
    <p:sldId id="481" r:id="rId25"/>
    <p:sldId id="482" r:id="rId26"/>
    <p:sldId id="469" r:id="rId27"/>
    <p:sldId id="470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3"/>
    <a:srgbClr val="000000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21167-FBB4-46BF-B07F-277391160AB9}" v="25" dt="2023-06-04T11:17:33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080001" cy="108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4DD0A43E-0A93-43BC-AC4A-73B9C64DB93C}"/>
    <pc:docChg chg="custSel delSld modSld">
      <pc:chgData name="H M" userId="84cd2103f36ef0dc" providerId="LiveId" clId="{4DD0A43E-0A93-43BC-AC4A-73B9C64DB93C}" dt="2023-06-04T11:15:06.904" v="1" actId="478"/>
      <pc:docMkLst>
        <pc:docMk/>
      </pc:docMkLst>
      <pc:sldChg chg="del">
        <pc:chgData name="H M" userId="84cd2103f36ef0dc" providerId="LiveId" clId="{4DD0A43E-0A93-43BC-AC4A-73B9C64DB93C}" dt="2023-06-04T11:15:03.628" v="0" actId="47"/>
        <pc:sldMkLst>
          <pc:docMk/>
          <pc:sldMk cId="1237813002" sldId="257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402992249" sldId="258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83568138" sldId="259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527739401" sldId="260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170789661" sldId="261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624860945" sldId="262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933160118" sldId="263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092774089" sldId="264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523587444" sldId="265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723053498" sldId="266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563061453" sldId="267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680721714" sldId="268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766757039" sldId="269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943892512" sldId="270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4197244440" sldId="271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158591888" sldId="272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538538045" sldId="273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117873911" sldId="274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801338432" sldId="275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778331218" sldId="276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032302245" sldId="277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465417381" sldId="278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099945583" sldId="279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047643118" sldId="280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844204977" sldId="281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994149046" sldId="282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935020097" sldId="283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201766235" sldId="284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997205700" sldId="285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997140207" sldId="286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78272298" sldId="287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4010477850" sldId="288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7851114" sldId="289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86404545" sldId="290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646377021" sldId="291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552280917" sldId="292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957876918" sldId="293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7357104" sldId="294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939407543" sldId="295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328257668" sldId="296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453872240" sldId="297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3967102550" sldId="298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1757746430" sldId="299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109770998" sldId="300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201946936" sldId="301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4048167803" sldId="302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683021618" sldId="303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67802136" sldId="304"/>
        </pc:sldMkLst>
      </pc:sldChg>
      <pc:sldChg chg="del">
        <pc:chgData name="H M" userId="84cd2103f36ef0dc" providerId="LiveId" clId="{4DD0A43E-0A93-43BC-AC4A-73B9C64DB93C}" dt="2023-06-04T11:15:03.628" v="0" actId="47"/>
        <pc:sldMkLst>
          <pc:docMk/>
          <pc:sldMk cId="2084604175" sldId="305"/>
        </pc:sldMkLst>
      </pc:sldChg>
      <pc:sldChg chg="delSp mod">
        <pc:chgData name="H M" userId="84cd2103f36ef0dc" providerId="LiveId" clId="{4DD0A43E-0A93-43BC-AC4A-73B9C64DB93C}" dt="2023-06-04T11:15:06.904" v="1" actId="478"/>
        <pc:sldMkLst>
          <pc:docMk/>
          <pc:sldMk cId="2653251427" sldId="306"/>
        </pc:sldMkLst>
        <pc:picChg chg="del">
          <ac:chgData name="H M" userId="84cd2103f36ef0dc" providerId="LiveId" clId="{4DD0A43E-0A93-43BC-AC4A-73B9C64DB93C}" dt="2023-06-04T11:15:06.904" v="1" actId="478"/>
          <ac:picMkLst>
            <pc:docMk/>
            <pc:sldMk cId="2653251427" sldId="306"/>
            <ac:picMk id="3" creationId="{EE2ED6BC-2AD6-122C-5730-E34FF99D2FAC}"/>
          </ac:picMkLst>
        </pc:picChg>
        <pc:picChg chg="del">
          <ac:chgData name="H M" userId="84cd2103f36ef0dc" providerId="LiveId" clId="{4DD0A43E-0A93-43BC-AC4A-73B9C64DB93C}" dt="2023-06-04T11:15:06.904" v="1" actId="478"/>
          <ac:picMkLst>
            <pc:docMk/>
            <pc:sldMk cId="2653251427" sldId="306"/>
            <ac:picMk id="5" creationId="{D27C93C3-5923-2757-3192-C06BE476A3B9}"/>
          </ac:picMkLst>
        </pc:picChg>
        <pc:picChg chg="del">
          <ac:chgData name="H M" userId="84cd2103f36ef0dc" providerId="LiveId" clId="{4DD0A43E-0A93-43BC-AC4A-73B9C64DB93C}" dt="2023-06-04T11:15:06.904" v="1" actId="478"/>
          <ac:picMkLst>
            <pc:docMk/>
            <pc:sldMk cId="2653251427" sldId="306"/>
            <ac:picMk id="7" creationId="{5A0D7296-83F8-9112-953B-6F826D915CA0}"/>
          </ac:picMkLst>
        </pc:picChg>
        <pc:picChg chg="del">
          <ac:chgData name="H M" userId="84cd2103f36ef0dc" providerId="LiveId" clId="{4DD0A43E-0A93-43BC-AC4A-73B9C64DB93C}" dt="2023-06-04T11:15:06.904" v="1" actId="478"/>
          <ac:picMkLst>
            <pc:docMk/>
            <pc:sldMk cId="2653251427" sldId="306"/>
            <ac:picMk id="9" creationId="{DAAED29E-04EA-FDFB-F1C9-8A4A929649D9}"/>
          </ac:picMkLst>
        </pc:picChg>
      </pc:sldChg>
    </pc:docChg>
  </pc:docChgLst>
  <pc:docChgLst>
    <pc:chgData name="H M" userId="84cd2103f36ef0dc" providerId="LiveId" clId="{C8E21167-FBB4-46BF-B07F-277391160AB9}"/>
    <pc:docChg chg="undo custSel addSld delSld modSld sldOrd">
      <pc:chgData name="H M" userId="84cd2103f36ef0dc" providerId="LiveId" clId="{C8E21167-FBB4-46BF-B07F-277391160AB9}" dt="2023-06-04T11:21:31.398" v="92"/>
      <pc:docMkLst>
        <pc:docMk/>
      </pc:docMkLst>
      <pc:sldChg chg="addSp delSp modSp mod">
        <pc:chgData name="H M" userId="84cd2103f36ef0dc" providerId="LiveId" clId="{C8E21167-FBB4-46BF-B07F-277391160AB9}" dt="2023-06-04T11:17:36.540" v="85" actId="1076"/>
        <pc:sldMkLst>
          <pc:docMk/>
          <pc:sldMk cId="2653251427" sldId="306"/>
        </pc:sldMkLst>
        <pc:picChg chg="add mod">
          <ac:chgData name="H M" userId="84cd2103f36ef0dc" providerId="LiveId" clId="{C8E21167-FBB4-46BF-B07F-277391160AB9}" dt="2023-06-04T11:17:36.540" v="85" actId="1076"/>
          <ac:picMkLst>
            <pc:docMk/>
            <pc:sldMk cId="2653251427" sldId="306"/>
            <ac:picMk id="3" creationId="{461B9301-9100-109E-4C2C-C8E2A4967305}"/>
          </ac:picMkLst>
        </pc:picChg>
        <pc:picChg chg="add del mod">
          <ac:chgData name="H M" userId="84cd2103f36ef0dc" providerId="LiveId" clId="{C8E21167-FBB4-46BF-B07F-277391160AB9}" dt="2023-06-04T11:17:32.397" v="81" actId="21"/>
          <ac:picMkLst>
            <pc:docMk/>
            <pc:sldMk cId="2653251427" sldId="306"/>
            <ac:picMk id="5" creationId="{032D1367-D375-F645-1065-7D95BCD9C837}"/>
          </ac:picMkLst>
        </pc:picChg>
        <pc:picChg chg="add del mod">
          <ac:chgData name="H M" userId="84cd2103f36ef0dc" providerId="LiveId" clId="{C8E21167-FBB4-46BF-B07F-277391160AB9}" dt="2023-06-04T11:17:27.191" v="78" actId="21"/>
          <ac:picMkLst>
            <pc:docMk/>
            <pc:sldMk cId="2653251427" sldId="306"/>
            <ac:picMk id="7" creationId="{80EC21E9-225E-C948-882E-B43468589038}"/>
          </ac:picMkLst>
        </pc:picChg>
        <pc:picChg chg="add del mod">
          <ac:chgData name="H M" userId="84cd2103f36ef0dc" providerId="LiveId" clId="{C8E21167-FBB4-46BF-B07F-277391160AB9}" dt="2023-06-04T11:17:24.401" v="76" actId="21"/>
          <ac:picMkLst>
            <pc:docMk/>
            <pc:sldMk cId="2653251427" sldId="306"/>
            <ac:picMk id="9" creationId="{27BC2A1E-0208-DA5F-C566-999839452EBD}"/>
          </ac:picMkLst>
        </pc:picChg>
        <pc:picChg chg="add del mod">
          <ac:chgData name="H M" userId="84cd2103f36ef0dc" providerId="LiveId" clId="{C8E21167-FBB4-46BF-B07F-277391160AB9}" dt="2023-06-04T11:17:21.641" v="74" actId="21"/>
          <ac:picMkLst>
            <pc:docMk/>
            <pc:sldMk cId="2653251427" sldId="306"/>
            <ac:picMk id="11" creationId="{7561648C-B06D-E4B7-162C-BD9BD52DC8B9}"/>
          </ac:picMkLst>
        </pc:picChg>
        <pc:picChg chg="add del mod">
          <ac:chgData name="H M" userId="84cd2103f36ef0dc" providerId="LiveId" clId="{C8E21167-FBB4-46BF-B07F-277391160AB9}" dt="2023-06-04T11:17:19.415" v="72" actId="21"/>
          <ac:picMkLst>
            <pc:docMk/>
            <pc:sldMk cId="2653251427" sldId="306"/>
            <ac:picMk id="13" creationId="{97B4CA8F-E5F4-DDD0-5000-A7709CA3FBEC}"/>
          </ac:picMkLst>
        </pc:picChg>
        <pc:picChg chg="add del mod">
          <ac:chgData name="H M" userId="84cd2103f36ef0dc" providerId="LiveId" clId="{C8E21167-FBB4-46BF-B07F-277391160AB9}" dt="2023-06-04T11:17:17.076" v="70" actId="21"/>
          <ac:picMkLst>
            <pc:docMk/>
            <pc:sldMk cId="2653251427" sldId="306"/>
            <ac:picMk id="15" creationId="{FFD5DF08-5F92-11F8-EC61-7AD2C5702199}"/>
          </ac:picMkLst>
        </pc:picChg>
        <pc:picChg chg="add del mod">
          <ac:chgData name="H M" userId="84cd2103f36ef0dc" providerId="LiveId" clId="{C8E21167-FBB4-46BF-B07F-277391160AB9}" dt="2023-06-04T11:17:09.357" v="61" actId="21"/>
          <ac:picMkLst>
            <pc:docMk/>
            <pc:sldMk cId="2653251427" sldId="306"/>
            <ac:picMk id="17" creationId="{167FFCB6-8F03-5AFC-176F-E367BDAD47A6}"/>
          </ac:picMkLst>
        </pc:picChg>
        <pc:picChg chg="add del mod">
          <ac:chgData name="H M" userId="84cd2103f36ef0dc" providerId="LiveId" clId="{C8E21167-FBB4-46BF-B07F-277391160AB9}" dt="2023-06-04T11:17:06.444" v="59" actId="21"/>
          <ac:picMkLst>
            <pc:docMk/>
            <pc:sldMk cId="2653251427" sldId="306"/>
            <ac:picMk id="19" creationId="{7CF5B4A6-81EA-B8AF-77D2-47F528CC7FC3}"/>
          </ac:picMkLst>
        </pc:picChg>
        <pc:picChg chg="add del mod">
          <ac:chgData name="H M" userId="84cd2103f36ef0dc" providerId="LiveId" clId="{C8E21167-FBB4-46BF-B07F-277391160AB9}" dt="2023-06-04T11:17:03.486" v="57" actId="21"/>
          <ac:picMkLst>
            <pc:docMk/>
            <pc:sldMk cId="2653251427" sldId="306"/>
            <ac:picMk id="21" creationId="{04E0620F-CD4C-694F-EE04-2A6CFC302F3C}"/>
          </ac:picMkLst>
        </pc:picChg>
        <pc:picChg chg="add del mod">
          <ac:chgData name="H M" userId="84cd2103f36ef0dc" providerId="LiveId" clId="{C8E21167-FBB4-46BF-B07F-277391160AB9}" dt="2023-06-04T11:17:00.520" v="55" actId="21"/>
          <ac:picMkLst>
            <pc:docMk/>
            <pc:sldMk cId="2653251427" sldId="306"/>
            <ac:picMk id="23" creationId="{E00FA1B9-588A-4E7A-F63D-4479BF1EA877}"/>
          </ac:picMkLst>
        </pc:picChg>
        <pc:picChg chg="add del mod">
          <ac:chgData name="H M" userId="84cd2103f36ef0dc" providerId="LiveId" clId="{C8E21167-FBB4-46BF-B07F-277391160AB9}" dt="2023-06-04T11:16:57.426" v="53" actId="21"/>
          <ac:picMkLst>
            <pc:docMk/>
            <pc:sldMk cId="2653251427" sldId="306"/>
            <ac:picMk id="25" creationId="{4D74046A-7523-3B23-A76F-A39EFED22281}"/>
          </ac:picMkLst>
        </pc:picChg>
        <pc:picChg chg="add del mod">
          <ac:chgData name="H M" userId="84cd2103f36ef0dc" providerId="LiveId" clId="{C8E21167-FBB4-46BF-B07F-277391160AB9}" dt="2023-06-04T11:16:54.779" v="51" actId="21"/>
          <ac:picMkLst>
            <pc:docMk/>
            <pc:sldMk cId="2653251427" sldId="306"/>
            <ac:picMk id="27" creationId="{DD9DB359-89B3-DE0B-FCC5-DE3A9A5AFB3B}"/>
          </ac:picMkLst>
        </pc:picChg>
        <pc:picChg chg="add del mod">
          <ac:chgData name="H M" userId="84cd2103f36ef0dc" providerId="LiveId" clId="{C8E21167-FBB4-46BF-B07F-277391160AB9}" dt="2023-06-04T11:16:52.392" v="49" actId="21"/>
          <ac:picMkLst>
            <pc:docMk/>
            <pc:sldMk cId="2653251427" sldId="306"/>
            <ac:picMk id="29" creationId="{FC8F80C1-117E-EC67-6A6D-094D7784F86C}"/>
          </ac:picMkLst>
        </pc:picChg>
        <pc:picChg chg="add del mod">
          <ac:chgData name="H M" userId="84cd2103f36ef0dc" providerId="LiveId" clId="{C8E21167-FBB4-46BF-B07F-277391160AB9}" dt="2023-06-04T11:16:38.292" v="39" actId="21"/>
          <ac:picMkLst>
            <pc:docMk/>
            <pc:sldMk cId="2653251427" sldId="306"/>
            <ac:picMk id="31" creationId="{872A3ED3-FA7F-099C-7FEC-95B7C6EF2FA0}"/>
          </ac:picMkLst>
        </pc:picChg>
        <pc:picChg chg="add del mod">
          <ac:chgData name="H M" userId="84cd2103f36ef0dc" providerId="LiveId" clId="{C8E21167-FBB4-46BF-B07F-277391160AB9}" dt="2023-06-04T11:16:32.965" v="37" actId="21"/>
          <ac:picMkLst>
            <pc:docMk/>
            <pc:sldMk cId="2653251427" sldId="306"/>
            <ac:picMk id="33" creationId="{3012A236-4F48-5289-215F-29C2F35F0466}"/>
          </ac:picMkLst>
        </pc:picChg>
        <pc:picChg chg="add del mod">
          <ac:chgData name="H M" userId="84cd2103f36ef0dc" providerId="LiveId" clId="{C8E21167-FBB4-46BF-B07F-277391160AB9}" dt="2023-06-04T11:16:28.569" v="35" actId="21"/>
          <ac:picMkLst>
            <pc:docMk/>
            <pc:sldMk cId="2653251427" sldId="306"/>
            <ac:picMk id="35" creationId="{B66EEDF4-6829-C28F-5319-D38E7B932788}"/>
          </ac:picMkLst>
        </pc:picChg>
        <pc:picChg chg="add del mod">
          <ac:chgData name="H M" userId="84cd2103f36ef0dc" providerId="LiveId" clId="{C8E21167-FBB4-46BF-B07F-277391160AB9}" dt="2023-06-04T11:16:24.265" v="33" actId="21"/>
          <ac:picMkLst>
            <pc:docMk/>
            <pc:sldMk cId="2653251427" sldId="306"/>
            <ac:picMk id="37" creationId="{C48DB21F-9D82-4C83-D834-009728AB70EC}"/>
          </ac:picMkLst>
        </pc:picChg>
        <pc:picChg chg="add del mod">
          <ac:chgData name="H M" userId="84cd2103f36ef0dc" providerId="LiveId" clId="{C8E21167-FBB4-46BF-B07F-277391160AB9}" dt="2023-06-04T11:16:20.041" v="31" actId="21"/>
          <ac:picMkLst>
            <pc:docMk/>
            <pc:sldMk cId="2653251427" sldId="306"/>
            <ac:picMk id="39" creationId="{6A9CE6C4-462E-95B7-5146-B573C985246E}"/>
          </ac:picMkLst>
        </pc:picChg>
        <pc:picChg chg="add del mod">
          <ac:chgData name="H M" userId="84cd2103f36ef0dc" providerId="LiveId" clId="{C8E21167-FBB4-46BF-B07F-277391160AB9}" dt="2023-06-04T11:16:12.733" v="26" actId="21"/>
          <ac:picMkLst>
            <pc:docMk/>
            <pc:sldMk cId="2653251427" sldId="306"/>
            <ac:picMk id="41" creationId="{665357CE-7EF6-80F0-E75F-9DD15F1A5B83}"/>
          </ac:picMkLst>
        </pc:picChg>
        <pc:picChg chg="add del mod">
          <ac:chgData name="H M" userId="84cd2103f36ef0dc" providerId="LiveId" clId="{C8E21167-FBB4-46BF-B07F-277391160AB9}" dt="2023-06-04T11:16:09.993" v="24" actId="21"/>
          <ac:picMkLst>
            <pc:docMk/>
            <pc:sldMk cId="2653251427" sldId="306"/>
            <ac:picMk id="43" creationId="{69A88E47-9B48-6D25-7F4B-047A81108ED9}"/>
          </ac:picMkLst>
        </pc:picChg>
        <pc:picChg chg="add del mod">
          <ac:chgData name="H M" userId="84cd2103f36ef0dc" providerId="LiveId" clId="{C8E21167-FBB4-46BF-B07F-277391160AB9}" dt="2023-06-04T11:16:06.550" v="22" actId="21"/>
          <ac:picMkLst>
            <pc:docMk/>
            <pc:sldMk cId="2653251427" sldId="306"/>
            <ac:picMk id="45" creationId="{DAB76E9D-BEE0-D300-3BE4-9D635FC898AF}"/>
          </ac:picMkLst>
        </pc:picChg>
        <pc:picChg chg="add del mod">
          <ac:chgData name="H M" userId="84cd2103f36ef0dc" providerId="LiveId" clId="{C8E21167-FBB4-46BF-B07F-277391160AB9}" dt="2023-06-04T11:16:03.755" v="20" actId="21"/>
          <ac:picMkLst>
            <pc:docMk/>
            <pc:sldMk cId="2653251427" sldId="306"/>
            <ac:picMk id="47" creationId="{2A178ED2-AE2B-C88A-244D-A9706EDD040F}"/>
          </ac:picMkLst>
        </pc:picChg>
        <pc:picChg chg="add del mod">
          <ac:chgData name="H M" userId="84cd2103f36ef0dc" providerId="LiveId" clId="{C8E21167-FBB4-46BF-B07F-277391160AB9}" dt="2023-06-04T11:15:59.419" v="18" actId="21"/>
          <ac:picMkLst>
            <pc:docMk/>
            <pc:sldMk cId="2653251427" sldId="306"/>
            <ac:picMk id="49" creationId="{60C44D3B-5C1E-3320-A655-52C53AAD2092}"/>
          </ac:picMkLst>
        </pc:picChg>
        <pc:picChg chg="add del mod">
          <ac:chgData name="H M" userId="84cd2103f36ef0dc" providerId="LiveId" clId="{C8E21167-FBB4-46BF-B07F-277391160AB9}" dt="2023-06-04T11:15:53.455" v="16" actId="21"/>
          <ac:picMkLst>
            <pc:docMk/>
            <pc:sldMk cId="2653251427" sldId="306"/>
            <ac:picMk id="51" creationId="{EC7A4AD4-D38A-2390-79ED-B0188BFB1589}"/>
          </ac:picMkLst>
        </pc:picChg>
      </pc:sldChg>
      <pc:sldChg chg="addSp modSp new">
        <pc:chgData name="H M" userId="84cd2103f36ef0dc" providerId="LiveId" clId="{C8E21167-FBB4-46BF-B07F-277391160AB9}" dt="2023-06-04T11:15:54.569" v="17"/>
        <pc:sldMkLst>
          <pc:docMk/>
          <pc:sldMk cId="386327046" sldId="471"/>
        </pc:sldMkLst>
        <pc:picChg chg="add mod">
          <ac:chgData name="H M" userId="84cd2103f36ef0dc" providerId="LiveId" clId="{C8E21167-FBB4-46BF-B07F-277391160AB9}" dt="2023-06-04T11:15:54.569" v="17"/>
          <ac:picMkLst>
            <pc:docMk/>
            <pc:sldMk cId="386327046" sldId="471"/>
            <ac:picMk id="2" creationId="{0D1752D9-CCD4-6072-F782-8BF0BB10DB7C}"/>
          </ac:picMkLst>
        </pc:picChg>
      </pc:sldChg>
      <pc:sldChg chg="addSp modSp add">
        <pc:chgData name="H M" userId="84cd2103f36ef0dc" providerId="LiveId" clId="{C8E21167-FBB4-46BF-B07F-277391160AB9}" dt="2023-06-04T11:16:01.056" v="19"/>
        <pc:sldMkLst>
          <pc:docMk/>
          <pc:sldMk cId="1712591985" sldId="472"/>
        </pc:sldMkLst>
        <pc:picChg chg="add mod">
          <ac:chgData name="H M" userId="84cd2103f36ef0dc" providerId="LiveId" clId="{C8E21167-FBB4-46BF-B07F-277391160AB9}" dt="2023-06-04T11:16:01.056" v="19"/>
          <ac:picMkLst>
            <pc:docMk/>
            <pc:sldMk cId="1712591985" sldId="472"/>
            <ac:picMk id="2" creationId="{5B0CC04D-FE4B-3210-888D-C1A3C2B5C79C}"/>
          </ac:picMkLst>
        </pc:picChg>
      </pc:sldChg>
      <pc:sldChg chg="addSp modSp add">
        <pc:chgData name="H M" userId="84cd2103f36ef0dc" providerId="LiveId" clId="{C8E21167-FBB4-46BF-B07F-277391160AB9}" dt="2023-06-04T11:16:04.820" v="21"/>
        <pc:sldMkLst>
          <pc:docMk/>
          <pc:sldMk cId="4165469152" sldId="473"/>
        </pc:sldMkLst>
        <pc:picChg chg="add mod">
          <ac:chgData name="H M" userId="84cd2103f36ef0dc" providerId="LiveId" clId="{C8E21167-FBB4-46BF-B07F-277391160AB9}" dt="2023-06-04T11:16:04.820" v="21"/>
          <ac:picMkLst>
            <pc:docMk/>
            <pc:sldMk cId="4165469152" sldId="473"/>
            <ac:picMk id="2" creationId="{1C861B33-7819-C75D-C54C-AA3D68AFE152}"/>
          </ac:picMkLst>
        </pc:picChg>
      </pc:sldChg>
      <pc:sldChg chg="addSp modSp add">
        <pc:chgData name="H M" userId="84cd2103f36ef0dc" providerId="LiveId" clId="{C8E21167-FBB4-46BF-B07F-277391160AB9}" dt="2023-06-04T11:16:07.627" v="23"/>
        <pc:sldMkLst>
          <pc:docMk/>
          <pc:sldMk cId="2823320088" sldId="474"/>
        </pc:sldMkLst>
        <pc:picChg chg="add mod">
          <ac:chgData name="H M" userId="84cd2103f36ef0dc" providerId="LiveId" clId="{C8E21167-FBB4-46BF-B07F-277391160AB9}" dt="2023-06-04T11:16:07.627" v="23"/>
          <ac:picMkLst>
            <pc:docMk/>
            <pc:sldMk cId="2823320088" sldId="474"/>
            <ac:picMk id="2" creationId="{96EF228B-A5CF-2A7A-AF56-2A9642998B15}"/>
          </ac:picMkLst>
        </pc:picChg>
      </pc:sldChg>
      <pc:sldChg chg="addSp modSp add">
        <pc:chgData name="H M" userId="84cd2103f36ef0dc" providerId="LiveId" clId="{C8E21167-FBB4-46BF-B07F-277391160AB9}" dt="2023-06-04T11:16:11.122" v="25"/>
        <pc:sldMkLst>
          <pc:docMk/>
          <pc:sldMk cId="1080566891" sldId="475"/>
        </pc:sldMkLst>
        <pc:picChg chg="add mod">
          <ac:chgData name="H M" userId="84cd2103f36ef0dc" providerId="LiveId" clId="{C8E21167-FBB4-46BF-B07F-277391160AB9}" dt="2023-06-04T11:16:11.122" v="25"/>
          <ac:picMkLst>
            <pc:docMk/>
            <pc:sldMk cId="1080566891" sldId="475"/>
            <ac:picMk id="2" creationId="{0C45F068-B1F0-BFBA-90A1-C4221CBB2AF8}"/>
          </ac:picMkLst>
        </pc:picChg>
      </pc:sldChg>
      <pc:sldChg chg="addSp modSp add">
        <pc:chgData name="H M" userId="84cd2103f36ef0dc" providerId="LiveId" clId="{C8E21167-FBB4-46BF-B07F-277391160AB9}" dt="2023-06-04T11:16:13.923" v="27"/>
        <pc:sldMkLst>
          <pc:docMk/>
          <pc:sldMk cId="2706287736" sldId="476"/>
        </pc:sldMkLst>
        <pc:picChg chg="add mod">
          <ac:chgData name="H M" userId="84cd2103f36ef0dc" providerId="LiveId" clId="{C8E21167-FBB4-46BF-B07F-277391160AB9}" dt="2023-06-04T11:16:13.923" v="27"/>
          <ac:picMkLst>
            <pc:docMk/>
            <pc:sldMk cId="2706287736" sldId="476"/>
            <ac:picMk id="2" creationId="{A4D7B4FC-3534-7123-7F7E-DAC49243E452}"/>
          </ac:picMkLst>
        </pc:picChg>
      </pc:sldChg>
      <pc:sldChg chg="addSp modSp add">
        <pc:chgData name="H M" userId="84cd2103f36ef0dc" providerId="LiveId" clId="{C8E21167-FBB4-46BF-B07F-277391160AB9}" dt="2023-06-04T11:16:21.780" v="32"/>
        <pc:sldMkLst>
          <pc:docMk/>
          <pc:sldMk cId="313287709" sldId="477"/>
        </pc:sldMkLst>
        <pc:picChg chg="add mod">
          <ac:chgData name="H M" userId="84cd2103f36ef0dc" providerId="LiveId" clId="{C8E21167-FBB4-46BF-B07F-277391160AB9}" dt="2023-06-04T11:16:21.780" v="32"/>
          <ac:picMkLst>
            <pc:docMk/>
            <pc:sldMk cId="313287709" sldId="477"/>
            <ac:picMk id="2" creationId="{85CE220F-0533-3E72-CAA7-F451F5CCDD3B}"/>
          </ac:picMkLst>
        </pc:picChg>
      </pc:sldChg>
      <pc:sldChg chg="addSp modSp add ord">
        <pc:chgData name="H M" userId="84cd2103f36ef0dc" providerId="LiveId" clId="{C8E21167-FBB4-46BF-B07F-277391160AB9}" dt="2023-06-04T11:21:31.398" v="92"/>
        <pc:sldMkLst>
          <pc:docMk/>
          <pc:sldMk cId="2600369021" sldId="478"/>
        </pc:sldMkLst>
        <pc:picChg chg="add mod">
          <ac:chgData name="H M" userId="84cd2103f36ef0dc" providerId="LiveId" clId="{C8E21167-FBB4-46BF-B07F-277391160AB9}" dt="2023-06-04T11:16:41.974" v="40"/>
          <ac:picMkLst>
            <pc:docMk/>
            <pc:sldMk cId="2600369021" sldId="478"/>
            <ac:picMk id="2" creationId="{63E7711A-79BE-730F-604D-C71F88D084B2}"/>
          </ac:picMkLst>
        </pc:picChg>
      </pc:sldChg>
      <pc:sldChg chg="addSp modSp add ord">
        <pc:chgData name="H M" userId="84cd2103f36ef0dc" providerId="LiveId" clId="{C8E21167-FBB4-46BF-B07F-277391160AB9}" dt="2023-06-04T11:16:53.483" v="50"/>
        <pc:sldMkLst>
          <pc:docMk/>
          <pc:sldMk cId="1720635576" sldId="479"/>
        </pc:sldMkLst>
        <pc:picChg chg="add mod">
          <ac:chgData name="H M" userId="84cd2103f36ef0dc" providerId="LiveId" clId="{C8E21167-FBB4-46BF-B07F-277391160AB9}" dt="2023-06-04T11:16:53.483" v="50"/>
          <ac:picMkLst>
            <pc:docMk/>
            <pc:sldMk cId="1720635576" sldId="479"/>
            <ac:picMk id="2" creationId="{0BABC199-F4AD-D592-0B5D-2A51B68BE27E}"/>
          </ac:picMkLst>
        </pc:picChg>
      </pc:sldChg>
      <pc:sldChg chg="addSp modSp add">
        <pc:chgData name="H M" userId="84cd2103f36ef0dc" providerId="LiveId" clId="{C8E21167-FBB4-46BF-B07F-277391160AB9}" dt="2023-06-04T11:16:26.253" v="34"/>
        <pc:sldMkLst>
          <pc:docMk/>
          <pc:sldMk cId="1582375473" sldId="480"/>
        </pc:sldMkLst>
        <pc:picChg chg="add mod">
          <ac:chgData name="H M" userId="84cd2103f36ef0dc" providerId="LiveId" clId="{C8E21167-FBB4-46BF-B07F-277391160AB9}" dt="2023-06-04T11:16:26.253" v="34"/>
          <ac:picMkLst>
            <pc:docMk/>
            <pc:sldMk cId="1582375473" sldId="480"/>
            <ac:picMk id="2" creationId="{450EADC6-857E-77CD-5CFF-A30E87C013B6}"/>
          </ac:picMkLst>
        </pc:picChg>
      </pc:sldChg>
      <pc:sldChg chg="addSp modSp add">
        <pc:chgData name="H M" userId="84cd2103f36ef0dc" providerId="LiveId" clId="{C8E21167-FBB4-46BF-B07F-277391160AB9}" dt="2023-06-04T11:16:30.543" v="36"/>
        <pc:sldMkLst>
          <pc:docMk/>
          <pc:sldMk cId="293996999" sldId="481"/>
        </pc:sldMkLst>
        <pc:picChg chg="add mod">
          <ac:chgData name="H M" userId="84cd2103f36ef0dc" providerId="LiveId" clId="{C8E21167-FBB4-46BF-B07F-277391160AB9}" dt="2023-06-04T11:16:30.543" v="36"/>
          <ac:picMkLst>
            <pc:docMk/>
            <pc:sldMk cId="293996999" sldId="481"/>
            <ac:picMk id="2" creationId="{F1CAFBCE-B09C-31BF-D290-01965FB8BB39}"/>
          </ac:picMkLst>
        </pc:picChg>
      </pc:sldChg>
      <pc:sldChg chg="addSp modSp add">
        <pc:chgData name="H M" userId="84cd2103f36ef0dc" providerId="LiveId" clId="{C8E21167-FBB4-46BF-B07F-277391160AB9}" dt="2023-06-04T11:16:35.416" v="38"/>
        <pc:sldMkLst>
          <pc:docMk/>
          <pc:sldMk cId="237273123" sldId="482"/>
        </pc:sldMkLst>
        <pc:picChg chg="add mod">
          <ac:chgData name="H M" userId="84cd2103f36ef0dc" providerId="LiveId" clId="{C8E21167-FBB4-46BF-B07F-277391160AB9}" dt="2023-06-04T11:16:35.416" v="38"/>
          <ac:picMkLst>
            <pc:docMk/>
            <pc:sldMk cId="237273123" sldId="482"/>
            <ac:picMk id="2" creationId="{28B823E2-27E7-1346-0368-4FD326572CE4}"/>
          </ac:picMkLst>
        </pc:picChg>
      </pc:sldChg>
      <pc:sldChg chg="addSp modSp add ord">
        <pc:chgData name="H M" userId="84cd2103f36ef0dc" providerId="LiveId" clId="{C8E21167-FBB4-46BF-B07F-277391160AB9}" dt="2023-06-04T11:16:56.057" v="52"/>
        <pc:sldMkLst>
          <pc:docMk/>
          <pc:sldMk cId="2944813732" sldId="483"/>
        </pc:sldMkLst>
        <pc:picChg chg="add mod">
          <ac:chgData name="H M" userId="84cd2103f36ef0dc" providerId="LiveId" clId="{C8E21167-FBB4-46BF-B07F-277391160AB9}" dt="2023-06-04T11:16:56.057" v="52"/>
          <ac:picMkLst>
            <pc:docMk/>
            <pc:sldMk cId="2944813732" sldId="483"/>
            <ac:picMk id="2" creationId="{AE65CA97-B7E6-1887-B379-1930B24A77B8}"/>
          </ac:picMkLst>
        </pc:picChg>
      </pc:sldChg>
      <pc:sldChg chg="addSp modSp add ord">
        <pc:chgData name="H M" userId="84cd2103f36ef0dc" providerId="LiveId" clId="{C8E21167-FBB4-46BF-B07F-277391160AB9}" dt="2023-06-04T11:16:58.715" v="54"/>
        <pc:sldMkLst>
          <pc:docMk/>
          <pc:sldMk cId="2952579708" sldId="484"/>
        </pc:sldMkLst>
        <pc:picChg chg="add mod">
          <ac:chgData name="H M" userId="84cd2103f36ef0dc" providerId="LiveId" clId="{C8E21167-FBB4-46BF-B07F-277391160AB9}" dt="2023-06-04T11:16:58.715" v="54"/>
          <ac:picMkLst>
            <pc:docMk/>
            <pc:sldMk cId="2952579708" sldId="484"/>
            <ac:picMk id="2" creationId="{C14D289E-D7E5-5702-FF56-8DDD1C92718C}"/>
          </ac:picMkLst>
        </pc:picChg>
      </pc:sldChg>
      <pc:sldChg chg="addSp modSp add ord">
        <pc:chgData name="H M" userId="84cd2103f36ef0dc" providerId="LiveId" clId="{C8E21167-FBB4-46BF-B07F-277391160AB9}" dt="2023-06-04T11:17:01.629" v="56"/>
        <pc:sldMkLst>
          <pc:docMk/>
          <pc:sldMk cId="1643326089" sldId="485"/>
        </pc:sldMkLst>
        <pc:picChg chg="add mod">
          <ac:chgData name="H M" userId="84cd2103f36ef0dc" providerId="LiveId" clId="{C8E21167-FBB4-46BF-B07F-277391160AB9}" dt="2023-06-04T11:17:01.629" v="56"/>
          <ac:picMkLst>
            <pc:docMk/>
            <pc:sldMk cId="1643326089" sldId="485"/>
            <ac:picMk id="2" creationId="{D3B2A3FF-EC8C-F5F8-957D-82E6AEB07948}"/>
          </ac:picMkLst>
        </pc:picChg>
      </pc:sldChg>
      <pc:sldChg chg="addSp modSp add ord">
        <pc:chgData name="H M" userId="84cd2103f36ef0dc" providerId="LiveId" clId="{C8E21167-FBB4-46BF-B07F-277391160AB9}" dt="2023-06-04T11:17:04.556" v="58"/>
        <pc:sldMkLst>
          <pc:docMk/>
          <pc:sldMk cId="2200437046" sldId="486"/>
        </pc:sldMkLst>
        <pc:picChg chg="add mod">
          <ac:chgData name="H M" userId="84cd2103f36ef0dc" providerId="LiveId" clId="{C8E21167-FBB4-46BF-B07F-277391160AB9}" dt="2023-06-04T11:17:04.556" v="58"/>
          <ac:picMkLst>
            <pc:docMk/>
            <pc:sldMk cId="2200437046" sldId="486"/>
            <ac:picMk id="2" creationId="{C6F003C8-748D-9878-681A-A0F5EE8CAC0A}"/>
          </ac:picMkLst>
        </pc:picChg>
      </pc:sldChg>
      <pc:sldChg chg="addSp modSp add ord">
        <pc:chgData name="H M" userId="84cd2103f36ef0dc" providerId="LiveId" clId="{C8E21167-FBB4-46BF-B07F-277391160AB9}" dt="2023-06-04T11:17:07.494" v="60"/>
        <pc:sldMkLst>
          <pc:docMk/>
          <pc:sldMk cId="2537772446" sldId="487"/>
        </pc:sldMkLst>
        <pc:picChg chg="add mod">
          <ac:chgData name="H M" userId="84cd2103f36ef0dc" providerId="LiveId" clId="{C8E21167-FBB4-46BF-B07F-277391160AB9}" dt="2023-06-04T11:17:07.494" v="60"/>
          <ac:picMkLst>
            <pc:docMk/>
            <pc:sldMk cId="2537772446" sldId="487"/>
            <ac:picMk id="2" creationId="{3A45DEC0-FA47-FE7C-EA0F-7855FD26108D}"/>
          </ac:picMkLst>
        </pc:picChg>
      </pc:sldChg>
      <pc:sldChg chg="addSp modSp add ord">
        <pc:chgData name="H M" userId="84cd2103f36ef0dc" providerId="LiveId" clId="{C8E21167-FBB4-46BF-B07F-277391160AB9}" dt="2023-06-04T11:17:11.771" v="62"/>
        <pc:sldMkLst>
          <pc:docMk/>
          <pc:sldMk cId="2598362324" sldId="488"/>
        </pc:sldMkLst>
        <pc:picChg chg="add mod">
          <ac:chgData name="H M" userId="84cd2103f36ef0dc" providerId="LiveId" clId="{C8E21167-FBB4-46BF-B07F-277391160AB9}" dt="2023-06-04T11:17:11.771" v="62"/>
          <ac:picMkLst>
            <pc:docMk/>
            <pc:sldMk cId="2598362324" sldId="488"/>
            <ac:picMk id="2" creationId="{8B878B1B-364B-74E0-4C0E-08AE40001C77}"/>
          </ac:picMkLst>
        </pc:picChg>
      </pc:sldChg>
      <pc:sldChg chg="addSp modSp new ord">
        <pc:chgData name="H M" userId="84cd2103f36ef0dc" providerId="LiveId" clId="{C8E21167-FBB4-46BF-B07F-277391160AB9}" dt="2023-06-04T11:18:00.126" v="90"/>
        <pc:sldMkLst>
          <pc:docMk/>
          <pc:sldMk cId="1255161167" sldId="489"/>
        </pc:sldMkLst>
        <pc:picChg chg="add mod">
          <ac:chgData name="H M" userId="84cd2103f36ef0dc" providerId="LiveId" clId="{C8E21167-FBB4-46BF-B07F-277391160AB9}" dt="2023-06-04T11:17:18.176" v="71"/>
          <ac:picMkLst>
            <pc:docMk/>
            <pc:sldMk cId="1255161167" sldId="489"/>
            <ac:picMk id="2" creationId="{0A6349A4-AE23-8C9F-265C-926C98DE6CAD}"/>
          </ac:picMkLst>
        </pc:picChg>
      </pc:sldChg>
      <pc:sldChg chg="addSp modSp new">
        <pc:chgData name="H M" userId="84cd2103f36ef0dc" providerId="LiveId" clId="{C8E21167-FBB4-46BF-B07F-277391160AB9}" dt="2023-06-04T11:17:20.383" v="73"/>
        <pc:sldMkLst>
          <pc:docMk/>
          <pc:sldMk cId="740790314" sldId="490"/>
        </pc:sldMkLst>
        <pc:picChg chg="add mod">
          <ac:chgData name="H M" userId="84cd2103f36ef0dc" providerId="LiveId" clId="{C8E21167-FBB4-46BF-B07F-277391160AB9}" dt="2023-06-04T11:17:20.383" v="73"/>
          <ac:picMkLst>
            <pc:docMk/>
            <pc:sldMk cId="740790314" sldId="490"/>
            <ac:picMk id="2" creationId="{938C3692-EF23-5D97-B2CA-E3A89CCCB12B}"/>
          </ac:picMkLst>
        </pc:picChg>
      </pc:sldChg>
      <pc:sldChg chg="addSp modSp new">
        <pc:chgData name="H M" userId="84cd2103f36ef0dc" providerId="LiveId" clId="{C8E21167-FBB4-46BF-B07F-277391160AB9}" dt="2023-06-04T11:17:22.805" v="75"/>
        <pc:sldMkLst>
          <pc:docMk/>
          <pc:sldMk cId="1706512112" sldId="491"/>
        </pc:sldMkLst>
        <pc:picChg chg="add mod">
          <ac:chgData name="H M" userId="84cd2103f36ef0dc" providerId="LiveId" clId="{C8E21167-FBB4-46BF-B07F-277391160AB9}" dt="2023-06-04T11:17:22.805" v="75"/>
          <ac:picMkLst>
            <pc:docMk/>
            <pc:sldMk cId="1706512112" sldId="491"/>
            <ac:picMk id="2" creationId="{744A0AAB-1CCA-2D73-D37E-EA09A1DA57EB}"/>
          </ac:picMkLst>
        </pc:picChg>
      </pc:sldChg>
      <pc:sldChg chg="addSp modSp new">
        <pc:chgData name="H M" userId="84cd2103f36ef0dc" providerId="LiveId" clId="{C8E21167-FBB4-46BF-B07F-277391160AB9}" dt="2023-06-04T11:17:25.551" v="77"/>
        <pc:sldMkLst>
          <pc:docMk/>
          <pc:sldMk cId="3464302231" sldId="492"/>
        </pc:sldMkLst>
        <pc:picChg chg="add mod">
          <ac:chgData name="H M" userId="84cd2103f36ef0dc" providerId="LiveId" clId="{C8E21167-FBB4-46BF-B07F-277391160AB9}" dt="2023-06-04T11:17:25.551" v="77"/>
          <ac:picMkLst>
            <pc:docMk/>
            <pc:sldMk cId="3464302231" sldId="492"/>
            <ac:picMk id="2" creationId="{2A4BF003-6F93-45B5-2393-B7F8E3FDEEEB}"/>
          </ac:picMkLst>
        </pc:picChg>
      </pc:sldChg>
      <pc:sldChg chg="addSp modSp new">
        <pc:chgData name="H M" userId="84cd2103f36ef0dc" providerId="LiveId" clId="{C8E21167-FBB4-46BF-B07F-277391160AB9}" dt="2023-06-04T11:17:28.240" v="79"/>
        <pc:sldMkLst>
          <pc:docMk/>
          <pc:sldMk cId="2002001353" sldId="493"/>
        </pc:sldMkLst>
        <pc:picChg chg="add mod">
          <ac:chgData name="H M" userId="84cd2103f36ef0dc" providerId="LiveId" clId="{C8E21167-FBB4-46BF-B07F-277391160AB9}" dt="2023-06-04T11:17:28.240" v="79"/>
          <ac:picMkLst>
            <pc:docMk/>
            <pc:sldMk cId="2002001353" sldId="493"/>
            <ac:picMk id="2" creationId="{CAA38C52-4D98-678C-95BA-79D84885C7B3}"/>
          </ac:picMkLst>
        </pc:picChg>
      </pc:sldChg>
      <pc:sldChg chg="addSp modSp new mod">
        <pc:chgData name="H M" userId="84cd2103f36ef0dc" providerId="LiveId" clId="{C8E21167-FBB4-46BF-B07F-277391160AB9}" dt="2023-06-04T11:17:34.723" v="83" actId="1076"/>
        <pc:sldMkLst>
          <pc:docMk/>
          <pc:sldMk cId="1704944852" sldId="494"/>
        </pc:sldMkLst>
        <pc:picChg chg="add mod">
          <ac:chgData name="H M" userId="84cd2103f36ef0dc" providerId="LiveId" clId="{C8E21167-FBB4-46BF-B07F-277391160AB9}" dt="2023-06-04T11:17:34.723" v="83" actId="1076"/>
          <ac:picMkLst>
            <pc:docMk/>
            <pc:sldMk cId="1704944852" sldId="494"/>
            <ac:picMk id="2" creationId="{BED0171A-51B0-9429-030E-126BE4789789}"/>
          </ac:picMkLst>
        </pc:picChg>
      </pc:sldChg>
      <pc:sldChg chg="new del">
        <pc:chgData name="H M" userId="84cd2103f36ef0dc" providerId="LiveId" clId="{C8E21167-FBB4-46BF-B07F-277391160AB9}" dt="2023-06-04T11:17:40.172" v="88" actId="47"/>
        <pc:sldMkLst>
          <pc:docMk/>
          <pc:sldMk cId="4099135145" sldId="4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83ACE6EB-11D3-477B-9D2A-BF930107E023}" type="datetimeFigureOut">
              <a:rPr lang="ar-SA" smtClean="0"/>
              <a:pPr/>
              <a:t>11/16/1444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58453B13-E52F-4C25-838D-8BB3F475D0B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B8B7681-0396-8DEA-859D-4E6189DD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422-0E34-496D-9347-B722D39F8265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F5E4823-7A67-727F-B59C-4AF30548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9BB180-63F4-61CE-3EBF-AB4AAB9F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2B40-8B05-4069-B4C5-E8F30A01F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63E7711A-79BE-730F-604D-C71F88D0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5559" y="0"/>
            <a:ext cx="3020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AE65CA97-B7E6-1887-B379-1930B24A7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4582" y="0"/>
            <a:ext cx="5402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C14D289E-D7E5-5702-FF56-8DDD1C92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999" y="0"/>
            <a:ext cx="6538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7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D3B2A3FF-EC8C-F5F8-957D-82E6AEB07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0844" y="0"/>
            <a:ext cx="5510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2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C6F003C8-748D-9878-681A-A0F5EE8CA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6542" y="0"/>
            <a:ext cx="4058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3A45DEC0-FA47-FE7C-EA0F-7855FD261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7499" y="0"/>
            <a:ext cx="3437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7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8B878B1B-364B-74E0-4C0E-08AE40001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8571" y="0"/>
            <a:ext cx="6694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6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0D1752D9-CCD4-6072-F782-8BF0BB10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3625" y="0"/>
            <a:ext cx="1964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5B0CC04D-FE4B-3210-888D-C1A3C2B5C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5717" y="0"/>
            <a:ext cx="2900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1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1C861B33-7819-C75D-C54C-AA3D68AF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3561" y="0"/>
            <a:ext cx="4644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6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96EF228B-A5CF-2A7A-AF56-2A964299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0029" y="0"/>
            <a:ext cx="2871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2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461B9301-9100-109E-4C2C-C8E2A496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6004" y="0"/>
            <a:ext cx="3259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0C45F068-B1F0-BFBA-90A1-C4221CBB2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3714" y="0"/>
            <a:ext cx="464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6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A4D7B4FC-3534-7123-7F7E-DAC49243E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6773" y="0"/>
            <a:ext cx="3978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8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85CE220F-0533-3E72-CAA7-F451F5CCD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5462" y="0"/>
            <a:ext cx="324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450EADC6-857E-77CD-5CFF-A30E87C01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4282" y="0"/>
            <a:ext cx="7603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75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F1CAFBCE-B09C-31BF-D290-01965FB8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3811" y="0"/>
            <a:ext cx="8464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28B823E2-27E7-1346-0368-4FD32657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6911" y="0"/>
            <a:ext cx="4678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3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7CBCBE-1AA4-2A85-3642-A3125BDD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760220" y="5338419"/>
            <a:ext cx="8671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</a:b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 ingez-ppt </a:t>
            </a: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000" dirty="0">
              <a:solidFill>
                <a:srgbClr val="FFD7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938C3692-EF23-5D97-B2CA-E3A89CCC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6081" y="0"/>
            <a:ext cx="7759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744A0AAB-1CCA-2D73-D37E-EA09A1DA5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5247" y="0"/>
            <a:ext cx="3441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2A4BF003-6F93-45B5-2393-B7F8E3FD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417" y="0"/>
            <a:ext cx="11803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0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CAA38C52-4D98-678C-95BA-79D84885C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111" y="0"/>
            <a:ext cx="396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0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0A6349A4-AE23-8C9F-265C-926C98DE6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81043"/>
            <a:ext cx="12192000" cy="54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BED0171A-51B0-9429-030E-126BE4789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0014" y="-120770"/>
            <a:ext cx="63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0BABC199-F4AD-D592-0B5D-2A51B68BE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8066" y="0"/>
            <a:ext cx="3015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355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</Words>
  <Application>Microsoft Office PowerPoint</Application>
  <PresentationFormat>شاشة عريضة</PresentationFormat>
  <Paragraphs>7</Paragraphs>
  <Slides>27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2" baseType="lpstr">
      <vt:lpstr>Arial</vt:lpstr>
      <vt:lpstr>Cairo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78</cp:revision>
  <dcterms:created xsi:type="dcterms:W3CDTF">2022-05-24T16:23:39Z</dcterms:created>
  <dcterms:modified xsi:type="dcterms:W3CDTF">2023-06-04T11:21:43Z</dcterms:modified>
</cp:coreProperties>
</file>