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autoCompressPictures="0">
  <p:sldMasterIdLst>
    <p:sldMasterId id="2147483648" r:id="rId1"/>
  </p:sldMasterIdLst>
  <p:notesMasterIdLst>
    <p:notesMasterId r:id="rId28"/>
  </p:notesMasterIdLst>
  <p:sldIdLst>
    <p:sldId id="469" r:id="rId2"/>
    <p:sldId id="470" r:id="rId3"/>
    <p:sldId id="471" r:id="rId4"/>
    <p:sldId id="472" r:id="rId5"/>
    <p:sldId id="473" r:id="rId6"/>
    <p:sldId id="474" r:id="rId7"/>
    <p:sldId id="475" r:id="rId8"/>
    <p:sldId id="476" r:id="rId9"/>
    <p:sldId id="477" r:id="rId10"/>
    <p:sldId id="478" r:id="rId11"/>
    <p:sldId id="479" r:id="rId12"/>
    <p:sldId id="480" r:id="rId13"/>
    <p:sldId id="481" r:id="rId14"/>
    <p:sldId id="482" r:id="rId15"/>
    <p:sldId id="483" r:id="rId16"/>
    <p:sldId id="484" r:id="rId17"/>
    <p:sldId id="485" r:id="rId18"/>
    <p:sldId id="486" r:id="rId19"/>
    <p:sldId id="487" r:id="rId20"/>
    <p:sldId id="488" r:id="rId21"/>
    <p:sldId id="489" r:id="rId22"/>
    <p:sldId id="490" r:id="rId23"/>
    <p:sldId id="491" r:id="rId24"/>
    <p:sldId id="492" r:id="rId25"/>
    <p:sldId id="468" r:id="rId26"/>
    <p:sldId id="316" r:id="rId27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6" pos="5269" userDrawn="1">
          <p15:clr>
            <a:srgbClr val="A4A3A4"/>
          </p15:clr>
        </p15:guide>
        <p15:guide id="7" pos="1118" userDrawn="1">
          <p15:clr>
            <a:srgbClr val="A4A3A4"/>
          </p15:clr>
        </p15:guide>
        <p15:guide id="8" orient="horz" pos="1616" userDrawn="1">
          <p15:clr>
            <a:srgbClr val="A4A3A4"/>
          </p15:clr>
        </p15:guide>
        <p15:guide id="10" pos="6720" userDrawn="1">
          <p15:clr>
            <a:srgbClr val="A4A3A4"/>
          </p15:clr>
        </p15:guide>
        <p15:guide id="11" orient="horz" pos="26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8B44"/>
    <a:srgbClr val="FFFFFF"/>
    <a:srgbClr val="F2C53C"/>
    <a:srgbClr val="DC5223"/>
    <a:srgbClr val="C83D3D"/>
    <a:srgbClr val="0C0C0C"/>
    <a:srgbClr val="626262"/>
    <a:srgbClr val="F2C53F"/>
    <a:srgbClr val="DACCB0"/>
    <a:srgbClr val="0F0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79ED8A-BD75-4DC0-B171-2EEA7FF62E99}" v="1" dt="2023-04-16T03:09:47.1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796" autoAdjust="0"/>
    <p:restoredTop sz="95297" autoAdjust="0"/>
  </p:normalViewPr>
  <p:slideViewPr>
    <p:cSldViewPr snapToGrid="0">
      <p:cViewPr varScale="1">
        <p:scale>
          <a:sx n="82" d="100"/>
          <a:sy n="82" d="100"/>
        </p:scale>
        <p:origin x="710" y="96"/>
      </p:cViewPr>
      <p:guideLst>
        <p:guide pos="3840"/>
        <p:guide pos="5269"/>
        <p:guide pos="1118"/>
        <p:guide orient="horz" pos="1616"/>
        <p:guide pos="6720"/>
        <p:guide orient="horz" pos="2636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ssan MH" userId="84cd2103f36ef0dc" providerId="LiveId" clId="{B9E5C0A5-BB1A-4C3E-A5AE-DD2327C99412}"/>
    <pc:docChg chg="delSld">
      <pc:chgData name="hassan MH" userId="84cd2103f36ef0dc" providerId="LiveId" clId="{B9E5C0A5-BB1A-4C3E-A5AE-DD2327C99412}" dt="2022-05-19T12:21:09.878" v="0" actId="47"/>
      <pc:docMkLst>
        <pc:docMk/>
      </pc:docMkLst>
      <pc:sldChg chg="del">
        <pc:chgData name="hassan MH" userId="84cd2103f36ef0dc" providerId="LiveId" clId="{B9E5C0A5-BB1A-4C3E-A5AE-DD2327C99412}" dt="2022-05-19T12:21:09.878" v="0" actId="47"/>
        <pc:sldMkLst>
          <pc:docMk/>
          <pc:sldMk cId="3364625725" sldId="267"/>
        </pc:sldMkLst>
      </pc:sldChg>
      <pc:sldChg chg="del">
        <pc:chgData name="hassan MH" userId="84cd2103f36ef0dc" providerId="LiveId" clId="{B9E5C0A5-BB1A-4C3E-A5AE-DD2327C99412}" dt="2022-05-19T12:21:09.878" v="0" actId="47"/>
        <pc:sldMkLst>
          <pc:docMk/>
          <pc:sldMk cId="3244317534" sldId="268"/>
        </pc:sldMkLst>
      </pc:sldChg>
      <pc:sldChg chg="del">
        <pc:chgData name="hassan MH" userId="84cd2103f36ef0dc" providerId="LiveId" clId="{B9E5C0A5-BB1A-4C3E-A5AE-DD2327C99412}" dt="2022-05-19T12:21:09.878" v="0" actId="47"/>
        <pc:sldMkLst>
          <pc:docMk/>
          <pc:sldMk cId="2790865430" sldId="269"/>
        </pc:sldMkLst>
      </pc:sldChg>
      <pc:sldChg chg="del">
        <pc:chgData name="hassan MH" userId="84cd2103f36ef0dc" providerId="LiveId" clId="{B9E5C0A5-BB1A-4C3E-A5AE-DD2327C99412}" dt="2022-05-19T12:21:09.878" v="0" actId="47"/>
        <pc:sldMkLst>
          <pc:docMk/>
          <pc:sldMk cId="1015322756" sldId="270"/>
        </pc:sldMkLst>
      </pc:sldChg>
      <pc:sldChg chg="del">
        <pc:chgData name="hassan MH" userId="84cd2103f36ef0dc" providerId="LiveId" clId="{B9E5C0A5-BB1A-4C3E-A5AE-DD2327C99412}" dt="2022-05-19T12:21:09.878" v="0" actId="47"/>
        <pc:sldMkLst>
          <pc:docMk/>
          <pc:sldMk cId="2897609871" sldId="271"/>
        </pc:sldMkLst>
      </pc:sldChg>
      <pc:sldChg chg="del">
        <pc:chgData name="hassan MH" userId="84cd2103f36ef0dc" providerId="LiveId" clId="{B9E5C0A5-BB1A-4C3E-A5AE-DD2327C99412}" dt="2022-05-19T12:21:09.878" v="0" actId="47"/>
        <pc:sldMkLst>
          <pc:docMk/>
          <pc:sldMk cId="2867482168" sldId="272"/>
        </pc:sldMkLst>
      </pc:sldChg>
      <pc:sldChg chg="del">
        <pc:chgData name="hassan MH" userId="84cd2103f36ef0dc" providerId="LiveId" clId="{B9E5C0A5-BB1A-4C3E-A5AE-DD2327C99412}" dt="2022-05-19T12:21:09.878" v="0" actId="47"/>
        <pc:sldMkLst>
          <pc:docMk/>
          <pc:sldMk cId="67712733" sldId="273"/>
        </pc:sldMkLst>
      </pc:sldChg>
      <pc:sldChg chg="del">
        <pc:chgData name="hassan MH" userId="84cd2103f36ef0dc" providerId="LiveId" clId="{B9E5C0A5-BB1A-4C3E-A5AE-DD2327C99412}" dt="2022-05-19T12:21:09.878" v="0" actId="47"/>
        <pc:sldMkLst>
          <pc:docMk/>
          <pc:sldMk cId="3236445214" sldId="274"/>
        </pc:sldMkLst>
      </pc:sldChg>
    </pc:docChg>
  </pc:docChgLst>
  <pc:docChgLst>
    <pc:chgData name="hassan MH" userId="84cd2103f36ef0dc" providerId="LiveId" clId="{EA916B51-E1A6-4187-91BB-92FF1BAE3541}"/>
    <pc:docChg chg="custSel addSld delSld modMainMaster">
      <pc:chgData name="hassan MH" userId="84cd2103f36ef0dc" providerId="LiveId" clId="{EA916B51-E1A6-4187-91BB-92FF1BAE3541}" dt="2022-05-09T14:44:47.118" v="7" actId="478"/>
      <pc:docMkLst>
        <pc:docMk/>
      </pc:docMkLst>
      <pc:sldChg chg="del">
        <pc:chgData name="hassan MH" userId="84cd2103f36ef0dc" providerId="LiveId" clId="{EA916B51-E1A6-4187-91BB-92FF1BAE3541}" dt="2022-05-09T14:44:02.097" v="1" actId="47"/>
        <pc:sldMkLst>
          <pc:docMk/>
          <pc:sldMk cId="1403502019" sldId="307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543946598" sldId="412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2367701182" sldId="413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4123564250" sldId="415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2975318030" sldId="416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2784071326" sldId="417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2031704835" sldId="418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3025971787" sldId="419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162910991" sldId="420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4178169988" sldId="421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1039194413" sldId="422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2791003601" sldId="423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3438579016" sldId="424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4195535747" sldId="425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3072317837" sldId="426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4249733916" sldId="427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2131380725" sldId="429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1619502761" sldId="430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649435899" sldId="431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1254768563" sldId="432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1152374711" sldId="433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1898748598" sldId="434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4172277424" sldId="435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80116405" sldId="436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1901624632" sldId="437"/>
        </pc:sldMkLst>
      </pc:sldChg>
      <pc:sldChg chg="del">
        <pc:chgData name="hassan MH" userId="84cd2103f36ef0dc" providerId="LiveId" clId="{EA916B51-E1A6-4187-91BB-92FF1BAE3541}" dt="2022-05-09T14:44:02.097" v="1" actId="47"/>
        <pc:sldMkLst>
          <pc:docMk/>
          <pc:sldMk cId="1604738717" sldId="438"/>
        </pc:sldMkLst>
      </pc:sldChg>
      <pc:sldChg chg="new">
        <pc:chgData name="hassan MH" userId="84cd2103f36ef0dc" providerId="LiveId" clId="{EA916B51-E1A6-4187-91BB-92FF1BAE3541}" dt="2022-05-09T14:43:58.172" v="0" actId="680"/>
        <pc:sldMkLst>
          <pc:docMk/>
          <pc:sldMk cId="2557317316" sldId="439"/>
        </pc:sldMkLst>
      </pc:sldChg>
      <pc:sldMasterChg chg="delSldLayout modSldLayout">
        <pc:chgData name="hassan MH" userId="84cd2103f36ef0dc" providerId="LiveId" clId="{EA916B51-E1A6-4187-91BB-92FF1BAE3541}" dt="2022-05-09T14:44:47.118" v="7" actId="478"/>
        <pc:sldMasterMkLst>
          <pc:docMk/>
          <pc:sldMasterMk cId="2834134848" sldId="2147483648"/>
        </pc:sldMasterMkLst>
        <pc:sldLayoutChg chg="del">
          <pc:chgData name="hassan MH" userId="84cd2103f36ef0dc" providerId="LiveId" clId="{EA916B51-E1A6-4187-91BB-92FF1BAE3541}" dt="2022-05-09T14:44:32.811" v="2" actId="2696"/>
          <pc:sldLayoutMkLst>
            <pc:docMk/>
            <pc:sldMasterMk cId="2834134848" sldId="2147483648"/>
            <pc:sldLayoutMk cId="1677186542" sldId="2147483649"/>
          </pc:sldLayoutMkLst>
        </pc:sldLayoutChg>
        <pc:sldLayoutChg chg="delSp mod">
          <pc:chgData name="hassan MH" userId="84cd2103f36ef0dc" providerId="LiveId" clId="{EA916B51-E1A6-4187-91BB-92FF1BAE3541}" dt="2022-05-09T14:44:47.118" v="7" actId="478"/>
          <pc:sldLayoutMkLst>
            <pc:docMk/>
            <pc:sldMasterMk cId="2834134848" sldId="2147483648"/>
            <pc:sldLayoutMk cId="273777978" sldId="2147483650"/>
          </pc:sldLayoutMkLst>
          <pc:grpChg chg="del">
            <ac:chgData name="hassan MH" userId="84cd2103f36ef0dc" providerId="LiveId" clId="{EA916B51-E1A6-4187-91BB-92FF1BAE3541}" dt="2022-05-09T14:44:47.118" v="7" actId="478"/>
            <ac:grpSpMkLst>
              <pc:docMk/>
              <pc:sldMasterMk cId="2834134848" sldId="2147483648"/>
              <pc:sldLayoutMk cId="273777978" sldId="2147483650"/>
              <ac:grpSpMk id="17" creationId="{F6A31C2C-8243-44F1-A76C-23E2ECD8E943}"/>
            </ac:grpSpMkLst>
          </pc:grpChg>
          <pc:grpChg chg="del">
            <ac:chgData name="hassan MH" userId="84cd2103f36ef0dc" providerId="LiveId" clId="{EA916B51-E1A6-4187-91BB-92FF1BAE3541}" dt="2022-05-09T14:44:44.638" v="6" actId="478"/>
            <ac:grpSpMkLst>
              <pc:docMk/>
              <pc:sldMasterMk cId="2834134848" sldId="2147483648"/>
              <pc:sldLayoutMk cId="273777978" sldId="2147483650"/>
              <ac:grpSpMk id="29" creationId="{83ED0F91-0F07-4664-BF52-0DBA3D23DB69}"/>
            </ac:grpSpMkLst>
          </pc:grpChg>
          <pc:grpChg chg="del">
            <ac:chgData name="hassan MH" userId="84cd2103f36ef0dc" providerId="LiveId" clId="{EA916B51-E1A6-4187-91BB-92FF1BAE3541}" dt="2022-05-09T14:44:44.638" v="6" actId="478"/>
            <ac:grpSpMkLst>
              <pc:docMk/>
              <pc:sldMasterMk cId="2834134848" sldId="2147483648"/>
              <pc:sldLayoutMk cId="273777978" sldId="2147483650"/>
              <ac:grpSpMk id="37" creationId="{9BF85637-1B12-4E2A-A11D-6CE4528C0A0D}"/>
            </ac:grpSpMkLst>
          </pc:grpChg>
        </pc:sldLayoutChg>
        <pc:sldLayoutChg chg="del">
          <pc:chgData name="hassan MH" userId="84cd2103f36ef0dc" providerId="LiveId" clId="{EA916B51-E1A6-4187-91BB-92FF1BAE3541}" dt="2022-05-09T14:44:40.331" v="5" actId="2696"/>
          <pc:sldLayoutMkLst>
            <pc:docMk/>
            <pc:sldMasterMk cId="2834134848" sldId="2147483648"/>
            <pc:sldLayoutMk cId="3348439936" sldId="2147483653"/>
          </pc:sldLayoutMkLst>
        </pc:sldLayoutChg>
        <pc:sldLayoutChg chg="del">
          <pc:chgData name="hassan MH" userId="84cd2103f36ef0dc" providerId="LiveId" clId="{EA916B51-E1A6-4187-91BB-92FF1BAE3541}" dt="2022-05-09T14:44:36.656" v="3" actId="2696"/>
          <pc:sldLayoutMkLst>
            <pc:docMk/>
            <pc:sldMasterMk cId="2834134848" sldId="2147483648"/>
            <pc:sldLayoutMk cId="592881206" sldId="2147483656"/>
          </pc:sldLayoutMkLst>
        </pc:sldLayoutChg>
        <pc:sldLayoutChg chg="del">
          <pc:chgData name="hassan MH" userId="84cd2103f36ef0dc" providerId="LiveId" clId="{EA916B51-E1A6-4187-91BB-92FF1BAE3541}" dt="2022-05-09T14:44:38.594" v="4" actId="2696"/>
          <pc:sldLayoutMkLst>
            <pc:docMk/>
            <pc:sldMasterMk cId="2834134848" sldId="2147483648"/>
            <pc:sldLayoutMk cId="1734869402" sldId="2147483657"/>
          </pc:sldLayoutMkLst>
        </pc:sldLayoutChg>
      </pc:sldMasterChg>
    </pc:docChg>
  </pc:docChgLst>
  <pc:docChgLst>
    <pc:chgData name="hassan MH" userId="84cd2103f36ef0dc" providerId="LiveId" clId="{B3A1C390-3CCA-422E-A361-E938CC1529C5}"/>
    <pc:docChg chg="undo custSel addSld delSld modSld sldOrd modMainMaster">
      <pc:chgData name="hassan MH" userId="84cd2103f36ef0dc" providerId="LiveId" clId="{B3A1C390-3CCA-422E-A361-E938CC1529C5}" dt="2022-05-09T16:31:51.182" v="594" actId="207"/>
      <pc:docMkLst>
        <pc:docMk/>
      </pc:docMkLst>
      <pc:sldChg chg="add">
        <pc:chgData name="hassan MH" userId="84cd2103f36ef0dc" providerId="LiveId" clId="{B3A1C390-3CCA-422E-A361-E938CC1529C5}" dt="2022-05-09T16:03:54.980" v="266"/>
        <pc:sldMkLst>
          <pc:docMk/>
          <pc:sldMk cId="2630799809" sldId="257"/>
        </pc:sldMkLst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1043095658" sldId="258"/>
        </pc:sldMkLst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2485817786" sldId="259"/>
        </pc:sldMkLst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498813152" sldId="260"/>
        </pc:sldMkLst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1324355289" sldId="261"/>
        </pc:sldMkLst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3633791910" sldId="262"/>
        </pc:sldMkLst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82586890" sldId="263"/>
        </pc:sldMkLst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1762322359" sldId="264"/>
        </pc:sldMkLst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498757875" sldId="265"/>
        </pc:sldMkLst>
      </pc:sldChg>
      <pc:sldChg chg="addSp delSp modSp add mod">
        <pc:chgData name="hassan MH" userId="84cd2103f36ef0dc" providerId="LiveId" clId="{B3A1C390-3CCA-422E-A361-E938CC1529C5}" dt="2022-05-09T16:31:17.619" v="593" actId="403"/>
        <pc:sldMkLst>
          <pc:docMk/>
          <pc:sldMk cId="2864719443" sldId="266"/>
        </pc:sldMkLst>
        <pc:spChg chg="add mod">
          <ac:chgData name="hassan MH" userId="84cd2103f36ef0dc" providerId="LiveId" clId="{B3A1C390-3CCA-422E-A361-E938CC1529C5}" dt="2022-05-09T16:31:17.619" v="593" actId="403"/>
          <ac:spMkLst>
            <pc:docMk/>
            <pc:sldMk cId="2864719443" sldId="266"/>
            <ac:spMk id="2" creationId="{A6047A86-2474-DBCC-98B3-741C51490648}"/>
          </ac:spMkLst>
        </pc:spChg>
        <pc:spChg chg="add del mod">
          <ac:chgData name="hassan MH" userId="84cd2103f36ef0dc" providerId="LiveId" clId="{B3A1C390-3CCA-422E-A361-E938CC1529C5}" dt="2022-05-09T16:31:01.178" v="568"/>
          <ac:spMkLst>
            <pc:docMk/>
            <pc:sldMk cId="2864719443" sldId="266"/>
            <ac:spMk id="5" creationId="{93292499-8A3A-A99B-B041-7DF9A44F6A2A}"/>
          </ac:spMkLst>
        </pc:spChg>
        <pc:picChg chg="add del mod">
          <ac:chgData name="hassan MH" userId="84cd2103f36ef0dc" providerId="LiveId" clId="{B3A1C390-3CCA-422E-A361-E938CC1529C5}" dt="2022-05-09T16:31:01.178" v="568"/>
          <ac:picMkLst>
            <pc:docMk/>
            <pc:sldMk cId="2864719443" sldId="266"/>
            <ac:picMk id="4" creationId="{580A815F-FC7C-E7B1-6DD1-94BA8CE54A76}"/>
          </ac:picMkLst>
        </pc:picChg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3025162739" sldId="267"/>
        </pc:sldMkLst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2094670813" sldId="268"/>
        </pc:sldMkLst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2321459874" sldId="269"/>
        </pc:sldMkLst>
      </pc:sldChg>
      <pc:sldChg chg="addSp modSp add mod">
        <pc:chgData name="hassan MH" userId="84cd2103f36ef0dc" providerId="LiveId" clId="{B3A1C390-3CCA-422E-A361-E938CC1529C5}" dt="2022-05-09T16:31:51.182" v="594" actId="207"/>
        <pc:sldMkLst>
          <pc:docMk/>
          <pc:sldMk cId="2166387202" sldId="270"/>
        </pc:sldMkLst>
        <pc:spChg chg="add mod">
          <ac:chgData name="hassan MH" userId="84cd2103f36ef0dc" providerId="LiveId" clId="{B3A1C390-3CCA-422E-A361-E938CC1529C5}" dt="2022-05-09T16:31:51.182" v="594" actId="207"/>
          <ac:spMkLst>
            <pc:docMk/>
            <pc:sldMk cId="2166387202" sldId="270"/>
            <ac:spMk id="2" creationId="{3B525786-F4C4-66CD-1658-560AF6A64428}"/>
          </ac:spMkLst>
        </pc:spChg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849935106" sldId="271"/>
        </pc:sldMkLst>
      </pc:sldChg>
      <pc:sldChg chg="addSp delSp modSp add mod">
        <pc:chgData name="hassan MH" userId="84cd2103f36ef0dc" providerId="LiveId" clId="{B3A1C390-3CCA-422E-A361-E938CC1529C5}" dt="2022-05-09T16:29:16.674" v="552"/>
        <pc:sldMkLst>
          <pc:docMk/>
          <pc:sldMk cId="816608721" sldId="272"/>
        </pc:sldMkLst>
        <pc:picChg chg="del">
          <ac:chgData name="hassan MH" userId="84cd2103f36ef0dc" providerId="LiveId" clId="{B3A1C390-3CCA-422E-A361-E938CC1529C5}" dt="2022-05-09T16:25:48.118" v="551" actId="478"/>
          <ac:picMkLst>
            <pc:docMk/>
            <pc:sldMk cId="816608721" sldId="272"/>
            <ac:picMk id="3" creationId="{AC6F949E-AE6A-96C2-949D-557F752E2A4E}"/>
          </ac:picMkLst>
        </pc:picChg>
        <pc:picChg chg="add mod">
          <ac:chgData name="hassan MH" userId="84cd2103f36ef0dc" providerId="LiveId" clId="{B3A1C390-3CCA-422E-A361-E938CC1529C5}" dt="2022-05-09T16:29:16.674" v="552"/>
          <ac:picMkLst>
            <pc:docMk/>
            <pc:sldMk cId="816608721" sldId="272"/>
            <ac:picMk id="4" creationId="{BCB9DAB6-1207-060C-F4C0-C90831E03965}"/>
          </ac:picMkLst>
        </pc:picChg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2961007929" sldId="273"/>
        </pc:sldMkLst>
      </pc:sldChg>
      <pc:sldChg chg="add">
        <pc:chgData name="hassan MH" userId="84cd2103f36ef0dc" providerId="LiveId" clId="{B3A1C390-3CCA-422E-A361-E938CC1529C5}" dt="2022-05-09T16:03:54.980" v="266"/>
        <pc:sldMkLst>
          <pc:docMk/>
          <pc:sldMk cId="121739489" sldId="274"/>
        </pc:sldMkLst>
      </pc:sldChg>
      <pc:sldChg chg="delSp mod">
        <pc:chgData name="hassan MH" userId="84cd2103f36ef0dc" providerId="LiveId" clId="{B3A1C390-3CCA-422E-A361-E938CC1529C5}" dt="2022-05-09T14:50:48.556" v="0" actId="478"/>
        <pc:sldMkLst>
          <pc:docMk/>
          <pc:sldMk cId="1487315265" sldId="316"/>
        </pc:sldMkLst>
        <pc:spChg chg="del">
          <ac:chgData name="hassan MH" userId="84cd2103f36ef0dc" providerId="LiveId" clId="{B3A1C390-3CCA-422E-A361-E938CC1529C5}" dt="2022-05-09T14:50:48.556" v="0" actId="478"/>
          <ac:spMkLst>
            <pc:docMk/>
            <pc:sldMk cId="1487315265" sldId="316"/>
            <ac:spMk id="3" creationId="{8197C538-F605-4470-B8E7-E81A57470B0C}"/>
          </ac:spMkLst>
        </pc:spChg>
      </pc:sldChg>
      <pc:sldChg chg="del">
        <pc:chgData name="hassan MH" userId="84cd2103f36ef0dc" providerId="LiveId" clId="{B3A1C390-3CCA-422E-A361-E938CC1529C5}" dt="2022-05-09T16:03:58.080" v="267" actId="47"/>
        <pc:sldMkLst>
          <pc:docMk/>
          <pc:sldMk cId="2557317316" sldId="439"/>
        </pc:sldMkLst>
      </pc:sldChg>
      <pc:sldChg chg="addSp delSp modSp add mod ord setBg">
        <pc:chgData name="hassan MH" userId="84cd2103f36ef0dc" providerId="LiveId" clId="{B3A1C390-3CCA-422E-A361-E938CC1529C5}" dt="2022-05-09T16:20:42.293" v="550"/>
        <pc:sldMkLst>
          <pc:docMk/>
          <pc:sldMk cId="2883405213" sldId="440"/>
        </pc:sldMkLst>
        <pc:spChg chg="add mod">
          <ac:chgData name="hassan MH" userId="84cd2103f36ef0dc" providerId="LiveId" clId="{B3A1C390-3CCA-422E-A361-E938CC1529C5}" dt="2022-05-09T16:17:56.293" v="548" actId="20577"/>
          <ac:spMkLst>
            <pc:docMk/>
            <pc:sldMk cId="2883405213" sldId="440"/>
            <ac:spMk id="2" creationId="{60DA2A50-27CD-0C75-E92F-BB5255FECA87}"/>
          </ac:spMkLst>
        </pc:spChg>
        <pc:spChg chg="del mod">
          <ac:chgData name="hassan MH" userId="84cd2103f36ef0dc" providerId="LiveId" clId="{B3A1C390-3CCA-422E-A361-E938CC1529C5}" dt="2022-05-09T16:09:39.973" v="479" actId="478"/>
          <ac:spMkLst>
            <pc:docMk/>
            <pc:sldMk cId="2883405213" sldId="440"/>
            <ac:spMk id="5" creationId="{F795302A-6729-4AA3-81AA-067917998FC2}"/>
          </ac:spMkLst>
        </pc:spChg>
        <pc:spChg chg="add mod">
          <ac:chgData name="hassan MH" userId="84cd2103f36ef0dc" providerId="LiveId" clId="{B3A1C390-3CCA-422E-A361-E938CC1529C5}" dt="2022-05-09T16:17:41.865" v="544" actId="113"/>
          <ac:spMkLst>
            <pc:docMk/>
            <pc:sldMk cId="2883405213" sldId="440"/>
            <ac:spMk id="6" creationId="{E992AA8D-8776-5701-7109-607AB26AF7F2}"/>
          </ac:spMkLst>
        </pc:spChg>
        <pc:spChg chg="mod">
          <ac:chgData name="hassan MH" userId="84cd2103f36ef0dc" providerId="LiveId" clId="{B3A1C390-3CCA-422E-A361-E938CC1529C5}" dt="2022-05-09T16:08:54.309" v="462" actId="1076"/>
          <ac:spMkLst>
            <pc:docMk/>
            <pc:sldMk cId="2883405213" sldId="440"/>
            <ac:spMk id="7" creationId="{D0DD99C7-B0F2-42C9-8154-DC9D5C52B44D}"/>
          </ac:spMkLst>
        </pc:spChg>
        <pc:spChg chg="mod">
          <ac:chgData name="hassan MH" userId="84cd2103f36ef0dc" providerId="LiveId" clId="{B3A1C390-3CCA-422E-A361-E938CC1529C5}" dt="2022-05-09T16:02:55.052" v="265" actId="115"/>
          <ac:spMkLst>
            <pc:docMk/>
            <pc:sldMk cId="2883405213" sldId="440"/>
            <ac:spMk id="9" creationId="{1C4F0F2F-DFC6-49FA-A149-8246FD7A06D5}"/>
          </ac:spMkLst>
        </pc:spChg>
        <pc:spChg chg="add mod">
          <ac:chgData name="hassan MH" userId="84cd2103f36ef0dc" providerId="LiveId" clId="{B3A1C390-3CCA-422E-A361-E938CC1529C5}" dt="2022-05-09T16:17:11.589" v="536" actId="1076"/>
          <ac:spMkLst>
            <pc:docMk/>
            <pc:sldMk cId="2883405213" sldId="440"/>
            <ac:spMk id="11" creationId="{CAAC9B29-CAF2-ABA1-21A3-58C67B6C7749}"/>
          </ac:spMkLst>
        </pc:spChg>
        <pc:spChg chg="add mod">
          <ac:chgData name="hassan MH" userId="84cd2103f36ef0dc" providerId="LiveId" clId="{B3A1C390-3CCA-422E-A361-E938CC1529C5}" dt="2022-05-09T16:17:16.397" v="537" actId="14100"/>
          <ac:spMkLst>
            <pc:docMk/>
            <pc:sldMk cId="2883405213" sldId="440"/>
            <ac:spMk id="12" creationId="{71D8F2BC-5671-3CAF-587D-4267C4402DE9}"/>
          </ac:spMkLst>
        </pc:spChg>
        <pc:spChg chg="add mod">
          <ac:chgData name="hassan MH" userId="84cd2103f36ef0dc" providerId="LiveId" clId="{B3A1C390-3CCA-422E-A361-E938CC1529C5}" dt="2022-05-09T16:17:36.566" v="543" actId="1076"/>
          <ac:spMkLst>
            <pc:docMk/>
            <pc:sldMk cId="2883405213" sldId="440"/>
            <ac:spMk id="23" creationId="{D905DF88-36AA-6F12-6E9A-F462E6925C2B}"/>
          </ac:spMkLst>
        </pc:spChg>
        <pc:picChg chg="add del mod">
          <ac:chgData name="hassan MH" userId="84cd2103f36ef0dc" providerId="LiveId" clId="{B3A1C390-3CCA-422E-A361-E938CC1529C5}" dt="2022-05-09T16:14:12.110" v="496" actId="478"/>
          <ac:picMkLst>
            <pc:docMk/>
            <pc:sldMk cId="2883405213" sldId="440"/>
            <ac:picMk id="4" creationId="{64ACEB57-13F1-2F3E-9757-4F073DA9855C}"/>
          </ac:picMkLst>
        </pc:picChg>
        <pc:picChg chg="add del mod modCrop">
          <ac:chgData name="hassan MH" userId="84cd2103f36ef0dc" providerId="LiveId" clId="{B3A1C390-3CCA-422E-A361-E938CC1529C5}" dt="2022-05-09T16:15:11.358" v="505" actId="478"/>
          <ac:picMkLst>
            <pc:docMk/>
            <pc:sldMk cId="2883405213" sldId="440"/>
            <ac:picMk id="10" creationId="{A0DD362B-602C-8556-AA10-D3548FD9CB9E}"/>
          </ac:picMkLst>
        </pc:picChg>
        <pc:picChg chg="add del mod">
          <ac:chgData name="hassan MH" userId="84cd2103f36ef0dc" providerId="LiveId" clId="{B3A1C390-3CCA-422E-A361-E938CC1529C5}" dt="2022-05-09T16:13:57.588" v="495" actId="478"/>
          <ac:picMkLst>
            <pc:docMk/>
            <pc:sldMk cId="2883405213" sldId="440"/>
            <ac:picMk id="14" creationId="{B83DF3DD-6B1C-D95A-C2F6-0EF3F3817EDE}"/>
          </ac:picMkLst>
        </pc:picChg>
        <pc:picChg chg="add del">
          <ac:chgData name="hassan MH" userId="84cd2103f36ef0dc" providerId="LiveId" clId="{B3A1C390-3CCA-422E-A361-E938CC1529C5}" dt="2022-05-09T16:14:15.647" v="498" actId="478"/>
          <ac:picMkLst>
            <pc:docMk/>
            <pc:sldMk cId="2883405213" sldId="440"/>
            <ac:picMk id="16" creationId="{0AFC3CA3-A8EA-A5D0-08C5-90007EC4F473}"/>
          </ac:picMkLst>
        </pc:picChg>
        <pc:picChg chg="add mod">
          <ac:chgData name="hassan MH" userId="84cd2103f36ef0dc" providerId="LiveId" clId="{B3A1C390-3CCA-422E-A361-E938CC1529C5}" dt="2022-05-09T16:17:33.551" v="542" actId="1076"/>
          <ac:picMkLst>
            <pc:docMk/>
            <pc:sldMk cId="2883405213" sldId="440"/>
            <ac:picMk id="18" creationId="{787E2916-5AEB-A444-EF24-14E4CD6D16F4}"/>
          </ac:picMkLst>
        </pc:picChg>
        <pc:picChg chg="add mod">
          <ac:chgData name="hassan MH" userId="84cd2103f36ef0dc" providerId="LiveId" clId="{B3A1C390-3CCA-422E-A361-E938CC1529C5}" dt="2022-05-09T16:17:17.739" v="538" actId="1076"/>
          <ac:picMkLst>
            <pc:docMk/>
            <pc:sldMk cId="2883405213" sldId="440"/>
            <ac:picMk id="20" creationId="{BBAF6251-91D0-5B7D-377A-43378E3D65B2}"/>
          </ac:picMkLst>
        </pc:picChg>
        <pc:picChg chg="add mod">
          <ac:chgData name="hassan MH" userId="84cd2103f36ef0dc" providerId="LiveId" clId="{B3A1C390-3CCA-422E-A361-E938CC1529C5}" dt="2022-05-09T16:17:11.589" v="536" actId="1076"/>
          <ac:picMkLst>
            <pc:docMk/>
            <pc:sldMk cId="2883405213" sldId="440"/>
            <ac:picMk id="22" creationId="{B7C8210B-3B32-844E-C0CC-F002F0F5396E}"/>
          </ac:picMkLst>
        </pc:picChg>
      </pc:sldChg>
      <pc:sldMasterChg chg="modSldLayout">
        <pc:chgData name="hassan MH" userId="84cd2103f36ef0dc" providerId="LiveId" clId="{B3A1C390-3CCA-422E-A361-E938CC1529C5}" dt="2022-05-09T16:10:07.551" v="481" actId="478"/>
        <pc:sldMasterMkLst>
          <pc:docMk/>
          <pc:sldMasterMk cId="2834134848" sldId="2147483648"/>
        </pc:sldMasterMkLst>
        <pc:sldLayoutChg chg="delSp mod">
          <pc:chgData name="hassan MH" userId="84cd2103f36ef0dc" providerId="LiveId" clId="{B3A1C390-3CCA-422E-A361-E938CC1529C5}" dt="2022-05-09T16:10:03.661" v="480" actId="478"/>
          <pc:sldLayoutMkLst>
            <pc:docMk/>
            <pc:sldMasterMk cId="2834134848" sldId="2147483648"/>
            <pc:sldLayoutMk cId="273777978" sldId="2147483650"/>
          </pc:sldLayoutMkLst>
          <pc:grpChg chg="del">
            <ac:chgData name="hassan MH" userId="84cd2103f36ef0dc" providerId="LiveId" clId="{B3A1C390-3CCA-422E-A361-E938CC1529C5}" dt="2022-05-09T16:10:03.661" v="480" actId="478"/>
            <ac:grpSpMkLst>
              <pc:docMk/>
              <pc:sldMasterMk cId="2834134848" sldId="2147483648"/>
              <pc:sldLayoutMk cId="273777978" sldId="2147483650"/>
              <ac:grpSpMk id="41" creationId="{04738594-3B79-44B8-B09C-14D8639DA2B2}"/>
            </ac:grpSpMkLst>
          </pc:grpChg>
        </pc:sldLayoutChg>
        <pc:sldLayoutChg chg="delSp mod">
          <pc:chgData name="hassan MH" userId="84cd2103f36ef0dc" providerId="LiveId" clId="{B3A1C390-3CCA-422E-A361-E938CC1529C5}" dt="2022-05-09T16:10:07.551" v="481" actId="478"/>
          <pc:sldLayoutMkLst>
            <pc:docMk/>
            <pc:sldMasterMk cId="2834134848" sldId="2147483648"/>
            <pc:sldLayoutMk cId="4247361751" sldId="2147483655"/>
          </pc:sldLayoutMkLst>
          <pc:spChg chg="del">
            <ac:chgData name="hassan MH" userId="84cd2103f36ef0dc" providerId="LiveId" clId="{B3A1C390-3CCA-422E-A361-E938CC1529C5}" dt="2022-05-09T16:10:07.551" v="481" actId="478"/>
            <ac:spMkLst>
              <pc:docMk/>
              <pc:sldMasterMk cId="2834134848" sldId="2147483648"/>
              <pc:sldLayoutMk cId="4247361751" sldId="2147483655"/>
              <ac:spMk id="2" creationId="{7EB9D89E-D2FE-46F8-8CCD-1A4B34B28B44}"/>
            </ac:spMkLst>
          </pc:spChg>
          <pc:spChg chg="del">
            <ac:chgData name="hassan MH" userId="84cd2103f36ef0dc" providerId="LiveId" clId="{B3A1C390-3CCA-422E-A361-E938CC1529C5}" dt="2022-05-09T16:10:07.551" v="481" actId="478"/>
            <ac:spMkLst>
              <pc:docMk/>
              <pc:sldMasterMk cId="2834134848" sldId="2147483648"/>
              <pc:sldLayoutMk cId="4247361751" sldId="2147483655"/>
              <ac:spMk id="3" creationId="{80D4D3C6-547C-41F5-B9EE-113EB48242C0}"/>
            </ac:spMkLst>
          </pc:spChg>
          <pc:spChg chg="del">
            <ac:chgData name="hassan MH" userId="84cd2103f36ef0dc" providerId="LiveId" clId="{B3A1C390-3CCA-422E-A361-E938CC1529C5}" dt="2022-05-09T16:10:07.551" v="481" actId="478"/>
            <ac:spMkLst>
              <pc:docMk/>
              <pc:sldMasterMk cId="2834134848" sldId="2147483648"/>
              <pc:sldLayoutMk cId="4247361751" sldId="2147483655"/>
              <ac:spMk id="4" creationId="{979B890F-08FB-48BF-99D7-1B56C232A960}"/>
            </ac:spMkLst>
          </pc:spChg>
        </pc:sldLayoutChg>
      </pc:sldMasterChg>
    </pc:docChg>
  </pc:docChgLst>
  <pc:docChgLst>
    <pc:chgData name="Hassan Moddather" userId="84cd2103f36ef0dc" providerId="LiveId" clId="{A479ED8A-BD75-4DC0-B171-2EEA7FF62E99}"/>
    <pc:docChg chg="custSel modSld">
      <pc:chgData name="Hassan Moddather" userId="84cd2103f36ef0dc" providerId="LiveId" clId="{A479ED8A-BD75-4DC0-B171-2EEA7FF62E99}" dt="2023-04-16T03:09:47.191" v="1"/>
      <pc:docMkLst>
        <pc:docMk/>
      </pc:docMkLst>
      <pc:sldChg chg="addSp delSp modSp mod">
        <pc:chgData name="Hassan Moddather" userId="84cd2103f36ef0dc" providerId="LiveId" clId="{A479ED8A-BD75-4DC0-B171-2EEA7FF62E99}" dt="2023-04-16T03:09:47.191" v="1"/>
        <pc:sldMkLst>
          <pc:docMk/>
          <pc:sldMk cId="1719167534" sldId="468"/>
        </pc:sldMkLst>
        <pc:picChg chg="del">
          <ac:chgData name="Hassan Moddather" userId="84cd2103f36ef0dc" providerId="LiveId" clId="{A479ED8A-BD75-4DC0-B171-2EEA7FF62E99}" dt="2023-04-16T03:09:44.833" v="0" actId="478"/>
          <ac:picMkLst>
            <pc:docMk/>
            <pc:sldMk cId="1719167534" sldId="468"/>
            <ac:picMk id="2" creationId="{3CD30172-052F-C9C5-A995-A209ACE2317F}"/>
          </ac:picMkLst>
        </pc:picChg>
        <pc:picChg chg="add mod">
          <ac:chgData name="Hassan Moddather" userId="84cd2103f36ef0dc" providerId="LiveId" clId="{A479ED8A-BD75-4DC0-B171-2EEA7FF62E99}" dt="2023-04-16T03:09:47.191" v="1"/>
          <ac:picMkLst>
            <pc:docMk/>
            <pc:sldMk cId="1719167534" sldId="468"/>
            <ac:picMk id="3" creationId="{13AB39AB-E6A8-A2A3-2894-691050CBDD45}"/>
          </ac:picMkLst>
        </pc:picChg>
      </pc:sldChg>
    </pc:docChg>
  </pc:docChgLst>
  <pc:docChgLst>
    <pc:chgData name="hassan MH" userId="84cd2103f36ef0dc" providerId="LiveId" clId="{61A26CFE-C80F-4AC7-A33D-7EDA1EE469BC}"/>
    <pc:docChg chg="undo custSel addSld delSld modSld sldOrd modMainMaster">
      <pc:chgData name="hassan MH" userId="84cd2103f36ef0dc" providerId="LiveId" clId="{61A26CFE-C80F-4AC7-A33D-7EDA1EE469BC}" dt="2022-04-27T20:18:47.724" v="2379" actId="1076"/>
      <pc:docMkLst>
        <pc:docMk/>
      </pc:docMkLst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25121309" sldId="256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2653378378" sldId="257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70811540" sldId="258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019317886" sldId="259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799607609" sldId="260"/>
        </pc:sldMkLst>
      </pc:sldChg>
      <pc:sldChg chg="modSp del mod">
        <pc:chgData name="hassan MH" userId="84cd2103f36ef0dc" providerId="LiveId" clId="{61A26CFE-C80F-4AC7-A33D-7EDA1EE469BC}" dt="2022-04-27T19:14:54.065" v="2150" actId="47"/>
        <pc:sldMkLst>
          <pc:docMk/>
          <pc:sldMk cId="1866199777" sldId="261"/>
        </pc:sldMkLst>
        <pc:spChg chg="mod">
          <ac:chgData name="hassan MH" userId="84cd2103f36ef0dc" providerId="LiveId" clId="{61A26CFE-C80F-4AC7-A33D-7EDA1EE469BC}" dt="2022-04-27T17:00:59.444" v="671" actId="1076"/>
          <ac:spMkLst>
            <pc:docMk/>
            <pc:sldMk cId="1866199777" sldId="261"/>
            <ac:spMk id="17" creationId="{53AAC3A7-4A2D-4B70-9D79-D1E6F343FDFC}"/>
          </ac:spMkLst>
        </pc:spChg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527537476" sldId="262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658362967" sldId="263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867694381" sldId="265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218073635" sldId="267"/>
        </pc:sldMkLst>
      </pc:sldChg>
      <pc:sldChg chg="modSp del mod ord">
        <pc:chgData name="hassan MH" userId="84cd2103f36ef0dc" providerId="LiveId" clId="{61A26CFE-C80F-4AC7-A33D-7EDA1EE469BC}" dt="2022-04-27T19:14:54.065" v="2150" actId="47"/>
        <pc:sldMkLst>
          <pc:docMk/>
          <pc:sldMk cId="1376785581" sldId="274"/>
        </pc:sldMkLst>
        <pc:spChg chg="mod">
          <ac:chgData name="hassan MH" userId="84cd2103f36ef0dc" providerId="LiveId" clId="{61A26CFE-C80F-4AC7-A33D-7EDA1EE469BC}" dt="2022-04-27T14:15:24.160" v="371" actId="27636"/>
          <ac:spMkLst>
            <pc:docMk/>
            <pc:sldMk cId="1376785581" sldId="274"/>
            <ac:spMk id="2" creationId="{00000000-0000-0000-0000-000000000000}"/>
          </ac:spMkLst>
        </pc:spChg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768080515" sldId="276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417805570" sldId="277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2561307700" sldId="278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326421819" sldId="279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902432437" sldId="281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193788897" sldId="282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600945596" sldId="283"/>
        </pc:sldMkLst>
      </pc:sldChg>
      <pc:sldChg chg="modSp del">
        <pc:chgData name="hassan MH" userId="84cd2103f36ef0dc" providerId="LiveId" clId="{61A26CFE-C80F-4AC7-A33D-7EDA1EE469BC}" dt="2022-04-27T19:14:54.065" v="2150" actId="47"/>
        <pc:sldMkLst>
          <pc:docMk/>
          <pc:sldMk cId="533646586" sldId="285"/>
        </pc:sldMkLst>
        <pc:picChg chg="mod">
          <ac:chgData name="hassan MH" userId="84cd2103f36ef0dc" providerId="LiveId" clId="{61A26CFE-C80F-4AC7-A33D-7EDA1EE469BC}" dt="2022-04-27T17:54:05.256" v="1399" actId="1076"/>
          <ac:picMkLst>
            <pc:docMk/>
            <pc:sldMk cId="533646586" sldId="285"/>
            <ac:picMk id="9218" creationId="{00000000-0000-0000-0000-000000000000}"/>
          </ac:picMkLst>
        </pc:picChg>
      </pc:sldChg>
      <pc:sldChg chg="modSp del mod">
        <pc:chgData name="hassan MH" userId="84cd2103f36ef0dc" providerId="LiveId" clId="{61A26CFE-C80F-4AC7-A33D-7EDA1EE469BC}" dt="2022-04-27T19:14:54.065" v="2150" actId="47"/>
        <pc:sldMkLst>
          <pc:docMk/>
          <pc:sldMk cId="1014544602" sldId="286"/>
        </pc:sldMkLst>
        <pc:picChg chg="mod">
          <ac:chgData name="hassan MH" userId="84cd2103f36ef0dc" providerId="LiveId" clId="{61A26CFE-C80F-4AC7-A33D-7EDA1EE469BC}" dt="2022-04-27T18:42:14.363" v="1608" actId="1076"/>
          <ac:picMkLst>
            <pc:docMk/>
            <pc:sldMk cId="1014544602" sldId="286"/>
            <ac:picMk id="4" creationId="{00000000-0000-0000-0000-000000000000}"/>
          </ac:picMkLst>
        </pc:picChg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46195071" sldId="287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440864063" sldId="288"/>
        </pc:sldMkLst>
      </pc:sldChg>
      <pc:sldChg chg="modSp del">
        <pc:chgData name="hassan MH" userId="84cd2103f36ef0dc" providerId="LiveId" clId="{61A26CFE-C80F-4AC7-A33D-7EDA1EE469BC}" dt="2022-04-27T19:14:54.065" v="2150" actId="47"/>
        <pc:sldMkLst>
          <pc:docMk/>
          <pc:sldMk cId="2527180125" sldId="291"/>
        </pc:sldMkLst>
        <pc:picChg chg="mod">
          <ac:chgData name="hassan MH" userId="84cd2103f36ef0dc" providerId="LiveId" clId="{61A26CFE-C80F-4AC7-A33D-7EDA1EE469BC}" dt="2022-04-27T17:22:30.643" v="896" actId="1076"/>
          <ac:picMkLst>
            <pc:docMk/>
            <pc:sldMk cId="2527180125" sldId="291"/>
            <ac:picMk id="8195" creationId="{00000000-0000-0000-0000-000000000000}"/>
          </ac:picMkLst>
        </pc:picChg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43397055" sldId="292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851610397" sldId="293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277618032" sldId="294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929041070" sldId="295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027147992" sldId="296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855141331" sldId="297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947525296" sldId="298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2091618815" sldId="299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258464574" sldId="300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711068342" sldId="301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770036839" sldId="302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775460717" sldId="303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811383945" sldId="304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3393132357" sldId="305"/>
        </pc:sldMkLst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454005888" sldId="306"/>
        </pc:sldMkLst>
      </pc:sldChg>
      <pc:sldChg chg="addSp delSp modSp mod">
        <pc:chgData name="hassan MH" userId="84cd2103f36ef0dc" providerId="LiveId" clId="{61A26CFE-C80F-4AC7-A33D-7EDA1EE469BC}" dt="2022-04-27T20:08:13.103" v="2366" actId="1076"/>
        <pc:sldMkLst>
          <pc:docMk/>
          <pc:sldMk cId="1403502019" sldId="307"/>
        </pc:sldMkLst>
        <pc:spChg chg="add mod topLvl">
          <ac:chgData name="hassan MH" userId="84cd2103f36ef0dc" providerId="LiveId" clId="{61A26CFE-C80F-4AC7-A33D-7EDA1EE469BC}" dt="2022-04-27T17:44:05.299" v="1278" actId="1076"/>
          <ac:spMkLst>
            <pc:docMk/>
            <pc:sldMk cId="1403502019" sldId="307"/>
            <ac:spMk id="2" creationId="{745E49DF-A918-40AC-BCEE-DA7C04257C3C}"/>
          </ac:spMkLst>
        </pc:spChg>
        <pc:spChg chg="add mod topLvl">
          <ac:chgData name="hassan MH" userId="84cd2103f36ef0dc" providerId="LiveId" clId="{61A26CFE-C80F-4AC7-A33D-7EDA1EE469BC}" dt="2022-04-27T17:43:30.635" v="1269" actId="208"/>
          <ac:spMkLst>
            <pc:docMk/>
            <pc:sldMk cId="1403502019" sldId="307"/>
            <ac:spMk id="7" creationId="{4A9A6B6C-9367-495D-ACDF-4F7F1BAAD755}"/>
          </ac:spMkLst>
        </pc:spChg>
        <pc:spChg chg="add mod topLvl">
          <ac:chgData name="hassan MH" userId="84cd2103f36ef0dc" providerId="LiveId" clId="{61A26CFE-C80F-4AC7-A33D-7EDA1EE469BC}" dt="2022-04-27T17:43:30.291" v="1268" actId="208"/>
          <ac:spMkLst>
            <pc:docMk/>
            <pc:sldMk cId="1403502019" sldId="307"/>
            <ac:spMk id="9" creationId="{E72E468D-00C9-42F6-A56A-C3AC54A571E4}"/>
          </ac:spMkLst>
        </pc:spChg>
        <pc:spChg chg="add mod topLvl">
          <ac:chgData name="hassan MH" userId="84cd2103f36ef0dc" providerId="LiveId" clId="{61A26CFE-C80F-4AC7-A33D-7EDA1EE469BC}" dt="2022-04-27T17:43:30.947" v="1270" actId="208"/>
          <ac:spMkLst>
            <pc:docMk/>
            <pc:sldMk cId="1403502019" sldId="307"/>
            <ac:spMk id="10" creationId="{ABD78E0D-25C3-43F0-903B-0F47AF9D40AB}"/>
          </ac:spMkLst>
        </pc:spChg>
        <pc:spChg chg="add mod">
          <ac:chgData name="hassan MH" userId="84cd2103f36ef0dc" providerId="LiveId" clId="{61A26CFE-C80F-4AC7-A33D-7EDA1EE469BC}" dt="2022-04-27T17:44:05.116" v="1277" actId="1076"/>
          <ac:spMkLst>
            <pc:docMk/>
            <pc:sldMk cId="1403502019" sldId="307"/>
            <ac:spMk id="21" creationId="{E2D48697-F71B-4B03-AE39-929AE95BFAA6}"/>
          </ac:spMkLst>
        </pc:spChg>
        <pc:spChg chg="add mod">
          <ac:chgData name="hassan MH" userId="84cd2103f36ef0dc" providerId="LiveId" clId="{61A26CFE-C80F-4AC7-A33D-7EDA1EE469BC}" dt="2022-04-27T17:43:02.571" v="1263" actId="108"/>
          <ac:spMkLst>
            <pc:docMk/>
            <pc:sldMk cId="1403502019" sldId="307"/>
            <ac:spMk id="26" creationId="{32309AE9-B19C-453F-B6DF-DE8F2F0563F5}"/>
          </ac:spMkLst>
        </pc:spChg>
        <pc:spChg chg="add mod">
          <ac:chgData name="hassan MH" userId="84cd2103f36ef0dc" providerId="LiveId" clId="{61A26CFE-C80F-4AC7-A33D-7EDA1EE469BC}" dt="2022-04-27T17:41:39.834" v="1248" actId="207"/>
          <ac:spMkLst>
            <pc:docMk/>
            <pc:sldMk cId="1403502019" sldId="307"/>
            <ac:spMk id="30" creationId="{AAAD2D2D-657B-4363-8A7A-E53A9B42B7B6}"/>
          </ac:spMkLst>
        </pc:spChg>
        <pc:spChg chg="add mod">
          <ac:chgData name="hassan MH" userId="84cd2103f36ef0dc" providerId="LiveId" clId="{61A26CFE-C80F-4AC7-A33D-7EDA1EE469BC}" dt="2022-04-27T17:41:45.597" v="1249" actId="207"/>
          <ac:spMkLst>
            <pc:docMk/>
            <pc:sldMk cId="1403502019" sldId="307"/>
            <ac:spMk id="31" creationId="{858DDBD0-750A-437A-86C6-2940A7D361C9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35" creationId="{A98D847F-EF95-4CFC-B3FA-F824F8A655C8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36" creationId="{E76BCC2D-EAB2-4F4F-8E02-E09C16B419D6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37" creationId="{32703A03-678F-4EB3-B4AC-B1F832795DAF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38" creationId="{D8456748-975E-4C7D-958A-7CE4C4F0F100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39" creationId="{EE26A2F4-D4FA-45DF-B4DB-BAD2B72AC0BD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40" creationId="{8D05701C-1D0A-4541-96C4-68DB4AC2494E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41" creationId="{DAC46495-A5A2-405E-8487-29F34D76800E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42" creationId="{268E108B-3B06-4085-8E6C-2514B4AE4C7F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43" creationId="{8708E8D4-9ECF-4BC7-8923-E37C69F8C44B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44" creationId="{155B6246-4636-4008-9DD5-9007585CDA3C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45" creationId="{C298939D-CB7A-4CF2-850E-B7CDB84C6350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48" creationId="{4BAE7F20-7C35-4E7D-97B1-38CF2898C2B2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49" creationId="{7EA36C50-9C2C-41D0-8F81-D1627FB29AB4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52" creationId="{8D8B8178-1938-42B4-B89D-1C51087D74C2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53" creationId="{3EA1936D-E622-47DE-8C2E-351968D97F0F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55" creationId="{06A8B285-F108-4E43-B57E-346C7FBEF981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56" creationId="{6EE91FB1-7C8C-41A3-BE71-128DDC2B5AA6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57" creationId="{991A9988-BF08-42F6-90C7-9A105E4BECC4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58" creationId="{0C35A706-4527-4983-B2A4-AB4F7C034B10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59" creationId="{99FC4BC5-5325-4627-AD73-3B059208219C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60" creationId="{0C9B7DC3-C0BC-4BB0-BBD9-CD1F4776E97A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61" creationId="{2196BE31-8C01-491C-A0C4-E4290B17F807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62" creationId="{481A81C5-6C7C-4DE9-AAFE-A9AF5D2EA21F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63" creationId="{CE8F225D-139F-4319-82E0-23E26B03B34C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64" creationId="{0410CD9A-99B9-4851-AD5A-F7FE6F19F45A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65" creationId="{59FB8A8A-658E-4EA0-98EA-8529E3C14D32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66" creationId="{02181AD0-1599-412B-AEEE-8C18DF117DB1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67" creationId="{E45C94EA-E5A4-4336-BE18-E2F9CA7A688A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68" creationId="{61C4C2F0-BCFE-4FC9-8F8D-A5A52862571A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69" creationId="{1CD36C2D-1E46-4D40-BB35-7C66D44CB264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70" creationId="{F62A500F-87C8-4A1D-8F05-CB284E59FDCC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74" creationId="{188609CF-B535-415C-9CEB-955AF911D52F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75" creationId="{52651A51-A3F2-4443-AB49-4711B4A124FE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76" creationId="{112AF0BB-4ED7-490A-9E8B-BABE40889EFF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77" creationId="{432F4C19-AEAB-4E7A-8439-15D018CB86D2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78" creationId="{BCB055A9-25F3-4A07-911B-8446FF62B87D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79" creationId="{1795B871-DB5A-44B6-98D8-6C81440A7315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80" creationId="{0032EC71-20A4-469D-957E-2AB1C57A9566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81" creationId="{06570E04-DF3D-4E60-9B94-6E4A49EA3930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82" creationId="{9DCB6E8D-63FC-49A9-B6C5-A9118498EBBF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83" creationId="{C8E2A881-0DD9-4FF1-99A5-C4C5675E969F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84" creationId="{C60F856E-8A28-4A17-B279-737821265F8C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85" creationId="{564FD7D1-26E1-4E35-A33E-2B3DBC8730C8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86" creationId="{28CF89A1-4C48-4C05-BCE7-CCD6C263B1CA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87" creationId="{16037965-5537-425F-A5EC-396C6FFFB2F4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88" creationId="{29667553-326F-4F5F-9138-1D1847D58CD9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89" creationId="{6C4A93E2-98B9-410F-899B-99A311CAAA9A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90" creationId="{7641D805-671C-41C9-B2ED-63D1D9B8D7F6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92" creationId="{3F5125B7-0AC1-4C60-847C-F9015169273D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93" creationId="{06088029-0281-42DB-B704-02C9D8CAA0B9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94" creationId="{1634DC99-77CD-46CA-ABDA-3A26727A9F92}"/>
          </ac:spMkLst>
        </pc:spChg>
        <pc:spChg chg="mod">
          <ac:chgData name="hassan MH" userId="84cd2103f36ef0dc" providerId="LiveId" clId="{61A26CFE-C80F-4AC7-A33D-7EDA1EE469BC}" dt="2022-04-27T17:42:28.581" v="1256"/>
          <ac:spMkLst>
            <pc:docMk/>
            <pc:sldMk cId="1403502019" sldId="307"/>
            <ac:spMk id="95" creationId="{7DDD25F8-6BEF-4A92-B4E1-96118CD8AC42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97" creationId="{B9766B29-9738-4780-9962-89C3BF62B6EA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98" creationId="{18038B29-0EEF-42F9-8CB2-4DD75D0CF7C3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99" creationId="{130F38C4-6A68-41A7-91F7-8F85BEC438AA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00" creationId="{8AFF5459-7367-4AB2-A697-A0921150C0AA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01" creationId="{54722572-6722-4BC3-B363-8D601230C1E5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02" creationId="{3BA3B8B4-8E2A-41A9-BEFA-C084BA98EDE1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03" creationId="{2B6B223D-5B1E-4C3F-AC2E-759EDE868C67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04" creationId="{22602F37-2546-4526-9482-5C0B5EFC6F92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05" creationId="{CB026AE4-8E3E-420D-B3F0-840B8E4096B5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06" creationId="{0AEC3F34-3B7F-4157-85FD-8AFFFD95B647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07" creationId="{F53C1581-3CBB-4C33-AC07-A53A46247551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08" creationId="{564536E8-E08D-4DDD-9759-22E15A9F78B4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09" creationId="{8FC2F89C-9C48-46D4-B60A-A0E3FE4CF052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10" creationId="{BA381F1C-E2A3-4B0E-A60D-E4674D01D612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11" creationId="{A5B91E7C-D644-4CED-A863-3D400B1EB39F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12" creationId="{01B04A27-FADB-484E-A8B1-A06594FD8D31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13" creationId="{CCCB9857-EA13-44E7-83D9-D0D3C7476CA7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14" creationId="{00600318-7F7D-45FE-BD7A-5C9120DA4B21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15" creationId="{CCA7EC4B-3A4C-4D07-BC6F-CCBF79980273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16" creationId="{85E4EB71-6A77-41E4-AA1F-B640D01405BD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17" creationId="{518A9322-6458-42F3-B2FB-B3F61A351A9E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18" creationId="{C98CCBDD-576C-4A52-AAE6-8557F9594D8D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19" creationId="{E789E34C-6E85-4C26-9C9B-76F7D8EDD4EB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22" creationId="{23C1D236-409A-498C-BBA1-92860673904A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23" creationId="{D085D31C-4A4F-47B4-A9C4-38E06ADB1257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26" creationId="{5B3E82BF-2473-4098-B759-34E9CFA6631A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27" creationId="{8ED7606B-9107-4BF1-9DCA-F453D5FA57A7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29" creationId="{90FF9357-9EBB-464D-96C4-44B995551D40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30" creationId="{56675076-B8B9-4872-B014-C0406A36C260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31" creationId="{D1BD2459-A046-46A1-B4EC-F6A0E39742CD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32" creationId="{816FD6C7-F205-4AAC-A10C-7DABDC050D9E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33" creationId="{979DB83B-A26B-4698-8FC3-963A8BFB7DA0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34" creationId="{C29DD7CD-3D45-4538-86EA-E6B60929ABC8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35" creationId="{2397113D-D56F-4AD4-BFBA-796C6520187E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36" creationId="{311530D3-88BD-4163-930F-57A50E9D2C67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37" creationId="{3F9546DE-077A-4CDE-8643-74B8D2BD684C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38" creationId="{FE2AC293-AA60-4A05-B7C9-F64483CBED30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39" creationId="{91A36993-52D3-44E0-BE29-5A49D278849E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40" creationId="{FAC985A9-9670-46A9-A13D-E92C4AC71D93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41" creationId="{16543469-5C80-440B-A2A2-D48141E4C7BC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42" creationId="{B959994B-7B41-436F-8E92-AFDCB3223E7A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43" creationId="{CE38CEC4-8BC5-4AC3-8E7C-AAE64EA6D5C0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44" creationId="{55CCF41D-75BD-4670-9E55-AC10F8CE0C72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45" creationId="{18F31646-3586-4EF5-A2BD-DD5D617602CC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49" creationId="{D2B60115-21BF-4EC6-9BEF-5935DDBDFBCF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50" creationId="{6DF30EA8-9FAF-4851-8028-DB143DBE8AEA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51" creationId="{0A26D01D-7ABC-45B4-BC94-83E03E40D7EA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52" creationId="{AFF2F244-9EB9-4920-9F0D-158C62A1C668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53" creationId="{8E647467-DD63-48FD-8CEB-8AE8EF686126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54" creationId="{6D7B630F-6E47-4AF8-8491-E9944D7452C1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55" creationId="{AF8B4206-5816-4F3F-900D-451175EA2C1E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56" creationId="{D1B04AAB-B12C-4DDB-B89E-D41DC8798EDE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57" creationId="{820185E1-E3CA-4FAE-8F9C-A89EE5964783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58" creationId="{7BF0AD75-28C6-4C9D-8E80-55949FB97925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59" creationId="{91A6898B-E170-4FB6-935E-410843A0F2CB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60" creationId="{1DE9B45E-D223-492E-A93E-6FAD4E4984EC}"/>
          </ac:spMkLst>
        </pc:spChg>
        <pc:spChg chg="mod">
          <ac:chgData name="hassan MH" userId="84cd2103f36ef0dc" providerId="LiveId" clId="{61A26CFE-C80F-4AC7-A33D-7EDA1EE469BC}" dt="2022-04-27T17:44:22.985" v="1284"/>
          <ac:spMkLst>
            <pc:docMk/>
            <pc:sldMk cId="1403502019" sldId="307"/>
            <ac:spMk id="161" creationId="{39D3F535-4710-4911-9BF4-D9C6C8B7D081}"/>
          </ac:spMkLst>
        </pc:spChg>
        <pc:spChg chg="add mod">
          <ac:chgData name="hassan MH" userId="84cd2103f36ef0dc" providerId="LiveId" clId="{61A26CFE-C80F-4AC7-A33D-7EDA1EE469BC}" dt="2022-04-27T17:51:04.831" v="1355" actId="164"/>
          <ac:spMkLst>
            <pc:docMk/>
            <pc:sldMk cId="1403502019" sldId="307"/>
            <ac:spMk id="162" creationId="{A1657C7E-C8EF-4B8A-B062-6A00C5C4D9DA}"/>
          </ac:spMkLst>
        </pc:spChg>
        <pc:spChg chg="add mod">
          <ac:chgData name="hassan MH" userId="84cd2103f36ef0dc" providerId="LiveId" clId="{61A26CFE-C80F-4AC7-A33D-7EDA1EE469BC}" dt="2022-04-27T17:51:04.831" v="1355" actId="164"/>
          <ac:spMkLst>
            <pc:docMk/>
            <pc:sldMk cId="1403502019" sldId="307"/>
            <ac:spMk id="163" creationId="{C04D082D-2860-4FF1-B931-160D3FC4A908}"/>
          </ac:spMkLst>
        </pc:spChg>
        <pc:spChg chg="add mod">
          <ac:chgData name="hassan MH" userId="84cd2103f36ef0dc" providerId="LiveId" clId="{61A26CFE-C80F-4AC7-A33D-7EDA1EE469BC}" dt="2022-04-27T17:45:10.544" v="1301" actId="2085"/>
          <ac:spMkLst>
            <pc:docMk/>
            <pc:sldMk cId="1403502019" sldId="307"/>
            <ac:spMk id="164" creationId="{EE0F1E01-9E61-407C-B8F9-D8DC9964A4AC}"/>
          </ac:spMkLst>
        </pc:spChg>
        <pc:spChg chg="add mod">
          <ac:chgData name="hassan MH" userId="84cd2103f36ef0dc" providerId="LiveId" clId="{61A26CFE-C80F-4AC7-A33D-7EDA1EE469BC}" dt="2022-04-27T17:45:10.544" v="1301" actId="2085"/>
          <ac:spMkLst>
            <pc:docMk/>
            <pc:sldMk cId="1403502019" sldId="307"/>
            <ac:spMk id="165" creationId="{14C0A29D-D5AF-45DA-A277-7D3971CCF7A7}"/>
          </ac:spMkLst>
        </pc:spChg>
        <pc:spChg chg="add mod">
          <ac:chgData name="hassan MH" userId="84cd2103f36ef0dc" providerId="LiveId" clId="{61A26CFE-C80F-4AC7-A33D-7EDA1EE469BC}" dt="2022-04-27T17:45:05.788" v="1299" actId="2085"/>
          <ac:spMkLst>
            <pc:docMk/>
            <pc:sldMk cId="1403502019" sldId="307"/>
            <ac:spMk id="166" creationId="{24D00FB5-44ED-4618-A9C3-81CC34B21582}"/>
          </ac:spMkLst>
        </pc:spChg>
        <pc:spChg chg="add mod">
          <ac:chgData name="hassan MH" userId="84cd2103f36ef0dc" providerId="LiveId" clId="{61A26CFE-C80F-4AC7-A33D-7EDA1EE469BC}" dt="2022-04-27T17:45:05.788" v="1299" actId="2085"/>
          <ac:spMkLst>
            <pc:docMk/>
            <pc:sldMk cId="1403502019" sldId="307"/>
            <ac:spMk id="167" creationId="{CAC1157E-C75F-4018-B5E1-177C5A114BA6}"/>
          </ac:spMkLst>
        </pc:spChg>
        <pc:grpChg chg="add del mod">
          <ac:chgData name="hassan MH" userId="84cd2103f36ef0dc" providerId="LiveId" clId="{61A26CFE-C80F-4AC7-A33D-7EDA1EE469BC}" dt="2022-04-27T17:40:42.641" v="1234" actId="165"/>
          <ac:grpSpMkLst>
            <pc:docMk/>
            <pc:sldMk cId="1403502019" sldId="307"/>
            <ac:grpSpMk id="22" creationId="{A47F9FCB-F86C-4276-A6F4-E87DDA3EAF8E}"/>
          </ac:grpSpMkLst>
        </pc:grpChg>
        <pc:grpChg chg="add del mod">
          <ac:chgData name="hassan MH" userId="84cd2103f36ef0dc" providerId="LiveId" clId="{61A26CFE-C80F-4AC7-A33D-7EDA1EE469BC}" dt="2022-04-27T17:44:25.395" v="1286" actId="478"/>
          <ac:grpSpMkLst>
            <pc:docMk/>
            <pc:sldMk cId="1403502019" sldId="307"/>
            <ac:grpSpMk id="32" creationId="{FD792E81-A8BB-44FC-AC0F-FB3274BA510E}"/>
          </ac:grpSpMkLst>
        </pc:grpChg>
        <pc:grpChg chg="mod">
          <ac:chgData name="hassan MH" userId="84cd2103f36ef0dc" providerId="LiveId" clId="{61A26CFE-C80F-4AC7-A33D-7EDA1EE469BC}" dt="2022-04-27T17:42:28.581" v="1256"/>
          <ac:grpSpMkLst>
            <pc:docMk/>
            <pc:sldMk cId="1403502019" sldId="307"/>
            <ac:grpSpMk id="33" creationId="{18028343-538B-4265-BD59-73BB6163A00C}"/>
          </ac:grpSpMkLst>
        </pc:grpChg>
        <pc:grpChg chg="mod">
          <ac:chgData name="hassan MH" userId="84cd2103f36ef0dc" providerId="LiveId" clId="{61A26CFE-C80F-4AC7-A33D-7EDA1EE469BC}" dt="2022-04-27T17:42:28.581" v="1256"/>
          <ac:grpSpMkLst>
            <pc:docMk/>
            <pc:sldMk cId="1403502019" sldId="307"/>
            <ac:grpSpMk id="34" creationId="{9D355255-8395-4CD8-BDB4-0FD19AA86837}"/>
          </ac:grpSpMkLst>
        </pc:grpChg>
        <pc:grpChg chg="mod">
          <ac:chgData name="hassan MH" userId="84cd2103f36ef0dc" providerId="LiveId" clId="{61A26CFE-C80F-4AC7-A33D-7EDA1EE469BC}" dt="2022-04-27T17:42:28.581" v="1256"/>
          <ac:grpSpMkLst>
            <pc:docMk/>
            <pc:sldMk cId="1403502019" sldId="307"/>
            <ac:grpSpMk id="46" creationId="{C4F38C26-B455-45AF-B789-778978A25068}"/>
          </ac:grpSpMkLst>
        </pc:grpChg>
        <pc:grpChg chg="mod">
          <ac:chgData name="hassan MH" userId="84cd2103f36ef0dc" providerId="LiveId" clId="{61A26CFE-C80F-4AC7-A33D-7EDA1EE469BC}" dt="2022-04-27T17:42:28.581" v="1256"/>
          <ac:grpSpMkLst>
            <pc:docMk/>
            <pc:sldMk cId="1403502019" sldId="307"/>
            <ac:grpSpMk id="47" creationId="{B4889968-BA25-47D6-AB0F-6DDD37F4962C}"/>
          </ac:grpSpMkLst>
        </pc:grpChg>
        <pc:grpChg chg="mod">
          <ac:chgData name="hassan MH" userId="84cd2103f36ef0dc" providerId="LiveId" clId="{61A26CFE-C80F-4AC7-A33D-7EDA1EE469BC}" dt="2022-04-27T17:42:28.581" v="1256"/>
          <ac:grpSpMkLst>
            <pc:docMk/>
            <pc:sldMk cId="1403502019" sldId="307"/>
            <ac:grpSpMk id="51" creationId="{7D40C9A5-F5F2-4969-B84B-AC4C1A28BCFD}"/>
          </ac:grpSpMkLst>
        </pc:grpChg>
        <pc:grpChg chg="mod">
          <ac:chgData name="hassan MH" userId="84cd2103f36ef0dc" providerId="LiveId" clId="{61A26CFE-C80F-4AC7-A33D-7EDA1EE469BC}" dt="2022-04-27T17:42:28.581" v="1256"/>
          <ac:grpSpMkLst>
            <pc:docMk/>
            <pc:sldMk cId="1403502019" sldId="307"/>
            <ac:grpSpMk id="54" creationId="{0DD2D150-D7FF-49CF-A38B-438486CF52AC}"/>
          </ac:grpSpMkLst>
        </pc:grpChg>
        <pc:grpChg chg="mod">
          <ac:chgData name="hassan MH" userId="84cd2103f36ef0dc" providerId="LiveId" clId="{61A26CFE-C80F-4AC7-A33D-7EDA1EE469BC}" dt="2022-04-27T17:42:28.581" v="1256"/>
          <ac:grpSpMkLst>
            <pc:docMk/>
            <pc:sldMk cId="1403502019" sldId="307"/>
            <ac:grpSpMk id="71" creationId="{FD9D85F9-86A3-4391-A6E3-77987A71AFEA}"/>
          </ac:grpSpMkLst>
        </pc:grpChg>
        <pc:grpChg chg="mod">
          <ac:chgData name="hassan MH" userId="84cd2103f36ef0dc" providerId="LiveId" clId="{61A26CFE-C80F-4AC7-A33D-7EDA1EE469BC}" dt="2022-04-27T17:42:28.581" v="1256"/>
          <ac:grpSpMkLst>
            <pc:docMk/>
            <pc:sldMk cId="1403502019" sldId="307"/>
            <ac:grpSpMk id="72" creationId="{396809EC-7B37-4A94-92CE-1B6C1BF3485C}"/>
          </ac:grpSpMkLst>
        </pc:grpChg>
        <pc:grpChg chg="mod">
          <ac:chgData name="hassan MH" userId="84cd2103f36ef0dc" providerId="LiveId" clId="{61A26CFE-C80F-4AC7-A33D-7EDA1EE469BC}" dt="2022-04-27T17:42:28.581" v="1256"/>
          <ac:grpSpMkLst>
            <pc:docMk/>
            <pc:sldMk cId="1403502019" sldId="307"/>
            <ac:grpSpMk id="73" creationId="{3F7E15EC-4F29-4208-9D59-4CCAE8621EE9}"/>
          </ac:grpSpMkLst>
        </pc:grpChg>
        <pc:grpChg chg="mod">
          <ac:chgData name="hassan MH" userId="84cd2103f36ef0dc" providerId="LiveId" clId="{61A26CFE-C80F-4AC7-A33D-7EDA1EE469BC}" dt="2022-04-27T17:42:28.581" v="1256"/>
          <ac:grpSpMkLst>
            <pc:docMk/>
            <pc:sldMk cId="1403502019" sldId="307"/>
            <ac:grpSpMk id="91" creationId="{A241AFE0-C3F5-4C68-B43D-342614352AE8}"/>
          </ac:grpSpMkLst>
        </pc:grpChg>
        <pc:grpChg chg="add del mod">
          <ac:chgData name="hassan MH" userId="84cd2103f36ef0dc" providerId="LiveId" clId="{61A26CFE-C80F-4AC7-A33D-7EDA1EE469BC}" dt="2022-04-27T20:02:26.134" v="2249" actId="21"/>
          <ac:grpSpMkLst>
            <pc:docMk/>
            <pc:sldMk cId="1403502019" sldId="307"/>
            <ac:grpSpMk id="96" creationId="{1C57D6FC-6445-4500-B0C0-9D50FD04D584}"/>
          </ac:grpSpMkLst>
        </pc:grpChg>
        <pc:grpChg chg="mod">
          <ac:chgData name="hassan MH" userId="84cd2103f36ef0dc" providerId="LiveId" clId="{61A26CFE-C80F-4AC7-A33D-7EDA1EE469BC}" dt="2022-04-27T17:44:22.985" v="1284"/>
          <ac:grpSpMkLst>
            <pc:docMk/>
            <pc:sldMk cId="1403502019" sldId="307"/>
            <ac:grpSpMk id="120" creationId="{90FC452A-1A30-433B-96E1-7789A4B6146F}"/>
          </ac:grpSpMkLst>
        </pc:grpChg>
        <pc:grpChg chg="mod">
          <ac:chgData name="hassan MH" userId="84cd2103f36ef0dc" providerId="LiveId" clId="{61A26CFE-C80F-4AC7-A33D-7EDA1EE469BC}" dt="2022-04-27T17:44:22.985" v="1284"/>
          <ac:grpSpMkLst>
            <pc:docMk/>
            <pc:sldMk cId="1403502019" sldId="307"/>
            <ac:grpSpMk id="121" creationId="{9B599EDC-D33C-4330-99DE-440ACF44B438}"/>
          </ac:grpSpMkLst>
        </pc:grpChg>
        <pc:grpChg chg="mod">
          <ac:chgData name="hassan MH" userId="84cd2103f36ef0dc" providerId="LiveId" clId="{61A26CFE-C80F-4AC7-A33D-7EDA1EE469BC}" dt="2022-04-27T17:44:22.985" v="1284"/>
          <ac:grpSpMkLst>
            <pc:docMk/>
            <pc:sldMk cId="1403502019" sldId="307"/>
            <ac:grpSpMk id="125" creationId="{BF475391-91A3-4DEC-A433-F241C7F1BF0F}"/>
          </ac:grpSpMkLst>
        </pc:grpChg>
        <pc:grpChg chg="mod">
          <ac:chgData name="hassan MH" userId="84cd2103f36ef0dc" providerId="LiveId" clId="{61A26CFE-C80F-4AC7-A33D-7EDA1EE469BC}" dt="2022-04-27T17:44:22.985" v="1284"/>
          <ac:grpSpMkLst>
            <pc:docMk/>
            <pc:sldMk cId="1403502019" sldId="307"/>
            <ac:grpSpMk id="128" creationId="{DE94630B-3891-470C-A6B7-0CB94D5DF0F9}"/>
          </ac:grpSpMkLst>
        </pc:grpChg>
        <pc:grpChg chg="mod">
          <ac:chgData name="hassan MH" userId="84cd2103f36ef0dc" providerId="LiveId" clId="{61A26CFE-C80F-4AC7-A33D-7EDA1EE469BC}" dt="2022-04-27T17:44:22.985" v="1284"/>
          <ac:grpSpMkLst>
            <pc:docMk/>
            <pc:sldMk cId="1403502019" sldId="307"/>
            <ac:grpSpMk id="146" creationId="{99B456FF-35DC-4FDC-A510-A06EC2A5B825}"/>
          </ac:grpSpMkLst>
        </pc:grpChg>
        <pc:grpChg chg="mod">
          <ac:chgData name="hassan MH" userId="84cd2103f36ef0dc" providerId="LiveId" clId="{61A26CFE-C80F-4AC7-A33D-7EDA1EE469BC}" dt="2022-04-27T17:44:22.985" v="1284"/>
          <ac:grpSpMkLst>
            <pc:docMk/>
            <pc:sldMk cId="1403502019" sldId="307"/>
            <ac:grpSpMk id="147" creationId="{8FCC2242-34C7-47A5-A475-64CA5F6F11FE}"/>
          </ac:grpSpMkLst>
        </pc:grpChg>
        <pc:grpChg chg="mod">
          <ac:chgData name="hassan MH" userId="84cd2103f36ef0dc" providerId="LiveId" clId="{61A26CFE-C80F-4AC7-A33D-7EDA1EE469BC}" dt="2022-04-27T17:44:22.985" v="1284"/>
          <ac:grpSpMkLst>
            <pc:docMk/>
            <pc:sldMk cId="1403502019" sldId="307"/>
            <ac:grpSpMk id="148" creationId="{F301EBF5-2FCF-4A52-889F-613EEC494044}"/>
          </ac:grpSpMkLst>
        </pc:grpChg>
        <pc:grpChg chg="add mod">
          <ac:chgData name="hassan MH" userId="84cd2103f36ef0dc" providerId="LiveId" clId="{61A26CFE-C80F-4AC7-A33D-7EDA1EE469BC}" dt="2022-04-27T17:51:04.831" v="1355" actId="164"/>
          <ac:grpSpMkLst>
            <pc:docMk/>
            <pc:sldMk cId="1403502019" sldId="307"/>
            <ac:grpSpMk id="170" creationId="{7EC1D7EE-42DD-4AFA-B9B2-6F2EABAFDA56}"/>
          </ac:grpSpMkLst>
        </pc:grpChg>
        <pc:picChg chg="mod">
          <ac:chgData name="hassan MH" userId="84cd2103f36ef0dc" providerId="LiveId" clId="{61A26CFE-C80F-4AC7-A33D-7EDA1EE469BC}" dt="2022-04-27T17:42:28.581" v="1256"/>
          <ac:picMkLst>
            <pc:docMk/>
            <pc:sldMk cId="1403502019" sldId="307"/>
            <ac:picMk id="50" creationId="{8993ADDD-A1B8-4BAB-9842-624A58617009}"/>
          </ac:picMkLst>
        </pc:picChg>
        <pc:picChg chg="mod">
          <ac:chgData name="hassan MH" userId="84cd2103f36ef0dc" providerId="LiveId" clId="{61A26CFE-C80F-4AC7-A33D-7EDA1EE469BC}" dt="2022-04-27T17:44:22.985" v="1284"/>
          <ac:picMkLst>
            <pc:docMk/>
            <pc:sldMk cId="1403502019" sldId="307"/>
            <ac:picMk id="124" creationId="{6EAAC381-68ED-4EFF-B642-AFF7D3A2D152}"/>
          </ac:picMkLst>
        </pc:picChg>
        <pc:picChg chg="add mod">
          <ac:chgData name="hassan MH" userId="84cd2103f36ef0dc" providerId="LiveId" clId="{61A26CFE-C80F-4AC7-A33D-7EDA1EE469BC}" dt="2022-04-27T17:46:32.355" v="1312" actId="2085"/>
          <ac:picMkLst>
            <pc:docMk/>
            <pc:sldMk cId="1403502019" sldId="307"/>
            <ac:picMk id="169" creationId="{5FBD2796-7A8E-4A3C-9DFD-36156E8F0009}"/>
          </ac:picMkLst>
        </pc:picChg>
        <pc:picChg chg="add mod">
          <ac:chgData name="hassan MH" userId="84cd2103f36ef0dc" providerId="LiveId" clId="{61A26CFE-C80F-4AC7-A33D-7EDA1EE469BC}" dt="2022-04-27T20:08:13.103" v="2366" actId="1076"/>
          <ac:picMkLst>
            <pc:docMk/>
            <pc:sldMk cId="1403502019" sldId="307"/>
            <ac:picMk id="171" creationId="{AA25900F-6980-4D91-BD4E-90CCCBA6D668}"/>
          </ac:picMkLst>
        </pc:picChg>
        <pc:cxnChg chg="add mod topLvl">
          <ac:chgData name="hassan MH" userId="84cd2103f36ef0dc" providerId="LiveId" clId="{61A26CFE-C80F-4AC7-A33D-7EDA1EE469BC}" dt="2022-04-27T17:44:05.299" v="1278" actId="1076"/>
          <ac:cxnSpMkLst>
            <pc:docMk/>
            <pc:sldMk cId="1403502019" sldId="307"/>
            <ac:cxnSpMk id="4" creationId="{EF7CBBBD-1467-46AA-9F86-35BA80E95FC0}"/>
          </ac:cxnSpMkLst>
        </pc:cxnChg>
        <pc:cxnChg chg="add mod topLvl">
          <ac:chgData name="hassan MH" userId="84cd2103f36ef0dc" providerId="LiveId" clId="{61A26CFE-C80F-4AC7-A33D-7EDA1EE469BC}" dt="2022-04-27T17:42:11.149" v="1255" actId="208"/>
          <ac:cxnSpMkLst>
            <pc:docMk/>
            <pc:sldMk cId="1403502019" sldId="307"/>
            <ac:cxnSpMk id="11" creationId="{20D3D4CD-2DEA-4B71-BA34-DEB496BF4BE6}"/>
          </ac:cxnSpMkLst>
        </pc:cxnChg>
        <pc:cxnChg chg="add mod topLvl">
          <ac:chgData name="hassan MH" userId="84cd2103f36ef0dc" providerId="LiveId" clId="{61A26CFE-C80F-4AC7-A33D-7EDA1EE469BC}" dt="2022-04-27T17:42:10.788" v="1254" actId="208"/>
          <ac:cxnSpMkLst>
            <pc:docMk/>
            <pc:sldMk cId="1403502019" sldId="307"/>
            <ac:cxnSpMk id="12" creationId="{5C41EB10-AB62-41A0-B86B-DBEFB84F51F0}"/>
          </ac:cxnSpMkLst>
        </pc:cxnChg>
        <pc:cxnChg chg="add mod topLvl">
          <ac:chgData name="hassan MH" userId="84cd2103f36ef0dc" providerId="LiveId" clId="{61A26CFE-C80F-4AC7-A33D-7EDA1EE469BC}" dt="2022-04-27T17:40:42.641" v="1234" actId="165"/>
          <ac:cxnSpMkLst>
            <pc:docMk/>
            <pc:sldMk cId="1403502019" sldId="307"/>
            <ac:cxnSpMk id="16" creationId="{630DEB4F-BE24-4CE7-AE71-8E52B351CFF8}"/>
          </ac:cxnSpMkLst>
        </pc:cxnChg>
      </pc:sldChg>
      <pc:sldChg chg="modSp mod">
        <pc:chgData name="hassan MH" userId="84cd2103f36ef0dc" providerId="LiveId" clId="{61A26CFE-C80F-4AC7-A33D-7EDA1EE469BC}" dt="2022-04-27T20:18:47.724" v="2379" actId="1076"/>
        <pc:sldMkLst>
          <pc:docMk/>
          <pc:sldMk cId="1487315265" sldId="316"/>
        </pc:sldMkLst>
        <pc:spChg chg="mod">
          <ac:chgData name="hassan MH" userId="84cd2103f36ef0dc" providerId="LiveId" clId="{61A26CFE-C80F-4AC7-A33D-7EDA1EE469BC}" dt="2022-04-27T20:18:47.724" v="2379" actId="1076"/>
          <ac:spMkLst>
            <pc:docMk/>
            <pc:sldMk cId="1487315265" sldId="316"/>
            <ac:spMk id="7" creationId="{D0DD99C7-B0F2-42C9-8154-DC9D5C52B44D}"/>
          </ac:spMkLst>
        </pc:spChg>
      </pc:sldChg>
      <pc:sldChg chg="addSp delSp modSp del mod modClrScheme chgLayout">
        <pc:chgData name="hassan MH" userId="84cd2103f36ef0dc" providerId="LiveId" clId="{61A26CFE-C80F-4AC7-A33D-7EDA1EE469BC}" dt="2022-04-27T17:17:33.001" v="828" actId="47"/>
        <pc:sldMkLst>
          <pc:docMk/>
          <pc:sldMk cId="3944644770" sldId="407"/>
        </pc:sldMkLst>
        <pc:spChg chg="del">
          <ac:chgData name="hassan MH" userId="84cd2103f36ef0dc" providerId="LiveId" clId="{61A26CFE-C80F-4AC7-A33D-7EDA1EE469BC}" dt="2022-04-27T13:52:38.662" v="56" actId="478"/>
          <ac:spMkLst>
            <pc:docMk/>
            <pc:sldMk cId="3944644770" sldId="407"/>
            <ac:spMk id="33" creationId="{7E74F73C-FA70-44BC-B1E9-7ECC7C7431B4}"/>
          </ac:spMkLst>
        </pc:spChg>
        <pc:spChg chg="add mod">
          <ac:chgData name="hassan MH" userId="84cd2103f36ef0dc" providerId="LiveId" clId="{61A26CFE-C80F-4AC7-A33D-7EDA1EE469BC}" dt="2022-04-27T17:09:36.874" v="766" actId="207"/>
          <ac:spMkLst>
            <pc:docMk/>
            <pc:sldMk cId="3944644770" sldId="407"/>
            <ac:spMk id="154" creationId="{E55A867E-D5E1-4E66-9CB9-09C925B9BF19}"/>
          </ac:spMkLst>
        </pc:spChg>
        <pc:spChg chg="add mod">
          <ac:chgData name="hassan MH" userId="84cd2103f36ef0dc" providerId="LiveId" clId="{61A26CFE-C80F-4AC7-A33D-7EDA1EE469BC}" dt="2022-04-27T17:08:57.905" v="761" actId="1076"/>
          <ac:spMkLst>
            <pc:docMk/>
            <pc:sldMk cId="3944644770" sldId="407"/>
            <ac:spMk id="157" creationId="{F541AF93-B42E-4C60-A1FF-8F752C93ED64}"/>
          </ac:spMkLst>
        </pc:spChg>
        <pc:spChg chg="add mod">
          <ac:chgData name="hassan MH" userId="84cd2103f36ef0dc" providerId="LiveId" clId="{61A26CFE-C80F-4AC7-A33D-7EDA1EE469BC}" dt="2022-04-27T17:13:30.738" v="797" actId="207"/>
          <ac:spMkLst>
            <pc:docMk/>
            <pc:sldMk cId="3944644770" sldId="407"/>
            <ac:spMk id="159" creationId="{0F3F99AB-2ED2-4CB6-80F6-5D731437F7F5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63" creationId="{1B7B0C6E-94ED-4648-90A4-CD28B0249A8E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64" creationId="{6F720C9A-2667-494C-AFBA-1CBD63E55BE2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65" creationId="{D68EA531-5F84-4E8A-94E1-EF7D8457DC0F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66" creationId="{C4BFA50A-C385-4D1E-8472-7C45F16ADF26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67" creationId="{84D96EBF-1933-4967-826C-24553D8F839B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68" creationId="{ABD7504A-E9F9-4DC5-835D-57AAF935F82B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69" creationId="{F69C47F4-E63C-40A8-8F19-0F997DA8BB8F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70" creationId="{EFB56C60-D524-4224-9447-12D94A1B18DE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71" creationId="{202854FE-22C2-4078-AA08-06AA0D11975D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72" creationId="{03D29916-BE68-406D-9762-750CCD5047DC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73" creationId="{1A4EC2F7-B68B-4436-AA00-780253233AF2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74" creationId="{A1C53A7C-C05E-43BB-BEEE-3746E8216279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75" creationId="{7B0E5B0B-0F56-41BD-8156-8AF26A240791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76" creationId="{15586316-2EC6-4B5A-A18A-DB93F784DA1F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77" creationId="{8DA2B669-6B0E-4FB1-A5FD-D7295670C6B4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78" creationId="{BDD4979F-0001-4297-9ADF-6887D50150F0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79" creationId="{675D7FF6-B574-41B5-BCCA-39D896FC22FE}"/>
          </ac:spMkLst>
        </pc:spChg>
        <pc:spChg chg="mod">
          <ac:chgData name="hassan MH" userId="84cd2103f36ef0dc" providerId="LiveId" clId="{61A26CFE-C80F-4AC7-A33D-7EDA1EE469BC}" dt="2022-04-27T17:04:48.368" v="735" actId="2085"/>
          <ac:spMkLst>
            <pc:docMk/>
            <pc:sldMk cId="3944644770" sldId="407"/>
            <ac:spMk id="180" creationId="{34DA8732-86E4-444A-ABCC-ACB56DD3CD0C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83" creationId="{80C6255B-4C0D-4F99-82A4-93F3BAE88009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84" creationId="{CF8B7493-BBA1-4231-B4C8-6CE024C83942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85" creationId="{1D74E96B-73FE-4D32-A389-3F6FEF7E73F6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86" creationId="{BEF14E99-E5C8-414F-994A-5A94BB323A38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87" creationId="{10835B52-D607-44A0-BEED-BEA83DF723ED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88" creationId="{7AA0278B-15DA-4367-8CC8-F3149335C45A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89" creationId="{46A1BA5A-A4BD-4272-82C0-6506BEB47B6D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92" creationId="{2E0CF97B-D685-40A4-8DFB-3141B350B6C3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93" creationId="{8EC1DBAC-59EB-49FB-832C-32B11B5481B4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96" creationId="{77293FD2-886E-482A-BC31-35B0C78D394A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197" creationId="{88CA119C-89EA-4DF5-80D9-E63EE7C80520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00" creationId="{7BDEE265-9465-437A-A907-F9D45B1A9E97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01" creationId="{314AA59D-E4B2-4A86-AA48-1DD33364FFB9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02" creationId="{A8AFACDE-8049-4A09-9902-7039A7201ED0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03" creationId="{613116E2-4BF9-4563-9EFE-B0D9AF7C9FDF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04" creationId="{7BAABD5F-C0AB-4363-AEB2-864885F69DC6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05" creationId="{26B348B5-398A-4D05-BD31-A14581E5017C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06" creationId="{773BE867-18FD-4F1D-AFFB-22298C23D44E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07" creationId="{9DE7B5D3-9031-4C1C-8BAE-220526307E8D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08" creationId="{D87C76F1-C634-49CA-92EC-DF5D895BA881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09" creationId="{F8B680CE-640C-4A54-8F1B-026AE35F28ED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10" creationId="{2C41D25A-21C0-48E9-B056-39FED6346BDE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11" creationId="{88D417C7-B568-4088-ADDB-B3DC1FEC2D43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12" creationId="{567D19EB-6062-424C-A8DF-07E4120CD3D0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13" creationId="{B1184E6D-3F5A-4CFE-BAC6-97E6693D997E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14" creationId="{631D7B6A-8307-4B0C-89F1-4468661158B7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15" creationId="{DBB3B13B-3B53-4381-8F01-4689E665A8F0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16" creationId="{C6EA8DA7-30F9-4CDA-83C6-B4465B6BC48A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17" creationId="{C56B86B7-3E03-4ECA-AE5F-64E60021A88B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18" creationId="{8139962C-F056-466D-A230-3088C04E181A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19" creationId="{D9DD1292-1C0D-420B-9DBC-DECEC056A038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23" creationId="{B72DD973-1E26-488D-A3A2-3BDE9ABAD9D9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24" creationId="{C36EF9CF-EA7C-4EE2-B9E8-88B693143713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25" creationId="{6E5E7AB7-C630-448F-B155-352D3EF5A6FC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26" creationId="{FCB5955A-7515-4D92-9743-081C79C9C4CF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27" creationId="{D5817D5A-2C3F-4CDC-9436-BD9D2C5583B5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28" creationId="{2F44248E-8A8D-428E-B03F-C67F37349683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29" creationId="{DA5258B6-C38D-492B-9275-C8D6F93F748A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30" creationId="{9ACE6D06-FCC1-4F26-A6FF-733DCFA67CBB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31" creationId="{A4C0BB08-4EA3-4DB2-BBF3-30BA7F8AC3D3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32" creationId="{33BC6022-818D-4D95-BD01-5399EF0B8776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33" creationId="{660747A1-1FE1-4EA8-93AC-448C80B1E42E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34" creationId="{E42924D7-110C-4DE8-87B3-9DF3D24F72B0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35" creationId="{E788C414-4745-401F-8CF9-0CAA09C96E13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36" creationId="{7F0A39D7-194E-4122-9D3F-C250E70EEDA3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37" creationId="{5E4A5F52-5CA6-4A79-9694-569EE7283DB5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38" creationId="{9F417E05-D9D2-493C-8071-FA50C8F7E33D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39" creationId="{E9BA4FF1-98FC-4759-950D-39AABA375815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40" creationId="{A01F288D-FC1C-429D-B03E-AECE07F25B95}"/>
          </ac:spMkLst>
        </pc:spChg>
        <pc:spChg chg="mod">
          <ac:chgData name="hassan MH" userId="84cd2103f36ef0dc" providerId="LiveId" clId="{61A26CFE-C80F-4AC7-A33D-7EDA1EE469BC}" dt="2022-04-27T17:02:33.873" v="681"/>
          <ac:spMkLst>
            <pc:docMk/>
            <pc:sldMk cId="3944644770" sldId="407"/>
            <ac:spMk id="241" creationId="{2BE0885D-BA27-43BB-AC3E-B5C45C6120D6}"/>
          </ac:spMkLst>
        </pc:spChg>
        <pc:spChg chg="add mod">
          <ac:chgData name="hassan MH" userId="84cd2103f36ef0dc" providerId="LiveId" clId="{61A26CFE-C80F-4AC7-A33D-7EDA1EE469BC}" dt="2022-04-27T17:06:45.775" v="745" actId="1076"/>
          <ac:spMkLst>
            <pc:docMk/>
            <pc:sldMk cId="3944644770" sldId="407"/>
            <ac:spMk id="242" creationId="{B7F2DFD7-35AD-459D-8230-5BE391F6C83A}"/>
          </ac:spMkLst>
        </pc:spChg>
        <pc:grpChg chg="del">
          <ac:chgData name="hassan MH" userId="84cd2103f36ef0dc" providerId="LiveId" clId="{61A26CFE-C80F-4AC7-A33D-7EDA1EE469BC}" dt="2022-04-27T13:52:38.662" v="56" actId="478"/>
          <ac:grpSpMkLst>
            <pc:docMk/>
            <pc:sldMk cId="3944644770" sldId="407"/>
            <ac:grpSpMk id="97" creationId="{6AD78C84-ED87-42F5-8C1D-84AE4B750E24}"/>
          </ac:grpSpMkLst>
        </pc:grpChg>
        <pc:grpChg chg="del">
          <ac:chgData name="hassan MH" userId="84cd2103f36ef0dc" providerId="LiveId" clId="{61A26CFE-C80F-4AC7-A33D-7EDA1EE469BC}" dt="2022-04-27T13:52:38.662" v="56" actId="478"/>
          <ac:grpSpMkLst>
            <pc:docMk/>
            <pc:sldMk cId="3944644770" sldId="407"/>
            <ac:grpSpMk id="100" creationId="{AAC79F35-301A-4C76-893D-90A4131DB383}"/>
          </ac:grpSpMkLst>
        </pc:grpChg>
        <pc:grpChg chg="del">
          <ac:chgData name="hassan MH" userId="84cd2103f36ef0dc" providerId="LiveId" clId="{61A26CFE-C80F-4AC7-A33D-7EDA1EE469BC}" dt="2022-04-27T13:52:38.662" v="56" actId="478"/>
          <ac:grpSpMkLst>
            <pc:docMk/>
            <pc:sldMk cId="3944644770" sldId="407"/>
            <ac:grpSpMk id="152" creationId="{9356B549-2360-454C-BCD5-73DE371102BD}"/>
          </ac:grpSpMkLst>
        </pc:grpChg>
        <pc:grpChg chg="add mod">
          <ac:chgData name="hassan MH" userId="84cd2103f36ef0dc" providerId="LiveId" clId="{61A26CFE-C80F-4AC7-A33D-7EDA1EE469BC}" dt="2022-04-27T17:10:25.315" v="772" actId="1076"/>
          <ac:grpSpMkLst>
            <pc:docMk/>
            <pc:sldMk cId="3944644770" sldId="407"/>
            <ac:grpSpMk id="160" creationId="{B5049EF9-45F6-4FA9-A268-A2C3B8F852F8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161" creationId="{3B3C77BE-BE14-456E-B89D-384E03F56563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162" creationId="{F69D9F61-8B8F-4C5A-8076-A22DF8442123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181" creationId="{71A6E87D-C718-4D49-851A-A53446801D64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182" creationId="{7A216632-E5BD-4A9F-A463-C129ED94CD04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190" creationId="{62DE1DE7-6926-471C-807D-E07612C834B8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191" creationId="{FC84D62A-2C51-4F16-A2C6-E60C22A6C242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195" creationId="{2FF6332F-6A38-44AA-99E0-C7851FA2C842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198" creationId="{67C65B7C-A673-4BB8-A24D-F84F1956E886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199" creationId="{4727365F-B604-4564-8E80-F6E04C65ABED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220" creationId="{B1613009-FF4B-44BB-AD2E-2F4B07485366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221" creationId="{5F907316-C6DF-423D-A983-1658245E0FFF}"/>
          </ac:grpSpMkLst>
        </pc:grpChg>
        <pc:grpChg chg="mod">
          <ac:chgData name="hassan MH" userId="84cd2103f36ef0dc" providerId="LiveId" clId="{61A26CFE-C80F-4AC7-A33D-7EDA1EE469BC}" dt="2022-04-27T17:02:33.873" v="681"/>
          <ac:grpSpMkLst>
            <pc:docMk/>
            <pc:sldMk cId="3944644770" sldId="407"/>
            <ac:grpSpMk id="222" creationId="{2B9701E5-6883-45BC-A0F2-60504CFDA7D7}"/>
          </ac:grpSpMkLst>
        </pc:grpChg>
        <pc:picChg chg="del">
          <ac:chgData name="hassan MH" userId="84cd2103f36ef0dc" providerId="LiveId" clId="{61A26CFE-C80F-4AC7-A33D-7EDA1EE469BC}" dt="2022-04-27T13:52:38.662" v="56" actId="478"/>
          <ac:picMkLst>
            <pc:docMk/>
            <pc:sldMk cId="3944644770" sldId="407"/>
            <ac:picMk id="9" creationId="{D83D4897-5608-4DFB-B299-312B818B17A8}"/>
          </ac:picMkLst>
        </pc:picChg>
        <pc:picChg chg="del">
          <ac:chgData name="hassan MH" userId="84cd2103f36ef0dc" providerId="LiveId" clId="{61A26CFE-C80F-4AC7-A33D-7EDA1EE469BC}" dt="2022-04-27T13:52:38.662" v="56" actId="478"/>
          <ac:picMkLst>
            <pc:docMk/>
            <pc:sldMk cId="3944644770" sldId="407"/>
            <ac:picMk id="28" creationId="{37EC6CE0-DF80-4107-8A51-52584BA360BC}"/>
          </ac:picMkLst>
        </pc:picChg>
        <pc:picChg chg="del">
          <ac:chgData name="hassan MH" userId="84cd2103f36ef0dc" providerId="LiveId" clId="{61A26CFE-C80F-4AC7-A33D-7EDA1EE469BC}" dt="2022-04-27T13:52:38.662" v="56" actId="478"/>
          <ac:picMkLst>
            <pc:docMk/>
            <pc:sldMk cId="3944644770" sldId="407"/>
            <ac:picMk id="29" creationId="{78AD145F-81D8-4B15-B922-7662D0FC68FC}"/>
          </ac:picMkLst>
        </pc:picChg>
        <pc:picChg chg="add del mod">
          <ac:chgData name="hassan MH" userId="84cd2103f36ef0dc" providerId="LiveId" clId="{61A26CFE-C80F-4AC7-A33D-7EDA1EE469BC}" dt="2022-04-27T14:14:22.436" v="364" actId="478"/>
          <ac:picMkLst>
            <pc:docMk/>
            <pc:sldMk cId="3944644770" sldId="407"/>
            <ac:picMk id="153" creationId="{89DAAB68-2205-4E6B-B474-B878CBB64CF5}"/>
          </ac:picMkLst>
        </pc:picChg>
        <pc:picChg chg="add del mod">
          <ac:chgData name="hassan MH" userId="84cd2103f36ef0dc" providerId="LiveId" clId="{61A26CFE-C80F-4AC7-A33D-7EDA1EE469BC}" dt="2022-04-27T17:00:43.481" v="670" actId="478"/>
          <ac:picMkLst>
            <pc:docMk/>
            <pc:sldMk cId="3944644770" sldId="407"/>
            <ac:picMk id="156" creationId="{446D14D2-2444-4D86-9739-75182E16B45D}"/>
          </ac:picMkLst>
        </pc:picChg>
        <pc:picChg chg="mod">
          <ac:chgData name="hassan MH" userId="84cd2103f36ef0dc" providerId="LiveId" clId="{61A26CFE-C80F-4AC7-A33D-7EDA1EE469BC}" dt="2022-04-27T17:02:33.873" v="681"/>
          <ac:picMkLst>
            <pc:docMk/>
            <pc:sldMk cId="3944644770" sldId="407"/>
            <ac:picMk id="194" creationId="{4446C21C-1E55-4D61-8205-6DBE5B571909}"/>
          </ac:picMkLst>
        </pc:picChg>
      </pc:sldChg>
      <pc:sldChg chg="del">
        <pc:chgData name="hassan MH" userId="84cd2103f36ef0dc" providerId="LiveId" clId="{61A26CFE-C80F-4AC7-A33D-7EDA1EE469BC}" dt="2022-04-27T19:14:54.065" v="2150" actId="47"/>
        <pc:sldMkLst>
          <pc:docMk/>
          <pc:sldMk cId="1974838735" sldId="408"/>
        </pc:sldMkLst>
      </pc:sldChg>
      <pc:sldChg chg="delSp del mod modClrScheme chgLayout">
        <pc:chgData name="hassan MH" userId="84cd2103f36ef0dc" providerId="LiveId" clId="{61A26CFE-C80F-4AC7-A33D-7EDA1EE469BC}" dt="2022-04-27T14:35:23.571" v="661" actId="47"/>
        <pc:sldMkLst>
          <pc:docMk/>
          <pc:sldMk cId="1052986366" sldId="409"/>
        </pc:sldMkLst>
        <pc:spChg chg="del">
          <ac:chgData name="hassan MH" userId="84cd2103f36ef0dc" providerId="LiveId" clId="{61A26CFE-C80F-4AC7-A33D-7EDA1EE469BC}" dt="2022-04-27T13:52:34.357" v="54" actId="478"/>
          <ac:spMkLst>
            <pc:docMk/>
            <pc:sldMk cId="1052986366" sldId="409"/>
            <ac:spMk id="2" creationId="{DC62A214-FC32-4303-890B-40E43B2B85B4}"/>
          </ac:spMkLst>
        </pc:spChg>
        <pc:spChg chg="del">
          <ac:chgData name="hassan MH" userId="84cd2103f36ef0dc" providerId="LiveId" clId="{61A26CFE-C80F-4AC7-A33D-7EDA1EE469BC}" dt="2022-04-27T13:52:34.357" v="54" actId="478"/>
          <ac:spMkLst>
            <pc:docMk/>
            <pc:sldMk cId="1052986366" sldId="409"/>
            <ac:spMk id="30" creationId="{6A919555-8F0D-406B-8455-B5DBD4DFA7CF}"/>
          </ac:spMkLst>
        </pc:spChg>
        <pc:spChg chg="del">
          <ac:chgData name="hassan MH" userId="84cd2103f36ef0dc" providerId="LiveId" clId="{61A26CFE-C80F-4AC7-A33D-7EDA1EE469BC}" dt="2022-04-27T13:52:34.357" v="54" actId="478"/>
          <ac:spMkLst>
            <pc:docMk/>
            <pc:sldMk cId="1052986366" sldId="409"/>
            <ac:spMk id="33" creationId="{7E74F73C-FA70-44BC-B1E9-7ECC7C7431B4}"/>
          </ac:spMkLst>
        </pc:spChg>
        <pc:grpChg chg="del">
          <ac:chgData name="hassan MH" userId="84cd2103f36ef0dc" providerId="LiveId" clId="{61A26CFE-C80F-4AC7-A33D-7EDA1EE469BC}" dt="2022-04-27T13:52:34.357" v="54" actId="478"/>
          <ac:grpSpMkLst>
            <pc:docMk/>
            <pc:sldMk cId="1052986366" sldId="409"/>
            <ac:grpSpMk id="10" creationId="{D3575787-57F6-4683-9870-9FCC492CAC76}"/>
          </ac:grpSpMkLst>
        </pc:grpChg>
        <pc:grpChg chg="del">
          <ac:chgData name="hassan MH" userId="84cd2103f36ef0dc" providerId="LiveId" clId="{61A26CFE-C80F-4AC7-A33D-7EDA1EE469BC}" dt="2022-04-27T13:52:34.357" v="54" actId="478"/>
          <ac:grpSpMkLst>
            <pc:docMk/>
            <pc:sldMk cId="1052986366" sldId="409"/>
            <ac:grpSpMk id="70" creationId="{C5EA4B24-25C5-4BE2-836C-8F6178363E49}"/>
          </ac:grpSpMkLst>
        </pc:grpChg>
        <pc:grpChg chg="del">
          <ac:chgData name="hassan MH" userId="84cd2103f36ef0dc" providerId="LiveId" clId="{61A26CFE-C80F-4AC7-A33D-7EDA1EE469BC}" dt="2022-04-27T13:52:34.357" v="54" actId="478"/>
          <ac:grpSpMkLst>
            <pc:docMk/>
            <pc:sldMk cId="1052986366" sldId="409"/>
            <ac:grpSpMk id="140" creationId="{BDA56916-0990-442E-AAF4-1656815D4E92}"/>
          </ac:grpSpMkLst>
        </pc:grpChg>
        <pc:picChg chg="del">
          <ac:chgData name="hassan MH" userId="84cd2103f36ef0dc" providerId="LiveId" clId="{61A26CFE-C80F-4AC7-A33D-7EDA1EE469BC}" dt="2022-04-27T13:52:36" v="55" actId="478"/>
          <ac:picMkLst>
            <pc:docMk/>
            <pc:sldMk cId="1052986366" sldId="409"/>
            <ac:picMk id="9" creationId="{D83D4897-5608-4DFB-B299-312B818B17A8}"/>
          </ac:picMkLst>
        </pc:picChg>
      </pc:sldChg>
      <pc:sldChg chg="addSp delSp modSp new del mod ord modClrScheme chgLayout">
        <pc:chgData name="hassan MH" userId="84cd2103f36ef0dc" providerId="LiveId" clId="{61A26CFE-C80F-4AC7-A33D-7EDA1EE469BC}" dt="2022-04-27T18:47:30.819" v="1711" actId="47"/>
        <pc:sldMkLst>
          <pc:docMk/>
          <pc:sldMk cId="4134165061" sldId="410"/>
        </pc:sldMkLst>
        <pc:spChg chg="add mod">
          <ac:chgData name="hassan MH" userId="84cd2103f36ef0dc" providerId="LiveId" clId="{61A26CFE-C80F-4AC7-A33D-7EDA1EE469BC}" dt="2022-04-27T14:17:04.546" v="424" actId="1076"/>
          <ac:spMkLst>
            <pc:docMk/>
            <pc:sldMk cId="4134165061" sldId="410"/>
            <ac:spMk id="3" creationId="{8B4F2AB9-CC3F-45CF-A446-B3F77B808C67}"/>
          </ac:spMkLst>
        </pc:spChg>
        <pc:spChg chg="mod">
          <ac:chgData name="hassan MH" userId="84cd2103f36ef0dc" providerId="LiveId" clId="{61A26CFE-C80F-4AC7-A33D-7EDA1EE469BC}" dt="2022-04-27T14:18:23.880" v="435" actId="207"/>
          <ac:spMkLst>
            <pc:docMk/>
            <pc:sldMk cId="4134165061" sldId="410"/>
            <ac:spMk id="7" creationId="{B19FD7D8-7BAA-49D6-941A-32E8009023F8}"/>
          </ac:spMkLst>
        </pc:spChg>
        <pc:spChg chg="mod">
          <ac:chgData name="hassan MH" userId="84cd2103f36ef0dc" providerId="LiveId" clId="{61A26CFE-C80F-4AC7-A33D-7EDA1EE469BC}" dt="2022-04-27T14:18:06.847" v="433" actId="165"/>
          <ac:spMkLst>
            <pc:docMk/>
            <pc:sldMk cId="4134165061" sldId="410"/>
            <ac:spMk id="8" creationId="{4457AD75-4198-4197-A1BB-7F52A42A7046}"/>
          </ac:spMkLst>
        </pc:spChg>
        <pc:spChg chg="mod">
          <ac:chgData name="hassan MH" userId="84cd2103f36ef0dc" providerId="LiveId" clId="{61A26CFE-C80F-4AC7-A33D-7EDA1EE469BC}" dt="2022-04-27T14:18:26.713" v="436" actId="207"/>
          <ac:spMkLst>
            <pc:docMk/>
            <pc:sldMk cId="4134165061" sldId="410"/>
            <ac:spMk id="9" creationId="{1EF3C0DC-65DE-4085-B465-1836187AD3D0}"/>
          </ac:spMkLst>
        </pc:spChg>
        <pc:spChg chg="mod">
          <ac:chgData name="hassan MH" userId="84cd2103f36ef0dc" providerId="LiveId" clId="{61A26CFE-C80F-4AC7-A33D-7EDA1EE469BC}" dt="2022-04-27T14:18:26.713" v="436" actId="207"/>
          <ac:spMkLst>
            <pc:docMk/>
            <pc:sldMk cId="4134165061" sldId="410"/>
            <ac:spMk id="10" creationId="{238B74BC-09EE-4A4F-BE3B-7FC87EA7B954}"/>
          </ac:spMkLst>
        </pc:spChg>
        <pc:spChg chg="mod">
          <ac:chgData name="hassan MH" userId="84cd2103f36ef0dc" providerId="LiveId" clId="{61A26CFE-C80F-4AC7-A33D-7EDA1EE469BC}" dt="2022-04-27T14:18:26.713" v="436" actId="207"/>
          <ac:spMkLst>
            <pc:docMk/>
            <pc:sldMk cId="4134165061" sldId="410"/>
            <ac:spMk id="11" creationId="{1E29FC83-F99B-4812-92ED-8337A4F10BA8}"/>
          </ac:spMkLst>
        </pc:spChg>
        <pc:spChg chg="mod">
          <ac:chgData name="hassan MH" userId="84cd2103f36ef0dc" providerId="LiveId" clId="{61A26CFE-C80F-4AC7-A33D-7EDA1EE469BC}" dt="2022-04-27T14:18:26.713" v="436" actId="207"/>
          <ac:spMkLst>
            <pc:docMk/>
            <pc:sldMk cId="4134165061" sldId="410"/>
            <ac:spMk id="12" creationId="{00C5A889-F24E-44D3-AC1E-567470E5C7AF}"/>
          </ac:spMkLst>
        </pc:spChg>
        <pc:spChg chg="mod">
          <ac:chgData name="hassan MH" userId="84cd2103f36ef0dc" providerId="LiveId" clId="{61A26CFE-C80F-4AC7-A33D-7EDA1EE469BC}" dt="2022-04-27T14:18:26.713" v="436" actId="207"/>
          <ac:spMkLst>
            <pc:docMk/>
            <pc:sldMk cId="4134165061" sldId="410"/>
            <ac:spMk id="13" creationId="{F411C369-6529-46D1-A68B-94734E917442}"/>
          </ac:spMkLst>
        </pc:spChg>
        <pc:spChg chg="mod">
          <ac:chgData name="hassan MH" userId="84cd2103f36ef0dc" providerId="LiveId" clId="{61A26CFE-C80F-4AC7-A33D-7EDA1EE469BC}" dt="2022-04-27T14:18:26.713" v="436" actId="207"/>
          <ac:spMkLst>
            <pc:docMk/>
            <pc:sldMk cId="4134165061" sldId="410"/>
            <ac:spMk id="14" creationId="{CE12E006-1993-4BC0-AFFB-5166D5317523}"/>
          </ac:spMkLst>
        </pc:spChg>
        <pc:spChg chg="mod">
          <ac:chgData name="hassan MH" userId="84cd2103f36ef0dc" providerId="LiveId" clId="{61A26CFE-C80F-4AC7-A33D-7EDA1EE469BC}" dt="2022-04-27T14:18:26.713" v="436" actId="207"/>
          <ac:spMkLst>
            <pc:docMk/>
            <pc:sldMk cId="4134165061" sldId="410"/>
            <ac:spMk id="15" creationId="{FA58CFAA-904C-4333-BCFA-B3E3A671A453}"/>
          </ac:spMkLst>
        </pc:spChg>
        <pc:spChg chg="mod">
          <ac:chgData name="hassan MH" userId="84cd2103f36ef0dc" providerId="LiveId" clId="{61A26CFE-C80F-4AC7-A33D-7EDA1EE469BC}" dt="2022-04-27T14:18:00.121" v="432" actId="207"/>
          <ac:spMkLst>
            <pc:docMk/>
            <pc:sldMk cId="4134165061" sldId="410"/>
            <ac:spMk id="17" creationId="{A867370E-1932-40FF-9F52-F74A356994C0}"/>
          </ac:spMkLst>
        </pc:spChg>
        <pc:spChg chg="mod">
          <ac:chgData name="hassan MH" userId="84cd2103f36ef0dc" providerId="LiveId" clId="{61A26CFE-C80F-4AC7-A33D-7EDA1EE469BC}" dt="2022-04-27T14:18:00.121" v="432" actId="207"/>
          <ac:spMkLst>
            <pc:docMk/>
            <pc:sldMk cId="4134165061" sldId="410"/>
            <ac:spMk id="18" creationId="{F41EEF27-B08E-4702-A333-94104E4ADAEA}"/>
          </ac:spMkLst>
        </pc:spChg>
        <pc:spChg chg="mod">
          <ac:chgData name="hassan MH" userId="84cd2103f36ef0dc" providerId="LiveId" clId="{61A26CFE-C80F-4AC7-A33D-7EDA1EE469BC}" dt="2022-04-27T14:18:00.121" v="432" actId="207"/>
          <ac:spMkLst>
            <pc:docMk/>
            <pc:sldMk cId="4134165061" sldId="410"/>
            <ac:spMk id="19" creationId="{C4207BA0-E23D-4F1E-B5D8-71011281C6A5}"/>
          </ac:spMkLst>
        </pc:spChg>
        <pc:spChg chg="mod">
          <ac:chgData name="hassan MH" userId="84cd2103f36ef0dc" providerId="LiveId" clId="{61A26CFE-C80F-4AC7-A33D-7EDA1EE469BC}" dt="2022-04-27T14:18:00.121" v="432" actId="207"/>
          <ac:spMkLst>
            <pc:docMk/>
            <pc:sldMk cId="4134165061" sldId="410"/>
            <ac:spMk id="20" creationId="{B912359E-8FF3-493E-9175-22110F05FA1D}"/>
          </ac:spMkLst>
        </pc:spChg>
        <pc:spChg chg="mod">
          <ac:chgData name="hassan MH" userId="84cd2103f36ef0dc" providerId="LiveId" clId="{61A26CFE-C80F-4AC7-A33D-7EDA1EE469BC}" dt="2022-04-27T14:18:00.121" v="432" actId="207"/>
          <ac:spMkLst>
            <pc:docMk/>
            <pc:sldMk cId="4134165061" sldId="410"/>
            <ac:spMk id="21" creationId="{8C28DDB8-3CAB-4368-AD6F-272011305147}"/>
          </ac:spMkLst>
        </pc:spChg>
        <pc:spChg chg="mod">
          <ac:chgData name="hassan MH" userId="84cd2103f36ef0dc" providerId="LiveId" clId="{61A26CFE-C80F-4AC7-A33D-7EDA1EE469BC}" dt="2022-04-27T14:18:00.121" v="432" actId="207"/>
          <ac:spMkLst>
            <pc:docMk/>
            <pc:sldMk cId="4134165061" sldId="410"/>
            <ac:spMk id="22" creationId="{1533B88E-4DFE-4A97-B1EA-133845B33F7A}"/>
          </ac:spMkLst>
        </pc:spChg>
        <pc:spChg chg="mod">
          <ac:chgData name="hassan MH" userId="84cd2103f36ef0dc" providerId="LiveId" clId="{61A26CFE-C80F-4AC7-A33D-7EDA1EE469BC}" dt="2022-04-27T14:18:00.121" v="432" actId="207"/>
          <ac:spMkLst>
            <pc:docMk/>
            <pc:sldMk cId="4134165061" sldId="410"/>
            <ac:spMk id="23" creationId="{6EDA4FF3-187C-46B5-A9B6-3634468E4AB5}"/>
          </ac:spMkLst>
        </pc:spChg>
        <pc:spChg chg="mod">
          <ac:chgData name="hassan MH" userId="84cd2103f36ef0dc" providerId="LiveId" clId="{61A26CFE-C80F-4AC7-A33D-7EDA1EE469BC}" dt="2022-04-27T14:17:55.347" v="431" actId="207"/>
          <ac:spMkLst>
            <pc:docMk/>
            <pc:sldMk cId="4134165061" sldId="410"/>
            <ac:spMk id="25" creationId="{C9F8F134-B5AD-458C-92A3-3E73F0076065}"/>
          </ac:spMkLst>
        </pc:spChg>
        <pc:spChg chg="mod">
          <ac:chgData name="hassan MH" userId="84cd2103f36ef0dc" providerId="LiveId" clId="{61A26CFE-C80F-4AC7-A33D-7EDA1EE469BC}" dt="2022-04-27T14:17:39.805" v="429"/>
          <ac:spMkLst>
            <pc:docMk/>
            <pc:sldMk cId="4134165061" sldId="410"/>
            <ac:spMk id="26" creationId="{19BE7D25-18A3-4446-9A90-9016C30BB9FB}"/>
          </ac:spMkLst>
        </pc:spChg>
        <pc:grpChg chg="add del mod">
          <ac:chgData name="hassan MH" userId="84cd2103f36ef0dc" providerId="LiveId" clId="{61A26CFE-C80F-4AC7-A33D-7EDA1EE469BC}" dt="2022-04-27T14:18:06.847" v="433" actId="165"/>
          <ac:grpSpMkLst>
            <pc:docMk/>
            <pc:sldMk cId="4134165061" sldId="410"/>
            <ac:grpSpMk id="4" creationId="{C4925759-6B6A-4638-B8A5-C7B07CEACEBE}"/>
          </ac:grpSpMkLst>
        </pc:grpChg>
        <pc:grpChg chg="mod topLvl">
          <ac:chgData name="hassan MH" userId="84cd2103f36ef0dc" providerId="LiveId" clId="{61A26CFE-C80F-4AC7-A33D-7EDA1EE469BC}" dt="2022-04-27T14:18:26.713" v="436" actId="207"/>
          <ac:grpSpMkLst>
            <pc:docMk/>
            <pc:sldMk cId="4134165061" sldId="410"/>
            <ac:grpSpMk id="5" creationId="{9EB5CC96-8139-4820-ABCE-4C9F4A605FB6}"/>
          </ac:grpSpMkLst>
        </pc:grpChg>
        <pc:grpChg chg="mod topLvl">
          <ac:chgData name="hassan MH" userId="84cd2103f36ef0dc" providerId="LiveId" clId="{61A26CFE-C80F-4AC7-A33D-7EDA1EE469BC}" dt="2022-04-27T14:18:06.847" v="433" actId="165"/>
          <ac:grpSpMkLst>
            <pc:docMk/>
            <pc:sldMk cId="4134165061" sldId="410"/>
            <ac:grpSpMk id="6" creationId="{AE0D1072-5306-4DDD-A654-89B2BFDAB563}"/>
          </ac:grpSpMkLst>
        </pc:grpChg>
        <pc:grpChg chg="add mod">
          <ac:chgData name="hassan MH" userId="84cd2103f36ef0dc" providerId="LiveId" clId="{61A26CFE-C80F-4AC7-A33D-7EDA1EE469BC}" dt="2022-04-27T14:18:00.121" v="432" actId="207"/>
          <ac:grpSpMkLst>
            <pc:docMk/>
            <pc:sldMk cId="4134165061" sldId="410"/>
            <ac:grpSpMk id="16" creationId="{369261BE-6759-446D-9F07-12EAD0037887}"/>
          </ac:grpSpMkLst>
        </pc:grpChg>
        <pc:grpChg chg="add mod">
          <ac:chgData name="hassan MH" userId="84cd2103f36ef0dc" providerId="LiveId" clId="{61A26CFE-C80F-4AC7-A33D-7EDA1EE469BC}" dt="2022-04-27T14:17:39.805" v="429"/>
          <ac:grpSpMkLst>
            <pc:docMk/>
            <pc:sldMk cId="4134165061" sldId="410"/>
            <ac:grpSpMk id="24" creationId="{6926929D-3660-458B-90F4-F87FF8EE84F7}"/>
          </ac:grpSpMkLst>
        </pc:grpChg>
        <pc:picChg chg="add mod">
          <ac:chgData name="hassan MH" userId="84cd2103f36ef0dc" providerId="LiveId" clId="{61A26CFE-C80F-4AC7-A33D-7EDA1EE469BC}" dt="2022-04-27T14:16:27.480" v="385"/>
          <ac:picMkLst>
            <pc:docMk/>
            <pc:sldMk cId="4134165061" sldId="410"/>
            <ac:picMk id="2" creationId="{F43A7140-99E1-4F0D-B31D-F86D6174F02F}"/>
          </ac:picMkLst>
        </pc:picChg>
      </pc:sldChg>
      <pc:sldChg chg="modSp add del mod">
        <pc:chgData name="hassan MH" userId="84cd2103f36ef0dc" providerId="LiveId" clId="{61A26CFE-C80F-4AC7-A33D-7EDA1EE469BC}" dt="2022-04-27T17:20:13.072" v="869" actId="47"/>
        <pc:sldMkLst>
          <pc:docMk/>
          <pc:sldMk cId="3599531413" sldId="411"/>
        </pc:sldMkLst>
        <pc:spChg chg="mod">
          <ac:chgData name="hassan MH" userId="84cd2103f36ef0dc" providerId="LiveId" clId="{61A26CFE-C80F-4AC7-A33D-7EDA1EE469BC}" dt="2022-04-27T17:14:19.511" v="799"/>
          <ac:spMkLst>
            <pc:docMk/>
            <pc:sldMk cId="3599531413" sldId="411"/>
            <ac:spMk id="159" creationId="{0F3F99AB-2ED2-4CB6-80F6-5D731437F7F5}"/>
          </ac:spMkLst>
        </pc:spChg>
      </pc:sldChg>
      <pc:sldChg chg="addSp delSp modSp add mod">
        <pc:chgData name="hassan MH" userId="84cd2103f36ef0dc" providerId="LiveId" clId="{61A26CFE-C80F-4AC7-A33D-7EDA1EE469BC}" dt="2022-04-27T20:03:27.418" v="2285" actId="1076"/>
        <pc:sldMkLst>
          <pc:docMk/>
          <pc:sldMk cId="543946598" sldId="412"/>
        </pc:sldMkLst>
        <pc:spChg chg="mod">
          <ac:chgData name="hassan MH" userId="84cd2103f36ef0dc" providerId="LiveId" clId="{61A26CFE-C80F-4AC7-A33D-7EDA1EE469BC}" dt="2022-04-27T17:21:39.307" v="892" actId="207"/>
          <ac:spMkLst>
            <pc:docMk/>
            <pc:sldMk cId="543946598" sldId="412"/>
            <ac:spMk id="154" creationId="{E55A867E-D5E1-4E66-9CB9-09C925B9BF19}"/>
          </ac:spMkLst>
        </pc:spChg>
        <pc:spChg chg="del">
          <ac:chgData name="hassan MH" userId="84cd2103f36ef0dc" providerId="LiveId" clId="{61A26CFE-C80F-4AC7-A33D-7EDA1EE469BC}" dt="2022-04-27T17:21:23.968" v="889" actId="478"/>
          <ac:spMkLst>
            <pc:docMk/>
            <pc:sldMk cId="543946598" sldId="412"/>
            <ac:spMk id="157" creationId="{F541AF93-B42E-4C60-A1FF-8F752C93ED64}"/>
          </ac:spMkLst>
        </pc:spChg>
        <pc:spChg chg="mod">
          <ac:chgData name="hassan MH" userId="84cd2103f36ef0dc" providerId="LiveId" clId="{61A26CFE-C80F-4AC7-A33D-7EDA1EE469BC}" dt="2022-04-27T17:16:52.734" v="826" actId="207"/>
          <ac:spMkLst>
            <pc:docMk/>
            <pc:sldMk cId="543946598" sldId="412"/>
            <ac:spMk id="159" creationId="{0F3F99AB-2ED2-4CB6-80F6-5D731437F7F5}"/>
          </ac:spMkLst>
        </pc:spChg>
        <pc:spChg chg="del">
          <ac:chgData name="hassan MH" userId="84cd2103f36ef0dc" providerId="LiveId" clId="{61A26CFE-C80F-4AC7-A33D-7EDA1EE469BC}" dt="2022-04-27T17:21:25.500" v="890" actId="478"/>
          <ac:spMkLst>
            <pc:docMk/>
            <pc:sldMk cId="543946598" sldId="412"/>
            <ac:spMk id="242" creationId="{B7F2DFD7-35AD-459D-8230-5BE391F6C83A}"/>
          </ac:spMkLst>
        </pc:spChg>
        <pc:grpChg chg="add del mod">
          <ac:chgData name="hassan MH" userId="84cd2103f36ef0dc" providerId="LiveId" clId="{61A26CFE-C80F-4AC7-A33D-7EDA1EE469BC}" dt="2022-04-27T20:03:22.634" v="2282" actId="21"/>
          <ac:grpSpMkLst>
            <pc:docMk/>
            <pc:sldMk cId="543946598" sldId="412"/>
            <ac:grpSpMk id="160" creationId="{B5049EF9-45F6-4FA9-A268-A2C3B8F852F8}"/>
          </ac:grpSpMkLst>
        </pc:grpChg>
        <pc:picChg chg="add mod">
          <ac:chgData name="hassan MH" userId="84cd2103f36ef0dc" providerId="LiveId" clId="{61A26CFE-C80F-4AC7-A33D-7EDA1EE469BC}" dt="2022-04-27T20:03:27.418" v="2285" actId="1076"/>
          <ac:picMkLst>
            <pc:docMk/>
            <pc:sldMk cId="543946598" sldId="412"/>
            <ac:picMk id="2" creationId="{96C7E4AA-838A-41A7-8EAE-FEF53858DF26}"/>
          </ac:picMkLst>
        </pc:picChg>
        <pc:picChg chg="add del mod">
          <ac:chgData name="hassan MH" userId="84cd2103f36ef0dc" providerId="LiveId" clId="{61A26CFE-C80F-4AC7-A33D-7EDA1EE469BC}" dt="2022-04-27T20:03:16.627" v="2277"/>
          <ac:picMkLst>
            <pc:docMk/>
            <pc:sldMk cId="543946598" sldId="412"/>
            <ac:picMk id="88" creationId="{9F6C5E94-5A5C-4CB9-93EC-2CF45D55B722}"/>
          </ac:picMkLst>
        </pc:picChg>
      </pc:sldChg>
      <pc:sldChg chg="addSp delSp modSp add mod modClrScheme chgLayout">
        <pc:chgData name="hassan MH" userId="84cd2103f36ef0dc" providerId="LiveId" clId="{61A26CFE-C80F-4AC7-A33D-7EDA1EE469BC}" dt="2022-04-27T20:03:34.316" v="2287" actId="1076"/>
        <pc:sldMkLst>
          <pc:docMk/>
          <pc:sldMk cId="2367701182" sldId="413"/>
        </pc:sldMkLst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89" creationId="{B46FFEF2-957B-4835-A86E-F2807BB46DCC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90" creationId="{D3C80C2A-14A9-43D4-829E-CCCC3211FE62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91" creationId="{E3F62D21-86FC-4DF3-9B43-6C31600F5EB8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92" creationId="{757B2B99-EAA8-4C07-A3FD-1E8C410FCBB1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93" creationId="{485907F8-AFA7-4EB5-B2C4-E1FAF51F0774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94" creationId="{7E9D2CE1-DC6E-467D-89A2-236AC8E48DF2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95" creationId="{44E0B1D0-9901-413B-97B6-68669027A9D7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96" creationId="{97BD6804-9B8A-4C87-AB86-F0FD757F1C99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97" creationId="{D6731422-E7D1-4FF3-B6C0-977CAF84EEC6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98" creationId="{AA753454-28E9-4039-9BB4-FA89F5C5AAD2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99" creationId="{AE1AB4BC-42F0-4457-8502-D1136700885A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00" creationId="{68260E11-9E90-48F3-BD35-079B40F03812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01" creationId="{33AB15EB-BBFF-414B-89F7-37BC77DD578A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02" creationId="{21FD8882-DB34-4511-95BA-840A633884A9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03" creationId="{8ABE73A5-CB5C-4054-8447-2AA5E2D43E98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04" creationId="{B7656F61-A075-4DB8-BAE9-A45A9E74B9B4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05" creationId="{6683122B-1F58-4D77-881F-18F4849B3653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06" creationId="{ED51CCF9-0F68-4FAA-A717-94D03C69B77D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07" creationId="{BF3FCEF3-3D87-45E2-B26C-52E45DF82199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10" creationId="{E47C0E0E-42F7-49F8-A9AA-7991AD24FD6F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11" creationId="{D9727BFF-4930-44C4-BEBD-C666D3588242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12" creationId="{960FD437-9172-4DE0-A9A9-EC55663B431F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13" creationId="{A2199521-350B-46E6-BAF9-E53B5426F962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14" creationId="{1A103918-D5F3-4CED-B49A-9D0F89FDD9B3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15" creationId="{3CFB6FF3-8EA3-41D8-A1DB-0499420CAECA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16" creationId="{AF81FF0C-1854-4779-A795-1907F3E7BBDD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19" creationId="{BD0FD766-D1F6-4668-9C49-6589F9FB4FEE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20" creationId="{A99B2B5D-F274-4DBD-AA9E-F03411F88459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23" creationId="{A83B980A-82FF-4AD4-9725-FA01A16A4CFE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24" creationId="{42A46D23-C98F-4C79-9037-D8F55BE3EF6E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27" creationId="{7D665CAB-9570-4B12-9341-20C4B26DEF56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28" creationId="{B39CB94F-8B33-4B7E-B9BA-35A851A9040D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29" creationId="{786D1880-A280-47C1-8D6B-CCC367349EA5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30" creationId="{36A26253-E23C-45B7-AA02-1E3915782CFE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31" creationId="{10D78B81-CF05-466F-9E7C-F333088F1561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32" creationId="{ED4A0A91-B789-4098-8F0A-FC56D2F3C3CE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33" creationId="{BA7DCF83-DD25-418A-9509-BC6B2471EEAF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34" creationId="{38A5C856-0BFB-4A31-BA99-95AFBF654846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35" creationId="{155FE2A9-EDC2-48CF-AA0C-9B0293BD8C41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36" creationId="{BF3CC90B-3E78-4D39-B600-CD8FEA30FDA0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37" creationId="{87B7D863-3040-4E4F-A2A3-AF11DF827617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38" creationId="{8672DD83-75C4-43F0-8A82-A4FF21FB3169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39" creationId="{5FD8BA30-C272-48E8-841A-5BFAA60DBCBA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40" creationId="{7C0BB19C-5495-4FA6-9793-6499E016285A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41" creationId="{ADB31F08-5722-48EE-91CC-844ACBC68DF2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42" creationId="{AFA7DB68-7C41-4FD6-9462-226224387205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47" creationId="{F30A8780-06BF-4E2D-B782-04316BDE276E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48" creationId="{7CE0E380-F2A5-4E0E-9200-AE00F7C839FE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49" creationId="{5F9563E4-EF39-4B3A-BE80-BB5EAB81107E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50" creationId="{C125BF37-0304-493F-A8BC-95D9A5928919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51" creationId="{0BF59C93-14DC-49BC-BBAE-2BDDF4F9C47E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52" creationId="{6222D60F-7040-4779-93E7-73FD7DA85724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53" creationId="{5FF67866-CA68-4367-A708-D565411B801D}"/>
          </ac:spMkLst>
        </pc:spChg>
        <pc:spChg chg="mod">
          <ac:chgData name="hassan MH" userId="84cd2103f36ef0dc" providerId="LiveId" clId="{61A26CFE-C80F-4AC7-A33D-7EDA1EE469BC}" dt="2022-04-27T17:20:17.537" v="875" actId="20577"/>
          <ac:spMkLst>
            <pc:docMk/>
            <pc:sldMk cId="2367701182" sldId="413"/>
            <ac:spMk id="154" creationId="{E55A867E-D5E1-4E66-9CB9-09C925B9BF19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55" creationId="{7CABAE88-9808-481F-8F5C-52774273EF0E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56" creationId="{42E6909E-B126-48A8-B151-653FBDA90623}"/>
          </ac:spMkLst>
        </pc:spChg>
        <pc:spChg chg="del">
          <ac:chgData name="hassan MH" userId="84cd2103f36ef0dc" providerId="LiveId" clId="{61A26CFE-C80F-4AC7-A33D-7EDA1EE469BC}" dt="2022-04-27T17:20:56.476" v="886" actId="478"/>
          <ac:spMkLst>
            <pc:docMk/>
            <pc:sldMk cId="2367701182" sldId="413"/>
            <ac:spMk id="157" creationId="{F541AF93-B42E-4C60-A1FF-8F752C93ED64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158" creationId="{2BA09334-27F5-421E-909F-3C5F3D473F31}"/>
          </ac:spMkLst>
        </pc:spChg>
        <pc:spChg chg="mod">
          <ac:chgData name="hassan MH" userId="84cd2103f36ef0dc" providerId="LiveId" clId="{61A26CFE-C80F-4AC7-A33D-7EDA1EE469BC}" dt="2022-04-27T17:21:01.887" v="888" actId="207"/>
          <ac:spMkLst>
            <pc:docMk/>
            <pc:sldMk cId="2367701182" sldId="413"/>
            <ac:spMk id="159" creationId="{0F3F99AB-2ED2-4CB6-80F6-5D731437F7F5}"/>
          </ac:spMkLst>
        </pc:spChg>
        <pc:spChg chg="del">
          <ac:chgData name="hassan MH" userId="84cd2103f36ef0dc" providerId="LiveId" clId="{61A26CFE-C80F-4AC7-A33D-7EDA1EE469BC}" dt="2022-04-27T17:20:57.583" v="887" actId="478"/>
          <ac:spMkLst>
            <pc:docMk/>
            <pc:sldMk cId="2367701182" sldId="413"/>
            <ac:spMk id="242" creationId="{B7F2DFD7-35AD-459D-8230-5BE391F6C83A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43" creationId="{8A6F637D-646E-44E4-AD7B-7390AE50D79A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44" creationId="{F15F8F17-28B6-463B-B5F5-A69D4121DD09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45" creationId="{E530B39D-A067-420F-ADD9-8FEB02DD40DD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46" creationId="{4053CD0B-C2F3-4FD2-9B76-89511AECB9EA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47" creationId="{38A6DE04-9654-41A9-9871-A61E5FB95E0F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48" creationId="{CA022CF7-7CDF-4B93-BAB3-936A03C2B325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49" creationId="{1B9EF08E-1092-44ED-BCE7-664513F063F0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50" creationId="{6C6E4FB2-976D-43CC-9894-6A7CB3300DF6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51" creationId="{0B8A5BC0-C32E-440D-B5A9-85BC54057E56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52" creationId="{A6A47CC5-4413-4469-8748-36CB3E9F786E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53" creationId="{71F2B689-3CDA-45CE-8836-6C14320D813B}"/>
          </ac:spMkLst>
        </pc:spChg>
        <pc:spChg chg="mod">
          <ac:chgData name="hassan MH" userId="84cd2103f36ef0dc" providerId="LiveId" clId="{61A26CFE-C80F-4AC7-A33D-7EDA1EE469BC}" dt="2022-04-27T17:20:26.753" v="877"/>
          <ac:spMkLst>
            <pc:docMk/>
            <pc:sldMk cId="2367701182" sldId="413"/>
            <ac:spMk id="254" creationId="{5E69E8A1-3F02-409B-8D0B-F03F2ED7C223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56" creationId="{DC6B4639-BF99-463F-B51E-A79D7349A70F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57" creationId="{869BDA6E-B16F-4FF7-94F6-042106E95270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58" creationId="{14BCC1A9-1AF3-42E8-8256-1A00615BC27D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59" creationId="{0E4377CF-B147-4E4C-B694-135D3F8C8169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60" creationId="{67EC9E84-450E-4327-A99E-99E61B0F9EF9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61" creationId="{C62169DE-0A65-420A-998D-0B08B12C4919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62" creationId="{53AFD440-2607-40DF-AA69-18E4DC450859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63" creationId="{ABCBC4D0-6C7E-4831-B367-7DF1EFE12FDD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64" creationId="{7C114024-746E-42B6-A42D-E25B4950A032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65" creationId="{F5F884A3-27D5-4BD9-913F-E7B375B9263B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66" creationId="{9F7FAF62-6228-41AA-97FF-E31D2553B71B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67" creationId="{319F39A8-3B6A-478B-ACEF-F000FEDD1CDF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68" creationId="{A838F65A-4E58-4023-9642-28ED8798AEB4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69" creationId="{84318C73-FF85-49FB-88F8-DA93550145AB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70" creationId="{1FFA5529-540E-4C74-84B7-D7F208894F2F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73" creationId="{D17FAD95-4A03-41DE-82E6-31C959974BF5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74" creationId="{4B278E4C-0AF5-4A0F-98BC-327C457FD85C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75" creationId="{6549CD6C-1787-446F-8932-743605C2E0BF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76" creationId="{60FBEA92-126F-48B3-AACF-B323192150E0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77" creationId="{9C799C71-65C0-434B-831C-C6D557AB28CA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78" creationId="{C5399D7D-8F7B-4CEB-8D67-FF004C1ACF3C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79" creationId="{090B2FE5-13DE-4369-AD13-DCDF67B39E65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82" creationId="{423C2519-9EBF-40E5-B7CE-501852911643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83" creationId="{AD50261D-F2D8-437D-B603-48961BCBBFBA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86" creationId="{DA512280-36FE-4AA0-B31F-B9DE91600185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87" creationId="{502FBA1C-8D32-4C0A-9AF6-CFA25678C4F2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90" creationId="{65CEEC86-9515-49F6-86FA-8C6DB6A23299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91" creationId="{F8A06CAA-ED02-4AA8-A927-1FF906397825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92" creationId="{C9CFEEF7-D4B6-4990-B206-3038C0412D07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93" creationId="{AA423145-2235-4DDB-9AF9-CA041D423B4A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94" creationId="{CEF5A8E9-26D1-4636-B3A4-75B5B7B53CDC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95" creationId="{7E16347A-84F3-405B-94BE-BAD4D99F92EB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96" creationId="{A5C2D47C-9364-413E-AB1E-5F715FBACA13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97" creationId="{69E3AF1B-929D-4D12-AEBA-BA70DD2036B5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98" creationId="{2BB2598C-070A-400A-AAD7-50A9D917848F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299" creationId="{7745CDF5-6CDA-4ADB-A9FB-A7C412CF5E9F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00" creationId="{9E5260C4-ED06-4537-AD25-27650820FF36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01" creationId="{188F51F0-2F5A-416A-B0F5-ABDF0FA90389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02" creationId="{9ACE9F07-2F13-464B-9DD8-2906D451C168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03" creationId="{83ED24D0-95A8-4093-9396-D1E419FC0E73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04" creationId="{AD9C274A-A5FC-4341-82BF-406607AE40C1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05" creationId="{076C2532-956F-4883-A8DE-2FCC318380A8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06" creationId="{EDFD134F-491A-45B4-8420-D7825A390957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07" creationId="{89D27F62-93D0-4160-8C92-E014C5171AC1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08" creationId="{5F252C77-9B07-4271-8669-85D0E16F0C08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09" creationId="{466F77A6-3D88-4CDA-8F68-A893BA92F992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10" creationId="{B7B331C0-E719-460F-A808-A6AF18AC7F92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14" creationId="{A4BB7C65-8267-4D64-AC23-3F6029D932D3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15" creationId="{EFEB0401-59A3-48A9-9B4F-1916ABA1C06C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16" creationId="{A9BE9374-3CAC-407F-B717-66228A9F73EE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17" creationId="{F3AD6118-6B51-4395-B446-AEF07BB4F839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18" creationId="{F77B9E3D-8B46-4E16-9233-E7A81DA9A99E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19" creationId="{82BC8C1F-7EB9-4605-8B28-8A30F723D81B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20" creationId="{0A8E4EBF-EB0E-49FD-991F-6F6350B57291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21" creationId="{9424B6B7-0491-4315-A0C9-A8B8D35781D5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22" creationId="{09610E85-1474-415A-8E39-C99CD686A869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23" creationId="{936906FB-939D-4C35-85D3-22CBB346390D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24" creationId="{3D51797C-7263-4755-A2D5-DD9F5A839252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25" creationId="{876F8934-2DE5-4BDB-A6D8-A3A2282C7F07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26" creationId="{C9A21E61-CBB4-4C70-AAFF-FC47C70AF8A8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27" creationId="{1635F8CF-02F1-4EE1-9311-F562B7544AB4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28" creationId="{8E6ED1F4-235C-4AE2-9428-F8F0236FD0F4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29" creationId="{43CB3B77-0CBA-43EA-893C-708ABECC257A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30" creationId="{179FE4D6-A083-42E0-AFDC-821CA6882DBA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31" creationId="{9DCA0D53-8DA7-4AD0-975A-E57EF8CD37A0}"/>
          </ac:spMkLst>
        </pc:spChg>
        <pc:spChg chg="mod">
          <ac:chgData name="hassan MH" userId="84cd2103f36ef0dc" providerId="LiveId" clId="{61A26CFE-C80F-4AC7-A33D-7EDA1EE469BC}" dt="2022-04-27T17:47:14.562" v="1314"/>
          <ac:spMkLst>
            <pc:docMk/>
            <pc:sldMk cId="2367701182" sldId="413"/>
            <ac:spMk id="332" creationId="{96822982-91E4-4452-BB2F-3598C67BBADF}"/>
          </ac:spMkLst>
        </pc:spChg>
        <pc:grpChg chg="add del mod">
          <ac:chgData name="hassan MH" userId="84cd2103f36ef0dc" providerId="LiveId" clId="{61A26CFE-C80F-4AC7-A33D-7EDA1EE469BC}" dt="2022-04-27T17:47:07.764" v="1313" actId="478"/>
          <ac:grpSpMkLst>
            <pc:docMk/>
            <pc:sldMk cId="2367701182" sldId="413"/>
            <ac:grpSpMk id="88" creationId="{D4C99B83-287F-463B-9807-3C0455D67DBF}"/>
          </ac:grpSpMkLst>
        </pc:grpChg>
        <pc:grpChg chg="mod">
          <ac:chgData name="hassan MH" userId="84cd2103f36ef0dc" providerId="LiveId" clId="{61A26CFE-C80F-4AC7-A33D-7EDA1EE469BC}" dt="2022-04-27T17:20:26.753" v="877"/>
          <ac:grpSpMkLst>
            <pc:docMk/>
            <pc:sldMk cId="2367701182" sldId="413"/>
            <ac:grpSpMk id="108" creationId="{56F44A5E-E914-413E-9ECE-6DF73329AFB3}"/>
          </ac:grpSpMkLst>
        </pc:grpChg>
        <pc:grpChg chg="mod">
          <ac:chgData name="hassan MH" userId="84cd2103f36ef0dc" providerId="LiveId" clId="{61A26CFE-C80F-4AC7-A33D-7EDA1EE469BC}" dt="2022-04-27T17:20:26.753" v="877"/>
          <ac:grpSpMkLst>
            <pc:docMk/>
            <pc:sldMk cId="2367701182" sldId="413"/>
            <ac:grpSpMk id="109" creationId="{2F34B47A-7941-4A9E-B1F2-4DA29ED76880}"/>
          </ac:grpSpMkLst>
        </pc:grpChg>
        <pc:grpChg chg="mod">
          <ac:chgData name="hassan MH" userId="84cd2103f36ef0dc" providerId="LiveId" clId="{61A26CFE-C80F-4AC7-A33D-7EDA1EE469BC}" dt="2022-04-27T17:20:26.753" v="877"/>
          <ac:grpSpMkLst>
            <pc:docMk/>
            <pc:sldMk cId="2367701182" sldId="413"/>
            <ac:grpSpMk id="117" creationId="{2172F673-132D-492B-98BA-7242F79D8848}"/>
          </ac:grpSpMkLst>
        </pc:grpChg>
        <pc:grpChg chg="mod">
          <ac:chgData name="hassan MH" userId="84cd2103f36ef0dc" providerId="LiveId" clId="{61A26CFE-C80F-4AC7-A33D-7EDA1EE469BC}" dt="2022-04-27T17:20:26.753" v="877"/>
          <ac:grpSpMkLst>
            <pc:docMk/>
            <pc:sldMk cId="2367701182" sldId="413"/>
            <ac:grpSpMk id="118" creationId="{5548770B-D551-45F7-9440-6E69CED7C96D}"/>
          </ac:grpSpMkLst>
        </pc:grpChg>
        <pc:grpChg chg="mod">
          <ac:chgData name="hassan MH" userId="84cd2103f36ef0dc" providerId="LiveId" clId="{61A26CFE-C80F-4AC7-A33D-7EDA1EE469BC}" dt="2022-04-27T17:20:26.753" v="877"/>
          <ac:grpSpMkLst>
            <pc:docMk/>
            <pc:sldMk cId="2367701182" sldId="413"/>
            <ac:grpSpMk id="122" creationId="{BE468295-B53A-4415-A3B1-42C5BA976E1B}"/>
          </ac:grpSpMkLst>
        </pc:grpChg>
        <pc:grpChg chg="mod">
          <ac:chgData name="hassan MH" userId="84cd2103f36ef0dc" providerId="LiveId" clId="{61A26CFE-C80F-4AC7-A33D-7EDA1EE469BC}" dt="2022-04-27T17:20:26.753" v="877"/>
          <ac:grpSpMkLst>
            <pc:docMk/>
            <pc:sldMk cId="2367701182" sldId="413"/>
            <ac:grpSpMk id="125" creationId="{6949101C-44B2-4C1C-8454-E01EEFEBB752}"/>
          </ac:grpSpMkLst>
        </pc:grpChg>
        <pc:grpChg chg="mod">
          <ac:chgData name="hassan MH" userId="84cd2103f36ef0dc" providerId="LiveId" clId="{61A26CFE-C80F-4AC7-A33D-7EDA1EE469BC}" dt="2022-04-27T17:20:26.753" v="877"/>
          <ac:grpSpMkLst>
            <pc:docMk/>
            <pc:sldMk cId="2367701182" sldId="413"/>
            <ac:grpSpMk id="126" creationId="{76ECE268-4955-4661-8676-C2179B1D4311}"/>
          </ac:grpSpMkLst>
        </pc:grpChg>
        <pc:grpChg chg="mod">
          <ac:chgData name="hassan MH" userId="84cd2103f36ef0dc" providerId="LiveId" clId="{61A26CFE-C80F-4AC7-A33D-7EDA1EE469BC}" dt="2022-04-27T17:20:26.753" v="877"/>
          <ac:grpSpMkLst>
            <pc:docMk/>
            <pc:sldMk cId="2367701182" sldId="413"/>
            <ac:grpSpMk id="143" creationId="{C5FB3FAD-9FBA-4AA3-96E8-7F8DB8D5205E}"/>
          </ac:grpSpMkLst>
        </pc:grpChg>
        <pc:grpChg chg="mod">
          <ac:chgData name="hassan MH" userId="84cd2103f36ef0dc" providerId="LiveId" clId="{61A26CFE-C80F-4AC7-A33D-7EDA1EE469BC}" dt="2022-04-27T17:20:26.753" v="877"/>
          <ac:grpSpMkLst>
            <pc:docMk/>
            <pc:sldMk cId="2367701182" sldId="413"/>
            <ac:grpSpMk id="144" creationId="{A1768E66-DA15-4EE4-93F7-DCD366B623BF}"/>
          </ac:grpSpMkLst>
        </pc:grpChg>
        <pc:grpChg chg="mod">
          <ac:chgData name="hassan MH" userId="84cd2103f36ef0dc" providerId="LiveId" clId="{61A26CFE-C80F-4AC7-A33D-7EDA1EE469BC}" dt="2022-04-27T17:20:26.753" v="877"/>
          <ac:grpSpMkLst>
            <pc:docMk/>
            <pc:sldMk cId="2367701182" sldId="413"/>
            <ac:grpSpMk id="145" creationId="{45F3220C-DD78-47F5-B026-9AA0D1B21FEB}"/>
          </ac:grpSpMkLst>
        </pc:grpChg>
        <pc:grpChg chg="mod">
          <ac:chgData name="hassan MH" userId="84cd2103f36ef0dc" providerId="LiveId" clId="{61A26CFE-C80F-4AC7-A33D-7EDA1EE469BC}" dt="2022-04-27T17:20:26.753" v="877"/>
          <ac:grpSpMkLst>
            <pc:docMk/>
            <pc:sldMk cId="2367701182" sldId="413"/>
            <ac:grpSpMk id="146" creationId="{83CFD110-344E-46C4-AC72-5A97642AF664}"/>
          </ac:grpSpMkLst>
        </pc:grpChg>
        <pc:grpChg chg="del">
          <ac:chgData name="hassan MH" userId="84cd2103f36ef0dc" providerId="LiveId" clId="{61A26CFE-C80F-4AC7-A33D-7EDA1EE469BC}" dt="2022-04-27T17:20:22.301" v="876" actId="478"/>
          <ac:grpSpMkLst>
            <pc:docMk/>
            <pc:sldMk cId="2367701182" sldId="413"/>
            <ac:grpSpMk id="160" creationId="{B5049EF9-45F6-4FA9-A268-A2C3B8F852F8}"/>
          </ac:grpSpMkLst>
        </pc:grpChg>
        <pc:grpChg chg="add del mod">
          <ac:chgData name="hassan MH" userId="84cd2103f36ef0dc" providerId="LiveId" clId="{61A26CFE-C80F-4AC7-A33D-7EDA1EE469BC}" dt="2022-04-27T20:02:48.835" v="2261" actId="21"/>
          <ac:grpSpMkLst>
            <pc:docMk/>
            <pc:sldMk cId="2367701182" sldId="413"/>
            <ac:grpSpMk id="255" creationId="{6FCCF641-1537-491F-8B5A-05716AEAAE30}"/>
          </ac:grpSpMkLst>
        </pc:grpChg>
        <pc:grpChg chg="mod">
          <ac:chgData name="hassan MH" userId="84cd2103f36ef0dc" providerId="LiveId" clId="{61A26CFE-C80F-4AC7-A33D-7EDA1EE469BC}" dt="2022-04-27T17:47:14.562" v="1314"/>
          <ac:grpSpMkLst>
            <pc:docMk/>
            <pc:sldMk cId="2367701182" sldId="413"/>
            <ac:grpSpMk id="271" creationId="{95A6D83F-8A6B-466A-B3A2-7311EBC59A5C}"/>
          </ac:grpSpMkLst>
        </pc:grpChg>
        <pc:grpChg chg="mod">
          <ac:chgData name="hassan MH" userId="84cd2103f36ef0dc" providerId="LiveId" clId="{61A26CFE-C80F-4AC7-A33D-7EDA1EE469BC}" dt="2022-04-27T17:47:14.562" v="1314"/>
          <ac:grpSpMkLst>
            <pc:docMk/>
            <pc:sldMk cId="2367701182" sldId="413"/>
            <ac:grpSpMk id="272" creationId="{3310438A-F608-4118-95D2-1F0D180A34CA}"/>
          </ac:grpSpMkLst>
        </pc:grpChg>
        <pc:grpChg chg="mod">
          <ac:chgData name="hassan MH" userId="84cd2103f36ef0dc" providerId="LiveId" clId="{61A26CFE-C80F-4AC7-A33D-7EDA1EE469BC}" dt="2022-04-27T17:47:14.562" v="1314"/>
          <ac:grpSpMkLst>
            <pc:docMk/>
            <pc:sldMk cId="2367701182" sldId="413"/>
            <ac:grpSpMk id="280" creationId="{01AB5F52-4A7B-4211-B76D-6EBD08E0EBF2}"/>
          </ac:grpSpMkLst>
        </pc:grpChg>
        <pc:grpChg chg="mod">
          <ac:chgData name="hassan MH" userId="84cd2103f36ef0dc" providerId="LiveId" clId="{61A26CFE-C80F-4AC7-A33D-7EDA1EE469BC}" dt="2022-04-27T17:47:14.562" v="1314"/>
          <ac:grpSpMkLst>
            <pc:docMk/>
            <pc:sldMk cId="2367701182" sldId="413"/>
            <ac:grpSpMk id="281" creationId="{3718C445-9BF2-49FE-BFC1-6A45132E8169}"/>
          </ac:grpSpMkLst>
        </pc:grpChg>
        <pc:grpChg chg="mod">
          <ac:chgData name="hassan MH" userId="84cd2103f36ef0dc" providerId="LiveId" clId="{61A26CFE-C80F-4AC7-A33D-7EDA1EE469BC}" dt="2022-04-27T17:47:14.562" v="1314"/>
          <ac:grpSpMkLst>
            <pc:docMk/>
            <pc:sldMk cId="2367701182" sldId="413"/>
            <ac:grpSpMk id="285" creationId="{3EA6BD1A-CBB0-405B-8F7D-B2E835FACFA4}"/>
          </ac:grpSpMkLst>
        </pc:grpChg>
        <pc:grpChg chg="mod">
          <ac:chgData name="hassan MH" userId="84cd2103f36ef0dc" providerId="LiveId" clId="{61A26CFE-C80F-4AC7-A33D-7EDA1EE469BC}" dt="2022-04-27T17:47:14.562" v="1314"/>
          <ac:grpSpMkLst>
            <pc:docMk/>
            <pc:sldMk cId="2367701182" sldId="413"/>
            <ac:grpSpMk id="288" creationId="{B470CF38-D295-499C-B0C1-D1597B80045E}"/>
          </ac:grpSpMkLst>
        </pc:grpChg>
        <pc:grpChg chg="mod">
          <ac:chgData name="hassan MH" userId="84cd2103f36ef0dc" providerId="LiveId" clId="{61A26CFE-C80F-4AC7-A33D-7EDA1EE469BC}" dt="2022-04-27T17:47:14.562" v="1314"/>
          <ac:grpSpMkLst>
            <pc:docMk/>
            <pc:sldMk cId="2367701182" sldId="413"/>
            <ac:grpSpMk id="289" creationId="{AF6A12BE-0FBF-4188-AF00-D9002252D6B2}"/>
          </ac:grpSpMkLst>
        </pc:grpChg>
        <pc:grpChg chg="mod">
          <ac:chgData name="hassan MH" userId="84cd2103f36ef0dc" providerId="LiveId" clId="{61A26CFE-C80F-4AC7-A33D-7EDA1EE469BC}" dt="2022-04-27T17:47:14.562" v="1314"/>
          <ac:grpSpMkLst>
            <pc:docMk/>
            <pc:sldMk cId="2367701182" sldId="413"/>
            <ac:grpSpMk id="311" creationId="{338E8DA2-FBA4-4408-AF18-F0F463DAACDC}"/>
          </ac:grpSpMkLst>
        </pc:grpChg>
        <pc:grpChg chg="mod">
          <ac:chgData name="hassan MH" userId="84cd2103f36ef0dc" providerId="LiveId" clId="{61A26CFE-C80F-4AC7-A33D-7EDA1EE469BC}" dt="2022-04-27T17:47:14.562" v="1314"/>
          <ac:grpSpMkLst>
            <pc:docMk/>
            <pc:sldMk cId="2367701182" sldId="413"/>
            <ac:grpSpMk id="312" creationId="{5D016F13-D047-412C-BDF0-95F554EDA5BD}"/>
          </ac:grpSpMkLst>
        </pc:grpChg>
        <pc:grpChg chg="mod">
          <ac:chgData name="hassan MH" userId="84cd2103f36ef0dc" providerId="LiveId" clId="{61A26CFE-C80F-4AC7-A33D-7EDA1EE469BC}" dt="2022-04-27T17:47:14.562" v="1314"/>
          <ac:grpSpMkLst>
            <pc:docMk/>
            <pc:sldMk cId="2367701182" sldId="413"/>
            <ac:grpSpMk id="313" creationId="{01A08616-AB3C-4E82-A386-7A30F262D0DC}"/>
          </ac:grpSpMkLst>
        </pc:grpChg>
        <pc:picChg chg="add del mod">
          <ac:chgData name="hassan MH" userId="84cd2103f36ef0dc" providerId="LiveId" clId="{61A26CFE-C80F-4AC7-A33D-7EDA1EE469BC}" dt="2022-04-27T20:03:34.316" v="2287" actId="1076"/>
          <ac:picMkLst>
            <pc:docMk/>
            <pc:sldMk cId="2367701182" sldId="413"/>
            <ac:picMk id="2" creationId="{93BC6200-273A-4884-93CF-96533508D391}"/>
          </ac:picMkLst>
        </pc:picChg>
        <pc:picChg chg="mod">
          <ac:chgData name="hassan MH" userId="84cd2103f36ef0dc" providerId="LiveId" clId="{61A26CFE-C80F-4AC7-A33D-7EDA1EE469BC}" dt="2022-04-27T17:20:26.753" v="877"/>
          <ac:picMkLst>
            <pc:docMk/>
            <pc:sldMk cId="2367701182" sldId="413"/>
            <ac:picMk id="121" creationId="{5030ED2A-F225-4AE5-BAD8-87DF2C049410}"/>
          </ac:picMkLst>
        </pc:picChg>
        <pc:picChg chg="mod">
          <ac:chgData name="hassan MH" userId="84cd2103f36ef0dc" providerId="LiveId" clId="{61A26CFE-C80F-4AC7-A33D-7EDA1EE469BC}" dt="2022-04-27T17:47:14.562" v="1314"/>
          <ac:picMkLst>
            <pc:docMk/>
            <pc:sldMk cId="2367701182" sldId="413"/>
            <ac:picMk id="284" creationId="{7F2A5085-51CD-4172-A1EC-83C2904E1DA7}"/>
          </ac:picMkLst>
        </pc:picChg>
      </pc:sldChg>
      <pc:sldChg chg="addSp delSp modSp add del mod">
        <pc:chgData name="hassan MH" userId="84cd2103f36ef0dc" providerId="LiveId" clId="{61A26CFE-C80F-4AC7-A33D-7EDA1EE469BC}" dt="2022-04-27T17:33:40.197" v="1137" actId="47"/>
        <pc:sldMkLst>
          <pc:docMk/>
          <pc:sldMk cId="3133239763" sldId="414"/>
        </pc:sldMkLst>
        <pc:spChg chg="mod">
          <ac:chgData name="hassan MH" userId="84cd2103f36ef0dc" providerId="LiveId" clId="{61A26CFE-C80F-4AC7-A33D-7EDA1EE469BC}" dt="2022-04-27T17:29:33.471" v="1017" actId="1076"/>
          <ac:spMkLst>
            <pc:docMk/>
            <pc:sldMk cId="3133239763" sldId="414"/>
            <ac:spMk id="3" creationId="{8B4F2AB9-CC3F-45CF-A446-B3F77B808C67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30" creationId="{D30E4E55-8553-4275-85DC-47E0AC6FE578}"/>
          </ac:spMkLst>
        </pc:spChg>
        <pc:spChg chg="mod">
          <ac:chgData name="hassan MH" userId="84cd2103f36ef0dc" providerId="LiveId" clId="{61A26CFE-C80F-4AC7-A33D-7EDA1EE469BC}" dt="2022-04-27T17:23:54.625" v="931" actId="207"/>
          <ac:spMkLst>
            <pc:docMk/>
            <pc:sldMk cId="3133239763" sldId="414"/>
            <ac:spMk id="31" creationId="{90DF9EFD-492E-479F-BF13-C54D2B68E3A0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32" creationId="{9B7C81DD-C511-4914-B614-2D3284714E25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33" creationId="{AAC1C5B2-958C-49AE-930E-31BD2F983D67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34" creationId="{D07A1001-5888-4A97-9735-1A5B73DDA609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35" creationId="{AF27A779-BDA8-4C0F-858C-903D9DAC9213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36" creationId="{5BD73F03-3CD0-4A8A-8C5E-8B25E1554467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38" creationId="{5CE24B66-8D5F-41DA-962E-480BEA8A4C67}"/>
          </ac:spMkLst>
        </pc:spChg>
        <pc:spChg chg="mod">
          <ac:chgData name="hassan MH" userId="84cd2103f36ef0dc" providerId="LiveId" clId="{61A26CFE-C80F-4AC7-A33D-7EDA1EE469BC}" dt="2022-04-27T17:23:42.030" v="928" actId="207"/>
          <ac:spMkLst>
            <pc:docMk/>
            <pc:sldMk cId="3133239763" sldId="414"/>
            <ac:spMk id="39" creationId="{CE61619C-C2BD-4256-80F4-F30D46722240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40" creationId="{3FC6F750-24D9-4893-9F6D-F8E7026CA12C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41" creationId="{A1ADDC30-8C76-472C-954C-2925313B88F0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42" creationId="{68788199-7611-4E95-8694-523AA3A93F75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43" creationId="{9926B63E-19BD-4CBB-A294-78904A361D4F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44" creationId="{F5CC2428-6EE1-472F-BE41-92EDD7C09585}"/>
          </ac:spMkLst>
        </pc:spChg>
        <pc:spChg chg="mod">
          <ac:chgData name="hassan MH" userId="84cd2103f36ef0dc" providerId="LiveId" clId="{61A26CFE-C80F-4AC7-A33D-7EDA1EE469BC}" dt="2022-04-27T17:23:37.936" v="926" actId="207"/>
          <ac:spMkLst>
            <pc:docMk/>
            <pc:sldMk cId="3133239763" sldId="414"/>
            <ac:spMk id="46" creationId="{B984B8D1-CE60-4FEC-8522-B957FAB6E19E}"/>
          </ac:spMkLst>
        </pc:spChg>
        <pc:spChg chg="mod">
          <ac:chgData name="hassan MH" userId="84cd2103f36ef0dc" providerId="LiveId" clId="{61A26CFE-C80F-4AC7-A33D-7EDA1EE469BC}" dt="2022-04-27T17:23:39.942" v="927" actId="207"/>
          <ac:spMkLst>
            <pc:docMk/>
            <pc:sldMk cId="3133239763" sldId="414"/>
            <ac:spMk id="47" creationId="{D572B238-FF42-4F70-A1F8-980AF68BEEB0}"/>
          </ac:spMkLst>
        </pc:spChg>
        <pc:spChg chg="mod">
          <ac:chgData name="hassan MH" userId="84cd2103f36ef0dc" providerId="LiveId" clId="{61A26CFE-C80F-4AC7-A33D-7EDA1EE469BC}" dt="2022-04-27T17:23:37.936" v="926" actId="207"/>
          <ac:spMkLst>
            <pc:docMk/>
            <pc:sldMk cId="3133239763" sldId="414"/>
            <ac:spMk id="48" creationId="{074C7642-3EE0-42B5-A9C8-4EDA44D9C309}"/>
          </ac:spMkLst>
        </pc:spChg>
        <pc:spChg chg="mod">
          <ac:chgData name="hassan MH" userId="84cd2103f36ef0dc" providerId="LiveId" clId="{61A26CFE-C80F-4AC7-A33D-7EDA1EE469BC}" dt="2022-04-27T17:23:37.936" v="926" actId="207"/>
          <ac:spMkLst>
            <pc:docMk/>
            <pc:sldMk cId="3133239763" sldId="414"/>
            <ac:spMk id="49" creationId="{F0A1D7A4-0E05-482A-A7FC-56924BC30F56}"/>
          </ac:spMkLst>
        </pc:spChg>
        <pc:spChg chg="mod">
          <ac:chgData name="hassan MH" userId="84cd2103f36ef0dc" providerId="LiveId" clId="{61A26CFE-C80F-4AC7-A33D-7EDA1EE469BC}" dt="2022-04-27T17:23:37.936" v="926" actId="207"/>
          <ac:spMkLst>
            <pc:docMk/>
            <pc:sldMk cId="3133239763" sldId="414"/>
            <ac:spMk id="50" creationId="{9A42877A-D972-434E-9322-27CF448FE0EA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52" creationId="{199DFBAF-6885-41F4-B2E8-2234312CBA37}"/>
          </ac:spMkLst>
        </pc:spChg>
        <pc:spChg chg="mod">
          <ac:chgData name="hassan MH" userId="84cd2103f36ef0dc" providerId="LiveId" clId="{61A26CFE-C80F-4AC7-A33D-7EDA1EE469BC}" dt="2022-04-27T17:23:51.492" v="930" actId="207"/>
          <ac:spMkLst>
            <pc:docMk/>
            <pc:sldMk cId="3133239763" sldId="414"/>
            <ac:spMk id="53" creationId="{1832E1B7-EB07-4CC8-A722-F16ACD0326DF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54" creationId="{667DED16-CDDD-4B63-BC73-01E5C99DED97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55" creationId="{B58AA556-4A00-465D-AF57-3032F5523F06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56" creationId="{9FE05862-0FA3-4774-935F-73BE2D8229FC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58" creationId="{2B9D4490-B15D-4270-ADDE-2EFE6A752A14}"/>
          </ac:spMkLst>
        </pc:spChg>
        <pc:spChg chg="mod">
          <ac:chgData name="hassan MH" userId="84cd2103f36ef0dc" providerId="LiveId" clId="{61A26CFE-C80F-4AC7-A33D-7EDA1EE469BC}" dt="2022-04-27T17:23:33.968" v="924" actId="207"/>
          <ac:spMkLst>
            <pc:docMk/>
            <pc:sldMk cId="3133239763" sldId="414"/>
            <ac:spMk id="59" creationId="{E1B82EF9-B753-4E7A-8F5B-FD921470CE09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60" creationId="{E7BC4AFA-4439-4C24-8F13-E5E98EBC4836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61" creationId="{49930CC5-F52E-445E-9C65-9850A1C62E05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62" creationId="{62768F26-3EAA-478D-B540-56C51FFD9525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63" creationId="{002AD7B5-1134-44FB-8DA6-0EC2112F8D8F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64" creationId="{90A10502-106B-426D-AB85-200073E9AA2F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66" creationId="{30A1E170-312C-400E-81BE-990C9B4F364D}"/>
          </ac:spMkLst>
        </pc:spChg>
        <pc:spChg chg="mod">
          <ac:chgData name="hassan MH" userId="84cd2103f36ef0dc" providerId="LiveId" clId="{61A26CFE-C80F-4AC7-A33D-7EDA1EE469BC}" dt="2022-04-27T17:23:48.412" v="929" actId="207"/>
          <ac:spMkLst>
            <pc:docMk/>
            <pc:sldMk cId="3133239763" sldId="414"/>
            <ac:spMk id="67" creationId="{5517F7D6-5060-4344-ADC3-2C695D5D6956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68" creationId="{B197C9DD-8969-4B1C-91CF-CB0B97DD6C62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69" creationId="{B9CDF8D4-39D5-4B05-8246-D5E6F345DA0E}"/>
          </ac:spMkLst>
        </pc:spChg>
        <pc:spChg chg="mod">
          <ac:chgData name="hassan MH" userId="84cd2103f36ef0dc" providerId="LiveId" clId="{61A26CFE-C80F-4AC7-A33D-7EDA1EE469BC}" dt="2022-04-27T17:23:28.990" v="923" actId="27803"/>
          <ac:spMkLst>
            <pc:docMk/>
            <pc:sldMk cId="3133239763" sldId="414"/>
            <ac:spMk id="70" creationId="{A009DFA7-4E74-4BA4-BDAD-8C799BC8DD5E}"/>
          </ac:spMkLst>
        </pc:spChg>
        <pc:spChg chg="mod">
          <ac:chgData name="hassan MH" userId="84cd2103f36ef0dc" providerId="LiveId" clId="{61A26CFE-C80F-4AC7-A33D-7EDA1EE469BC}" dt="2022-04-27T17:24:05.620" v="936" actId="207"/>
          <ac:spMkLst>
            <pc:docMk/>
            <pc:sldMk cId="3133239763" sldId="414"/>
            <ac:spMk id="72" creationId="{DC8F9630-C231-449E-8824-91F2E8BF850F}"/>
          </ac:spMkLst>
        </pc:spChg>
        <pc:spChg chg="mod">
          <ac:chgData name="hassan MH" userId="84cd2103f36ef0dc" providerId="LiveId" clId="{61A26CFE-C80F-4AC7-A33D-7EDA1EE469BC}" dt="2022-04-27T17:23:58.907" v="932"/>
          <ac:spMkLst>
            <pc:docMk/>
            <pc:sldMk cId="3133239763" sldId="414"/>
            <ac:spMk id="73" creationId="{4AD67809-9AAC-4AB2-9F5C-405B7F81E546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83" creationId="{08ED65C8-6964-429C-8D00-98C535CB08C0}"/>
          </ac:spMkLst>
        </pc:spChg>
        <pc:spChg chg="mod">
          <ac:chgData name="hassan MH" userId="84cd2103f36ef0dc" providerId="LiveId" clId="{61A26CFE-C80F-4AC7-A33D-7EDA1EE469BC}" dt="2022-04-27T17:27:28.537" v="978" actId="207"/>
          <ac:spMkLst>
            <pc:docMk/>
            <pc:sldMk cId="3133239763" sldId="414"/>
            <ac:spMk id="84" creationId="{DA6171A3-BEFD-4ECD-9D30-3853766FE7B3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85" creationId="{B7B58432-E925-493B-A942-5C3E236CA39F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86" creationId="{47C2C79C-009D-441C-BDAF-B049E4330A86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87" creationId="{2ADA4811-3DDB-4C83-B484-1ACC4C106CF3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88" creationId="{44822124-B493-4F64-975D-A0109D4D5CC7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89" creationId="{1482C914-5683-4DE5-A4B3-E91615EBDB85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91" creationId="{A67EE30E-6226-40C6-9E28-7A80B9CB355F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92" creationId="{ACDC3899-2CA8-47A9-833B-6B296AC15863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93" creationId="{F79A56A8-C008-4AB1-8C6C-28CED79543E3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94" creationId="{2EDDBA3D-0F90-473F-8061-2265B328C592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95" creationId="{D4AF4E17-259F-44B9-818B-FD9F7A3058CA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96" creationId="{70A88157-0279-475E-9E2E-EFC8F67764B0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97" creationId="{3EE54BAB-2D86-4874-9D54-B82CCE6BC73D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99" creationId="{BFDD12EF-6E9B-4F8F-BAB1-D70D62C4D384}"/>
          </ac:spMkLst>
        </pc:spChg>
        <pc:spChg chg="mod">
          <ac:chgData name="hassan MH" userId="84cd2103f36ef0dc" providerId="LiveId" clId="{61A26CFE-C80F-4AC7-A33D-7EDA1EE469BC}" dt="2022-04-27T17:27:11.291" v="973" actId="207"/>
          <ac:spMkLst>
            <pc:docMk/>
            <pc:sldMk cId="3133239763" sldId="414"/>
            <ac:spMk id="100" creationId="{70F7C2CF-4739-416A-B943-599EE429351B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01" creationId="{2F990FAA-0D71-4B37-9371-60C78178F68E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02" creationId="{F02FF966-61B3-473F-B17C-EE5B19809EEC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03" creationId="{FB393DE5-B67A-46C9-8B35-5E1BB2D8BD08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05" creationId="{7C388A48-BBA0-4F81-801A-9EBE43F7BD92}"/>
          </ac:spMkLst>
        </pc:spChg>
        <pc:spChg chg="mod">
          <ac:chgData name="hassan MH" userId="84cd2103f36ef0dc" providerId="LiveId" clId="{61A26CFE-C80F-4AC7-A33D-7EDA1EE469BC}" dt="2022-04-27T17:27:27.375" v="977" actId="207"/>
          <ac:spMkLst>
            <pc:docMk/>
            <pc:sldMk cId="3133239763" sldId="414"/>
            <ac:spMk id="106" creationId="{A467026F-E246-464E-A450-AD913819C678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07" creationId="{1C2F595D-E161-4D65-AF73-296DF10B71B0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08" creationId="{53468A23-573C-43B9-B2DB-A4CBA2B8715C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09" creationId="{09D88E19-833F-4697-A0B3-5E2918C3B49B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11" creationId="{ED09467E-EFDB-41AC-B034-4541A88FD13B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12" creationId="{D68D2F2B-AEC7-48BD-9715-7A29A6BB3906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13" creationId="{BE849BF7-667B-44F8-8241-E8DC172842DF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14" creationId="{7AB83CE6-C43E-48B5-B4BB-DD3799576212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15" creationId="{64CA9769-3DE3-4FB9-B0FB-6FD0C014FBEA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16" creationId="{F175C58B-F3EB-47D1-A99F-F8A80EA9CE37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17" creationId="{87C042F1-32EF-44F3-912B-EA35CE1C7E45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19" creationId="{5AEAD21A-80AE-40DD-BA26-C9E6F2AB78A0}"/>
          </ac:spMkLst>
        </pc:spChg>
        <pc:spChg chg="mod">
          <ac:chgData name="hassan MH" userId="84cd2103f36ef0dc" providerId="LiveId" clId="{61A26CFE-C80F-4AC7-A33D-7EDA1EE469BC}" dt="2022-04-27T17:27:26.279" v="976" actId="207"/>
          <ac:spMkLst>
            <pc:docMk/>
            <pc:sldMk cId="3133239763" sldId="414"/>
            <ac:spMk id="120" creationId="{328CFE89-A8DC-42A5-966B-31D4F56171FD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21" creationId="{CDF77745-71FB-41CB-96DF-20109BD70B33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22" creationId="{822C205B-7248-4C0F-9F72-02D72EC58749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23" creationId="{F5A859AA-2856-4A6D-944D-77B34694D71F}"/>
          </ac:spMkLst>
        </pc:spChg>
        <pc:spChg chg="mod">
          <ac:chgData name="hassan MH" userId="84cd2103f36ef0dc" providerId="LiveId" clId="{61A26CFE-C80F-4AC7-A33D-7EDA1EE469BC}" dt="2022-04-27T17:27:23.665" v="975" actId="207"/>
          <ac:spMkLst>
            <pc:docMk/>
            <pc:sldMk cId="3133239763" sldId="414"/>
            <ac:spMk id="125" creationId="{248581EE-55FC-43B2-A19D-66B38ACF939B}"/>
          </ac:spMkLst>
        </pc:spChg>
        <pc:spChg chg="mod">
          <ac:chgData name="hassan MH" userId="84cd2103f36ef0dc" providerId="LiveId" clId="{61A26CFE-C80F-4AC7-A33D-7EDA1EE469BC}" dt="2022-04-27T17:27:04.793" v="972" actId="27803"/>
          <ac:spMkLst>
            <pc:docMk/>
            <pc:sldMk cId="3133239763" sldId="414"/>
            <ac:spMk id="126" creationId="{519BD2A2-2B9E-460A-9C6B-2B279D8AD29D}"/>
          </ac:spMkLst>
        </pc:spChg>
        <pc:grpChg chg="del mod">
          <ac:chgData name="hassan MH" userId="84cd2103f36ef0dc" providerId="LiveId" clId="{61A26CFE-C80F-4AC7-A33D-7EDA1EE469BC}" dt="2022-04-27T17:23:28.990" v="923" actId="27803"/>
          <ac:grpSpMkLst>
            <pc:docMk/>
            <pc:sldMk cId="3133239763" sldId="414"/>
            <ac:grpSpMk id="28" creationId="{5FA98E84-B69A-4B86-A2D3-BD0F0CCE428D}"/>
          </ac:grpSpMkLst>
        </pc:grpChg>
        <pc:grpChg chg="mod">
          <ac:chgData name="hassan MH" userId="84cd2103f36ef0dc" providerId="LiveId" clId="{61A26CFE-C80F-4AC7-A33D-7EDA1EE469BC}" dt="2022-04-27T17:24:45.799" v="943" actId="164"/>
          <ac:grpSpMkLst>
            <pc:docMk/>
            <pc:sldMk cId="3133239763" sldId="414"/>
            <ac:grpSpMk id="29" creationId="{0D743658-C78F-4487-9405-0E96E6D022AC}"/>
          </ac:grpSpMkLst>
        </pc:grpChg>
        <pc:grpChg chg="mod">
          <ac:chgData name="hassan MH" userId="84cd2103f36ef0dc" providerId="LiveId" clId="{61A26CFE-C80F-4AC7-A33D-7EDA1EE469BC}" dt="2022-04-27T17:24:45.799" v="943" actId="164"/>
          <ac:grpSpMkLst>
            <pc:docMk/>
            <pc:sldMk cId="3133239763" sldId="414"/>
            <ac:grpSpMk id="37" creationId="{0EBF4464-C661-49D7-AE28-47D24E722440}"/>
          </ac:grpSpMkLst>
        </pc:grpChg>
        <pc:grpChg chg="mod">
          <ac:chgData name="hassan MH" userId="84cd2103f36ef0dc" providerId="LiveId" clId="{61A26CFE-C80F-4AC7-A33D-7EDA1EE469BC}" dt="2022-04-27T17:24:45.799" v="943" actId="164"/>
          <ac:grpSpMkLst>
            <pc:docMk/>
            <pc:sldMk cId="3133239763" sldId="414"/>
            <ac:grpSpMk id="45" creationId="{8DE80BAE-EBBD-4BC2-88D8-B669DD5E7DC7}"/>
          </ac:grpSpMkLst>
        </pc:grpChg>
        <pc:grpChg chg="mod">
          <ac:chgData name="hassan MH" userId="84cd2103f36ef0dc" providerId="LiveId" clId="{61A26CFE-C80F-4AC7-A33D-7EDA1EE469BC}" dt="2022-04-27T17:24:45.799" v="943" actId="164"/>
          <ac:grpSpMkLst>
            <pc:docMk/>
            <pc:sldMk cId="3133239763" sldId="414"/>
            <ac:grpSpMk id="51" creationId="{71AD1C0F-3A10-41FE-A5F7-70786E0D9F3A}"/>
          </ac:grpSpMkLst>
        </pc:grpChg>
        <pc:grpChg chg="mod">
          <ac:chgData name="hassan MH" userId="84cd2103f36ef0dc" providerId="LiveId" clId="{61A26CFE-C80F-4AC7-A33D-7EDA1EE469BC}" dt="2022-04-27T17:24:45.799" v="943" actId="164"/>
          <ac:grpSpMkLst>
            <pc:docMk/>
            <pc:sldMk cId="3133239763" sldId="414"/>
            <ac:grpSpMk id="57" creationId="{8037E5C7-66D8-4FC2-B437-5F5D4216BD98}"/>
          </ac:grpSpMkLst>
        </pc:grpChg>
        <pc:grpChg chg="mod">
          <ac:chgData name="hassan MH" userId="84cd2103f36ef0dc" providerId="LiveId" clId="{61A26CFE-C80F-4AC7-A33D-7EDA1EE469BC}" dt="2022-04-27T17:24:45.799" v="943" actId="164"/>
          <ac:grpSpMkLst>
            <pc:docMk/>
            <pc:sldMk cId="3133239763" sldId="414"/>
            <ac:grpSpMk id="65" creationId="{DD72B4B0-81D6-4B8C-B668-54C36A4D353E}"/>
          </ac:grpSpMkLst>
        </pc:grpChg>
        <pc:grpChg chg="add mod">
          <ac:chgData name="hassan MH" userId="84cd2103f36ef0dc" providerId="LiveId" clId="{61A26CFE-C80F-4AC7-A33D-7EDA1EE469BC}" dt="2022-04-27T17:24:02.469" v="935" actId="1076"/>
          <ac:grpSpMkLst>
            <pc:docMk/>
            <pc:sldMk cId="3133239763" sldId="414"/>
            <ac:grpSpMk id="71" creationId="{36869F26-EF2A-4CFE-A8A1-7E984C72E5BB}"/>
          </ac:grpSpMkLst>
        </pc:grpChg>
        <pc:grpChg chg="add mod">
          <ac:chgData name="hassan MH" userId="84cd2103f36ef0dc" providerId="LiveId" clId="{61A26CFE-C80F-4AC7-A33D-7EDA1EE469BC}" dt="2022-04-27T17:27:12.934" v="974" actId="1076"/>
          <ac:grpSpMkLst>
            <pc:docMk/>
            <pc:sldMk cId="3133239763" sldId="414"/>
            <ac:grpSpMk id="74" creationId="{D38502D9-3B9F-4445-9BC9-0F96905E9FE7}"/>
          </ac:grpSpMkLst>
        </pc:grpChg>
        <pc:grpChg chg="del mod">
          <ac:chgData name="hassan MH" userId="84cd2103f36ef0dc" providerId="LiveId" clId="{61A26CFE-C80F-4AC7-A33D-7EDA1EE469BC}" dt="2022-04-27T17:27:04.793" v="972" actId="27803"/>
          <ac:grpSpMkLst>
            <pc:docMk/>
            <pc:sldMk cId="3133239763" sldId="414"/>
            <ac:grpSpMk id="81" creationId="{96B7DB32-8592-4DC6-B7AF-4ED13C57C96A}"/>
          </ac:grpSpMkLst>
        </pc:grpChg>
        <pc:grpChg chg="mod">
          <ac:chgData name="hassan MH" userId="84cd2103f36ef0dc" providerId="LiveId" clId="{61A26CFE-C80F-4AC7-A33D-7EDA1EE469BC}" dt="2022-04-27T17:27:04.793" v="972" actId="27803"/>
          <ac:grpSpMkLst>
            <pc:docMk/>
            <pc:sldMk cId="3133239763" sldId="414"/>
            <ac:grpSpMk id="82" creationId="{E75852F2-BA21-45C3-9D9F-853D4E83F43C}"/>
          </ac:grpSpMkLst>
        </pc:grpChg>
        <pc:grpChg chg="mod">
          <ac:chgData name="hassan MH" userId="84cd2103f36ef0dc" providerId="LiveId" clId="{61A26CFE-C80F-4AC7-A33D-7EDA1EE469BC}" dt="2022-04-27T17:27:04.793" v="972" actId="27803"/>
          <ac:grpSpMkLst>
            <pc:docMk/>
            <pc:sldMk cId="3133239763" sldId="414"/>
            <ac:grpSpMk id="90" creationId="{546505A7-5523-48DF-B0B2-D92581376F74}"/>
          </ac:grpSpMkLst>
        </pc:grpChg>
        <pc:grpChg chg="mod">
          <ac:chgData name="hassan MH" userId="84cd2103f36ef0dc" providerId="LiveId" clId="{61A26CFE-C80F-4AC7-A33D-7EDA1EE469BC}" dt="2022-04-27T17:27:04.793" v="972" actId="27803"/>
          <ac:grpSpMkLst>
            <pc:docMk/>
            <pc:sldMk cId="3133239763" sldId="414"/>
            <ac:grpSpMk id="98" creationId="{8A11809D-096E-4CEC-A9C7-9684AE1AC7A8}"/>
          </ac:grpSpMkLst>
        </pc:grpChg>
        <pc:grpChg chg="mod">
          <ac:chgData name="hassan MH" userId="84cd2103f36ef0dc" providerId="LiveId" clId="{61A26CFE-C80F-4AC7-A33D-7EDA1EE469BC}" dt="2022-04-27T17:27:04.793" v="972" actId="27803"/>
          <ac:grpSpMkLst>
            <pc:docMk/>
            <pc:sldMk cId="3133239763" sldId="414"/>
            <ac:grpSpMk id="104" creationId="{8EFD0473-0DB3-4754-A909-72AAD7C8092F}"/>
          </ac:grpSpMkLst>
        </pc:grpChg>
        <pc:grpChg chg="mod">
          <ac:chgData name="hassan MH" userId="84cd2103f36ef0dc" providerId="LiveId" clId="{61A26CFE-C80F-4AC7-A33D-7EDA1EE469BC}" dt="2022-04-27T17:27:04.793" v="972" actId="27803"/>
          <ac:grpSpMkLst>
            <pc:docMk/>
            <pc:sldMk cId="3133239763" sldId="414"/>
            <ac:grpSpMk id="110" creationId="{2BE1A88B-2965-478C-BBE8-6C2A172530AE}"/>
          </ac:grpSpMkLst>
        </pc:grpChg>
        <pc:grpChg chg="mod">
          <ac:chgData name="hassan MH" userId="84cd2103f36ef0dc" providerId="LiveId" clId="{61A26CFE-C80F-4AC7-A33D-7EDA1EE469BC}" dt="2022-04-27T17:27:04.793" v="972" actId="27803"/>
          <ac:grpSpMkLst>
            <pc:docMk/>
            <pc:sldMk cId="3133239763" sldId="414"/>
            <ac:grpSpMk id="118" creationId="{D72F5049-D5E3-4B79-818B-E4BA52B1BE65}"/>
          </ac:grpSpMkLst>
        </pc:grpChg>
        <pc:grpChg chg="mod">
          <ac:chgData name="hassan MH" userId="84cd2103f36ef0dc" providerId="LiveId" clId="{61A26CFE-C80F-4AC7-A33D-7EDA1EE469BC}" dt="2022-04-27T17:27:04.793" v="972" actId="27803"/>
          <ac:grpSpMkLst>
            <pc:docMk/>
            <pc:sldMk cId="3133239763" sldId="414"/>
            <ac:grpSpMk id="124" creationId="{EF25694C-97D8-4654-ACE2-B2761545C598}"/>
          </ac:grpSpMkLst>
        </pc:grpChg>
        <pc:picChg chg="add del mod">
          <ac:chgData name="hassan MH" userId="84cd2103f36ef0dc" providerId="LiveId" clId="{61A26CFE-C80F-4AC7-A33D-7EDA1EE469BC}" dt="2022-04-27T17:23:28.990" v="923" actId="27803"/>
          <ac:picMkLst>
            <pc:docMk/>
            <pc:sldMk cId="3133239763" sldId="414"/>
            <ac:picMk id="27" creationId="{E54928F0-7671-407A-B4D3-52ABC4D005DB}"/>
          </ac:picMkLst>
        </pc:picChg>
        <pc:picChg chg="add mod">
          <ac:chgData name="hassan MH" userId="84cd2103f36ef0dc" providerId="LiveId" clId="{61A26CFE-C80F-4AC7-A33D-7EDA1EE469BC}" dt="2022-04-27T17:26:52.652" v="968" actId="1076"/>
          <ac:picMkLst>
            <pc:docMk/>
            <pc:sldMk cId="3133239763" sldId="414"/>
            <ac:picMk id="76" creationId="{A0A456CF-4E22-4602-9081-E42996CD8AD1}"/>
          </ac:picMkLst>
        </pc:picChg>
        <pc:picChg chg="add del mod">
          <ac:chgData name="hassan MH" userId="84cd2103f36ef0dc" providerId="LiveId" clId="{61A26CFE-C80F-4AC7-A33D-7EDA1EE469BC}" dt="2022-04-27T17:27:04.793" v="972" actId="27803"/>
          <ac:picMkLst>
            <pc:docMk/>
            <pc:sldMk cId="3133239763" sldId="414"/>
            <ac:picMk id="78" creationId="{51FE6983-A7C6-438F-AB11-7561F2269DCB}"/>
          </ac:picMkLst>
        </pc:picChg>
        <pc:picChg chg="add mod">
          <ac:chgData name="hassan MH" userId="84cd2103f36ef0dc" providerId="LiveId" clId="{61A26CFE-C80F-4AC7-A33D-7EDA1EE469BC}" dt="2022-04-27T17:27:36.615" v="981" actId="1076"/>
          <ac:picMkLst>
            <pc:docMk/>
            <pc:sldMk cId="3133239763" sldId="414"/>
            <ac:picMk id="80" creationId="{38C6B1E3-6C75-4C8A-8915-8E8C49E44F5F}"/>
          </ac:picMkLst>
        </pc:picChg>
      </pc:sldChg>
      <pc:sldChg chg="addSp delSp modSp add mod">
        <pc:chgData name="hassan MH" userId="84cd2103f36ef0dc" providerId="LiveId" clId="{61A26CFE-C80F-4AC7-A33D-7EDA1EE469BC}" dt="2022-04-27T20:04:40.537" v="2305" actId="478"/>
        <pc:sldMkLst>
          <pc:docMk/>
          <pc:sldMk cId="4123564250" sldId="415"/>
        </pc:sldMkLst>
        <pc:spChg chg="mod">
          <ac:chgData name="hassan MH" userId="84cd2103f36ef0dc" providerId="LiveId" clId="{61A26CFE-C80F-4AC7-A33D-7EDA1EE469BC}" dt="2022-04-27T17:32:30.022" v="1043" actId="1076"/>
          <ac:spMkLst>
            <pc:docMk/>
            <pc:sldMk cId="4123564250" sldId="415"/>
            <ac:spMk id="3" creationId="{8B4F2AB9-CC3F-45CF-A446-B3F77B808C67}"/>
          </ac:spMkLst>
        </pc:spChg>
        <pc:spChg chg="mod">
          <ac:chgData name="hassan MH" userId="84cd2103f36ef0dc" providerId="LiveId" clId="{61A26CFE-C80F-4AC7-A33D-7EDA1EE469BC}" dt="2022-04-27T17:31:43.062" v="1033" actId="207"/>
          <ac:spMkLst>
            <pc:docMk/>
            <pc:sldMk cId="4123564250" sldId="415"/>
            <ac:spMk id="75" creationId="{6A8200DD-A00C-4F8E-9AE8-9770C8BA4F1F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77" creationId="{A9EF594F-8F2F-40F3-8CCA-3E3FA2A5775F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78" creationId="{A7184B6D-1326-4E90-8F36-35ACBEFFE6CA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79" creationId="{E20953BF-A47D-4BF5-92ED-6F62B446EEAE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28" creationId="{7C81DE4B-F862-4331-9779-81506D110CD3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29" creationId="{761F75CD-DB3C-440F-89AE-9542545AC1D2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30" creationId="{5B186C71-21E3-41F8-B573-7CD01B34D573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31" creationId="{F2D7900B-CC19-4A3A-A89B-BC58E99B6BDB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32" creationId="{FC42B83C-19E2-448F-AC37-F8BA21BC2054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33" creationId="{52886FE6-EC83-44CE-91EA-DD21851E09AA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34" creationId="{91AE7FFE-6DFD-4A0D-BA60-D9C33EA3B974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35" creationId="{55A39800-DE99-4812-8E4A-5BFAC01610F8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36" creationId="{E16C6EA4-01A7-4F55-9B76-DEE85BA88EE9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37" creationId="{48B00A34-0F42-43D3-AD42-ADA940C9A653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38" creationId="{13423A70-3A6F-4C74-B120-5611CF6520FC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40" creationId="{D515B873-5316-45C7-8124-101ECAC21894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41" creationId="{C681A738-2FD1-4E0D-A3F1-63207103CDB8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42" creationId="{FA3CE7A3-3175-4969-96F6-20F3D74BA733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43" creationId="{56F74258-EE84-45C4-B073-5192185FB89F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45" creationId="{0419A834-3D83-4442-9A63-193FEC0B3F55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46" creationId="{872466A6-C95E-4403-B9AC-F4BBFEB1C044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47" creationId="{E0677CAF-57F1-48CB-AA33-7B0923C0F7DE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49" creationId="{9ED14AB4-C0AC-4F5E-BAC5-D1CC26414786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50" creationId="{F7174886-814F-470B-A929-63458958F507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51" creationId="{99DA20E9-6572-40D8-825E-0154C082619B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52" creationId="{C4E98849-7C3D-4834-9306-C27403E9C149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53" creationId="{0CAEE6D7-042E-4E9F-93A6-6B2D2604ADBD}"/>
          </ac:spMkLst>
        </pc:spChg>
        <pc:spChg chg="mod">
          <ac:chgData name="hassan MH" userId="84cd2103f36ef0dc" providerId="LiveId" clId="{61A26CFE-C80F-4AC7-A33D-7EDA1EE469BC}" dt="2022-04-27T17:31:40.573" v="1032" actId="207"/>
          <ac:spMkLst>
            <pc:docMk/>
            <pc:sldMk cId="4123564250" sldId="415"/>
            <ac:spMk id="154" creationId="{E3DDC885-B490-4F55-A6AC-30CAE762541D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55" creationId="{147F3C61-CE10-4D9F-A551-0B8DEAF3A284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56" creationId="{407895BC-274E-4AF0-A6F4-0B52C4CD4861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57" creationId="{46B05E30-EFAD-40A9-A5A1-1A4E3DD2DAD7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58" creationId="{1EBC3944-254C-4633-BD72-A1AE43A97B0D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60" creationId="{C8E5F038-16A4-4595-BBA5-D34A95AEAFBE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61" creationId="{564C0946-AFF1-41D9-9EEC-3FF28CAAF9EE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62" creationId="{19268DDE-CB94-4E92-ABFD-69A30EDD4E48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63" creationId="{79410FC1-39BA-41FE-90E4-7239AA426185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64" creationId="{43B2AD8F-BF9F-46EF-A62F-D12878BC132F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67" creationId="{297E66A2-CFA7-49DD-BEB6-32EB19DA924D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68" creationId="{50C494DD-BE29-4552-906D-4EE33E150B59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70" creationId="{9F4DF750-A7E6-4B1F-9980-FA4C5856148F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71" creationId="{D428B769-9B08-4822-AE44-695E174259B0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72" creationId="{81EF7842-7631-468F-AE51-C02F3EF148B2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74" creationId="{92D91951-92F3-416C-B8F4-774D66299D94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75" creationId="{76F8F447-28B6-445A-A471-7172D117A016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76" creationId="{EDB647CB-83DB-415B-B2D2-D2B35F1D5A37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77" creationId="{16069172-CCEC-4A0C-BCAD-55A44A73FF55}"/>
          </ac:spMkLst>
        </pc:spChg>
        <pc:spChg chg="mod">
          <ac:chgData name="hassan MH" userId="84cd2103f36ef0dc" providerId="LiveId" clId="{61A26CFE-C80F-4AC7-A33D-7EDA1EE469BC}" dt="2022-04-27T17:31:37.170" v="1031" actId="27803"/>
          <ac:spMkLst>
            <pc:docMk/>
            <pc:sldMk cId="4123564250" sldId="415"/>
            <ac:spMk id="178" creationId="{02794604-E173-4A4D-A19D-070612426836}"/>
          </ac:spMkLst>
        </pc:spChg>
        <pc:spChg chg="mod">
          <ac:chgData name="hassan MH" userId="84cd2103f36ef0dc" providerId="LiveId" clId="{61A26CFE-C80F-4AC7-A33D-7EDA1EE469BC}" dt="2022-04-27T17:31:46.646" v="1034" actId="27803"/>
          <ac:spMkLst>
            <pc:docMk/>
            <pc:sldMk cId="4123564250" sldId="415"/>
            <ac:spMk id="180" creationId="{9056F352-46D5-4124-9B48-F3B1D4A6FC4A}"/>
          </ac:spMkLst>
        </pc:spChg>
        <pc:spChg chg="mod">
          <ac:chgData name="hassan MH" userId="84cd2103f36ef0dc" providerId="LiveId" clId="{61A26CFE-C80F-4AC7-A33D-7EDA1EE469BC}" dt="2022-04-27T17:31:46.646" v="1034" actId="27803"/>
          <ac:spMkLst>
            <pc:docMk/>
            <pc:sldMk cId="4123564250" sldId="415"/>
            <ac:spMk id="181" creationId="{9FA1F5BA-956B-446C-959F-A08BC11E7E83}"/>
          </ac:spMkLst>
        </pc:spChg>
        <pc:spChg chg="mod">
          <ac:chgData name="hassan MH" userId="84cd2103f36ef0dc" providerId="LiveId" clId="{61A26CFE-C80F-4AC7-A33D-7EDA1EE469BC}" dt="2022-04-27T17:31:46.646" v="1034" actId="27803"/>
          <ac:spMkLst>
            <pc:docMk/>
            <pc:sldMk cId="4123564250" sldId="415"/>
            <ac:spMk id="182" creationId="{6CA023C7-535B-4608-9220-D78E33680146}"/>
          </ac:spMkLst>
        </pc:spChg>
        <pc:spChg chg="mod">
          <ac:chgData name="hassan MH" userId="84cd2103f36ef0dc" providerId="LiveId" clId="{61A26CFE-C80F-4AC7-A33D-7EDA1EE469BC}" dt="2022-04-27T17:31:51.348" v="1035" actId="207"/>
          <ac:spMkLst>
            <pc:docMk/>
            <pc:sldMk cId="4123564250" sldId="415"/>
            <ac:spMk id="183" creationId="{C12D51B9-5B76-4A99-87B1-61830183D952}"/>
          </ac:spMkLst>
        </pc:spChg>
        <pc:spChg chg="mod">
          <ac:chgData name="hassan MH" userId="84cd2103f36ef0dc" providerId="LiveId" clId="{61A26CFE-C80F-4AC7-A33D-7EDA1EE469BC}" dt="2022-04-27T17:31:52.408" v="1036" actId="207"/>
          <ac:spMkLst>
            <pc:docMk/>
            <pc:sldMk cId="4123564250" sldId="415"/>
            <ac:spMk id="184" creationId="{DCB33526-870E-48FE-B310-8727701538FE}"/>
          </ac:spMkLst>
        </pc:spChg>
        <pc:spChg chg="add mod">
          <ac:chgData name="hassan MH" userId="84cd2103f36ef0dc" providerId="LiveId" clId="{61A26CFE-C80F-4AC7-A33D-7EDA1EE469BC}" dt="2022-04-27T17:32:55.592" v="1136" actId="692"/>
          <ac:spMkLst>
            <pc:docMk/>
            <pc:sldMk cId="4123564250" sldId="415"/>
            <ac:spMk id="185" creationId="{614A4C6D-BFFE-4316-B545-A6B35208784F}"/>
          </ac:spMkLst>
        </pc:spChg>
        <pc:grpChg chg="add del mod">
          <ac:chgData name="hassan MH" userId="84cd2103f36ef0dc" providerId="LiveId" clId="{61A26CFE-C80F-4AC7-A33D-7EDA1EE469BC}" dt="2022-04-27T20:04:40.537" v="2305" actId="478"/>
          <ac:grpSpMkLst>
            <pc:docMk/>
            <pc:sldMk cId="4123564250" sldId="415"/>
            <ac:grpSpMk id="4" creationId="{920E92BD-3230-4F7A-893B-205B672A1149}"/>
          </ac:grpSpMkLst>
        </pc:grpChg>
        <pc:grpChg chg="del">
          <ac:chgData name="hassan MH" userId="84cd2103f36ef0dc" providerId="LiveId" clId="{61A26CFE-C80F-4AC7-A33D-7EDA1EE469BC}" dt="2022-04-27T20:04:35.424" v="2302" actId="478"/>
          <ac:grpSpMkLst>
            <pc:docMk/>
            <pc:sldMk cId="4123564250" sldId="415"/>
            <ac:grpSpMk id="5" creationId="{9EB5CC96-8139-4820-ABCE-4C9F4A605FB6}"/>
          </ac:grpSpMkLst>
        </pc:grpChg>
        <pc:grpChg chg="del">
          <ac:chgData name="hassan MH" userId="84cd2103f36ef0dc" providerId="LiveId" clId="{61A26CFE-C80F-4AC7-A33D-7EDA1EE469BC}" dt="2022-04-27T20:04:34.924" v="2301" actId="478"/>
          <ac:grpSpMkLst>
            <pc:docMk/>
            <pc:sldMk cId="4123564250" sldId="415"/>
            <ac:grpSpMk id="6" creationId="{AE0D1072-5306-4DDD-A654-89B2BFDAB563}"/>
          </ac:grpSpMkLst>
        </pc:grpChg>
        <pc:grpChg chg="del">
          <ac:chgData name="hassan MH" userId="84cd2103f36ef0dc" providerId="LiveId" clId="{61A26CFE-C80F-4AC7-A33D-7EDA1EE469BC}" dt="2022-04-27T20:04:34.232" v="2300" actId="478"/>
          <ac:grpSpMkLst>
            <pc:docMk/>
            <pc:sldMk cId="4123564250" sldId="415"/>
            <ac:grpSpMk id="16" creationId="{369261BE-6759-446D-9F07-12EAD0037887}"/>
          </ac:grpSpMkLst>
        </pc:grpChg>
        <pc:grpChg chg="del">
          <ac:chgData name="hassan MH" userId="84cd2103f36ef0dc" providerId="LiveId" clId="{61A26CFE-C80F-4AC7-A33D-7EDA1EE469BC}" dt="2022-04-27T20:04:33.693" v="2299" actId="478"/>
          <ac:grpSpMkLst>
            <pc:docMk/>
            <pc:sldMk cId="4123564250" sldId="415"/>
            <ac:grpSpMk id="24" creationId="{6926929D-3660-458B-90F4-F87FF8EE84F7}"/>
          </ac:grpSpMkLst>
        </pc:grpChg>
        <pc:grpChg chg="del mod">
          <ac:chgData name="hassan MH" userId="84cd2103f36ef0dc" providerId="LiveId" clId="{61A26CFE-C80F-4AC7-A33D-7EDA1EE469BC}" dt="2022-04-27T17:31:37.170" v="1031" actId="27803"/>
          <ac:grpSpMkLst>
            <pc:docMk/>
            <pc:sldMk cId="4123564250" sldId="415"/>
            <ac:grpSpMk id="27" creationId="{319FB9C8-C30C-4267-B7A3-EC5F922A5792}"/>
          </ac:grpSpMkLst>
        </pc:grpChg>
        <pc:grpChg chg="mod">
          <ac:chgData name="hassan MH" userId="84cd2103f36ef0dc" providerId="LiveId" clId="{61A26CFE-C80F-4AC7-A33D-7EDA1EE469BC}" dt="2022-04-27T17:32:34.368" v="1044" actId="164"/>
          <ac:grpSpMkLst>
            <pc:docMk/>
            <pc:sldMk cId="4123564250" sldId="415"/>
            <ac:grpSpMk id="28" creationId="{87CCAA8B-ED9E-400F-A276-7A09904E69DD}"/>
          </ac:grpSpMkLst>
        </pc:grpChg>
        <pc:grpChg chg="del">
          <ac:chgData name="hassan MH" userId="84cd2103f36ef0dc" providerId="LiveId" clId="{61A26CFE-C80F-4AC7-A33D-7EDA1EE469BC}" dt="2022-04-27T20:04:33.205" v="2298" actId="478"/>
          <ac:grpSpMkLst>
            <pc:docMk/>
            <pc:sldMk cId="4123564250" sldId="415"/>
            <ac:grpSpMk id="71" creationId="{36869F26-EF2A-4CFE-A8A1-7E984C72E5BB}"/>
          </ac:grpSpMkLst>
        </pc:grpChg>
        <pc:grpChg chg="del">
          <ac:chgData name="hassan MH" userId="84cd2103f36ef0dc" providerId="LiveId" clId="{61A26CFE-C80F-4AC7-A33D-7EDA1EE469BC}" dt="2022-04-27T20:04:40.036" v="2304" actId="478"/>
          <ac:grpSpMkLst>
            <pc:docMk/>
            <pc:sldMk cId="4123564250" sldId="415"/>
            <ac:grpSpMk id="74" creationId="{D38502D9-3B9F-4445-9BC9-0F96905E9FE7}"/>
          </ac:grpSpMkLst>
        </pc:grpChg>
        <pc:grpChg chg="mod">
          <ac:chgData name="hassan MH" userId="84cd2103f36ef0dc" providerId="LiveId" clId="{61A26CFE-C80F-4AC7-A33D-7EDA1EE469BC}" dt="2022-04-27T17:32:34.368" v="1044" actId="164"/>
          <ac:grpSpMkLst>
            <pc:docMk/>
            <pc:sldMk cId="4123564250" sldId="415"/>
            <ac:grpSpMk id="81" creationId="{1825D59A-0E13-448B-8A49-E24FFB613E7F}"/>
          </ac:grpSpMkLst>
        </pc:grpChg>
        <pc:grpChg chg="mod">
          <ac:chgData name="hassan MH" userId="84cd2103f36ef0dc" providerId="LiveId" clId="{61A26CFE-C80F-4AC7-A33D-7EDA1EE469BC}" dt="2022-04-27T17:27:52.169" v="985" actId="164"/>
          <ac:grpSpMkLst>
            <pc:docMk/>
            <pc:sldMk cId="4123564250" sldId="415"/>
            <ac:grpSpMk id="82" creationId="{E75852F2-BA21-45C3-9D9F-853D4E83F43C}"/>
          </ac:grpSpMkLst>
        </pc:grpChg>
        <pc:grpChg chg="mod">
          <ac:chgData name="hassan MH" userId="84cd2103f36ef0dc" providerId="LiveId" clId="{61A26CFE-C80F-4AC7-A33D-7EDA1EE469BC}" dt="2022-04-27T17:27:52.169" v="985" actId="164"/>
          <ac:grpSpMkLst>
            <pc:docMk/>
            <pc:sldMk cId="4123564250" sldId="415"/>
            <ac:grpSpMk id="90" creationId="{546505A7-5523-48DF-B0B2-D92581376F74}"/>
          </ac:grpSpMkLst>
        </pc:grpChg>
        <pc:grpChg chg="mod">
          <ac:chgData name="hassan MH" userId="84cd2103f36ef0dc" providerId="LiveId" clId="{61A26CFE-C80F-4AC7-A33D-7EDA1EE469BC}" dt="2022-04-27T17:27:52.169" v="985" actId="164"/>
          <ac:grpSpMkLst>
            <pc:docMk/>
            <pc:sldMk cId="4123564250" sldId="415"/>
            <ac:grpSpMk id="98" creationId="{8A11809D-096E-4CEC-A9C7-9684AE1AC7A8}"/>
          </ac:grpSpMkLst>
        </pc:grpChg>
        <pc:grpChg chg="mod">
          <ac:chgData name="hassan MH" userId="84cd2103f36ef0dc" providerId="LiveId" clId="{61A26CFE-C80F-4AC7-A33D-7EDA1EE469BC}" dt="2022-04-27T17:27:52.169" v="985" actId="164"/>
          <ac:grpSpMkLst>
            <pc:docMk/>
            <pc:sldMk cId="4123564250" sldId="415"/>
            <ac:grpSpMk id="104" creationId="{8EFD0473-0DB3-4754-A909-72AAD7C8092F}"/>
          </ac:grpSpMkLst>
        </pc:grpChg>
        <pc:grpChg chg="mod">
          <ac:chgData name="hassan MH" userId="84cd2103f36ef0dc" providerId="LiveId" clId="{61A26CFE-C80F-4AC7-A33D-7EDA1EE469BC}" dt="2022-04-27T17:27:52.169" v="985" actId="164"/>
          <ac:grpSpMkLst>
            <pc:docMk/>
            <pc:sldMk cId="4123564250" sldId="415"/>
            <ac:grpSpMk id="110" creationId="{2BE1A88B-2965-478C-BBE8-6C2A172530AE}"/>
          </ac:grpSpMkLst>
        </pc:grpChg>
        <pc:grpChg chg="mod">
          <ac:chgData name="hassan MH" userId="84cd2103f36ef0dc" providerId="LiveId" clId="{61A26CFE-C80F-4AC7-A33D-7EDA1EE469BC}" dt="2022-04-27T17:27:52.169" v="985" actId="164"/>
          <ac:grpSpMkLst>
            <pc:docMk/>
            <pc:sldMk cId="4123564250" sldId="415"/>
            <ac:grpSpMk id="118" creationId="{D72F5049-D5E3-4B79-818B-E4BA52B1BE65}"/>
          </ac:grpSpMkLst>
        </pc:grpChg>
        <pc:grpChg chg="mod">
          <ac:chgData name="hassan MH" userId="84cd2103f36ef0dc" providerId="LiveId" clId="{61A26CFE-C80F-4AC7-A33D-7EDA1EE469BC}" dt="2022-04-27T17:27:52.169" v="985" actId="164"/>
          <ac:grpSpMkLst>
            <pc:docMk/>
            <pc:sldMk cId="4123564250" sldId="415"/>
            <ac:grpSpMk id="124" creationId="{EF25694C-97D8-4654-ACE2-B2761545C598}"/>
          </ac:grpSpMkLst>
        </pc:grpChg>
        <pc:grpChg chg="mod">
          <ac:chgData name="hassan MH" userId="84cd2103f36ef0dc" providerId="LiveId" clId="{61A26CFE-C80F-4AC7-A33D-7EDA1EE469BC}" dt="2022-04-27T17:31:37.170" v="1031" actId="27803"/>
          <ac:grpSpMkLst>
            <pc:docMk/>
            <pc:sldMk cId="4123564250" sldId="415"/>
            <ac:grpSpMk id="127" creationId="{A1A225CD-B815-4FC1-9E78-1B6ED41429D5}"/>
          </ac:grpSpMkLst>
        </pc:grpChg>
        <pc:grpChg chg="mod">
          <ac:chgData name="hassan MH" userId="84cd2103f36ef0dc" providerId="LiveId" clId="{61A26CFE-C80F-4AC7-A33D-7EDA1EE469BC}" dt="2022-04-27T17:31:37.170" v="1031" actId="27803"/>
          <ac:grpSpMkLst>
            <pc:docMk/>
            <pc:sldMk cId="4123564250" sldId="415"/>
            <ac:grpSpMk id="139" creationId="{5B442C0D-CC46-4D9A-B378-F79385A060B7}"/>
          </ac:grpSpMkLst>
        </pc:grpChg>
        <pc:grpChg chg="mod">
          <ac:chgData name="hassan MH" userId="84cd2103f36ef0dc" providerId="LiveId" clId="{61A26CFE-C80F-4AC7-A33D-7EDA1EE469BC}" dt="2022-04-27T17:31:37.170" v="1031" actId="27803"/>
          <ac:grpSpMkLst>
            <pc:docMk/>
            <pc:sldMk cId="4123564250" sldId="415"/>
            <ac:grpSpMk id="144" creationId="{C8144D4A-08AF-49F0-BB47-9A9BAEEFB2A1}"/>
          </ac:grpSpMkLst>
        </pc:grpChg>
        <pc:grpChg chg="mod">
          <ac:chgData name="hassan MH" userId="84cd2103f36ef0dc" providerId="LiveId" clId="{61A26CFE-C80F-4AC7-A33D-7EDA1EE469BC}" dt="2022-04-27T17:31:37.170" v="1031" actId="27803"/>
          <ac:grpSpMkLst>
            <pc:docMk/>
            <pc:sldMk cId="4123564250" sldId="415"/>
            <ac:grpSpMk id="148" creationId="{5CEB4B36-E470-478A-84D4-47510CF65EA1}"/>
          </ac:grpSpMkLst>
        </pc:grpChg>
        <pc:grpChg chg="mod">
          <ac:chgData name="hassan MH" userId="84cd2103f36ef0dc" providerId="LiveId" clId="{61A26CFE-C80F-4AC7-A33D-7EDA1EE469BC}" dt="2022-04-27T17:31:37.170" v="1031" actId="27803"/>
          <ac:grpSpMkLst>
            <pc:docMk/>
            <pc:sldMk cId="4123564250" sldId="415"/>
            <ac:grpSpMk id="159" creationId="{BE62AA63-5110-4F49-9E69-D2696B649742}"/>
          </ac:grpSpMkLst>
        </pc:grpChg>
        <pc:grpChg chg="mod">
          <ac:chgData name="hassan MH" userId="84cd2103f36ef0dc" providerId="LiveId" clId="{61A26CFE-C80F-4AC7-A33D-7EDA1EE469BC}" dt="2022-04-27T17:32:34.368" v="1044" actId="164"/>
          <ac:grpSpMkLst>
            <pc:docMk/>
            <pc:sldMk cId="4123564250" sldId="415"/>
            <ac:grpSpMk id="165" creationId="{47BB3268-D02A-4CD9-B7A2-78F53852AB8E}"/>
          </ac:grpSpMkLst>
        </pc:grpChg>
        <pc:grpChg chg="mod">
          <ac:chgData name="hassan MH" userId="84cd2103f36ef0dc" providerId="LiveId" clId="{61A26CFE-C80F-4AC7-A33D-7EDA1EE469BC}" dt="2022-04-27T17:31:37.170" v="1031" actId="27803"/>
          <ac:grpSpMkLst>
            <pc:docMk/>
            <pc:sldMk cId="4123564250" sldId="415"/>
            <ac:grpSpMk id="166" creationId="{B7A9CAC7-54DC-467F-912B-81F685627ED8}"/>
          </ac:grpSpMkLst>
        </pc:grpChg>
        <pc:grpChg chg="mod">
          <ac:chgData name="hassan MH" userId="84cd2103f36ef0dc" providerId="LiveId" clId="{61A26CFE-C80F-4AC7-A33D-7EDA1EE469BC}" dt="2022-04-27T17:31:37.170" v="1031" actId="27803"/>
          <ac:grpSpMkLst>
            <pc:docMk/>
            <pc:sldMk cId="4123564250" sldId="415"/>
            <ac:grpSpMk id="169" creationId="{6097CB8D-8951-4CDE-941D-89619BE9C633}"/>
          </ac:grpSpMkLst>
        </pc:grpChg>
        <pc:grpChg chg="mod">
          <ac:chgData name="hassan MH" userId="84cd2103f36ef0dc" providerId="LiveId" clId="{61A26CFE-C80F-4AC7-A33D-7EDA1EE469BC}" dt="2022-04-27T17:31:37.170" v="1031" actId="27803"/>
          <ac:grpSpMkLst>
            <pc:docMk/>
            <pc:sldMk cId="4123564250" sldId="415"/>
            <ac:grpSpMk id="173" creationId="{AC1B20F1-13A8-4F31-BF4E-4A291CAEBA22}"/>
          </ac:grpSpMkLst>
        </pc:grpChg>
        <pc:grpChg chg="del mod">
          <ac:chgData name="hassan MH" userId="84cd2103f36ef0dc" providerId="LiveId" clId="{61A26CFE-C80F-4AC7-A33D-7EDA1EE469BC}" dt="2022-04-27T17:31:46.646" v="1034" actId="27803"/>
          <ac:grpSpMkLst>
            <pc:docMk/>
            <pc:sldMk cId="4123564250" sldId="415"/>
            <ac:grpSpMk id="179" creationId="{FC4177F8-4066-4272-ADE1-21C67D724D80}"/>
          </ac:grpSpMkLst>
        </pc:grpChg>
        <pc:grpChg chg="add mod">
          <ac:chgData name="hassan MH" userId="84cd2103f36ef0dc" providerId="LiveId" clId="{61A26CFE-C80F-4AC7-A33D-7EDA1EE469BC}" dt="2022-04-27T17:32:37.904" v="1055" actId="1037"/>
          <ac:grpSpMkLst>
            <pc:docMk/>
            <pc:sldMk cId="4123564250" sldId="415"/>
            <ac:grpSpMk id="186" creationId="{63FECC13-3CE1-42D2-83B9-E6E5C01EDEE5}"/>
          </ac:grpSpMkLst>
        </pc:grpChg>
        <pc:picChg chg="del">
          <ac:chgData name="hassan MH" userId="84cd2103f36ef0dc" providerId="LiveId" clId="{61A26CFE-C80F-4AC7-A33D-7EDA1EE469BC}" dt="2022-04-27T20:04:36.372" v="2303" actId="478"/>
          <ac:picMkLst>
            <pc:docMk/>
            <pc:sldMk cId="4123564250" sldId="415"/>
            <ac:picMk id="2" creationId="{F43A7140-99E1-4F0D-B31D-F86D6174F02F}"/>
          </ac:picMkLst>
        </pc:picChg>
        <pc:picChg chg="del mod">
          <ac:chgData name="hassan MH" userId="84cd2103f36ef0dc" providerId="LiveId" clId="{61A26CFE-C80F-4AC7-A33D-7EDA1EE469BC}" dt="2022-04-27T17:31:37.170" v="1031" actId="27803"/>
          <ac:picMkLst>
            <pc:docMk/>
            <pc:sldMk cId="4123564250" sldId="415"/>
            <ac:picMk id="76" creationId="{A0A456CF-4E22-4602-9081-E42996CD8AD1}"/>
          </ac:picMkLst>
        </pc:picChg>
        <pc:picChg chg="del mod">
          <ac:chgData name="hassan MH" userId="84cd2103f36ef0dc" providerId="LiveId" clId="{61A26CFE-C80F-4AC7-A33D-7EDA1EE469BC}" dt="2022-04-27T17:31:46.646" v="1034" actId="27803"/>
          <ac:picMkLst>
            <pc:docMk/>
            <pc:sldMk cId="4123564250" sldId="415"/>
            <ac:picMk id="80" creationId="{38C6B1E3-6C75-4C8A-8915-8E8C49E44F5F}"/>
          </ac:picMkLst>
        </pc:picChg>
      </pc:sldChg>
      <pc:sldChg chg="delSp modSp add del mod">
        <pc:chgData name="hassan MH" userId="84cd2103f36ef0dc" providerId="LiveId" clId="{61A26CFE-C80F-4AC7-A33D-7EDA1EE469BC}" dt="2022-04-27T17:33:41.889" v="1138" actId="47"/>
        <pc:sldMkLst>
          <pc:docMk/>
          <pc:sldMk cId="410386929" sldId="416"/>
        </pc:sldMkLst>
        <pc:grpChg chg="mod">
          <ac:chgData name="hassan MH" userId="84cd2103f36ef0dc" providerId="LiveId" clId="{61A26CFE-C80F-4AC7-A33D-7EDA1EE469BC}" dt="2022-04-27T17:28:57.052" v="1008" actId="1076"/>
          <ac:grpSpMkLst>
            <pc:docMk/>
            <pc:sldMk cId="410386929" sldId="416"/>
            <ac:grpSpMk id="4" creationId="{920E92BD-3230-4F7A-893B-205B672A1149}"/>
          </ac:grpSpMkLst>
        </pc:grpChg>
        <pc:picChg chg="del">
          <ac:chgData name="hassan MH" userId="84cd2103f36ef0dc" providerId="LiveId" clId="{61A26CFE-C80F-4AC7-A33D-7EDA1EE469BC}" dt="2022-04-27T17:28:51.351" v="1005" actId="478"/>
          <ac:picMkLst>
            <pc:docMk/>
            <pc:sldMk cId="410386929" sldId="416"/>
            <ac:picMk id="76" creationId="{A0A456CF-4E22-4602-9081-E42996CD8AD1}"/>
          </ac:picMkLst>
        </pc:picChg>
      </pc:sldChg>
      <pc:sldChg chg="addSp delSp modSp add mod ord">
        <pc:chgData name="hassan MH" userId="84cd2103f36ef0dc" providerId="LiveId" clId="{61A26CFE-C80F-4AC7-A33D-7EDA1EE469BC}" dt="2022-04-27T20:02:42.917" v="2259" actId="1076"/>
        <pc:sldMkLst>
          <pc:docMk/>
          <pc:sldMk cId="2975318030" sldId="416"/>
        </pc:sldMkLst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86" creationId="{D3C82BEE-60FE-481B-A2EC-6AAC5A1BD2FB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87" creationId="{EE114985-BC55-47AE-A058-2779697C641C}"/>
          </ac:spMkLst>
        </pc:spChg>
        <pc:spChg chg="mod">
          <ac:chgData name="hassan MH" userId="84cd2103f36ef0dc" providerId="LiveId" clId="{61A26CFE-C80F-4AC7-A33D-7EDA1EE469BC}" dt="2022-04-27T17:36:33.400" v="1177" actId="1076"/>
          <ac:spMkLst>
            <pc:docMk/>
            <pc:sldMk cId="2975318030" sldId="416"/>
            <ac:spMk id="154" creationId="{E55A867E-D5E1-4E66-9CB9-09C925B9BF19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57" creationId="{18B33F95-3756-4431-8E0F-8EA78B5EB3BB}"/>
          </ac:spMkLst>
        </pc:spChg>
        <pc:spChg chg="del mod">
          <ac:chgData name="hassan MH" userId="84cd2103f36ef0dc" providerId="LiveId" clId="{61A26CFE-C80F-4AC7-A33D-7EDA1EE469BC}" dt="2022-04-27T17:35:39.510" v="1161" actId="478"/>
          <ac:spMkLst>
            <pc:docMk/>
            <pc:sldMk cId="2975318030" sldId="416"/>
            <ac:spMk id="159" creationId="{0F3F99AB-2ED2-4CB6-80F6-5D731437F7F5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60" creationId="{1DA347F9-D20F-4097-8AC5-003609ED1AFB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61" creationId="{8A35515C-93D4-4AFE-A883-37FE4D8D0E00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62" creationId="{EE9F9DD3-5A21-4F59-9EA3-C8E83632E5FC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63" creationId="{A7A75623-5D84-4E06-B8BF-EFF3E52CA5F0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64" creationId="{7077FD98-A399-4CFB-B649-D60783800919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65" creationId="{22578BCF-9FFA-4E01-B9E7-1E1AA16BB774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66" creationId="{E8DBC5D9-C2C0-4F8C-9D41-409B1131E12C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67" creationId="{9360690D-2B81-4882-83EF-7D06F7967FA6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68" creationId="{3C83CA61-FA9D-4637-BA4B-AA75E3833F04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69" creationId="{B110D889-00F4-4B9A-8BD0-6254ED927D05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70" creationId="{29B750E2-501F-4FC8-9C22-E261B8FA99F7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71" creationId="{6ECFC6BD-429A-4578-BD9D-8420D0BA979F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72" creationId="{E4495C21-5A0C-41D8-9042-CBB41EE6D34F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73" creationId="{0F665A2F-B693-4AF5-A915-5403318585A1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74" creationId="{D3741ACA-0484-415F-8A2C-58CDF7A0526F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76" creationId="{3034A098-658C-46FA-AC0A-768C2147D4E8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77" creationId="{021EF8EA-1CCF-41F7-A888-D4DD14D72B4E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78" creationId="{FE4257F2-1D16-4013-9809-57386AB829F7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79" creationId="{05E154CA-0903-45CD-819B-4C40CCB37B43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83" creationId="{36D366E4-911E-4889-9EAB-2DA577FE5F09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87" creationId="{B4490AD7-DEBE-4719-BF55-7946FB9E2B19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88" creationId="{14EEBCE2-0E80-45D2-A086-2782ACC0EC48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90" creationId="{753B9409-32E2-4672-9FE1-8BF35239F547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91" creationId="{3288B394-6437-4780-A203-F1126EFA9B59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92" creationId="{13F7202D-2D3A-4687-BB4E-0A8594956EFB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93" creationId="{B34BCA7E-F550-4026-AEC5-4CD9F06AEAEB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94" creationId="{81B0D370-9C72-4E49-A32B-A232EFDB6B16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95" creationId="{221D859A-E48A-4220-9F1B-BBD7C3774A2C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96" creationId="{80FD8199-1DA7-4194-AB31-EC3558139052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97" creationId="{158DC2DC-7FB9-4098-89B6-8E927C630400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98" creationId="{1EC660F1-8EB1-4065-800C-19C950FFC2AB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199" creationId="{64E1466E-EB70-41F9-AD7A-192A7E992AF4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00" creationId="{1DE7ACE7-57BD-4455-AB12-A09278F844EE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01" creationId="{CAC91716-5657-4903-8E43-B9A45607AB96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02" creationId="{3AAFC3D7-6D05-4257-8C3C-60E23AF629C0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03" creationId="{AF47C363-F574-4BA5-98E1-F052BB8496DD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04" creationId="{4FB75FFF-A9F7-4F4E-8757-A83436BD0250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05" creationId="{F9CA9709-D07A-46D3-9A50-79C754CE7161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06" creationId="{13FBDB97-CE29-4666-A27B-3BF0D267F3D1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07" creationId="{54DE6250-878E-4E15-B9A2-4E53440E9511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08" creationId="{0AF876F3-4A1D-4707-9630-E0C593391F21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09" creationId="{5BCC6A6A-D49C-4285-8D91-D17AE97D2FE2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10" creationId="{04682F6E-F331-4327-8763-95544BBF66BB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11" creationId="{862F4615-AD48-4239-BD01-C31BF60D8F91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15" creationId="{4E4ABF64-D949-4A80-9A25-516B2BE2BC68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16" creationId="{E9B7F376-08A4-48F8-93C4-E45190A98558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17" creationId="{399FAED9-2C6C-4F4A-9983-4E90AA0AB319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18" creationId="{D8C72F65-D510-48CD-8A22-028D31AFDD1B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19" creationId="{05D31451-2889-4B4E-A2EC-78FAB964FAA2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20" creationId="{FFA141B8-31C9-463F-B53D-5AB25505EB06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21" creationId="{2F3A5BD9-A9CC-4CAB-B4B5-8CEFCDC2F436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22" creationId="{E15D7FF4-94BF-4C05-9C9D-A856CABEF851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23" creationId="{D7DE6E8F-FABD-4941-8747-4F9DE296A732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24" creationId="{18292466-0364-4715-A6FC-8BAEEAD4695C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25" creationId="{045AAA5B-58DE-4F35-8678-2405BDB75DA9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26" creationId="{DE8C8AD0-7640-4F0A-AE9C-54E1161652B7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27" creationId="{0FB11AA1-DB4F-4F0C-93F4-5B1FE980D450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28" creationId="{7DE3C5F4-3D0E-4D9A-8312-7EDFEA6EEB4E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29" creationId="{AD39A854-9D3C-4E22-B72F-421864B81B62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30" creationId="{17136FD3-50A5-4A12-A5A3-59FE7E93923D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31" creationId="{2968B340-68EE-4B1F-9042-F4CB9E6191DE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32" creationId="{2BC4EF54-1ECF-44C0-9687-22BA86364D78}"/>
          </ac:spMkLst>
        </pc:spChg>
        <pc:spChg chg="mod">
          <ac:chgData name="hassan MH" userId="84cd2103f36ef0dc" providerId="LiveId" clId="{61A26CFE-C80F-4AC7-A33D-7EDA1EE469BC}" dt="2022-04-27T17:36:07.747" v="1167"/>
          <ac:spMkLst>
            <pc:docMk/>
            <pc:sldMk cId="2975318030" sldId="416"/>
            <ac:spMk id="233" creationId="{72B9914D-B290-4E40-8E17-4027F27A508E}"/>
          </ac:spMkLst>
        </pc:spChg>
        <pc:grpChg chg="add del mod">
          <ac:chgData name="hassan MH" userId="84cd2103f36ef0dc" providerId="LiveId" clId="{61A26CFE-C80F-4AC7-A33D-7EDA1EE469BC}" dt="2022-04-27T20:02:38.235" v="2256" actId="21"/>
          <ac:grpSpMkLst>
            <pc:docMk/>
            <pc:sldMk cId="2975318030" sldId="416"/>
            <ac:grpSpMk id="85" creationId="{8D006ACF-0E8F-4202-BB3A-416381DB8A6D}"/>
          </ac:grpSpMkLst>
        </pc:grpChg>
        <pc:grpChg chg="del">
          <ac:chgData name="hassan MH" userId="84cd2103f36ef0dc" providerId="LiveId" clId="{61A26CFE-C80F-4AC7-A33D-7EDA1EE469BC}" dt="2022-04-27T17:36:07.136" v="1166" actId="478"/>
          <ac:grpSpMkLst>
            <pc:docMk/>
            <pc:sldMk cId="2975318030" sldId="416"/>
            <ac:grpSpMk id="88" creationId="{D4C99B83-287F-463B-9807-3C0455D67DBF}"/>
          </ac:grpSpMkLst>
        </pc:grpChg>
        <pc:grpChg chg="mod">
          <ac:chgData name="hassan MH" userId="84cd2103f36ef0dc" providerId="LiveId" clId="{61A26CFE-C80F-4AC7-A33D-7EDA1EE469BC}" dt="2022-04-27T17:36:07.747" v="1167"/>
          <ac:grpSpMkLst>
            <pc:docMk/>
            <pc:sldMk cId="2975318030" sldId="416"/>
            <ac:grpSpMk id="175" creationId="{7B917AA9-113E-46C8-B88F-F83DC021F76F}"/>
          </ac:grpSpMkLst>
        </pc:grpChg>
        <pc:grpChg chg="mod">
          <ac:chgData name="hassan MH" userId="84cd2103f36ef0dc" providerId="LiveId" clId="{61A26CFE-C80F-4AC7-A33D-7EDA1EE469BC}" dt="2022-04-27T17:36:07.747" v="1167"/>
          <ac:grpSpMkLst>
            <pc:docMk/>
            <pc:sldMk cId="2975318030" sldId="416"/>
            <ac:grpSpMk id="180" creationId="{F3049D8F-A770-4917-97B1-3A5C27D9D501}"/>
          </ac:grpSpMkLst>
        </pc:grpChg>
        <pc:grpChg chg="mod">
          <ac:chgData name="hassan MH" userId="84cd2103f36ef0dc" providerId="LiveId" clId="{61A26CFE-C80F-4AC7-A33D-7EDA1EE469BC}" dt="2022-04-27T17:36:07.747" v="1167"/>
          <ac:grpSpMkLst>
            <pc:docMk/>
            <pc:sldMk cId="2975318030" sldId="416"/>
            <ac:grpSpMk id="181" creationId="{BA8A4C9B-D66E-4F38-9F37-D40FB346FD25}"/>
          </ac:grpSpMkLst>
        </pc:grpChg>
        <pc:grpChg chg="mod">
          <ac:chgData name="hassan MH" userId="84cd2103f36ef0dc" providerId="LiveId" clId="{61A26CFE-C80F-4AC7-A33D-7EDA1EE469BC}" dt="2022-04-27T17:36:07.747" v="1167"/>
          <ac:grpSpMkLst>
            <pc:docMk/>
            <pc:sldMk cId="2975318030" sldId="416"/>
            <ac:grpSpMk id="182" creationId="{16B422C5-81F6-4BCA-9793-13C895B2BE34}"/>
          </ac:grpSpMkLst>
        </pc:grpChg>
        <pc:grpChg chg="mod">
          <ac:chgData name="hassan MH" userId="84cd2103f36ef0dc" providerId="LiveId" clId="{61A26CFE-C80F-4AC7-A33D-7EDA1EE469BC}" dt="2022-04-27T17:36:07.747" v="1167"/>
          <ac:grpSpMkLst>
            <pc:docMk/>
            <pc:sldMk cId="2975318030" sldId="416"/>
            <ac:grpSpMk id="184" creationId="{0FDD0D95-BCDC-448E-AD40-DC9D337A8ADF}"/>
          </ac:grpSpMkLst>
        </pc:grpChg>
        <pc:grpChg chg="mod">
          <ac:chgData name="hassan MH" userId="84cd2103f36ef0dc" providerId="LiveId" clId="{61A26CFE-C80F-4AC7-A33D-7EDA1EE469BC}" dt="2022-04-27T17:36:07.747" v="1167"/>
          <ac:grpSpMkLst>
            <pc:docMk/>
            <pc:sldMk cId="2975318030" sldId="416"/>
            <ac:grpSpMk id="185" creationId="{7FA5DEB8-1FA0-4A76-99F1-BBE71F4592BB}"/>
          </ac:grpSpMkLst>
        </pc:grpChg>
        <pc:grpChg chg="mod">
          <ac:chgData name="hassan MH" userId="84cd2103f36ef0dc" providerId="LiveId" clId="{61A26CFE-C80F-4AC7-A33D-7EDA1EE469BC}" dt="2022-04-27T17:36:07.747" v="1167"/>
          <ac:grpSpMkLst>
            <pc:docMk/>
            <pc:sldMk cId="2975318030" sldId="416"/>
            <ac:grpSpMk id="186" creationId="{8872B0AA-8B65-4945-AF37-9F68A2893F7A}"/>
          </ac:grpSpMkLst>
        </pc:grpChg>
        <pc:grpChg chg="mod">
          <ac:chgData name="hassan MH" userId="84cd2103f36ef0dc" providerId="LiveId" clId="{61A26CFE-C80F-4AC7-A33D-7EDA1EE469BC}" dt="2022-04-27T17:36:07.747" v="1167"/>
          <ac:grpSpMkLst>
            <pc:docMk/>
            <pc:sldMk cId="2975318030" sldId="416"/>
            <ac:grpSpMk id="189" creationId="{30B3B9F8-C5F9-4247-980F-851523F9D474}"/>
          </ac:grpSpMkLst>
        </pc:grpChg>
        <pc:grpChg chg="mod">
          <ac:chgData name="hassan MH" userId="84cd2103f36ef0dc" providerId="LiveId" clId="{61A26CFE-C80F-4AC7-A33D-7EDA1EE469BC}" dt="2022-04-27T17:36:07.747" v="1167"/>
          <ac:grpSpMkLst>
            <pc:docMk/>
            <pc:sldMk cId="2975318030" sldId="416"/>
            <ac:grpSpMk id="212" creationId="{12D6CB32-2132-4E7B-9249-1A97F67AEE10}"/>
          </ac:grpSpMkLst>
        </pc:grpChg>
        <pc:grpChg chg="mod">
          <ac:chgData name="hassan MH" userId="84cd2103f36ef0dc" providerId="LiveId" clId="{61A26CFE-C80F-4AC7-A33D-7EDA1EE469BC}" dt="2022-04-27T17:36:07.747" v="1167"/>
          <ac:grpSpMkLst>
            <pc:docMk/>
            <pc:sldMk cId="2975318030" sldId="416"/>
            <ac:grpSpMk id="213" creationId="{46CA8F65-D76A-421B-AFD1-566C4384CFEE}"/>
          </ac:grpSpMkLst>
        </pc:grpChg>
        <pc:grpChg chg="mod">
          <ac:chgData name="hassan MH" userId="84cd2103f36ef0dc" providerId="LiveId" clId="{61A26CFE-C80F-4AC7-A33D-7EDA1EE469BC}" dt="2022-04-27T17:36:07.747" v="1167"/>
          <ac:grpSpMkLst>
            <pc:docMk/>
            <pc:sldMk cId="2975318030" sldId="416"/>
            <ac:grpSpMk id="214" creationId="{A64EA2AC-5EF3-4838-94F6-987AFC73A8EB}"/>
          </ac:grpSpMkLst>
        </pc:grpChg>
        <pc:picChg chg="add mod">
          <ac:chgData name="hassan MH" userId="84cd2103f36ef0dc" providerId="LiveId" clId="{61A26CFE-C80F-4AC7-A33D-7EDA1EE469BC}" dt="2022-04-27T20:02:42.917" v="2259" actId="1076"/>
          <ac:picMkLst>
            <pc:docMk/>
            <pc:sldMk cId="2975318030" sldId="416"/>
            <ac:picMk id="2" creationId="{CA952BA8-79C1-4FC9-AA91-57563AA666EF}"/>
          </ac:picMkLst>
        </pc:picChg>
      </pc:sldChg>
      <pc:sldChg chg="addSp delSp modSp add mod modClrScheme chgLayout">
        <pc:chgData name="hassan MH" userId="84cd2103f36ef0dc" providerId="LiveId" clId="{61A26CFE-C80F-4AC7-A33D-7EDA1EE469BC}" dt="2022-04-27T20:02:22.429" v="2247" actId="1076"/>
        <pc:sldMkLst>
          <pc:docMk/>
          <pc:sldMk cId="2784071326" sldId="417"/>
        </pc:sldMkLst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83" creationId="{FC723173-E988-4BD3-9FDC-0669572106F0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84" creationId="{5397640D-8865-4B56-A1CF-0AFC12FCEF46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85" creationId="{B773C122-2586-45F3-8E7E-73642385C8A0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86" creationId="{6ACD3226-4758-46B5-B1F6-A40E522A976E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87" creationId="{3EBD6A31-4AA5-444E-A2A3-1ADE82CAE0C6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88" creationId="{E4A37735-66DF-4384-B44D-AE4CA13799F3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89" creationId="{3F9A41FB-60B0-4EAD-801A-1BD22899062B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90" creationId="{FC15A34B-3759-4F4E-A153-1A195C2F4330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91" creationId="{67B1681F-6D92-443B-957C-D16305F2BCFF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92" creationId="{F4F8A064-BE0A-4B8E-AD00-3D3510F9E721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93" creationId="{B2902E50-6B26-45D0-B93A-8E23F67286C7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94" creationId="{399E84BC-3111-4BE0-A5E0-4CDA35205EBC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95" creationId="{C2F532DC-C178-465E-A0C8-71290ED79062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96" creationId="{89A5F9D4-0D5F-4748-88CA-01B06B0FA38D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97" creationId="{8170ACC2-1E23-493C-B78F-51AE46AC76EB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98" creationId="{3F00C382-D732-42D6-9B3B-7A8782B6BBA2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99" creationId="{6640FE4E-E4FF-4291-9CA8-E28ECE19A81D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00" creationId="{46B70D8D-321D-4BA6-BC1F-23E8947067FA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01" creationId="{6343A271-07D4-4A69-AA33-D98509EB2FFD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02" creationId="{E2FB5F87-D412-4DBD-B6C6-309F72829221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03" creationId="{6F7B3FA0-B44F-4581-B91E-8F728D84A1A1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04" creationId="{0BC2A2F8-937E-4D0A-A169-E8DD35B6F281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05" creationId="{10B410AF-15EE-4193-8A15-74803885B941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08" creationId="{DD7034DA-3603-42EE-97D1-1ECF483CA35C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09" creationId="{04792861-CFFD-4AA4-9540-BC65D77CD88C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12" creationId="{87B3C462-0BC2-45DE-AB23-A879B71BCE9D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13" creationId="{7A9D24C1-A08D-4D0F-A049-8401274608BE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15" creationId="{97D84D49-4686-4187-87AD-C96B25D6889A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16" creationId="{D4D2AD2A-997D-4DCE-9231-AE9322594B38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17" creationId="{E6BF4423-0726-4D9C-9D0B-B88B215971B5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18" creationId="{D162984A-0AC3-43A9-A5B5-B7E7131686F9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19" creationId="{0EB6FCDB-7342-4D0C-AE90-9D9365F2EADD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20" creationId="{DF71A127-A3FE-4BF6-B079-6B9E25891C16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21" creationId="{B5941F31-8A5E-4BD8-BE6E-CB9E93B3B613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22" creationId="{05078EC4-0818-49E0-8454-B5F1130CCC31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23" creationId="{E41353AC-B56E-4775-BD2B-9661EEDF6C4C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24" creationId="{32432AC5-CFE0-4B66-8576-EE4CD9009776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25" creationId="{67B25EE1-BC03-469F-ACDC-850047E73FBE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26" creationId="{B7BD803D-6E2A-4C64-AEAE-05C9BAFD0FE2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27" creationId="{801FCFF1-9883-437B-A8B7-1680F38E287B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28" creationId="{111D7B51-1537-467A-A139-0FD54F227566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29" creationId="{06CAE60A-CEFD-4667-BF02-CEF0D335E715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30" creationId="{FE5E6C35-4F32-4EB9-85AE-0DFC43048884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31" creationId="{B80E0166-2F39-4140-8BC4-F226B8E94A5B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35" creationId="{8949E38A-8B65-4AF7-A9FD-6EAD3569DCF6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36" creationId="{BFED3B72-50C3-4336-89CB-35F29D077B8D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37" creationId="{972D1A79-7485-4BF3-A546-AD358E0580B8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38" creationId="{548F594C-0548-4134-BF29-0FB676BDEB87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39" creationId="{9A30242A-95D1-4BDA-84CB-7B5E92FEB78A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40" creationId="{044FF17C-DB39-4391-9E45-D2ECC5DF1C72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41" creationId="{46FBAC5C-4867-427C-8212-28FABC3358EA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42" creationId="{67F089CC-C9F1-47B3-8513-25F47FFF0D9A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43" creationId="{BD179850-B323-4A98-8600-2C42C8E1B428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44" creationId="{E6EF939B-B334-4843-8562-AAEA3FE8AED0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45" creationId="{45482079-03B2-47C0-9823-1450C7DC255C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46" creationId="{9260C503-03F5-422C-BEAB-AACC5829D26C}"/>
          </ac:spMkLst>
        </pc:spChg>
        <pc:spChg chg="mod">
          <ac:chgData name="hassan MH" userId="84cd2103f36ef0dc" providerId="LiveId" clId="{61A26CFE-C80F-4AC7-A33D-7EDA1EE469BC}" dt="2022-04-27T17:49:24.494" v="1337"/>
          <ac:spMkLst>
            <pc:docMk/>
            <pc:sldMk cId="2784071326" sldId="417"/>
            <ac:spMk id="147" creationId="{D5E2508F-710B-4B79-861C-7612D1EBA832}"/>
          </ac:spMkLst>
        </pc:spChg>
        <pc:spChg chg="mod">
          <ac:chgData name="hassan MH" userId="84cd2103f36ef0dc" providerId="LiveId" clId="{61A26CFE-C80F-4AC7-A33D-7EDA1EE469BC}" dt="2022-04-27T17:51:07.296" v="1356"/>
          <ac:spMkLst>
            <pc:docMk/>
            <pc:sldMk cId="2784071326" sldId="417"/>
            <ac:spMk id="149" creationId="{D295A12C-C35B-4221-8BC9-D233BEBF00A8}"/>
          </ac:spMkLst>
        </pc:spChg>
        <pc:spChg chg="mod">
          <ac:chgData name="hassan MH" userId="84cd2103f36ef0dc" providerId="LiveId" clId="{61A26CFE-C80F-4AC7-A33D-7EDA1EE469BC}" dt="2022-04-27T17:51:07.296" v="1356"/>
          <ac:spMkLst>
            <pc:docMk/>
            <pc:sldMk cId="2784071326" sldId="417"/>
            <ac:spMk id="150" creationId="{F64ABA5F-3475-454B-8E9C-AD4F7BDF2597}"/>
          </ac:spMkLst>
        </pc:spChg>
        <pc:spChg chg="mod">
          <ac:chgData name="hassan MH" userId="84cd2103f36ef0dc" providerId="LiveId" clId="{61A26CFE-C80F-4AC7-A33D-7EDA1EE469BC}" dt="2022-04-27T17:51:18.289" v="1358" actId="1076"/>
          <ac:spMkLst>
            <pc:docMk/>
            <pc:sldMk cId="2784071326" sldId="417"/>
            <ac:spMk id="154" creationId="{E55A867E-D5E1-4E66-9CB9-09C925B9BF19}"/>
          </ac:spMkLst>
        </pc:spChg>
        <pc:spChg chg="mod">
          <ac:chgData name="hassan MH" userId="84cd2103f36ef0dc" providerId="LiveId" clId="{61A26CFE-C80F-4AC7-A33D-7EDA1EE469BC}" dt="2022-04-27T17:57:57.233" v="1492" actId="1076"/>
          <ac:spMkLst>
            <pc:docMk/>
            <pc:sldMk cId="2784071326" sldId="417"/>
            <ac:spMk id="159" creationId="{0F3F99AB-2ED2-4CB6-80F6-5D731437F7F5}"/>
          </ac:spMkLst>
        </pc:spChg>
        <pc:grpChg chg="add del mod">
          <ac:chgData name="hassan MH" userId="84cd2103f36ef0dc" providerId="LiveId" clId="{61A26CFE-C80F-4AC7-A33D-7EDA1EE469BC}" dt="2022-04-27T20:02:18.398" v="2244" actId="21"/>
          <ac:grpSpMkLst>
            <pc:docMk/>
            <pc:sldMk cId="2784071326" sldId="417"/>
            <ac:grpSpMk id="82" creationId="{2AF054C4-2908-4E13-ACD6-8CCEDE8A885B}"/>
          </ac:grpSpMkLst>
        </pc:grpChg>
        <pc:grpChg chg="mod">
          <ac:chgData name="hassan MH" userId="84cd2103f36ef0dc" providerId="LiveId" clId="{61A26CFE-C80F-4AC7-A33D-7EDA1EE469BC}" dt="2022-04-27T17:49:24.494" v="1337"/>
          <ac:grpSpMkLst>
            <pc:docMk/>
            <pc:sldMk cId="2784071326" sldId="417"/>
            <ac:grpSpMk id="106" creationId="{21786FA1-B9A9-4B9D-9CCD-3D9FEC2CE910}"/>
          </ac:grpSpMkLst>
        </pc:grpChg>
        <pc:grpChg chg="mod">
          <ac:chgData name="hassan MH" userId="84cd2103f36ef0dc" providerId="LiveId" clId="{61A26CFE-C80F-4AC7-A33D-7EDA1EE469BC}" dt="2022-04-27T17:49:24.494" v="1337"/>
          <ac:grpSpMkLst>
            <pc:docMk/>
            <pc:sldMk cId="2784071326" sldId="417"/>
            <ac:grpSpMk id="107" creationId="{E29A68DF-D834-4ADB-8B70-0D50082B3FCF}"/>
          </ac:grpSpMkLst>
        </pc:grpChg>
        <pc:grpChg chg="mod">
          <ac:chgData name="hassan MH" userId="84cd2103f36ef0dc" providerId="LiveId" clId="{61A26CFE-C80F-4AC7-A33D-7EDA1EE469BC}" dt="2022-04-27T17:49:24.494" v="1337"/>
          <ac:grpSpMkLst>
            <pc:docMk/>
            <pc:sldMk cId="2784071326" sldId="417"/>
            <ac:grpSpMk id="111" creationId="{B239BD6C-72F0-40EA-8340-B4F72F6283FA}"/>
          </ac:grpSpMkLst>
        </pc:grpChg>
        <pc:grpChg chg="mod">
          <ac:chgData name="hassan MH" userId="84cd2103f36ef0dc" providerId="LiveId" clId="{61A26CFE-C80F-4AC7-A33D-7EDA1EE469BC}" dt="2022-04-27T17:49:24.494" v="1337"/>
          <ac:grpSpMkLst>
            <pc:docMk/>
            <pc:sldMk cId="2784071326" sldId="417"/>
            <ac:grpSpMk id="114" creationId="{87B46F83-B355-45B8-B113-356D835BBA37}"/>
          </ac:grpSpMkLst>
        </pc:grpChg>
        <pc:grpChg chg="mod">
          <ac:chgData name="hassan MH" userId="84cd2103f36ef0dc" providerId="LiveId" clId="{61A26CFE-C80F-4AC7-A33D-7EDA1EE469BC}" dt="2022-04-27T17:49:24.494" v="1337"/>
          <ac:grpSpMkLst>
            <pc:docMk/>
            <pc:sldMk cId="2784071326" sldId="417"/>
            <ac:grpSpMk id="132" creationId="{48C8A90C-9BF9-43E3-8FE7-AD06E6E36440}"/>
          </ac:grpSpMkLst>
        </pc:grpChg>
        <pc:grpChg chg="mod">
          <ac:chgData name="hassan MH" userId="84cd2103f36ef0dc" providerId="LiveId" clId="{61A26CFE-C80F-4AC7-A33D-7EDA1EE469BC}" dt="2022-04-27T17:49:24.494" v="1337"/>
          <ac:grpSpMkLst>
            <pc:docMk/>
            <pc:sldMk cId="2784071326" sldId="417"/>
            <ac:grpSpMk id="133" creationId="{72E80E6E-A70C-4B34-832F-3F9F81CE233C}"/>
          </ac:grpSpMkLst>
        </pc:grpChg>
        <pc:grpChg chg="mod">
          <ac:chgData name="hassan MH" userId="84cd2103f36ef0dc" providerId="LiveId" clId="{61A26CFE-C80F-4AC7-A33D-7EDA1EE469BC}" dt="2022-04-27T17:49:24.494" v="1337"/>
          <ac:grpSpMkLst>
            <pc:docMk/>
            <pc:sldMk cId="2784071326" sldId="417"/>
            <ac:grpSpMk id="134" creationId="{D415BD7C-B2A7-4DE8-AFBD-F6C5BB429375}"/>
          </ac:grpSpMkLst>
        </pc:grpChg>
        <pc:grpChg chg="add mod">
          <ac:chgData name="hassan MH" userId="84cd2103f36ef0dc" providerId="LiveId" clId="{61A26CFE-C80F-4AC7-A33D-7EDA1EE469BC}" dt="2022-04-27T17:51:10.185" v="1357" actId="1076"/>
          <ac:grpSpMkLst>
            <pc:docMk/>
            <pc:sldMk cId="2784071326" sldId="417"/>
            <ac:grpSpMk id="148" creationId="{862829C0-542A-45A9-9EFF-CE728DCEAA98}"/>
          </ac:grpSpMkLst>
        </pc:grpChg>
        <pc:grpChg chg="del">
          <ac:chgData name="hassan MH" userId="84cd2103f36ef0dc" providerId="LiveId" clId="{61A26CFE-C80F-4AC7-A33D-7EDA1EE469BC}" dt="2022-04-27T17:48:25.503" v="1331" actId="478"/>
          <ac:grpSpMkLst>
            <pc:docMk/>
            <pc:sldMk cId="2784071326" sldId="417"/>
            <ac:grpSpMk id="255" creationId="{6FCCF641-1537-491F-8B5A-05716AEAAE30}"/>
          </ac:grpSpMkLst>
        </pc:grpChg>
        <pc:picChg chg="add mod">
          <ac:chgData name="hassan MH" userId="84cd2103f36ef0dc" providerId="LiveId" clId="{61A26CFE-C80F-4AC7-A33D-7EDA1EE469BC}" dt="2022-04-27T20:02:22.429" v="2247" actId="1076"/>
          <ac:picMkLst>
            <pc:docMk/>
            <pc:sldMk cId="2784071326" sldId="417"/>
            <ac:picMk id="2" creationId="{2051716C-A5FB-4933-9FE2-A5C8A0E98AF9}"/>
          </ac:picMkLst>
        </pc:picChg>
        <pc:picChg chg="mod">
          <ac:chgData name="hassan MH" userId="84cd2103f36ef0dc" providerId="LiveId" clId="{61A26CFE-C80F-4AC7-A33D-7EDA1EE469BC}" dt="2022-04-27T17:49:24.494" v="1337"/>
          <ac:picMkLst>
            <pc:docMk/>
            <pc:sldMk cId="2784071326" sldId="417"/>
            <ac:picMk id="110" creationId="{467C3C72-F017-4DB2-8473-470C3F915475}"/>
          </ac:picMkLst>
        </pc:picChg>
      </pc:sldChg>
      <pc:sldChg chg="addSp delSp modSp add mod modClrScheme chgLayout">
        <pc:chgData name="hassan MH" userId="84cd2103f36ef0dc" providerId="LiveId" clId="{61A26CFE-C80F-4AC7-A33D-7EDA1EE469BC}" dt="2022-04-27T20:02:13.995" v="2242" actId="1076"/>
        <pc:sldMkLst>
          <pc:docMk/>
          <pc:sldMk cId="2031704835" sldId="418"/>
        </pc:sldMkLst>
        <pc:spChg chg="mod">
          <ac:chgData name="hassan MH" userId="84cd2103f36ef0dc" providerId="LiveId" clId="{61A26CFE-C80F-4AC7-A33D-7EDA1EE469BC}" dt="2022-04-27T17:51:44.755" v="1369" actId="207"/>
          <ac:spMkLst>
            <pc:docMk/>
            <pc:sldMk cId="2031704835" sldId="418"/>
            <ac:spMk id="149" creationId="{D295A12C-C35B-4221-8BC9-D233BEBF00A8}"/>
          </ac:spMkLst>
        </pc:spChg>
        <pc:spChg chg="mod">
          <ac:chgData name="hassan MH" userId="84cd2103f36ef0dc" providerId="LiveId" clId="{61A26CFE-C80F-4AC7-A33D-7EDA1EE469BC}" dt="2022-04-27T17:51:44.755" v="1369" actId="207"/>
          <ac:spMkLst>
            <pc:docMk/>
            <pc:sldMk cId="2031704835" sldId="418"/>
            <ac:spMk id="150" creationId="{F64ABA5F-3475-454B-8E9C-AD4F7BDF2597}"/>
          </ac:spMkLst>
        </pc:spChg>
        <pc:spChg chg="mod">
          <ac:chgData name="hassan MH" userId="84cd2103f36ef0dc" providerId="LiveId" clId="{61A26CFE-C80F-4AC7-A33D-7EDA1EE469BC}" dt="2022-04-27T17:51:42.109" v="1368" actId="207"/>
          <ac:spMkLst>
            <pc:docMk/>
            <pc:sldMk cId="2031704835" sldId="418"/>
            <ac:spMk id="154" creationId="{E55A867E-D5E1-4E66-9CB9-09C925B9BF19}"/>
          </ac:spMkLst>
        </pc:spChg>
        <pc:spChg chg="mod">
          <ac:chgData name="hassan MH" userId="84cd2103f36ef0dc" providerId="LiveId" clId="{61A26CFE-C80F-4AC7-A33D-7EDA1EE469BC}" dt="2022-04-27T17:57:52.169" v="1490" actId="1076"/>
          <ac:spMkLst>
            <pc:docMk/>
            <pc:sldMk cId="2031704835" sldId="418"/>
            <ac:spMk id="159" creationId="{0F3F99AB-2ED2-4CB6-80F6-5D731437F7F5}"/>
          </ac:spMkLst>
        </pc:spChg>
        <pc:grpChg chg="del mod">
          <ac:chgData name="hassan MH" userId="84cd2103f36ef0dc" providerId="LiveId" clId="{61A26CFE-C80F-4AC7-A33D-7EDA1EE469BC}" dt="2022-04-27T20:02:09.378" v="2239" actId="21"/>
          <ac:grpSpMkLst>
            <pc:docMk/>
            <pc:sldMk cId="2031704835" sldId="418"/>
            <ac:grpSpMk id="82" creationId="{2AF054C4-2908-4E13-ACD6-8CCEDE8A885B}"/>
          </ac:grpSpMkLst>
        </pc:grpChg>
        <pc:grpChg chg="mod">
          <ac:chgData name="hassan MH" userId="84cd2103f36ef0dc" providerId="LiveId" clId="{61A26CFE-C80F-4AC7-A33D-7EDA1EE469BC}" dt="2022-04-27T17:51:44.755" v="1369" actId="207"/>
          <ac:grpSpMkLst>
            <pc:docMk/>
            <pc:sldMk cId="2031704835" sldId="418"/>
            <ac:grpSpMk id="148" creationId="{862829C0-542A-45A9-9EFF-CE728DCEAA98}"/>
          </ac:grpSpMkLst>
        </pc:grpChg>
        <pc:picChg chg="add mod">
          <ac:chgData name="hassan MH" userId="84cd2103f36ef0dc" providerId="LiveId" clId="{61A26CFE-C80F-4AC7-A33D-7EDA1EE469BC}" dt="2022-04-27T20:02:13.995" v="2242" actId="1076"/>
          <ac:picMkLst>
            <pc:docMk/>
            <pc:sldMk cId="2031704835" sldId="418"/>
            <ac:picMk id="2" creationId="{81C4D1B3-A304-4B76-80A7-ABFDD5BF6230}"/>
          </ac:picMkLst>
        </pc:picChg>
      </pc:sldChg>
      <pc:sldChg chg="addSp delSp modSp add mod">
        <pc:chgData name="hassan MH" userId="84cd2103f36ef0dc" providerId="LiveId" clId="{61A26CFE-C80F-4AC7-A33D-7EDA1EE469BC}" dt="2022-04-27T20:00:32.343" v="2191" actId="1076"/>
        <pc:sldMkLst>
          <pc:docMk/>
          <pc:sldMk cId="3025971787" sldId="419"/>
        </pc:sldMkLst>
        <pc:spChg chg="mod">
          <ac:chgData name="hassan MH" userId="84cd2103f36ef0dc" providerId="LiveId" clId="{61A26CFE-C80F-4AC7-A33D-7EDA1EE469BC}" dt="2022-04-27T17:53:13.908" v="1390" actId="207"/>
          <ac:spMkLst>
            <pc:docMk/>
            <pc:sldMk cId="3025971787" sldId="419"/>
            <ac:spMk id="149" creationId="{D295A12C-C35B-4221-8BC9-D233BEBF00A8}"/>
          </ac:spMkLst>
        </pc:spChg>
        <pc:spChg chg="mod">
          <ac:chgData name="hassan MH" userId="84cd2103f36ef0dc" providerId="LiveId" clId="{61A26CFE-C80F-4AC7-A33D-7EDA1EE469BC}" dt="2022-04-27T17:53:13.908" v="1390" actId="207"/>
          <ac:spMkLst>
            <pc:docMk/>
            <pc:sldMk cId="3025971787" sldId="419"/>
            <ac:spMk id="150" creationId="{F64ABA5F-3475-454B-8E9C-AD4F7BDF2597}"/>
          </ac:spMkLst>
        </pc:spChg>
        <pc:spChg chg="mod">
          <ac:chgData name="hassan MH" userId="84cd2103f36ef0dc" providerId="LiveId" clId="{61A26CFE-C80F-4AC7-A33D-7EDA1EE469BC}" dt="2022-04-27T17:53:16.737" v="1391" actId="207"/>
          <ac:spMkLst>
            <pc:docMk/>
            <pc:sldMk cId="3025971787" sldId="419"/>
            <ac:spMk id="154" creationId="{E55A867E-D5E1-4E66-9CB9-09C925B9BF19}"/>
          </ac:spMkLst>
        </pc:spChg>
        <pc:spChg chg="mod">
          <ac:chgData name="hassan MH" userId="84cd2103f36ef0dc" providerId="LiveId" clId="{61A26CFE-C80F-4AC7-A33D-7EDA1EE469BC}" dt="2022-04-27T17:57:49.113" v="1489" actId="1076"/>
          <ac:spMkLst>
            <pc:docMk/>
            <pc:sldMk cId="3025971787" sldId="419"/>
            <ac:spMk id="159" creationId="{0F3F99AB-2ED2-4CB6-80F6-5D731437F7F5}"/>
          </ac:spMkLst>
        </pc:spChg>
        <pc:grpChg chg="del mod">
          <ac:chgData name="hassan MH" userId="84cd2103f36ef0dc" providerId="LiveId" clId="{61A26CFE-C80F-4AC7-A33D-7EDA1EE469BC}" dt="2022-04-27T20:00:27.703" v="2188" actId="21"/>
          <ac:grpSpMkLst>
            <pc:docMk/>
            <pc:sldMk cId="3025971787" sldId="419"/>
            <ac:grpSpMk id="82" creationId="{2AF054C4-2908-4E13-ACD6-8CCEDE8A885B}"/>
          </ac:grpSpMkLst>
        </pc:grpChg>
        <pc:grpChg chg="mod">
          <ac:chgData name="hassan MH" userId="84cd2103f36ef0dc" providerId="LiveId" clId="{61A26CFE-C80F-4AC7-A33D-7EDA1EE469BC}" dt="2022-04-27T17:53:13.908" v="1390" actId="207"/>
          <ac:grpSpMkLst>
            <pc:docMk/>
            <pc:sldMk cId="3025971787" sldId="419"/>
            <ac:grpSpMk id="148" creationId="{862829C0-542A-45A9-9EFF-CE728DCEAA98}"/>
          </ac:grpSpMkLst>
        </pc:grpChg>
        <pc:picChg chg="add mod">
          <ac:chgData name="hassan MH" userId="84cd2103f36ef0dc" providerId="LiveId" clId="{61A26CFE-C80F-4AC7-A33D-7EDA1EE469BC}" dt="2022-04-27T20:00:32.343" v="2191" actId="1076"/>
          <ac:picMkLst>
            <pc:docMk/>
            <pc:sldMk cId="3025971787" sldId="419"/>
            <ac:picMk id="2" creationId="{389A27D9-5960-4BC0-A8B6-3262244E8DC5}"/>
          </ac:picMkLst>
        </pc:picChg>
      </pc:sldChg>
      <pc:sldChg chg="addSp delSp modSp add mod ord">
        <pc:chgData name="hassan MH" userId="84cd2103f36ef0dc" providerId="LiveId" clId="{61A26CFE-C80F-4AC7-A33D-7EDA1EE469BC}" dt="2022-04-27T20:04:51.060" v="2310" actId="478"/>
        <pc:sldMkLst>
          <pc:docMk/>
          <pc:sldMk cId="162910991" sldId="420"/>
        </pc:sldMkLst>
        <pc:spChg chg="mod">
          <ac:chgData name="hassan MH" userId="84cd2103f36ef0dc" providerId="LiveId" clId="{61A26CFE-C80F-4AC7-A33D-7EDA1EE469BC}" dt="2022-04-27T17:54:48.645" v="1413" actId="20577"/>
          <ac:spMkLst>
            <pc:docMk/>
            <pc:sldMk cId="162910991" sldId="420"/>
            <ac:spMk id="3" creationId="{8B4F2AB9-CC3F-45CF-A446-B3F77B808C67}"/>
          </ac:spMkLst>
        </pc:spChg>
        <pc:spChg chg="mod">
          <ac:chgData name="hassan MH" userId="84cd2103f36ef0dc" providerId="LiveId" clId="{61A26CFE-C80F-4AC7-A33D-7EDA1EE469BC}" dt="2022-04-27T17:55:29.745" v="1422" actId="164"/>
          <ac:spMkLst>
            <pc:docMk/>
            <pc:sldMk cId="162910991" sldId="420"/>
            <ac:spMk id="180" creationId="{9056F352-46D5-4124-9B48-F3B1D4A6FC4A}"/>
          </ac:spMkLst>
        </pc:spChg>
        <pc:spChg chg="mod">
          <ac:chgData name="hassan MH" userId="84cd2103f36ef0dc" providerId="LiveId" clId="{61A26CFE-C80F-4AC7-A33D-7EDA1EE469BC}" dt="2022-04-27T17:55:29.745" v="1422" actId="164"/>
          <ac:spMkLst>
            <pc:docMk/>
            <pc:sldMk cId="162910991" sldId="420"/>
            <ac:spMk id="181" creationId="{9FA1F5BA-956B-446C-959F-A08BC11E7E83}"/>
          </ac:spMkLst>
        </pc:spChg>
        <pc:spChg chg="mod">
          <ac:chgData name="hassan MH" userId="84cd2103f36ef0dc" providerId="LiveId" clId="{61A26CFE-C80F-4AC7-A33D-7EDA1EE469BC}" dt="2022-04-27T17:55:29.745" v="1422" actId="164"/>
          <ac:spMkLst>
            <pc:docMk/>
            <pc:sldMk cId="162910991" sldId="420"/>
            <ac:spMk id="182" creationId="{6CA023C7-535B-4608-9220-D78E33680146}"/>
          </ac:spMkLst>
        </pc:spChg>
        <pc:spChg chg="mod">
          <ac:chgData name="hassan MH" userId="84cd2103f36ef0dc" providerId="LiveId" clId="{61A26CFE-C80F-4AC7-A33D-7EDA1EE469BC}" dt="2022-04-27T17:55:29.745" v="1422" actId="164"/>
          <ac:spMkLst>
            <pc:docMk/>
            <pc:sldMk cId="162910991" sldId="420"/>
            <ac:spMk id="183" creationId="{C12D51B9-5B76-4A99-87B1-61830183D952}"/>
          </ac:spMkLst>
        </pc:spChg>
        <pc:spChg chg="mod">
          <ac:chgData name="hassan MH" userId="84cd2103f36ef0dc" providerId="LiveId" clId="{61A26CFE-C80F-4AC7-A33D-7EDA1EE469BC}" dt="2022-04-27T17:55:29.745" v="1422" actId="164"/>
          <ac:spMkLst>
            <pc:docMk/>
            <pc:sldMk cId="162910991" sldId="420"/>
            <ac:spMk id="184" creationId="{DCB33526-870E-48FE-B310-8727701538FE}"/>
          </ac:spMkLst>
        </pc:spChg>
        <pc:spChg chg="mod">
          <ac:chgData name="hassan MH" userId="84cd2103f36ef0dc" providerId="LiveId" clId="{61A26CFE-C80F-4AC7-A33D-7EDA1EE469BC}" dt="2022-04-27T17:55:37.712" v="1427" actId="1035"/>
          <ac:spMkLst>
            <pc:docMk/>
            <pc:sldMk cId="162910991" sldId="420"/>
            <ac:spMk id="185" creationId="{614A4C6D-BFFE-4316-B545-A6B35208784F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188" creationId="{190F88CC-C732-4BB8-8BF7-30B04CDDCCF9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189" creationId="{E97FC26D-7C13-4413-A036-5F2E4F14A3C3}"/>
          </ac:spMkLst>
        </pc:spChg>
        <pc:spChg chg="mod">
          <ac:chgData name="hassan MH" userId="84cd2103f36ef0dc" providerId="LiveId" clId="{61A26CFE-C80F-4AC7-A33D-7EDA1EE469BC}" dt="2022-04-27T18:43:15.500" v="1627" actId="164"/>
          <ac:spMkLst>
            <pc:docMk/>
            <pc:sldMk cId="162910991" sldId="420"/>
            <ac:spMk id="190" creationId="{B2F2C398-D550-48E2-B34C-711950173CED}"/>
          </ac:spMkLst>
        </pc:spChg>
        <pc:spChg chg="mod">
          <ac:chgData name="hassan MH" userId="84cd2103f36ef0dc" providerId="LiveId" clId="{61A26CFE-C80F-4AC7-A33D-7EDA1EE469BC}" dt="2022-04-27T18:43:15.500" v="1627" actId="164"/>
          <ac:spMkLst>
            <pc:docMk/>
            <pc:sldMk cId="162910991" sldId="420"/>
            <ac:spMk id="191" creationId="{3309E345-F442-4CE9-9990-2CEF545FF09F}"/>
          </ac:spMkLst>
        </pc:spChg>
        <pc:spChg chg="mod">
          <ac:chgData name="hassan MH" userId="84cd2103f36ef0dc" providerId="LiveId" clId="{61A26CFE-C80F-4AC7-A33D-7EDA1EE469BC}" dt="2022-04-27T18:43:15.500" v="1627" actId="164"/>
          <ac:spMkLst>
            <pc:docMk/>
            <pc:sldMk cId="162910991" sldId="420"/>
            <ac:spMk id="192" creationId="{F9EFA7DF-5959-4727-AD78-72F6F438EFF3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194" creationId="{263601E9-B4AE-4AC6-9A83-8606209E9046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195" creationId="{4809C7E5-373F-45FE-8EE5-4FA051EC93CB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196" creationId="{9538A00B-7893-4481-A17A-E61F20883119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198" creationId="{F9705B09-322A-47D2-B90B-D783D14C7593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199" creationId="{6D6630D2-3039-454A-945F-DE25B31E1EB5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00" creationId="{B5DA0400-3322-42B2-8F48-C51A030663E2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01" creationId="{0F1FD7A3-622C-498A-85B6-59CB7EE09BF5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02" creationId="{DFFA75CA-2C23-4520-9752-B71BEED60784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03" creationId="{59EC79EA-7F90-485D-98DC-9B6D78514BB1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04" creationId="{171FEC0F-9A97-4D6B-A1B8-6A8E8F8C4E0D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05" creationId="{23461BF9-9575-4C6A-A3CD-69F4BADC3BF9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06" creationId="{B825CC47-B785-48C7-96DA-BEF73C53D609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07" creationId="{711F4609-DEA8-415F-82CC-9211A55ADE72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08" creationId="{B6C0B1D7-DE3D-4188-9F2E-91F766AD5713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09" creationId="{3CDFE71F-68A2-498E-82AC-F98D7EAC5660}"/>
          </ac:spMkLst>
        </pc:spChg>
        <pc:spChg chg="mod">
          <ac:chgData name="hassan MH" userId="84cd2103f36ef0dc" providerId="LiveId" clId="{61A26CFE-C80F-4AC7-A33D-7EDA1EE469BC}" dt="2022-04-27T18:43:15.500" v="1627" actId="164"/>
          <ac:spMkLst>
            <pc:docMk/>
            <pc:sldMk cId="162910991" sldId="420"/>
            <ac:spMk id="210" creationId="{11C0AEF2-E67C-494C-9F2A-4E90F75AF5B1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12" creationId="{A6467A90-D99B-489B-AF66-E1A2A049C585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13" creationId="{B9E74B53-5867-4AF2-BB26-9982C5CCC386}"/>
          </ac:spMkLst>
        </pc:spChg>
        <pc:spChg chg="mod">
          <ac:chgData name="hassan MH" userId="84cd2103f36ef0dc" providerId="LiveId" clId="{61A26CFE-C80F-4AC7-A33D-7EDA1EE469BC}" dt="2022-04-27T18:43:15.500" v="1627" actId="164"/>
          <ac:spMkLst>
            <pc:docMk/>
            <pc:sldMk cId="162910991" sldId="420"/>
            <ac:spMk id="214" creationId="{B1A47676-766B-4C30-8E4D-845A9D11E1E6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16" creationId="{8D955349-0241-4CB4-981B-1133E2B4B83C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17" creationId="{00D23154-3DA5-45DE-BBE1-D5E0ABF56B22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19" creationId="{77A7AFB9-F31C-437B-9F6B-62ED55D37290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20" creationId="{DE8F7B95-4696-4883-9B53-3B4837D3B80D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22" creationId="{2C79A033-E44E-4C99-85BE-37D2B2A8B200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23" creationId="{26D0898E-22AE-4D25-B224-67C10B1A01E2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24" creationId="{77D9868E-E2D2-4E94-B7A0-84B413AB6335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25" creationId="{169AAECA-FD2C-4D51-9B43-55D37EA63DA1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27" creationId="{7F765F33-4056-4659-8766-9C2549B7E3C8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28" creationId="{E21A2A6A-E626-4336-A252-99059D07E661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29" creationId="{9C3B25A4-2610-467B-82BF-2B786BF3C2C8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30" creationId="{822C1864-F632-4645-89E3-984CF6506135}"/>
          </ac:spMkLst>
        </pc:spChg>
        <pc:spChg chg="mod">
          <ac:chgData name="hassan MH" userId="84cd2103f36ef0dc" providerId="LiveId" clId="{61A26CFE-C80F-4AC7-A33D-7EDA1EE469BC}" dt="2022-04-27T18:43:14.558" v="1626" actId="27803"/>
          <ac:spMkLst>
            <pc:docMk/>
            <pc:sldMk cId="162910991" sldId="420"/>
            <ac:spMk id="231" creationId="{553F5974-006D-4D74-8DBB-C28DC36263AF}"/>
          </ac:spMkLst>
        </pc:spChg>
        <pc:spChg chg="mod">
          <ac:chgData name="hassan MH" userId="84cd2103f36ef0dc" providerId="LiveId" clId="{61A26CFE-C80F-4AC7-A33D-7EDA1EE469BC}" dt="2022-04-27T18:43:15.500" v="1627" actId="164"/>
          <ac:spMkLst>
            <pc:docMk/>
            <pc:sldMk cId="162910991" sldId="420"/>
            <ac:spMk id="232" creationId="{4C9A3D94-3BED-400F-B9B6-0B501F54ACC1}"/>
          </ac:spMkLst>
        </pc:spChg>
        <pc:spChg chg="mod">
          <ac:chgData name="hassan MH" userId="84cd2103f36ef0dc" providerId="LiveId" clId="{61A26CFE-C80F-4AC7-A33D-7EDA1EE469BC}" dt="2022-04-27T18:43:15.500" v="1627" actId="164"/>
          <ac:spMkLst>
            <pc:docMk/>
            <pc:sldMk cId="162910991" sldId="420"/>
            <ac:spMk id="233" creationId="{F98E4D2D-D8F7-4422-B4DD-284672A367E6}"/>
          </ac:spMkLst>
        </pc:spChg>
        <pc:spChg chg="add mod">
          <ac:chgData name="hassan MH" userId="84cd2103f36ef0dc" providerId="LiveId" clId="{61A26CFE-C80F-4AC7-A33D-7EDA1EE469BC}" dt="2022-04-27T18:43:21.348" v="1629" actId="571"/>
          <ac:spMkLst>
            <pc:docMk/>
            <pc:sldMk cId="162910991" sldId="420"/>
            <ac:spMk id="235" creationId="{AEB97627-5124-4489-BA76-36A869D26EB5}"/>
          </ac:spMkLst>
        </pc:spChg>
        <pc:grpChg chg="del">
          <ac:chgData name="hassan MH" userId="84cd2103f36ef0dc" providerId="LiveId" clId="{61A26CFE-C80F-4AC7-A33D-7EDA1EE469BC}" dt="2022-04-27T17:54:44.852" v="1404" actId="478"/>
          <ac:grpSpMkLst>
            <pc:docMk/>
            <pc:sldMk cId="162910991" sldId="420"/>
            <ac:grpSpMk id="4" creationId="{920E92BD-3230-4F7A-893B-205B672A1149}"/>
          </ac:grpSpMkLst>
        </pc:grpChg>
        <pc:grpChg chg="del">
          <ac:chgData name="hassan MH" userId="84cd2103f36ef0dc" providerId="LiveId" clId="{61A26CFE-C80F-4AC7-A33D-7EDA1EE469BC}" dt="2022-04-27T20:04:50.201" v="2309" actId="478"/>
          <ac:grpSpMkLst>
            <pc:docMk/>
            <pc:sldMk cId="162910991" sldId="420"/>
            <ac:grpSpMk id="5" creationId="{9EB5CC96-8139-4820-ABCE-4C9F4A605FB6}"/>
          </ac:grpSpMkLst>
        </pc:grpChg>
        <pc:grpChg chg="del">
          <ac:chgData name="hassan MH" userId="84cd2103f36ef0dc" providerId="LiveId" clId="{61A26CFE-C80F-4AC7-A33D-7EDA1EE469BC}" dt="2022-04-27T20:04:49.162" v="2308" actId="478"/>
          <ac:grpSpMkLst>
            <pc:docMk/>
            <pc:sldMk cId="162910991" sldId="420"/>
            <ac:grpSpMk id="6" creationId="{AE0D1072-5306-4DDD-A654-89B2BFDAB563}"/>
          </ac:grpSpMkLst>
        </pc:grpChg>
        <pc:grpChg chg="del">
          <ac:chgData name="hassan MH" userId="84cd2103f36ef0dc" providerId="LiveId" clId="{61A26CFE-C80F-4AC7-A33D-7EDA1EE469BC}" dt="2022-04-27T20:04:51.060" v="2310" actId="478"/>
          <ac:grpSpMkLst>
            <pc:docMk/>
            <pc:sldMk cId="162910991" sldId="420"/>
            <ac:grpSpMk id="16" creationId="{369261BE-6759-446D-9F07-12EAD0037887}"/>
          </ac:grpSpMkLst>
        </pc:grpChg>
        <pc:grpChg chg="del">
          <ac:chgData name="hassan MH" userId="84cd2103f36ef0dc" providerId="LiveId" clId="{61A26CFE-C80F-4AC7-A33D-7EDA1EE469BC}" dt="2022-04-27T20:04:47.292" v="2306" actId="478"/>
          <ac:grpSpMkLst>
            <pc:docMk/>
            <pc:sldMk cId="162910991" sldId="420"/>
            <ac:grpSpMk id="24" creationId="{6926929D-3660-458B-90F4-F87FF8EE84F7}"/>
          </ac:grpSpMkLst>
        </pc:grpChg>
        <pc:grpChg chg="del">
          <ac:chgData name="hassan MH" userId="84cd2103f36ef0dc" providerId="LiveId" clId="{61A26CFE-C80F-4AC7-A33D-7EDA1EE469BC}" dt="2022-04-27T20:04:47.962" v="2307" actId="478"/>
          <ac:grpSpMkLst>
            <pc:docMk/>
            <pc:sldMk cId="162910991" sldId="420"/>
            <ac:grpSpMk id="71" creationId="{36869F26-EF2A-4CFE-A8A1-7E984C72E5BB}"/>
          </ac:grpSpMkLst>
        </pc:grpChg>
        <pc:grpChg chg="del">
          <ac:chgData name="hassan MH" userId="84cd2103f36ef0dc" providerId="LiveId" clId="{61A26CFE-C80F-4AC7-A33D-7EDA1EE469BC}" dt="2022-04-27T17:54:45.786" v="1405" actId="478"/>
          <ac:grpSpMkLst>
            <pc:docMk/>
            <pc:sldMk cId="162910991" sldId="420"/>
            <ac:grpSpMk id="74" creationId="{D38502D9-3B9F-4445-9BC9-0F96905E9FE7}"/>
          </ac:grpSpMkLst>
        </pc:grpChg>
        <pc:grpChg chg="add mod">
          <ac:chgData name="hassan MH" userId="84cd2103f36ef0dc" providerId="LiveId" clId="{61A26CFE-C80F-4AC7-A33D-7EDA1EE469BC}" dt="2022-04-27T17:55:32.769" v="1423" actId="1076"/>
          <ac:grpSpMkLst>
            <pc:docMk/>
            <pc:sldMk cId="162910991" sldId="420"/>
            <ac:grpSpMk id="80" creationId="{4C738692-8CD3-43BD-B65A-7CCCE30814FC}"/>
          </ac:grpSpMkLst>
        </pc:grpChg>
        <pc:grpChg chg="del mod">
          <ac:chgData name="hassan MH" userId="84cd2103f36ef0dc" providerId="LiveId" clId="{61A26CFE-C80F-4AC7-A33D-7EDA1EE469BC}" dt="2022-04-27T18:43:14.558" v="1626" actId="27803"/>
          <ac:grpSpMkLst>
            <pc:docMk/>
            <pc:sldMk cId="162910991" sldId="420"/>
            <ac:grpSpMk id="179" creationId="{ED685EDC-A02E-451A-A0EF-229136EE8849}"/>
          </ac:grpSpMkLst>
        </pc:grpChg>
        <pc:grpChg chg="del">
          <ac:chgData name="hassan MH" userId="84cd2103f36ef0dc" providerId="LiveId" clId="{61A26CFE-C80F-4AC7-A33D-7EDA1EE469BC}" dt="2022-04-27T17:55:08.837" v="1416" actId="478"/>
          <ac:grpSpMkLst>
            <pc:docMk/>
            <pc:sldMk cId="162910991" sldId="420"/>
            <ac:grpSpMk id="186" creationId="{63FECC13-3CE1-42D2-83B9-E6E5C01EDEE5}"/>
          </ac:grpSpMkLst>
        </pc:grpChg>
        <pc:grpChg chg="mod">
          <ac:chgData name="hassan MH" userId="84cd2103f36ef0dc" providerId="LiveId" clId="{61A26CFE-C80F-4AC7-A33D-7EDA1EE469BC}" dt="2022-04-27T18:43:15.500" v="1627" actId="164"/>
          <ac:grpSpMkLst>
            <pc:docMk/>
            <pc:sldMk cId="162910991" sldId="420"/>
            <ac:grpSpMk id="187" creationId="{482B84E4-A8E0-44CD-B0F9-B7223FD90600}"/>
          </ac:grpSpMkLst>
        </pc:grpChg>
        <pc:grpChg chg="mod">
          <ac:chgData name="hassan MH" userId="84cd2103f36ef0dc" providerId="LiveId" clId="{61A26CFE-C80F-4AC7-A33D-7EDA1EE469BC}" dt="2022-04-27T18:43:15.500" v="1627" actId="164"/>
          <ac:grpSpMkLst>
            <pc:docMk/>
            <pc:sldMk cId="162910991" sldId="420"/>
            <ac:grpSpMk id="193" creationId="{B894FD35-42F1-4561-84C4-2A055B46F064}"/>
          </ac:grpSpMkLst>
        </pc:grpChg>
        <pc:grpChg chg="mod">
          <ac:chgData name="hassan MH" userId="84cd2103f36ef0dc" providerId="LiveId" clId="{61A26CFE-C80F-4AC7-A33D-7EDA1EE469BC}" dt="2022-04-27T18:43:15.500" v="1627" actId="164"/>
          <ac:grpSpMkLst>
            <pc:docMk/>
            <pc:sldMk cId="162910991" sldId="420"/>
            <ac:grpSpMk id="197" creationId="{2FED5B61-7489-4D2B-9819-09EC4DD6E95B}"/>
          </ac:grpSpMkLst>
        </pc:grpChg>
        <pc:grpChg chg="mod">
          <ac:chgData name="hassan MH" userId="84cd2103f36ef0dc" providerId="LiveId" clId="{61A26CFE-C80F-4AC7-A33D-7EDA1EE469BC}" dt="2022-04-27T18:43:15.500" v="1627" actId="164"/>
          <ac:grpSpMkLst>
            <pc:docMk/>
            <pc:sldMk cId="162910991" sldId="420"/>
            <ac:grpSpMk id="211" creationId="{DA44FF53-351F-4E0E-A8D9-9D115A1C132F}"/>
          </ac:grpSpMkLst>
        </pc:grpChg>
        <pc:grpChg chg="mod">
          <ac:chgData name="hassan MH" userId="84cd2103f36ef0dc" providerId="LiveId" clId="{61A26CFE-C80F-4AC7-A33D-7EDA1EE469BC}" dt="2022-04-27T18:43:15.500" v="1627" actId="164"/>
          <ac:grpSpMkLst>
            <pc:docMk/>
            <pc:sldMk cId="162910991" sldId="420"/>
            <ac:grpSpMk id="215" creationId="{06D1AAFB-0F27-402C-8539-59AFB6E4C0B9}"/>
          </ac:grpSpMkLst>
        </pc:grpChg>
        <pc:grpChg chg="mod">
          <ac:chgData name="hassan MH" userId="84cd2103f36ef0dc" providerId="LiveId" clId="{61A26CFE-C80F-4AC7-A33D-7EDA1EE469BC}" dt="2022-04-27T18:43:15.500" v="1627" actId="164"/>
          <ac:grpSpMkLst>
            <pc:docMk/>
            <pc:sldMk cId="162910991" sldId="420"/>
            <ac:grpSpMk id="218" creationId="{EB3055A2-756F-4CEC-84A5-22215740E360}"/>
          </ac:grpSpMkLst>
        </pc:grpChg>
        <pc:grpChg chg="mod">
          <ac:chgData name="hassan MH" userId="84cd2103f36ef0dc" providerId="LiveId" clId="{61A26CFE-C80F-4AC7-A33D-7EDA1EE469BC}" dt="2022-04-27T18:43:15.500" v="1627" actId="164"/>
          <ac:grpSpMkLst>
            <pc:docMk/>
            <pc:sldMk cId="162910991" sldId="420"/>
            <ac:grpSpMk id="221" creationId="{9EF767DF-1C66-4988-8C4B-149AE799FACC}"/>
          </ac:grpSpMkLst>
        </pc:grpChg>
        <pc:grpChg chg="mod">
          <ac:chgData name="hassan MH" userId="84cd2103f36ef0dc" providerId="LiveId" clId="{61A26CFE-C80F-4AC7-A33D-7EDA1EE469BC}" dt="2022-04-27T18:43:15.500" v="1627" actId="164"/>
          <ac:grpSpMkLst>
            <pc:docMk/>
            <pc:sldMk cId="162910991" sldId="420"/>
            <ac:grpSpMk id="226" creationId="{93604436-D7E0-4239-8FE4-F56240570096}"/>
          </ac:grpSpMkLst>
        </pc:grpChg>
        <pc:grpChg chg="add mod">
          <ac:chgData name="hassan MH" userId="84cd2103f36ef0dc" providerId="LiveId" clId="{61A26CFE-C80F-4AC7-A33D-7EDA1EE469BC}" dt="2022-04-27T18:43:15.500" v="1627" actId="164"/>
          <ac:grpSpMkLst>
            <pc:docMk/>
            <pc:sldMk cId="162910991" sldId="420"/>
            <ac:grpSpMk id="234" creationId="{6C25C2FE-4E68-4B54-997A-7373C51EAF21}"/>
          </ac:grpSpMkLst>
        </pc:grpChg>
        <pc:picChg chg="del">
          <ac:chgData name="hassan MH" userId="84cd2103f36ef0dc" providerId="LiveId" clId="{61A26CFE-C80F-4AC7-A33D-7EDA1EE469BC}" dt="2022-04-27T17:54:42.547" v="1403" actId="478"/>
          <ac:picMkLst>
            <pc:docMk/>
            <pc:sldMk cId="162910991" sldId="420"/>
            <ac:picMk id="2" creationId="{F43A7140-99E1-4F0D-B31D-F86D6174F02F}"/>
          </ac:picMkLst>
        </pc:picChg>
        <pc:picChg chg="add del mod ord">
          <ac:chgData name="hassan MH" userId="84cd2103f36ef0dc" providerId="LiveId" clId="{61A26CFE-C80F-4AC7-A33D-7EDA1EE469BC}" dt="2022-04-27T18:43:14.558" v="1626" actId="27803"/>
          <ac:picMkLst>
            <pc:docMk/>
            <pc:sldMk cId="162910991" sldId="420"/>
            <ac:picMk id="76" creationId="{4A02EA6C-9A9E-4D8B-B695-8F8BD551C2CF}"/>
          </ac:picMkLst>
        </pc:picChg>
      </pc:sldChg>
      <pc:sldChg chg="addSp delSp modSp add mod">
        <pc:chgData name="hassan MH" userId="84cd2103f36ef0dc" providerId="LiveId" clId="{61A26CFE-C80F-4AC7-A33D-7EDA1EE469BC}" dt="2022-04-27T20:04:30.468" v="2297" actId="478"/>
        <pc:sldMkLst>
          <pc:docMk/>
          <pc:sldMk cId="4178169988" sldId="421"/>
        </pc:sldMkLst>
        <pc:spChg chg="mod">
          <ac:chgData name="hassan MH" userId="84cd2103f36ef0dc" providerId="LiveId" clId="{61A26CFE-C80F-4AC7-A33D-7EDA1EE469BC}" dt="2022-04-27T17:56:39.369" v="1460" actId="20577"/>
          <ac:spMkLst>
            <pc:docMk/>
            <pc:sldMk cId="4178169988" sldId="421"/>
            <ac:spMk id="3" creationId="{8B4F2AB9-CC3F-45CF-A446-B3F77B808C67}"/>
          </ac:spMkLst>
        </pc:spChg>
        <pc:spChg chg="mod">
          <ac:chgData name="hassan MH" userId="84cd2103f36ef0dc" providerId="LiveId" clId="{61A26CFE-C80F-4AC7-A33D-7EDA1EE469BC}" dt="2022-04-27T20:03:41.212" v="2288" actId="164"/>
          <ac:spMkLst>
            <pc:docMk/>
            <pc:sldMk cId="4178169988" sldId="421"/>
            <ac:spMk id="180" creationId="{9056F352-46D5-4124-9B48-F3B1D4A6FC4A}"/>
          </ac:spMkLst>
        </pc:spChg>
        <pc:spChg chg="mod">
          <ac:chgData name="hassan MH" userId="84cd2103f36ef0dc" providerId="LiveId" clId="{61A26CFE-C80F-4AC7-A33D-7EDA1EE469BC}" dt="2022-04-27T20:03:41.212" v="2288" actId="164"/>
          <ac:spMkLst>
            <pc:docMk/>
            <pc:sldMk cId="4178169988" sldId="421"/>
            <ac:spMk id="181" creationId="{9FA1F5BA-956B-446C-959F-A08BC11E7E83}"/>
          </ac:spMkLst>
        </pc:spChg>
        <pc:spChg chg="mod">
          <ac:chgData name="hassan MH" userId="84cd2103f36ef0dc" providerId="LiveId" clId="{61A26CFE-C80F-4AC7-A33D-7EDA1EE469BC}" dt="2022-04-27T20:03:41.212" v="2288" actId="164"/>
          <ac:spMkLst>
            <pc:docMk/>
            <pc:sldMk cId="4178169988" sldId="421"/>
            <ac:spMk id="182" creationId="{6CA023C7-535B-4608-9220-D78E33680146}"/>
          </ac:spMkLst>
        </pc:spChg>
        <pc:spChg chg="mod">
          <ac:chgData name="hassan MH" userId="84cd2103f36ef0dc" providerId="LiveId" clId="{61A26CFE-C80F-4AC7-A33D-7EDA1EE469BC}" dt="2022-04-27T20:03:41.212" v="2288" actId="164"/>
          <ac:spMkLst>
            <pc:docMk/>
            <pc:sldMk cId="4178169988" sldId="421"/>
            <ac:spMk id="183" creationId="{C12D51B9-5B76-4A99-87B1-61830183D952}"/>
          </ac:spMkLst>
        </pc:spChg>
        <pc:spChg chg="mod">
          <ac:chgData name="hassan MH" userId="84cd2103f36ef0dc" providerId="LiveId" clId="{61A26CFE-C80F-4AC7-A33D-7EDA1EE469BC}" dt="2022-04-27T20:03:41.212" v="2288" actId="164"/>
          <ac:spMkLst>
            <pc:docMk/>
            <pc:sldMk cId="4178169988" sldId="421"/>
            <ac:spMk id="184" creationId="{DCB33526-870E-48FE-B310-8727701538FE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87" creationId="{D362D069-8930-47C6-8E80-7A7A46CC3C77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88" creationId="{883ED14B-32D3-4D42-B2A9-F936A7A7AC9D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89" creationId="{A7FDF8EF-0360-4F16-957B-6791B911E371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90" creationId="{E07A7BEB-961A-49BE-B67B-18BC75135B0B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91" creationId="{39E328F0-7429-47DF-BE49-639458B0C486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92" creationId="{77BA55C1-17B6-4B66-A9CA-B94220CC9478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93" creationId="{AFE0E49A-137C-4B39-9AA8-968A5AB12FE5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94" creationId="{240AB6AC-7855-4EB8-AFDE-3C1E6B8F9142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95" creationId="{A596F877-AA21-4C9F-9BF0-0BC979486A0E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96" creationId="{28E98335-D7B2-4417-BD10-1CA0860116DC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98" creationId="{7008D0BF-23E1-4834-8AC9-692ECD2056C0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199" creationId="{A6ED65AB-5858-40F6-94D8-EF095562D55A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00" creationId="{54A2911C-0338-4BF1-8C0E-508ED5E7AADB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01" creationId="{B2DA1D5B-90C6-4A58-A2EF-A945CE91484B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03" creationId="{05A25560-A550-43AA-A6E1-EB53DBD005C3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04" creationId="{2BA1A5ED-1918-451E-B7EF-F4F77DB2778F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05" creationId="{751BCE50-E8F5-4930-8AC8-0A4CB1FC44D6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06" creationId="{5D6FFB6A-20A9-4787-BD21-595F2F7F110D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08" creationId="{44221676-418B-4402-83E3-CA7A7055CE20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09" creationId="{2C58E07C-36A2-4DDB-A5E6-05AFA682CA54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10" creationId="{B8FC065E-C5F1-4AAE-BF2E-44411B6CD67B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11" creationId="{26D7CF73-9CFD-4367-984A-F17EEF81666A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12" creationId="{EA5EDF5D-884C-444F-A90E-3A60FDEDFF82}"/>
          </ac:spMkLst>
        </pc:spChg>
        <pc:spChg chg="mod">
          <ac:chgData name="hassan MH" userId="84cd2103f36ef0dc" providerId="LiveId" clId="{61A26CFE-C80F-4AC7-A33D-7EDA1EE469BC}" dt="2022-04-27T18:49:22.599" v="1733" actId="207"/>
          <ac:spMkLst>
            <pc:docMk/>
            <pc:sldMk cId="4178169988" sldId="421"/>
            <ac:spMk id="213" creationId="{06E7FB67-AB53-4955-9AA9-9B414DC09A94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14" creationId="{AFD9A2D5-D9AD-4F24-8918-CD331E9CA900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15" creationId="{FFA4292A-BE56-43E2-A8AA-A9530A18554B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16" creationId="{82311009-C1A9-4BD5-9B81-045C7DB9029A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17" creationId="{83A8DDFA-7F28-416C-8FCF-A3DCB9E11E8B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19" creationId="{3C55E4DB-9932-46D4-B4AF-97022983FF1F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20" creationId="{393D416B-A2F1-4D3F-B9C6-90F3E3E5F2FC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21" creationId="{4A6965E2-F33A-4232-9374-BDC4B5A82095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22" creationId="{AA4DA11B-AC5C-4CCF-91F9-B19958BC6C23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23" creationId="{BAA5D5A8-3F6B-46DE-A8CB-25CC189DFCA8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25" creationId="{83FC8B31-213D-4C90-8BD6-E0309486C7A9}"/>
          </ac:spMkLst>
        </pc:spChg>
        <pc:spChg chg="mod">
          <ac:chgData name="hassan MH" userId="84cd2103f36ef0dc" providerId="LiveId" clId="{61A26CFE-C80F-4AC7-A33D-7EDA1EE469BC}" dt="2022-04-27T18:49:20.661" v="1732" actId="207"/>
          <ac:spMkLst>
            <pc:docMk/>
            <pc:sldMk cId="4178169988" sldId="421"/>
            <ac:spMk id="226" creationId="{C9A5263F-7D6A-479A-9755-637CBE9D270A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27" creationId="{D59BC4B2-B6D2-4301-B965-62A3A549EFC0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28" creationId="{1A40E0DD-CC78-4A19-9A75-B57CCB3C3E9B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29" creationId="{755A8172-2662-4E59-86E5-39CAB19B1FD8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30" creationId="{5475A413-9E22-4F75-BC2E-382A340F262C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32" creationId="{31D44839-1296-4D63-BD84-6A07DDDBC09F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33" creationId="{FA7520B1-6E7D-4FFD-8E49-C20ED2E70AEA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34" creationId="{FF706821-8677-43C7-AA3B-21DCE2BC04D2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35" creationId="{305C6670-AF94-4059-ADFF-ADBCD03B4AAD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36" creationId="{5393E827-CB40-4D68-AF22-CBE125877DDA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37" creationId="{03388342-8C74-426F-B0FF-395ED9EBC9B7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38" creationId="{27539E38-6041-4911-8D87-ED8FAA019C4B}"/>
          </ac:spMkLst>
        </pc:spChg>
        <pc:spChg chg="mod">
          <ac:chgData name="hassan MH" userId="84cd2103f36ef0dc" providerId="LiveId" clId="{61A26CFE-C80F-4AC7-A33D-7EDA1EE469BC}" dt="2022-04-27T18:48:56.683" v="1726" actId="165"/>
          <ac:spMkLst>
            <pc:docMk/>
            <pc:sldMk cId="4178169988" sldId="421"/>
            <ac:spMk id="240" creationId="{C41325D2-66FE-4E7C-8DA7-6C8FE36E8010}"/>
          </ac:spMkLst>
        </pc:spChg>
        <pc:spChg chg="mod">
          <ac:chgData name="hassan MH" userId="84cd2103f36ef0dc" providerId="LiveId" clId="{61A26CFE-C80F-4AC7-A33D-7EDA1EE469BC}" dt="2022-04-27T18:49:23.588" v="1734" actId="207"/>
          <ac:spMkLst>
            <pc:docMk/>
            <pc:sldMk cId="4178169988" sldId="421"/>
            <ac:spMk id="241" creationId="{A21F8723-5008-4F35-BA74-887E66518236}"/>
          </ac:spMkLst>
        </pc:spChg>
        <pc:grpChg chg="del mod">
          <ac:chgData name="hassan MH" userId="84cd2103f36ef0dc" providerId="LiveId" clId="{61A26CFE-C80F-4AC7-A33D-7EDA1EE469BC}" dt="2022-04-27T18:48:16.533" v="1714" actId="478"/>
          <ac:grpSpMkLst>
            <pc:docMk/>
            <pc:sldMk cId="4178169988" sldId="421"/>
            <ac:grpSpMk id="4" creationId="{920E92BD-3230-4F7A-893B-205B672A1149}"/>
          </ac:grpSpMkLst>
        </pc:grpChg>
        <pc:grpChg chg="del">
          <ac:chgData name="hassan MH" userId="84cd2103f36ef0dc" providerId="LiveId" clId="{61A26CFE-C80F-4AC7-A33D-7EDA1EE469BC}" dt="2022-04-27T20:04:29.129" v="2296" actId="478"/>
          <ac:grpSpMkLst>
            <pc:docMk/>
            <pc:sldMk cId="4178169988" sldId="421"/>
            <ac:grpSpMk id="5" creationId="{9EB5CC96-8139-4820-ABCE-4C9F4A605FB6}"/>
          </ac:grpSpMkLst>
        </pc:grpChg>
        <pc:grpChg chg="del">
          <ac:chgData name="hassan MH" userId="84cd2103f36ef0dc" providerId="LiveId" clId="{61A26CFE-C80F-4AC7-A33D-7EDA1EE469BC}" dt="2022-04-27T20:04:27.927" v="2295" actId="478"/>
          <ac:grpSpMkLst>
            <pc:docMk/>
            <pc:sldMk cId="4178169988" sldId="421"/>
            <ac:grpSpMk id="6" creationId="{AE0D1072-5306-4DDD-A654-89B2BFDAB563}"/>
          </ac:grpSpMkLst>
        </pc:grpChg>
        <pc:grpChg chg="del">
          <ac:chgData name="hassan MH" userId="84cd2103f36ef0dc" providerId="LiveId" clId="{61A26CFE-C80F-4AC7-A33D-7EDA1EE469BC}" dt="2022-04-27T20:04:30.468" v="2297" actId="478"/>
          <ac:grpSpMkLst>
            <pc:docMk/>
            <pc:sldMk cId="4178169988" sldId="421"/>
            <ac:grpSpMk id="16" creationId="{369261BE-6759-446D-9F07-12EAD0037887}"/>
          </ac:grpSpMkLst>
        </pc:grpChg>
        <pc:grpChg chg="del">
          <ac:chgData name="hassan MH" userId="84cd2103f36ef0dc" providerId="LiveId" clId="{61A26CFE-C80F-4AC7-A33D-7EDA1EE469BC}" dt="2022-04-27T20:04:27.152" v="2294" actId="478"/>
          <ac:grpSpMkLst>
            <pc:docMk/>
            <pc:sldMk cId="4178169988" sldId="421"/>
            <ac:grpSpMk id="24" creationId="{6926929D-3660-458B-90F4-F87FF8EE84F7}"/>
          </ac:grpSpMkLst>
        </pc:grpChg>
        <pc:grpChg chg="del">
          <ac:chgData name="hassan MH" userId="84cd2103f36ef0dc" providerId="LiveId" clId="{61A26CFE-C80F-4AC7-A33D-7EDA1EE469BC}" dt="2022-04-27T20:04:26.509" v="2293" actId="478"/>
          <ac:grpSpMkLst>
            <pc:docMk/>
            <pc:sldMk cId="4178169988" sldId="421"/>
            <ac:grpSpMk id="71" creationId="{36869F26-EF2A-4CFE-A8A1-7E984C72E5BB}"/>
          </ac:grpSpMkLst>
        </pc:grpChg>
        <pc:grpChg chg="del mod">
          <ac:chgData name="hassan MH" userId="84cd2103f36ef0dc" providerId="LiveId" clId="{61A26CFE-C80F-4AC7-A33D-7EDA1EE469BC}" dt="2022-04-27T17:57:07.203" v="1470" actId="478"/>
          <ac:grpSpMkLst>
            <pc:docMk/>
            <pc:sldMk cId="4178169988" sldId="421"/>
            <ac:grpSpMk id="74" creationId="{D38502D9-3B9F-4445-9BC9-0F96905E9FE7}"/>
          </ac:grpSpMkLst>
        </pc:grpChg>
        <pc:grpChg chg="del mod">
          <ac:chgData name="hassan MH" userId="84cd2103f36ef0dc" providerId="LiveId" clId="{61A26CFE-C80F-4AC7-A33D-7EDA1EE469BC}" dt="2022-04-27T18:48:20.762" v="1716" actId="27803"/>
          <ac:grpSpMkLst>
            <pc:docMk/>
            <pc:sldMk cId="4178169988" sldId="421"/>
            <ac:grpSpMk id="80" creationId="{32229453-1585-4655-9C1B-83C2D6859176}"/>
          </ac:grpSpMkLst>
        </pc:grpChg>
        <pc:grpChg chg="mod topLvl">
          <ac:chgData name="hassan MH" userId="84cd2103f36ef0dc" providerId="LiveId" clId="{61A26CFE-C80F-4AC7-A33D-7EDA1EE469BC}" dt="2022-04-27T18:49:06.403" v="1728" actId="164"/>
          <ac:grpSpMkLst>
            <pc:docMk/>
            <pc:sldMk cId="4178169988" sldId="421"/>
            <ac:grpSpMk id="179" creationId="{3A6AD74A-A69F-459E-B1DB-B45D4F07AA23}"/>
          </ac:grpSpMkLst>
        </pc:grpChg>
        <pc:grpChg chg="del mod">
          <ac:chgData name="hassan MH" userId="84cd2103f36ef0dc" providerId="LiveId" clId="{61A26CFE-C80F-4AC7-A33D-7EDA1EE469BC}" dt="2022-04-27T18:48:39.958" v="1723" actId="478"/>
          <ac:grpSpMkLst>
            <pc:docMk/>
            <pc:sldMk cId="4178169988" sldId="421"/>
            <ac:grpSpMk id="186" creationId="{63FECC13-3CE1-42D2-83B9-E6E5C01EDEE5}"/>
          </ac:grpSpMkLst>
        </pc:grpChg>
        <pc:grpChg chg="mod">
          <ac:chgData name="hassan MH" userId="84cd2103f36ef0dc" providerId="LiveId" clId="{61A26CFE-C80F-4AC7-A33D-7EDA1EE469BC}" dt="2022-04-27T18:48:56.683" v="1726" actId="165"/>
          <ac:grpSpMkLst>
            <pc:docMk/>
            <pc:sldMk cId="4178169988" sldId="421"/>
            <ac:grpSpMk id="197" creationId="{BCEF013B-7443-4234-9485-A78CD804FB3F}"/>
          </ac:grpSpMkLst>
        </pc:grpChg>
        <pc:grpChg chg="mod">
          <ac:chgData name="hassan MH" userId="84cd2103f36ef0dc" providerId="LiveId" clId="{61A26CFE-C80F-4AC7-A33D-7EDA1EE469BC}" dt="2022-04-27T18:48:56.683" v="1726" actId="165"/>
          <ac:grpSpMkLst>
            <pc:docMk/>
            <pc:sldMk cId="4178169988" sldId="421"/>
            <ac:grpSpMk id="202" creationId="{E1C58593-811D-4A15-8B3E-E296EB0DD6C2}"/>
          </ac:grpSpMkLst>
        </pc:grpChg>
        <pc:grpChg chg="mod">
          <ac:chgData name="hassan MH" userId="84cd2103f36ef0dc" providerId="LiveId" clId="{61A26CFE-C80F-4AC7-A33D-7EDA1EE469BC}" dt="2022-04-27T18:48:56.683" v="1726" actId="165"/>
          <ac:grpSpMkLst>
            <pc:docMk/>
            <pc:sldMk cId="4178169988" sldId="421"/>
            <ac:grpSpMk id="207" creationId="{0B6E3E9A-AE73-4DB4-AF5E-BF57670913E5}"/>
          </ac:grpSpMkLst>
        </pc:grpChg>
        <pc:grpChg chg="mod topLvl">
          <ac:chgData name="hassan MH" userId="84cd2103f36ef0dc" providerId="LiveId" clId="{61A26CFE-C80F-4AC7-A33D-7EDA1EE469BC}" dt="2022-04-27T18:49:06.403" v="1728" actId="164"/>
          <ac:grpSpMkLst>
            <pc:docMk/>
            <pc:sldMk cId="4178169988" sldId="421"/>
            <ac:grpSpMk id="218" creationId="{CAF14936-C75C-427E-9CA7-3FF0B08AA5E8}"/>
          </ac:grpSpMkLst>
        </pc:grpChg>
        <pc:grpChg chg="mod topLvl">
          <ac:chgData name="hassan MH" userId="84cd2103f36ef0dc" providerId="LiveId" clId="{61A26CFE-C80F-4AC7-A33D-7EDA1EE469BC}" dt="2022-04-27T18:49:06.403" v="1728" actId="164"/>
          <ac:grpSpMkLst>
            <pc:docMk/>
            <pc:sldMk cId="4178169988" sldId="421"/>
            <ac:grpSpMk id="224" creationId="{039213D9-3BE8-40AE-9F0D-CA322C4F0F11}"/>
          </ac:grpSpMkLst>
        </pc:grpChg>
        <pc:grpChg chg="mod topLvl">
          <ac:chgData name="hassan MH" userId="84cd2103f36ef0dc" providerId="LiveId" clId="{61A26CFE-C80F-4AC7-A33D-7EDA1EE469BC}" dt="2022-04-27T18:49:06.403" v="1728" actId="164"/>
          <ac:grpSpMkLst>
            <pc:docMk/>
            <pc:sldMk cId="4178169988" sldId="421"/>
            <ac:grpSpMk id="231" creationId="{8686D9E1-0C71-4971-8005-33C4C8B14BCC}"/>
          </ac:grpSpMkLst>
        </pc:grpChg>
        <pc:grpChg chg="mod topLvl">
          <ac:chgData name="hassan MH" userId="84cd2103f36ef0dc" providerId="LiveId" clId="{61A26CFE-C80F-4AC7-A33D-7EDA1EE469BC}" dt="2022-04-27T18:49:06.403" v="1728" actId="164"/>
          <ac:grpSpMkLst>
            <pc:docMk/>
            <pc:sldMk cId="4178169988" sldId="421"/>
            <ac:grpSpMk id="239" creationId="{3C37ADA9-9C6E-494A-AC4E-A7FB341461E6}"/>
          </ac:grpSpMkLst>
        </pc:grpChg>
        <pc:grpChg chg="add del mod">
          <ac:chgData name="hassan MH" userId="84cd2103f36ef0dc" providerId="LiveId" clId="{61A26CFE-C80F-4AC7-A33D-7EDA1EE469BC}" dt="2022-04-27T18:48:56.683" v="1726" actId="165"/>
          <ac:grpSpMkLst>
            <pc:docMk/>
            <pc:sldMk cId="4178169988" sldId="421"/>
            <ac:grpSpMk id="242" creationId="{81674CC9-0327-4387-8710-83F86D0AF8C7}"/>
          </ac:grpSpMkLst>
        </pc:grpChg>
        <pc:grpChg chg="add mod">
          <ac:chgData name="hassan MH" userId="84cd2103f36ef0dc" providerId="LiveId" clId="{61A26CFE-C80F-4AC7-A33D-7EDA1EE469BC}" dt="2022-04-27T18:49:31.772" v="1735" actId="1076"/>
          <ac:grpSpMkLst>
            <pc:docMk/>
            <pc:sldMk cId="4178169988" sldId="421"/>
            <ac:grpSpMk id="243" creationId="{F2287745-8B38-433D-9385-B1AEC51CC791}"/>
          </ac:grpSpMkLst>
        </pc:grpChg>
        <pc:grpChg chg="add mod">
          <ac:chgData name="hassan MH" userId="84cd2103f36ef0dc" providerId="LiveId" clId="{61A26CFE-C80F-4AC7-A33D-7EDA1EE469BC}" dt="2022-04-27T20:03:41.212" v="2288" actId="164"/>
          <ac:grpSpMkLst>
            <pc:docMk/>
            <pc:sldMk cId="4178169988" sldId="421"/>
            <ac:grpSpMk id="244" creationId="{DFFB7D7D-0822-4189-9B54-1F7C265AAFE6}"/>
          </ac:grpSpMkLst>
        </pc:grpChg>
        <pc:picChg chg="del">
          <ac:chgData name="hassan MH" userId="84cd2103f36ef0dc" providerId="LiveId" clId="{61A26CFE-C80F-4AC7-A33D-7EDA1EE469BC}" dt="2022-04-27T18:48:35.865" v="1722" actId="478"/>
          <ac:picMkLst>
            <pc:docMk/>
            <pc:sldMk cId="4178169988" sldId="421"/>
            <ac:picMk id="2" creationId="{F43A7140-99E1-4F0D-B31D-F86D6174F02F}"/>
          </ac:picMkLst>
        </pc:picChg>
        <pc:picChg chg="add del mod">
          <ac:chgData name="hassan MH" userId="84cd2103f36ef0dc" providerId="LiveId" clId="{61A26CFE-C80F-4AC7-A33D-7EDA1EE469BC}" dt="2022-04-27T18:48:20.762" v="1716" actId="27803"/>
          <ac:picMkLst>
            <pc:docMk/>
            <pc:sldMk cId="4178169988" sldId="421"/>
            <ac:picMk id="76" creationId="{E4728D36-689D-4630-9BBB-75B1D5F048A2}"/>
          </ac:picMkLst>
        </pc:picChg>
      </pc:sldChg>
      <pc:sldChg chg="addSp delSp modSp add mod modClrScheme chgLayout">
        <pc:chgData name="hassan MH" userId="84cd2103f36ef0dc" providerId="LiveId" clId="{61A26CFE-C80F-4AC7-A33D-7EDA1EE469BC}" dt="2022-04-27T20:00:22.604" v="2186" actId="1076"/>
        <pc:sldMkLst>
          <pc:docMk/>
          <pc:sldMk cId="1039194413" sldId="422"/>
        </pc:sldMkLst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4" creationId="{ADA9E743-B1DA-4AA2-ADF1-62D243771D00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5" creationId="{08C9D9F9-B490-4260-AED7-A7B1D5D8C5EE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6" creationId="{103818F6-3248-415F-BF5F-C76085E651E9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7" creationId="{57B2015E-F69A-409B-AFA5-3B5A417DB648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8" creationId="{2155D336-F639-4B5F-A692-7C99B146CF75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0" creationId="{5824F03A-7D89-4E5F-8DBD-24DFB38D93C6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1" creationId="{0952D0D8-EF5C-45FC-98F9-E1AC001D0B14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2" creationId="{7364B646-093F-4EB9-A66E-93CD2B23054D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4" creationId="{7F323116-A7D1-4E63-984A-C2DEEC2BB08A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5" creationId="{DCC8DD40-03A6-407A-93FF-6B60126D67BF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6" creationId="{6F2799B1-2655-437F-B969-C795D019C9F0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7" creationId="{B539FE65-DC84-4847-B6C4-2175F5816F6B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8" creationId="{7326CBF6-83D2-48EC-8FAF-F3141EE46A83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9" creationId="{6902992D-38E0-432E-BB9C-3DC83A745241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20" creationId="{2ACC544C-A415-4887-AD3B-6BA69DDD945C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21" creationId="{E76688B8-0B5C-4019-89C2-186F9F541020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22" creationId="{767E3DAF-E084-4FB7-BEC3-E29D9B227046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23" creationId="{ADB07679-2470-4EF0-92CE-9E2A1F0FC848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24" creationId="{D5D0D3A6-504E-4B93-B4C5-482173457D54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25" creationId="{C9C7B569-8D9B-4114-A7FB-3C133241A4CA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26" creationId="{D514078B-5AA0-42F6-9BB2-6DE286AFA77B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28" creationId="{FB6ADD74-19F4-410D-9592-32EB452A9494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29" creationId="{BE39F806-9753-459F-AFE7-2CFB94D9BE2D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30" creationId="{73E6CD1D-5B49-4F76-87FB-F94CDA1812E8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32" creationId="{30248C94-F8F0-41D2-B8AD-C21F63169BC8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33" creationId="{8B916657-AE9C-4D24-BD6B-DA90CF75DD3F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35" creationId="{C15D47C8-F4A6-4023-B864-C7BA0567A4C4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36" creationId="{C2D1A5BB-AC55-4474-A59D-28F77A635D3B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38" creationId="{694C9819-5572-4CCD-9666-D010DBCA7673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39" creationId="{DDBAA189-84D3-4858-8CD3-BD8A414E9111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40" creationId="{9D83123E-D039-4EB0-8FDD-1D150C8C8337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41" creationId="{6DF24237-41CA-4CAD-B588-051CB0334BBE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43" creationId="{68CB5087-4686-4561-8C5B-31A7ABB21445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44" creationId="{4574184D-9AB9-4E7E-BC98-34216443F0A9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45" creationId="{704F051B-2492-4628-8A0D-7F54F13BFD38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46" creationId="{FBECC8A3-F2DF-4600-8B4F-105D879042D7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47" creationId="{DD421B7B-CBCB-448C-9637-4A650081C0B7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48" creationId="{A7632F23-D935-42CB-8CA8-6E62EFD54611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49" creationId="{D7D89B29-7CB1-470F-BFAB-4B8454119873}"/>
          </ac:spMkLst>
        </pc:spChg>
        <pc:spChg chg="add mod">
          <ac:chgData name="hassan MH" userId="84cd2103f36ef0dc" providerId="LiveId" clId="{61A26CFE-C80F-4AC7-A33D-7EDA1EE469BC}" dt="2022-04-27T18:44:37.833" v="1659" actId="403"/>
          <ac:spMkLst>
            <pc:docMk/>
            <pc:sldMk cId="1039194413" sldId="422"/>
            <ac:spMk id="82" creationId="{42AAAFFF-86DE-488D-8D97-7C89DD7D4B29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87" creationId="{21A683B5-A479-444B-A378-28D867176EF4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88" creationId="{301AF04B-DE64-4A5A-8173-4D5BAD3361EF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89" creationId="{D867AEA4-0860-468D-8C63-75EA037DD536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90" creationId="{171E8F05-8CF2-4B9D-ADB2-4BC8CB12F6B5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91" creationId="{A6811E52-E3F6-4A8B-A019-8AB7ABF4E240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92" creationId="{39F59D7B-9E3D-44F1-B921-A954395748FD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93" creationId="{2B84B15D-7E77-42D9-8EB0-0BE1D691CF2D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94" creationId="{6FF575ED-860F-4685-B117-753B77C83FF1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95" creationId="{CAB31DE4-E9E2-4FBC-81C6-6A04EEB9FFD5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96" creationId="{40EE6F6D-3550-49C7-AAC7-7047C1241196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97" creationId="{5EC0C7B3-9F2E-4881-B736-0B88279A3D87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00" creationId="{5B329C9B-07AB-4D61-83CD-308BE567665E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01" creationId="{15C18667-324E-4CA2-8DD9-5068AF391A54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04" creationId="{571560A5-55BD-487E-8671-A5EBC11D60F1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05" creationId="{9DB30873-9882-43E8-AB2F-89FBEDEE8501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07" creationId="{CE090D4A-C594-4E6F-9EDF-643F5BF4D2C8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08" creationId="{916D622A-3910-4671-A58B-EE5C7B9F82E0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09" creationId="{FDD7B5F3-04BF-4308-84E7-E19F341E5959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10" creationId="{9AB60F12-2895-4AD3-85F8-84C0083B3045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11" creationId="{F898A6F1-B9AE-4427-A97D-06882710CEDD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12" creationId="{628B03CC-A053-4CFA-BDF9-5C43C51DA3FF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13" creationId="{8218CBFA-562B-4A0E-8020-1D5184CE10AD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14" creationId="{E976F43A-948D-4144-9F0E-0727BF9CAD34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15" creationId="{A6CCC565-588F-4766-A0D5-955C357B02CE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16" creationId="{A6D85538-0D04-4F7B-A611-53518FD42810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17" creationId="{D321709C-552A-4095-9C60-FFB4CA753A2A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18" creationId="{904CA97E-96E8-498B-9650-03579580EBD0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19" creationId="{E23F1301-6BBA-4CB2-AA35-7A03526195AF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20" creationId="{2703D598-1087-4BD3-87DC-ACCFEE370B75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21" creationId="{9DD257B4-5D1F-4A2F-BF32-5FB6716D1335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22" creationId="{C78909A1-F8A8-47EF-BC4A-D49F1636E181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26" creationId="{C594DB76-7716-4C6A-B305-B1EBAE51C8F4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27" creationId="{A88D6BF1-8072-4AC8-AAD3-5B8BE06C1335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28" creationId="{A9B5D01E-C0F7-45BA-B744-AE1CE23B02E8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29" creationId="{1C819DC5-20BF-41C7-8D58-C37090C793FB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30" creationId="{05054C3A-7FF8-45AA-99AB-D40B2856E9FF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31" creationId="{B80CA36E-85D0-48DD-929F-A86289E8C590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32" creationId="{91B5E0CC-71A3-4B8D-9DF9-2E78A4CF1B42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33" creationId="{E709D99C-3AF0-43E0-BE6E-06D31986E86B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34" creationId="{837FB483-014C-44A2-B289-DC890C4151DF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35" creationId="{8FA60BFC-33E3-434D-9A86-EB00783B9E5C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36" creationId="{6C6592E4-3D6B-44CB-8E96-9C5B2F0B1D1E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37" creationId="{934BD954-5BC4-4C0C-BCD6-1763FF7D49D1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38" creationId="{40F1C129-4492-4AE6-97E1-DDCA9D8D03B1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39" creationId="{138665FD-EEDA-44E2-9673-97DF1426EA0C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40" creationId="{0E5631B4-2D43-41F5-B9F4-47FBCC268FAE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41" creationId="{D547A709-9A29-44EE-984B-2D9363B1B9CC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42" creationId="{E8D250FD-8508-4462-BBD2-138C1A385BC7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44" creationId="{C84C0D32-81F4-4504-BC9F-ED6C1651A3BD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45" creationId="{23BBA9F5-476B-4273-B1F7-C4E02E534287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46" creationId="{10D6DC88-56A9-447D-82B1-5DC435478B5B}"/>
          </ac:spMkLst>
        </pc:spChg>
        <pc:spChg chg="mod">
          <ac:chgData name="hassan MH" userId="84cd2103f36ef0dc" providerId="LiveId" clId="{61A26CFE-C80F-4AC7-A33D-7EDA1EE469BC}" dt="2022-04-27T20:00:10.603" v="2181" actId="165"/>
          <ac:spMkLst>
            <pc:docMk/>
            <pc:sldMk cId="1039194413" sldId="422"/>
            <ac:spMk id="147" creationId="{ED45C704-CED0-4F4F-8C62-DD4C843DFF9E}"/>
          </ac:spMkLst>
        </pc:spChg>
        <pc:spChg chg="mod">
          <ac:chgData name="hassan MH" userId="84cd2103f36ef0dc" providerId="LiveId" clId="{61A26CFE-C80F-4AC7-A33D-7EDA1EE469BC}" dt="2022-04-27T18:38:01.611" v="1527" actId="207"/>
          <ac:spMkLst>
            <pc:docMk/>
            <pc:sldMk cId="1039194413" sldId="422"/>
            <ac:spMk id="154" creationId="{E55A867E-D5E1-4E66-9CB9-09C925B9BF19}"/>
          </ac:spMkLst>
        </pc:spChg>
        <pc:spChg chg="del">
          <ac:chgData name="hassan MH" userId="84cd2103f36ef0dc" providerId="LiveId" clId="{61A26CFE-C80F-4AC7-A33D-7EDA1EE469BC}" dt="2022-04-27T18:36:11.446" v="1497" actId="478"/>
          <ac:spMkLst>
            <pc:docMk/>
            <pc:sldMk cId="1039194413" sldId="422"/>
            <ac:spMk id="159" creationId="{0F3F99AB-2ED2-4CB6-80F6-5D731437F7F5}"/>
          </ac:spMkLst>
        </pc:spChg>
        <pc:grpChg chg="del mod">
          <ac:chgData name="hassan MH" userId="84cd2103f36ef0dc" providerId="LiveId" clId="{61A26CFE-C80F-4AC7-A33D-7EDA1EE469BC}" dt="2022-04-27T18:37:29.098" v="1521" actId="27803"/>
          <ac:grpSpMkLst>
            <pc:docMk/>
            <pc:sldMk cId="1039194413" sldId="422"/>
            <ac:grpSpMk id="2" creationId="{938906B8-BD87-4D00-A22A-C68149ABFB47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3" creationId="{3B6F3194-FE91-4C6A-8D65-DF370E6ED947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9" creationId="{A75CA1A3-2E5B-4508-A198-B9A1E8798889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13" creationId="{D5C68E92-D3D9-456E-9F4A-F36DF8CC8903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27" creationId="{37B7236D-F58F-4EEB-B9C6-C76836B61A70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31" creationId="{94E3CBFC-5F83-4898-B3F5-8868A28F541D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34" creationId="{66578305-5A93-4178-BABA-EE14F22E5C82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37" creationId="{B426BA7A-A624-4346-AD33-1AA914CFD831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42" creationId="{28207C11-9B8B-4BC7-8EE1-49CBC0D4CBDE}"/>
          </ac:grpSpMkLst>
        </pc:grpChg>
        <pc:grpChg chg="add mod topLvl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50" creationId="{FA93AF91-4E3C-48ED-94FC-780D437EA4CD}"/>
          </ac:grpSpMkLst>
        </pc:grpChg>
        <pc:grpChg chg="add del 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51" creationId="{869D70A9-2B78-489E-BACD-C357CA1DE039}"/>
          </ac:grpSpMkLst>
        </pc:grpChg>
        <pc:grpChg chg="add del mod topLvl">
          <ac:chgData name="hassan MH" userId="84cd2103f36ef0dc" providerId="LiveId" clId="{61A26CFE-C80F-4AC7-A33D-7EDA1EE469BC}" dt="2022-04-27T20:00:13.349" v="2182" actId="478"/>
          <ac:grpSpMkLst>
            <pc:docMk/>
            <pc:sldMk cId="1039194413" sldId="422"/>
            <ac:grpSpMk id="84" creationId="{AA76506A-A432-4DB7-BBF7-6A38E6A6C35C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85" creationId="{41475EAA-B7CB-4AC3-BE65-65DBD60CAF99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86" creationId="{294D01D6-470D-43B6-BA60-995C8706F4B6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98" creationId="{B8396750-5618-4C18-9ACC-7E8C08CDCCF3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99" creationId="{5E967732-551E-4CAB-87A0-78ACB5FF8CB4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103" creationId="{335CA3FF-90F1-420C-BF03-72BB97706852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106" creationId="{C4AF1DBC-ED1C-4A46-9C0F-92491BDD9D88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123" creationId="{C4EF4B08-CB82-4E2C-96A4-53244ADCDB56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124" creationId="{0486B067-22EB-4D5D-8557-AAAD963C552A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125" creationId="{C8C29E90-D84E-4FFD-AED9-8EAF18B41532}"/>
          </ac:grpSpMkLst>
        </pc:grpChg>
        <pc:grpChg chg="mod">
          <ac:chgData name="hassan MH" userId="84cd2103f36ef0dc" providerId="LiveId" clId="{61A26CFE-C80F-4AC7-A33D-7EDA1EE469BC}" dt="2022-04-27T20:00:10.603" v="2181" actId="165"/>
          <ac:grpSpMkLst>
            <pc:docMk/>
            <pc:sldMk cId="1039194413" sldId="422"/>
            <ac:grpSpMk id="143" creationId="{F3B9A740-3734-4F6C-9769-87BACCA2BA02}"/>
          </ac:grpSpMkLst>
        </pc:grpChg>
        <pc:grpChg chg="del mod">
          <ac:chgData name="hassan MH" userId="84cd2103f36ef0dc" providerId="LiveId" clId="{61A26CFE-C80F-4AC7-A33D-7EDA1EE469BC}" dt="2022-04-27T18:37:06.012" v="1513" actId="478"/>
          <ac:grpSpMkLst>
            <pc:docMk/>
            <pc:sldMk cId="1039194413" sldId="422"/>
            <ac:grpSpMk id="255" creationId="{6FCCF641-1537-491F-8B5A-05716AEAAE30}"/>
          </ac:grpSpMkLst>
        </pc:grpChg>
        <pc:picChg chg="add del mod">
          <ac:chgData name="hassan MH" userId="84cd2103f36ef0dc" providerId="LiveId" clId="{61A26CFE-C80F-4AC7-A33D-7EDA1EE469BC}" dt="2022-04-27T18:37:29.098" v="1521" actId="27803"/>
          <ac:picMkLst>
            <pc:docMk/>
            <pc:sldMk cId="1039194413" sldId="422"/>
            <ac:picMk id="83" creationId="{231055A4-1D8C-46E6-AE74-235040A60622}"/>
          </ac:picMkLst>
        </pc:picChg>
        <pc:picChg chg="mod">
          <ac:chgData name="hassan MH" userId="84cd2103f36ef0dc" providerId="LiveId" clId="{61A26CFE-C80F-4AC7-A33D-7EDA1EE469BC}" dt="2022-04-27T20:00:10.603" v="2181" actId="165"/>
          <ac:picMkLst>
            <pc:docMk/>
            <pc:sldMk cId="1039194413" sldId="422"/>
            <ac:picMk id="102" creationId="{06827370-605E-4CE2-A850-5946315EB469}"/>
          </ac:picMkLst>
        </pc:picChg>
        <pc:picChg chg="add mod">
          <ac:chgData name="hassan MH" userId="84cd2103f36ef0dc" providerId="LiveId" clId="{61A26CFE-C80F-4AC7-A33D-7EDA1EE469BC}" dt="2022-04-27T20:00:22.604" v="2186" actId="1076"/>
          <ac:picMkLst>
            <pc:docMk/>
            <pc:sldMk cId="1039194413" sldId="422"/>
            <ac:picMk id="198" creationId="{16A9976F-D521-49F8-9949-BEDD2E402779}"/>
          </ac:picMkLst>
        </pc:picChg>
      </pc:sldChg>
      <pc:sldChg chg="addSp delSp modSp add mod ord">
        <pc:chgData name="hassan MH" userId="84cd2103f36ef0dc" providerId="LiveId" clId="{61A26CFE-C80F-4AC7-A33D-7EDA1EE469BC}" dt="2022-04-27T20:00:05.085" v="2180"/>
        <pc:sldMkLst>
          <pc:docMk/>
          <pc:sldMk cId="2791003601" sldId="423"/>
        </pc:sldMkLst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4" creationId="{ADA9E743-B1DA-4AA2-ADF1-62D243771D00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5" creationId="{08C9D9F9-B490-4260-AED7-A7B1D5D8C5EE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6" creationId="{103818F6-3248-415F-BF5F-C76085E651E9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7" creationId="{57B2015E-F69A-409B-AFA5-3B5A417DB648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8" creationId="{2155D336-F639-4B5F-A692-7C99B146CF75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0" creationId="{5824F03A-7D89-4E5F-8DBD-24DFB38D93C6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1" creationId="{0952D0D8-EF5C-45FC-98F9-E1AC001D0B14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2" creationId="{7364B646-093F-4EB9-A66E-93CD2B23054D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4" creationId="{7F323116-A7D1-4E63-984A-C2DEEC2BB08A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5" creationId="{DCC8DD40-03A6-407A-93FF-6B60126D67BF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6" creationId="{6F2799B1-2655-437F-B969-C795D019C9F0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7" creationId="{B539FE65-DC84-4847-B6C4-2175F5816F6B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8" creationId="{7326CBF6-83D2-48EC-8FAF-F3141EE46A83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9" creationId="{6902992D-38E0-432E-BB9C-3DC83A745241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20" creationId="{2ACC544C-A415-4887-AD3B-6BA69DDD945C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21" creationId="{E76688B8-0B5C-4019-89C2-186F9F541020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22" creationId="{767E3DAF-E084-4FB7-BEC3-E29D9B227046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23" creationId="{ADB07679-2470-4EF0-92CE-9E2A1F0FC848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24" creationId="{D5D0D3A6-504E-4B93-B4C5-482173457D54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25" creationId="{C9C7B569-8D9B-4114-A7FB-3C133241A4CA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26" creationId="{D514078B-5AA0-42F6-9BB2-6DE286AFA77B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28" creationId="{FB6ADD74-19F4-410D-9592-32EB452A9494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29" creationId="{BE39F806-9753-459F-AFE7-2CFB94D9BE2D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30" creationId="{73E6CD1D-5B49-4F76-87FB-F94CDA1812E8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32" creationId="{30248C94-F8F0-41D2-B8AD-C21F63169BC8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33" creationId="{8B916657-AE9C-4D24-BD6B-DA90CF75DD3F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35" creationId="{C15D47C8-F4A6-4023-B864-C7BA0567A4C4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36" creationId="{C2D1A5BB-AC55-4474-A59D-28F77A635D3B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38" creationId="{694C9819-5572-4CCD-9666-D010DBCA7673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39" creationId="{DDBAA189-84D3-4858-8CD3-BD8A414E9111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40" creationId="{9D83123E-D039-4EB0-8FDD-1D150C8C8337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41" creationId="{6DF24237-41CA-4CAD-B588-051CB0334BBE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43" creationId="{68CB5087-4686-4561-8C5B-31A7ABB21445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44" creationId="{4574184D-9AB9-4E7E-BC98-34216443F0A9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45" creationId="{704F051B-2492-4628-8A0D-7F54F13BFD38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46" creationId="{FBECC8A3-F2DF-4600-8B4F-105D879042D7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47" creationId="{DD421B7B-CBCB-448C-9637-4A650081C0B7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48" creationId="{A7632F23-D935-42CB-8CA8-6E62EFD54611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49" creationId="{D7D89B29-7CB1-470F-BFAB-4B8454119873}"/>
          </ac:spMkLst>
        </pc:spChg>
        <pc:spChg chg="mod">
          <ac:chgData name="hassan MH" userId="84cd2103f36ef0dc" providerId="LiveId" clId="{61A26CFE-C80F-4AC7-A33D-7EDA1EE469BC}" dt="2022-04-27T18:44:41.186" v="1660" actId="255"/>
          <ac:spMkLst>
            <pc:docMk/>
            <pc:sldMk cId="2791003601" sldId="423"/>
            <ac:spMk id="82" creationId="{42AAAFFF-86DE-488D-8D97-7C89DD7D4B29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87" creationId="{21A683B5-A479-444B-A378-28D867176EF4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88" creationId="{301AF04B-DE64-4A5A-8173-4D5BAD3361EF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89" creationId="{D867AEA4-0860-468D-8C63-75EA037DD536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90" creationId="{171E8F05-8CF2-4B9D-ADB2-4BC8CB12F6B5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91" creationId="{A6811E52-E3F6-4A8B-A019-8AB7ABF4E240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92" creationId="{39F59D7B-9E3D-44F1-B921-A954395748FD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93" creationId="{2B84B15D-7E77-42D9-8EB0-0BE1D691CF2D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94" creationId="{6FF575ED-860F-4685-B117-753B77C83FF1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95" creationId="{CAB31DE4-E9E2-4FBC-81C6-6A04EEB9FFD5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96" creationId="{40EE6F6D-3550-49C7-AAC7-7047C1241196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97" creationId="{5EC0C7B3-9F2E-4881-B736-0B88279A3D87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00" creationId="{5B329C9B-07AB-4D61-83CD-308BE567665E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01" creationId="{15C18667-324E-4CA2-8DD9-5068AF391A54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04" creationId="{571560A5-55BD-487E-8671-A5EBC11D60F1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05" creationId="{9DB30873-9882-43E8-AB2F-89FBEDEE8501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07" creationId="{CE090D4A-C594-4E6F-9EDF-643F5BF4D2C8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08" creationId="{916D622A-3910-4671-A58B-EE5C7B9F82E0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09" creationId="{FDD7B5F3-04BF-4308-84E7-E19F341E5959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10" creationId="{9AB60F12-2895-4AD3-85F8-84C0083B3045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11" creationId="{F898A6F1-B9AE-4427-A97D-06882710CEDD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12" creationId="{628B03CC-A053-4CFA-BDF9-5C43C51DA3FF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13" creationId="{8218CBFA-562B-4A0E-8020-1D5184CE10AD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14" creationId="{E976F43A-948D-4144-9F0E-0727BF9CAD34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15" creationId="{A6CCC565-588F-4766-A0D5-955C357B02CE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16" creationId="{A6D85538-0D04-4F7B-A611-53518FD42810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17" creationId="{D321709C-552A-4095-9C60-FFB4CA753A2A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18" creationId="{904CA97E-96E8-498B-9650-03579580EBD0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19" creationId="{E23F1301-6BBA-4CB2-AA35-7A03526195AF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20" creationId="{2703D598-1087-4BD3-87DC-ACCFEE370B75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21" creationId="{9DD257B4-5D1F-4A2F-BF32-5FB6716D1335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22" creationId="{C78909A1-F8A8-47EF-BC4A-D49F1636E181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26" creationId="{C594DB76-7716-4C6A-B305-B1EBAE51C8F4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27" creationId="{A88D6BF1-8072-4AC8-AAD3-5B8BE06C1335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28" creationId="{A9B5D01E-C0F7-45BA-B744-AE1CE23B02E8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29" creationId="{1C819DC5-20BF-41C7-8D58-C37090C793FB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30" creationId="{05054C3A-7FF8-45AA-99AB-D40B2856E9FF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31" creationId="{B80CA36E-85D0-48DD-929F-A86289E8C590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32" creationId="{91B5E0CC-71A3-4B8D-9DF9-2E78A4CF1B42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33" creationId="{E709D99C-3AF0-43E0-BE6E-06D31986E86B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34" creationId="{837FB483-014C-44A2-B289-DC890C4151DF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35" creationId="{8FA60BFC-33E3-434D-9A86-EB00783B9E5C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36" creationId="{6C6592E4-3D6B-44CB-8E96-9C5B2F0B1D1E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37" creationId="{934BD954-5BC4-4C0C-BCD6-1763FF7D49D1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38" creationId="{40F1C129-4492-4AE6-97E1-DDCA9D8D03B1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39" creationId="{138665FD-EEDA-44E2-9673-97DF1426EA0C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40" creationId="{0E5631B4-2D43-41F5-B9F4-47FBCC268FAE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41" creationId="{D547A709-9A29-44EE-984B-2D9363B1B9CC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42" creationId="{E8D250FD-8508-4462-BBD2-138C1A385BC7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44" creationId="{C84C0D32-81F4-4504-BC9F-ED6C1651A3BD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45" creationId="{23BBA9F5-476B-4273-B1F7-C4E02E534287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46" creationId="{10D6DC88-56A9-447D-82B1-5DC435478B5B}"/>
          </ac:spMkLst>
        </pc:spChg>
        <pc:spChg chg="mod">
          <ac:chgData name="hassan MH" userId="84cd2103f36ef0dc" providerId="LiveId" clId="{61A26CFE-C80F-4AC7-A33D-7EDA1EE469BC}" dt="2022-04-27T18:40:04.427" v="1553" actId="165"/>
          <ac:spMkLst>
            <pc:docMk/>
            <pc:sldMk cId="2791003601" sldId="423"/>
            <ac:spMk id="147" creationId="{ED45C704-CED0-4F4F-8C62-DD4C843DFF9E}"/>
          </ac:spMkLst>
        </pc:spChg>
        <pc:spChg chg="mod">
          <ac:chgData name="hassan MH" userId="84cd2103f36ef0dc" providerId="LiveId" clId="{61A26CFE-C80F-4AC7-A33D-7EDA1EE469BC}" dt="2022-04-27T18:40:39.125" v="1567" actId="20577"/>
          <ac:spMkLst>
            <pc:docMk/>
            <pc:sldMk cId="2791003601" sldId="423"/>
            <ac:spMk id="154" creationId="{E55A867E-D5E1-4E66-9CB9-09C925B9BF19}"/>
          </ac:spMkLst>
        </pc:s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3" creationId="{3B6F3194-FE91-4C6A-8D65-DF370E6ED947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9" creationId="{A75CA1A3-2E5B-4508-A198-B9A1E8798889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13" creationId="{D5C68E92-D3D9-456E-9F4A-F36DF8CC8903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27" creationId="{37B7236D-F58F-4EEB-B9C6-C76836B61A70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31" creationId="{94E3CBFC-5F83-4898-B3F5-8868A28F541D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34" creationId="{66578305-5A93-4178-BABA-EE14F22E5C82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37" creationId="{B426BA7A-A624-4346-AD33-1AA914CFD831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42" creationId="{28207C11-9B8B-4BC7-8EE1-49CBC0D4CBDE}"/>
          </ac:grpSpMkLst>
        </pc:grpChg>
        <pc:grpChg chg="mod topLvl">
          <ac:chgData name="hassan MH" userId="84cd2103f36ef0dc" providerId="LiveId" clId="{61A26CFE-C80F-4AC7-A33D-7EDA1EE469BC}" dt="2022-04-27T18:40:09.127" v="1554" actId="1076"/>
          <ac:grpSpMkLst>
            <pc:docMk/>
            <pc:sldMk cId="2791003601" sldId="423"/>
            <ac:grpSpMk id="50" creationId="{FA93AF91-4E3C-48ED-94FC-780D437EA4CD}"/>
          </ac:grpSpMkLst>
        </pc:grpChg>
        <pc:grpChg chg="del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51" creationId="{869D70A9-2B78-489E-BACD-C357CA1DE039}"/>
          </ac:grpSpMkLst>
        </pc:grpChg>
        <pc:grpChg chg="del mod topLvl">
          <ac:chgData name="hassan MH" userId="84cd2103f36ef0dc" providerId="LiveId" clId="{61A26CFE-C80F-4AC7-A33D-7EDA1EE469BC}" dt="2022-04-27T20:00:04.637" v="2179" actId="478"/>
          <ac:grpSpMkLst>
            <pc:docMk/>
            <pc:sldMk cId="2791003601" sldId="423"/>
            <ac:grpSpMk id="84" creationId="{AA76506A-A432-4DB7-BBF7-6A38E6A6C35C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85" creationId="{41475EAA-B7CB-4AC3-BE65-65DBD60CAF99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86" creationId="{294D01D6-470D-43B6-BA60-995C8706F4B6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98" creationId="{B8396750-5618-4C18-9ACC-7E8C08CDCCF3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99" creationId="{5E967732-551E-4CAB-87A0-78ACB5FF8CB4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103" creationId="{335CA3FF-90F1-420C-BF03-72BB97706852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106" creationId="{C4AF1DBC-ED1C-4A46-9C0F-92491BDD9D88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123" creationId="{C4EF4B08-CB82-4E2C-96A4-53244ADCDB56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124" creationId="{0486B067-22EB-4D5D-8557-AAAD963C552A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125" creationId="{C8C29E90-D84E-4FFD-AED9-8EAF18B41532}"/>
          </ac:grpSpMkLst>
        </pc:grpChg>
        <pc:grpChg chg="mod">
          <ac:chgData name="hassan MH" userId="84cd2103f36ef0dc" providerId="LiveId" clId="{61A26CFE-C80F-4AC7-A33D-7EDA1EE469BC}" dt="2022-04-27T18:40:04.427" v="1553" actId="165"/>
          <ac:grpSpMkLst>
            <pc:docMk/>
            <pc:sldMk cId="2791003601" sldId="423"/>
            <ac:grpSpMk id="143" creationId="{F3B9A740-3734-4F6C-9769-87BACCA2BA02}"/>
          </ac:grpSpMkLst>
        </pc:grpChg>
        <pc:picChg chg="mod">
          <ac:chgData name="hassan MH" userId="84cd2103f36ef0dc" providerId="LiveId" clId="{61A26CFE-C80F-4AC7-A33D-7EDA1EE469BC}" dt="2022-04-27T18:40:04.427" v="1553" actId="165"/>
          <ac:picMkLst>
            <pc:docMk/>
            <pc:sldMk cId="2791003601" sldId="423"/>
            <ac:picMk id="102" creationId="{06827370-605E-4CE2-A850-5946315EB469}"/>
          </ac:picMkLst>
        </pc:picChg>
        <pc:picChg chg="add mod">
          <ac:chgData name="hassan MH" userId="84cd2103f36ef0dc" providerId="LiveId" clId="{61A26CFE-C80F-4AC7-A33D-7EDA1EE469BC}" dt="2022-04-27T20:00:05.085" v="2180"/>
          <ac:picMkLst>
            <pc:docMk/>
            <pc:sldMk cId="2791003601" sldId="423"/>
            <ac:picMk id="148" creationId="{41CAECDC-CC27-4B89-A6B8-11B0C7ABA058}"/>
          </ac:picMkLst>
        </pc:picChg>
      </pc:sldChg>
      <pc:sldChg chg="addSp delSp modSp add mod">
        <pc:chgData name="hassan MH" userId="84cd2103f36ef0dc" providerId="LiveId" clId="{61A26CFE-C80F-4AC7-A33D-7EDA1EE469BC}" dt="2022-04-27T20:17:56.484" v="2368" actId="20577"/>
        <pc:sldMkLst>
          <pc:docMk/>
          <pc:sldMk cId="3438579016" sldId="424"/>
        </pc:sldMkLst>
        <pc:spChg chg="del">
          <ac:chgData name="hassan MH" userId="84cd2103f36ef0dc" providerId="LiveId" clId="{61A26CFE-C80F-4AC7-A33D-7EDA1EE469BC}" dt="2022-04-27T18:40:51.694" v="1568" actId="478"/>
          <ac:spMkLst>
            <pc:docMk/>
            <pc:sldMk cId="3438579016" sldId="424"/>
            <ac:spMk id="82" creationId="{42AAAFFF-86DE-488D-8D97-7C89DD7D4B29}"/>
          </ac:spMkLst>
        </pc:spChg>
        <pc:spChg chg="add mod">
          <ac:chgData name="hassan MH" userId="84cd2103f36ef0dc" providerId="LiveId" clId="{61A26CFE-C80F-4AC7-A33D-7EDA1EE469BC}" dt="2022-04-27T20:17:56.484" v="2368" actId="20577"/>
          <ac:spMkLst>
            <pc:docMk/>
            <pc:sldMk cId="3438579016" sldId="424"/>
            <ac:spMk id="148" creationId="{F5240081-65A7-42D8-AF7B-50FC075F88F5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51" creationId="{70D5FFC1-6B27-4C34-B099-3F2232FF0F25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52" creationId="{88DD0331-65E9-4886-A11B-BEB1CF863897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53" creationId="{F67EECEB-F385-4F0D-BE7D-C8C6AC910352}"/>
          </ac:spMkLst>
        </pc:spChg>
        <pc:spChg chg="mod">
          <ac:chgData name="hassan MH" userId="84cd2103f36ef0dc" providerId="LiveId" clId="{61A26CFE-C80F-4AC7-A33D-7EDA1EE469BC}" dt="2022-04-27T18:41:35.244" v="1592" actId="20577"/>
          <ac:spMkLst>
            <pc:docMk/>
            <pc:sldMk cId="3438579016" sldId="424"/>
            <ac:spMk id="154" creationId="{E55A867E-D5E1-4E66-9CB9-09C925B9BF19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57" creationId="{8E837429-4087-4F13-94A1-67DB45A8C7FF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59" creationId="{28D90FC6-46C0-40E0-B12E-9C9E1627C9DE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64" creationId="{2050EB7A-3F29-4817-982E-AFD89D5383FB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65" creationId="{4689CB2C-FC4D-42FC-9A4C-DEDAFFEC5EF9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66" creationId="{786B1CE5-21E1-453A-9AEC-31B564CC792A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67" creationId="{F88DC88C-2010-42F1-8652-FEDCDEDB8CF5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68" creationId="{7CBFA8BE-B9DF-4A19-AB36-6E0F37411710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69" creationId="{B98C4543-6A82-4A69-A71E-D2D2DBD35B96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70" creationId="{295B1FCB-B9F6-4278-A7B2-6862FFA996A1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71" creationId="{4261A64E-1B4E-4B42-A445-BAD39C83D601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72" creationId="{D6894305-8E73-4498-AD9A-7B3F8E3E1310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73" creationId="{DFA85B19-A76C-482F-B21A-A09027FA65E4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74" creationId="{7F2E2A1C-D7F8-49B3-98E5-B79EA8FB0599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75" creationId="{983C71A2-C1AF-4E57-A26E-07516E0BCB9A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76" creationId="{58C33FA1-4448-465F-87C3-619094D7C423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77" creationId="{141D7F86-634F-4274-A811-674FBE331D9C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78" creationId="{5473FF35-FCBD-4998-A117-7C465D4F43A6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79" creationId="{0C4FD393-DBB3-4FE3-9212-B85825040197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80" creationId="{D13BADC5-A9D4-4768-99DA-0209F37142CF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81" creationId="{8CFE55D7-9AA2-426D-B124-A181624C47D0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82" creationId="{3D789363-0617-4C4F-AC7E-17E0A30C2FB8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83" creationId="{75F21196-0BFE-4946-A2EE-4E65A0C1D08C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84" creationId="{FF468F74-D972-44F2-BD0F-69F2C8506CD6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85" creationId="{5E69961B-C399-4191-87AD-46A12AC52331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86" creationId="{54894219-1785-4CF3-9386-96C9CF9601EB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87" creationId="{04625F0B-8D8E-41F6-8090-720687B586B3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88" creationId="{02600B40-385C-4292-A497-AD4F6A30876E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89" creationId="{BAA68569-CC9F-43EB-84BF-220E6264DCC6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90" creationId="{70B40F44-A5A7-48B2-B39E-B751CF8D768C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91" creationId="{932644B1-C8C1-4B92-99C4-AE49CB4F926F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92" creationId="{80135C1D-9CF6-43F3-AE0F-DF27A9456042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93" creationId="{6CA0E4AD-341F-412D-9E48-8B009F747B52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94" creationId="{826AAF50-C7D3-436A-9F51-611B6B8306C0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95" creationId="{99E0BD58-200E-4965-B0EA-3F51AC75A62C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96" creationId="{6437C2ED-71CC-40C5-9C51-3E052C843103}"/>
          </ac:spMkLst>
        </pc:spChg>
        <pc:spChg chg="mod">
          <ac:chgData name="hassan MH" userId="84cd2103f36ef0dc" providerId="LiveId" clId="{61A26CFE-C80F-4AC7-A33D-7EDA1EE469BC}" dt="2022-04-27T18:41:17.583" v="1575"/>
          <ac:spMkLst>
            <pc:docMk/>
            <pc:sldMk cId="3438579016" sldId="424"/>
            <ac:spMk id="197" creationId="{B93EDE75-A5C4-4DC9-84D7-EE8A004A5A2D}"/>
          </ac:spMkLst>
        </pc:spChg>
        <pc:grpChg chg="del">
          <ac:chgData name="hassan MH" userId="84cd2103f36ef0dc" providerId="LiveId" clId="{61A26CFE-C80F-4AC7-A33D-7EDA1EE469BC}" dt="2022-04-27T18:40:52.323" v="1569" actId="478"/>
          <ac:grpSpMkLst>
            <pc:docMk/>
            <pc:sldMk cId="3438579016" sldId="424"/>
            <ac:grpSpMk id="51" creationId="{869D70A9-2B78-489E-BACD-C357CA1DE039}"/>
          </ac:grpSpMkLst>
        </pc:grpChg>
        <pc:grpChg chg="add mod">
          <ac:chgData name="hassan MH" userId="84cd2103f36ef0dc" providerId="LiveId" clId="{61A26CFE-C80F-4AC7-A33D-7EDA1EE469BC}" dt="2022-04-27T18:41:25.884" v="1580" actId="1076"/>
          <ac:grpSpMkLst>
            <pc:docMk/>
            <pc:sldMk cId="3438579016" sldId="424"/>
            <ac:grpSpMk id="149" creationId="{91FC3A40-1D97-4D9F-A810-CB9294C7EA70}"/>
          </ac:grpSpMkLst>
        </pc:grpChg>
        <pc:grpChg chg="mod">
          <ac:chgData name="hassan MH" userId="84cd2103f36ef0dc" providerId="LiveId" clId="{61A26CFE-C80F-4AC7-A33D-7EDA1EE469BC}" dt="2022-04-27T18:41:17.583" v="1575"/>
          <ac:grpSpMkLst>
            <pc:docMk/>
            <pc:sldMk cId="3438579016" sldId="424"/>
            <ac:grpSpMk id="150" creationId="{EAC74E5E-0018-4649-A633-92E7716BF662}"/>
          </ac:grpSpMkLst>
        </pc:grpChg>
        <pc:grpChg chg="mod">
          <ac:chgData name="hassan MH" userId="84cd2103f36ef0dc" providerId="LiveId" clId="{61A26CFE-C80F-4AC7-A33D-7EDA1EE469BC}" dt="2022-04-27T18:41:17.583" v="1575"/>
          <ac:grpSpMkLst>
            <pc:docMk/>
            <pc:sldMk cId="3438579016" sldId="424"/>
            <ac:grpSpMk id="155" creationId="{5D41FD02-4952-4CEF-83E2-20B598A1F981}"/>
          </ac:grpSpMkLst>
        </pc:grpChg>
        <pc:grpChg chg="mod">
          <ac:chgData name="hassan MH" userId="84cd2103f36ef0dc" providerId="LiveId" clId="{61A26CFE-C80F-4AC7-A33D-7EDA1EE469BC}" dt="2022-04-27T18:41:17.583" v="1575"/>
          <ac:grpSpMkLst>
            <pc:docMk/>
            <pc:sldMk cId="3438579016" sldId="424"/>
            <ac:grpSpMk id="156" creationId="{0C760DEB-2765-49F4-BECC-68C27821980D}"/>
          </ac:grpSpMkLst>
        </pc:grpChg>
        <pc:grpChg chg="mod">
          <ac:chgData name="hassan MH" userId="84cd2103f36ef0dc" providerId="LiveId" clId="{61A26CFE-C80F-4AC7-A33D-7EDA1EE469BC}" dt="2022-04-27T18:41:17.583" v="1575"/>
          <ac:grpSpMkLst>
            <pc:docMk/>
            <pc:sldMk cId="3438579016" sldId="424"/>
            <ac:grpSpMk id="158" creationId="{D8B7B8B7-B6E1-439C-9405-CD2A81EB1BDC}"/>
          </ac:grpSpMkLst>
        </pc:grpChg>
        <pc:grpChg chg="mod">
          <ac:chgData name="hassan MH" userId="84cd2103f36ef0dc" providerId="LiveId" clId="{61A26CFE-C80F-4AC7-A33D-7EDA1EE469BC}" dt="2022-04-27T18:41:17.583" v="1575"/>
          <ac:grpSpMkLst>
            <pc:docMk/>
            <pc:sldMk cId="3438579016" sldId="424"/>
            <ac:grpSpMk id="160" creationId="{F2E656E7-5913-439B-8C58-98919ECE1A70}"/>
          </ac:grpSpMkLst>
        </pc:grpChg>
        <pc:grpChg chg="mod">
          <ac:chgData name="hassan MH" userId="84cd2103f36ef0dc" providerId="LiveId" clId="{61A26CFE-C80F-4AC7-A33D-7EDA1EE469BC}" dt="2022-04-27T18:41:17.583" v="1575"/>
          <ac:grpSpMkLst>
            <pc:docMk/>
            <pc:sldMk cId="3438579016" sldId="424"/>
            <ac:grpSpMk id="161" creationId="{546DCF25-D881-4D75-8392-8CDACC53252F}"/>
          </ac:grpSpMkLst>
        </pc:grpChg>
        <pc:grpChg chg="mod">
          <ac:chgData name="hassan MH" userId="84cd2103f36ef0dc" providerId="LiveId" clId="{61A26CFE-C80F-4AC7-A33D-7EDA1EE469BC}" dt="2022-04-27T18:41:17.583" v="1575"/>
          <ac:grpSpMkLst>
            <pc:docMk/>
            <pc:sldMk cId="3438579016" sldId="424"/>
            <ac:grpSpMk id="162" creationId="{545038A8-DFFE-405C-AAE9-10E6301EB068}"/>
          </ac:grpSpMkLst>
        </pc:grpChg>
        <pc:grpChg chg="mod">
          <ac:chgData name="hassan MH" userId="84cd2103f36ef0dc" providerId="LiveId" clId="{61A26CFE-C80F-4AC7-A33D-7EDA1EE469BC}" dt="2022-04-27T18:41:17.583" v="1575"/>
          <ac:grpSpMkLst>
            <pc:docMk/>
            <pc:sldMk cId="3438579016" sldId="424"/>
            <ac:grpSpMk id="163" creationId="{E482F0E1-F510-477B-8085-5CE3E4275F32}"/>
          </ac:grpSpMkLst>
        </pc:grpChg>
      </pc:sldChg>
      <pc:sldChg chg="addSp delSp modSp add mod ord">
        <pc:chgData name="hassan MH" userId="84cd2103f36ef0dc" providerId="LiveId" clId="{61A26CFE-C80F-4AC7-A33D-7EDA1EE469BC}" dt="2022-04-27T20:00:02.216" v="2178" actId="21"/>
        <pc:sldMkLst>
          <pc:docMk/>
          <pc:sldMk cId="4195535747" sldId="425"/>
        </pc:sldMkLst>
        <pc:spChg chg="mod">
          <ac:chgData name="hassan MH" userId="84cd2103f36ef0dc" providerId="LiveId" clId="{61A26CFE-C80F-4AC7-A33D-7EDA1EE469BC}" dt="2022-04-27T18:45:03.316" v="1665" actId="1076"/>
          <ac:spMkLst>
            <pc:docMk/>
            <pc:sldMk cId="4195535747" sldId="425"/>
            <ac:spMk id="82" creationId="{42AAAFFF-86DE-488D-8D97-7C89DD7D4B29}"/>
          </ac:spMkLst>
        </pc:spChg>
        <pc:spChg chg="mod">
          <ac:chgData name="hassan MH" userId="84cd2103f36ef0dc" providerId="LiveId" clId="{61A26CFE-C80F-4AC7-A33D-7EDA1EE469BC}" dt="2022-04-27T18:41:57.660" v="1605" actId="20577"/>
          <ac:spMkLst>
            <pc:docMk/>
            <pc:sldMk cId="4195535747" sldId="425"/>
            <ac:spMk id="154" creationId="{E55A867E-D5E1-4E66-9CB9-09C925B9BF19}"/>
          </ac:spMkLst>
        </pc:spChg>
        <pc:grpChg chg="del mod">
          <ac:chgData name="hassan MH" userId="84cd2103f36ef0dc" providerId="LiveId" clId="{61A26CFE-C80F-4AC7-A33D-7EDA1EE469BC}" dt="2022-04-27T19:59:50.496" v="2174" actId="21"/>
          <ac:grpSpMkLst>
            <pc:docMk/>
            <pc:sldMk cId="4195535747" sldId="425"/>
            <ac:grpSpMk id="84" creationId="{AA76506A-A432-4DB7-BBF7-6A38E6A6C35C}"/>
          </ac:grpSpMkLst>
        </pc:grpChg>
        <pc:picChg chg="add del mod">
          <ac:chgData name="hassan MH" userId="84cd2103f36ef0dc" providerId="LiveId" clId="{61A26CFE-C80F-4AC7-A33D-7EDA1EE469BC}" dt="2022-04-27T20:00:02.216" v="2178" actId="21"/>
          <ac:picMkLst>
            <pc:docMk/>
            <pc:sldMk cId="4195535747" sldId="425"/>
            <ac:picMk id="2" creationId="{32E391D5-1757-4752-9581-D4CB60781BE8}"/>
          </ac:picMkLst>
        </pc:picChg>
      </pc:sldChg>
      <pc:sldChg chg="addSp delSp modSp add mod delAnim modAnim">
        <pc:chgData name="hassan MH" userId="84cd2103f36ef0dc" providerId="LiveId" clId="{61A26CFE-C80F-4AC7-A33D-7EDA1EE469BC}" dt="2022-04-27T19:12:31.778" v="2132" actId="478"/>
        <pc:sldMkLst>
          <pc:docMk/>
          <pc:sldMk cId="3072317837" sldId="426"/>
        </pc:sldMkLst>
        <pc:spChg chg="del">
          <ac:chgData name="hassan MH" userId="84cd2103f36ef0dc" providerId="LiveId" clId="{61A26CFE-C80F-4AC7-A33D-7EDA1EE469BC}" dt="2022-04-27T18:42:22.400" v="1610" actId="478"/>
          <ac:spMkLst>
            <pc:docMk/>
            <pc:sldMk cId="3072317837" sldId="426"/>
            <ac:spMk id="82" creationId="{42AAAFFF-86DE-488D-8D97-7C89DD7D4B29}"/>
          </ac:spMkLst>
        </pc:spChg>
        <pc:spChg chg="add mod">
          <ac:chgData name="hassan MH" userId="84cd2103f36ef0dc" providerId="LiveId" clId="{61A26CFE-C80F-4AC7-A33D-7EDA1EE469BC}" dt="2022-04-27T18:46:35.061" v="1688" actId="1076"/>
          <ac:spMkLst>
            <pc:docMk/>
            <pc:sldMk cId="3072317837" sldId="426"/>
            <ac:spMk id="149" creationId="{B2EA6369-6ACF-4567-92B2-0AEAC8FBEE47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53" creationId="{BD41316F-44EF-48AA-89D9-76F3601CB09D}"/>
          </ac:spMkLst>
        </pc:spChg>
        <pc:spChg chg="mod">
          <ac:chgData name="hassan MH" userId="84cd2103f36ef0dc" providerId="LiveId" clId="{61A26CFE-C80F-4AC7-A33D-7EDA1EE469BC}" dt="2022-04-27T18:45:57.679" v="1679" actId="207"/>
          <ac:spMkLst>
            <pc:docMk/>
            <pc:sldMk cId="3072317837" sldId="426"/>
            <ac:spMk id="154" creationId="{E55A867E-D5E1-4E66-9CB9-09C925B9BF19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55" creationId="{56F74411-47F6-44CC-8946-9BD39641A659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56" creationId="{1FB2A7E3-F657-4DDA-8300-2005599761AB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58" creationId="{615ED745-3837-40BF-B7A6-56E72C4DF750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59" creationId="{D28FF63B-4630-4157-AFF4-1DF5E9FCFA15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61" creationId="{80E28DD0-6B33-45D0-B565-9C72D797E598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62" creationId="{2FE5ED62-69CE-4C9D-8157-875928DCE6D5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66" creationId="{C0865DE8-A7A4-4540-885A-A4CD2ED432FC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67" creationId="{C811C3FF-835F-4EDF-95C4-E7B6BCD9E3E1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68" creationId="{B2DEE9CF-1BB3-4EB0-8789-A1790856378B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69" creationId="{E9B9444C-111E-48E6-BDED-A8D5C7BA7699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70" creationId="{E81401BC-4607-4729-A0B9-0335D37D2AF8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71" creationId="{4EBC20BB-76C6-4015-96F5-20B4DA732656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72" creationId="{8C354A12-9F38-41E7-816B-AFF9A993AAB4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73" creationId="{633E9F90-3E4C-430C-88B5-00B9D2CDC764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74" creationId="{F3B10301-6B3A-4FC1-ABFF-6FFBB2BD092B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75" creationId="{3AF53AD4-F06B-434F-B24F-ADDDF88AAEB4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76" creationId="{AE52E1DC-CD17-4C8A-8ECE-53719EF6ED30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77" creationId="{135712E5-5624-4693-9D4A-187D1155182D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78" creationId="{F7660A33-44C8-494B-B5FC-18B8F7E3E956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79" creationId="{09AFBCEA-F909-4F81-A686-700D300FDA17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80" creationId="{72F5CFD6-355C-4008-8452-8AE32EFFEC6B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81" creationId="{9606C922-6ECE-4FF4-BEDC-E491AB057B5B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82" creationId="{79776EB7-7829-4417-8EFB-8E7276FAC8B9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83" creationId="{D42E4899-E52F-43B4-9210-1BA6FA930902}"/>
          </ac:spMkLst>
        </pc:spChg>
        <pc:spChg chg="mod">
          <ac:chgData name="hassan MH" userId="84cd2103f36ef0dc" providerId="LiveId" clId="{61A26CFE-C80F-4AC7-A33D-7EDA1EE469BC}" dt="2022-04-27T19:12:18.021" v="2127"/>
          <ac:spMkLst>
            <pc:docMk/>
            <pc:sldMk cId="3072317837" sldId="426"/>
            <ac:spMk id="184" creationId="{A6168E78-D429-477A-A151-572566BF64A7}"/>
          </ac:spMkLst>
        </pc:spChg>
        <pc:grpChg chg="del">
          <ac:chgData name="hassan MH" userId="84cd2103f36ef0dc" providerId="LiveId" clId="{61A26CFE-C80F-4AC7-A33D-7EDA1EE469BC}" dt="2022-04-27T18:42:23.015" v="1611" actId="478"/>
          <ac:grpSpMkLst>
            <pc:docMk/>
            <pc:sldMk cId="3072317837" sldId="426"/>
            <ac:grpSpMk id="50" creationId="{FA93AF91-4E3C-48ED-94FC-780D437EA4CD}"/>
          </ac:grpSpMkLst>
        </pc:grpChg>
        <pc:grpChg chg="del">
          <ac:chgData name="hassan MH" userId="84cd2103f36ef0dc" providerId="LiveId" clId="{61A26CFE-C80F-4AC7-A33D-7EDA1EE469BC}" dt="2022-04-27T18:42:23.832" v="1612" actId="478"/>
          <ac:grpSpMkLst>
            <pc:docMk/>
            <pc:sldMk cId="3072317837" sldId="426"/>
            <ac:grpSpMk id="84" creationId="{AA76506A-A432-4DB7-BBF7-6A38E6A6C35C}"/>
          </ac:grpSpMkLst>
        </pc:grpChg>
        <pc:grpChg chg="add del mod">
          <ac:chgData name="hassan MH" userId="84cd2103f36ef0dc" providerId="LiveId" clId="{61A26CFE-C80F-4AC7-A33D-7EDA1EE469BC}" dt="2022-04-27T19:12:27.056" v="2131" actId="478"/>
          <ac:grpSpMkLst>
            <pc:docMk/>
            <pc:sldMk cId="3072317837" sldId="426"/>
            <ac:grpSpMk id="150" creationId="{B4129B8B-8D53-4B47-9C1E-1D9A5E228957}"/>
          </ac:grpSpMkLst>
        </pc:grpChg>
        <pc:grpChg chg="del mod topLvl">
          <ac:chgData name="hassan MH" userId="84cd2103f36ef0dc" providerId="LiveId" clId="{61A26CFE-C80F-4AC7-A33D-7EDA1EE469BC}" dt="2022-04-27T19:12:31.778" v="2132" actId="478"/>
          <ac:grpSpMkLst>
            <pc:docMk/>
            <pc:sldMk cId="3072317837" sldId="426"/>
            <ac:grpSpMk id="152" creationId="{339EB797-4FA5-495E-A6FB-DA89691509EE}"/>
          </ac:grpSpMkLst>
        </pc:grpChg>
        <pc:grpChg chg="mod">
          <ac:chgData name="hassan MH" userId="84cd2103f36ef0dc" providerId="LiveId" clId="{61A26CFE-C80F-4AC7-A33D-7EDA1EE469BC}" dt="2022-04-27T19:12:18.021" v="2127"/>
          <ac:grpSpMkLst>
            <pc:docMk/>
            <pc:sldMk cId="3072317837" sldId="426"/>
            <ac:grpSpMk id="157" creationId="{6C392E0F-F1D7-4073-A33F-8277C82212D1}"/>
          </ac:grpSpMkLst>
        </pc:grpChg>
        <pc:grpChg chg="mod">
          <ac:chgData name="hassan MH" userId="84cd2103f36ef0dc" providerId="LiveId" clId="{61A26CFE-C80F-4AC7-A33D-7EDA1EE469BC}" dt="2022-04-27T19:12:18.021" v="2127"/>
          <ac:grpSpMkLst>
            <pc:docMk/>
            <pc:sldMk cId="3072317837" sldId="426"/>
            <ac:grpSpMk id="160" creationId="{4303EA38-E9B3-4BA0-B48C-F0103933BC6B}"/>
          </ac:grpSpMkLst>
        </pc:grpChg>
        <pc:grpChg chg="mod">
          <ac:chgData name="hassan MH" userId="84cd2103f36ef0dc" providerId="LiveId" clId="{61A26CFE-C80F-4AC7-A33D-7EDA1EE469BC}" dt="2022-04-27T19:12:18.021" v="2127"/>
          <ac:grpSpMkLst>
            <pc:docMk/>
            <pc:sldMk cId="3072317837" sldId="426"/>
            <ac:grpSpMk id="163" creationId="{2A41DC8C-EE84-42F1-A036-8668806DC49D}"/>
          </ac:grpSpMkLst>
        </pc:grpChg>
        <pc:grpChg chg="mod">
          <ac:chgData name="hassan MH" userId="84cd2103f36ef0dc" providerId="LiveId" clId="{61A26CFE-C80F-4AC7-A33D-7EDA1EE469BC}" dt="2022-04-27T19:12:18.021" v="2127"/>
          <ac:grpSpMkLst>
            <pc:docMk/>
            <pc:sldMk cId="3072317837" sldId="426"/>
            <ac:grpSpMk id="164" creationId="{44C665E7-7FD3-4058-95CB-8F58841BCB52}"/>
          </ac:grpSpMkLst>
        </pc:grpChg>
        <pc:grpChg chg="mod">
          <ac:chgData name="hassan MH" userId="84cd2103f36ef0dc" providerId="LiveId" clId="{61A26CFE-C80F-4AC7-A33D-7EDA1EE469BC}" dt="2022-04-27T19:12:18.021" v="2127"/>
          <ac:grpSpMkLst>
            <pc:docMk/>
            <pc:sldMk cId="3072317837" sldId="426"/>
            <ac:grpSpMk id="165" creationId="{00A9334D-CFAA-46EA-B161-4E3CE0DF9752}"/>
          </ac:grpSpMkLst>
        </pc:grpChg>
        <pc:picChg chg="add del mod">
          <ac:chgData name="hassan MH" userId="84cd2103f36ef0dc" providerId="LiveId" clId="{61A26CFE-C80F-4AC7-A33D-7EDA1EE469BC}" dt="2022-04-27T18:42:37.412" v="1618" actId="21"/>
          <ac:picMkLst>
            <pc:docMk/>
            <pc:sldMk cId="3072317837" sldId="426"/>
            <ac:picMk id="148" creationId="{824E23C9-D8B2-4244-9591-696A3CBBFFCA}"/>
          </ac:picMkLst>
        </pc:picChg>
        <pc:picChg chg="del mod topLvl">
          <ac:chgData name="hassan MH" userId="84cd2103f36ef0dc" providerId="LiveId" clId="{61A26CFE-C80F-4AC7-A33D-7EDA1EE469BC}" dt="2022-04-27T19:12:27.056" v="2131" actId="478"/>
          <ac:picMkLst>
            <pc:docMk/>
            <pc:sldMk cId="3072317837" sldId="426"/>
            <ac:picMk id="151" creationId="{7E0526DC-F73A-43CE-9B3F-8DF7DF545A5D}"/>
          </ac:picMkLst>
        </pc:picChg>
      </pc:sldChg>
      <pc:sldChg chg="addSp delSp modSp add mod modAnim">
        <pc:chgData name="hassan MH" userId="84cd2103f36ef0dc" providerId="LiveId" clId="{61A26CFE-C80F-4AC7-A33D-7EDA1EE469BC}" dt="2022-04-27T20:05:03.457" v="2317" actId="478"/>
        <pc:sldMkLst>
          <pc:docMk/>
          <pc:sldMk cId="4249733916" sldId="427"/>
        </pc:sldMkLst>
        <pc:spChg chg="del">
          <ac:chgData name="hassan MH" userId="84cd2103f36ef0dc" providerId="LiveId" clId="{61A26CFE-C80F-4AC7-A33D-7EDA1EE469BC}" dt="2022-04-27T18:42:33.450" v="1616" actId="478"/>
          <ac:spMkLst>
            <pc:docMk/>
            <pc:sldMk cId="4249733916" sldId="427"/>
            <ac:spMk id="3" creationId="{8B4F2AB9-CC3F-45CF-A446-B3F77B808C67}"/>
          </ac:spMkLst>
        </pc:spChg>
        <pc:spChg chg="add mod">
          <ac:chgData name="hassan MH" userId="84cd2103f36ef0dc" providerId="LiveId" clId="{61A26CFE-C80F-4AC7-A33D-7EDA1EE469BC}" dt="2022-04-27T18:44:13.563" v="1657" actId="1076"/>
          <ac:spMkLst>
            <pc:docMk/>
            <pc:sldMk cId="4249733916" sldId="427"/>
            <ac:spMk id="37" creationId="{653ED51B-5445-45E3-86BD-4F4F231A2A61}"/>
          </ac:spMkLst>
        </pc:spChg>
        <pc:spChg chg="add del mod">
          <ac:chgData name="hassan MH" userId="84cd2103f36ef0dc" providerId="LiveId" clId="{61A26CFE-C80F-4AC7-A33D-7EDA1EE469BC}" dt="2022-04-27T18:44:08.141" v="1656" actId="478"/>
          <ac:spMkLst>
            <pc:docMk/>
            <pc:sldMk cId="4249733916" sldId="427"/>
            <ac:spMk id="38" creationId="{911F2A9F-1BDA-4CFE-884F-A995E29051C6}"/>
          </ac:spMkLst>
        </pc:spChg>
        <pc:spChg chg="del">
          <ac:chgData name="hassan MH" userId="84cd2103f36ef0dc" providerId="LiveId" clId="{61A26CFE-C80F-4AC7-A33D-7EDA1EE469BC}" dt="2022-04-27T18:42:35.197" v="1617" actId="478"/>
          <ac:spMkLst>
            <pc:docMk/>
            <pc:sldMk cId="4249733916" sldId="427"/>
            <ac:spMk id="185" creationId="{614A4C6D-BFFE-4316-B545-A6B35208784F}"/>
          </ac:spMkLst>
        </pc:spChg>
        <pc:grpChg chg="del">
          <ac:chgData name="hassan MH" userId="84cd2103f36ef0dc" providerId="LiveId" clId="{61A26CFE-C80F-4AC7-A33D-7EDA1EE469BC}" dt="2022-04-27T20:05:02.193" v="2316" actId="478"/>
          <ac:grpSpMkLst>
            <pc:docMk/>
            <pc:sldMk cId="4249733916" sldId="427"/>
            <ac:grpSpMk id="5" creationId="{9EB5CC96-8139-4820-ABCE-4C9F4A605FB6}"/>
          </ac:grpSpMkLst>
        </pc:grpChg>
        <pc:grpChg chg="del">
          <ac:chgData name="hassan MH" userId="84cd2103f36ef0dc" providerId="LiveId" clId="{61A26CFE-C80F-4AC7-A33D-7EDA1EE469BC}" dt="2022-04-27T20:04:57.891" v="2313" actId="478"/>
          <ac:grpSpMkLst>
            <pc:docMk/>
            <pc:sldMk cId="4249733916" sldId="427"/>
            <ac:grpSpMk id="6" creationId="{AE0D1072-5306-4DDD-A654-89B2BFDAB563}"/>
          </ac:grpSpMkLst>
        </pc:grpChg>
        <pc:grpChg chg="del">
          <ac:chgData name="hassan MH" userId="84cd2103f36ef0dc" providerId="LiveId" clId="{61A26CFE-C80F-4AC7-A33D-7EDA1EE469BC}" dt="2022-04-27T20:05:03.457" v="2317" actId="478"/>
          <ac:grpSpMkLst>
            <pc:docMk/>
            <pc:sldMk cId="4249733916" sldId="427"/>
            <ac:grpSpMk id="16" creationId="{369261BE-6759-446D-9F07-12EAD0037887}"/>
          </ac:grpSpMkLst>
        </pc:grpChg>
        <pc:grpChg chg="del">
          <ac:chgData name="hassan MH" userId="84cd2103f36ef0dc" providerId="LiveId" clId="{61A26CFE-C80F-4AC7-A33D-7EDA1EE469BC}" dt="2022-04-27T20:04:56.715" v="2311" actId="478"/>
          <ac:grpSpMkLst>
            <pc:docMk/>
            <pc:sldMk cId="4249733916" sldId="427"/>
            <ac:grpSpMk id="24" creationId="{6926929D-3660-458B-90F4-F87FF8EE84F7}"/>
          </ac:grpSpMkLst>
        </pc:grpChg>
        <pc:grpChg chg="del">
          <ac:chgData name="hassan MH" userId="84cd2103f36ef0dc" providerId="LiveId" clId="{61A26CFE-C80F-4AC7-A33D-7EDA1EE469BC}" dt="2022-04-27T20:04:57.218" v="2312" actId="478"/>
          <ac:grpSpMkLst>
            <pc:docMk/>
            <pc:sldMk cId="4249733916" sldId="427"/>
            <ac:grpSpMk id="71" creationId="{36869F26-EF2A-4CFE-A8A1-7E984C72E5BB}"/>
          </ac:grpSpMkLst>
        </pc:grpChg>
        <pc:grpChg chg="add del">
          <ac:chgData name="hassan MH" userId="84cd2103f36ef0dc" providerId="LiveId" clId="{61A26CFE-C80F-4AC7-A33D-7EDA1EE469BC}" dt="2022-04-27T20:05:00.491" v="2315" actId="478"/>
          <ac:grpSpMkLst>
            <pc:docMk/>
            <pc:sldMk cId="4249733916" sldId="427"/>
            <ac:grpSpMk id="80" creationId="{4C738692-8CD3-43BD-B65A-7CCCE30814FC}"/>
          </ac:grpSpMkLst>
        </pc:grpChg>
        <pc:picChg chg="add mod">
          <ac:chgData name="hassan MH" userId="84cd2103f36ef0dc" providerId="LiveId" clId="{61A26CFE-C80F-4AC7-A33D-7EDA1EE469BC}" dt="2022-04-27T19:12:04.494" v="2126" actId="1440"/>
          <ac:picMkLst>
            <pc:docMk/>
            <pc:sldMk cId="4249733916" sldId="427"/>
            <ac:picMk id="36" creationId="{744410D0-20C0-42A6-BCC9-9B975B239943}"/>
          </ac:picMkLst>
        </pc:picChg>
        <pc:picChg chg="del">
          <ac:chgData name="hassan MH" userId="84cd2103f36ef0dc" providerId="LiveId" clId="{61A26CFE-C80F-4AC7-A33D-7EDA1EE469BC}" dt="2022-04-27T18:42:32.425" v="1615" actId="478"/>
          <ac:picMkLst>
            <pc:docMk/>
            <pc:sldMk cId="4249733916" sldId="427"/>
            <ac:picMk id="76" creationId="{4A02EA6C-9A9E-4D8B-B695-8F8BD551C2CF}"/>
          </ac:picMkLst>
        </pc:picChg>
      </pc:sldChg>
      <pc:sldChg chg="addSp delSp modSp add del mod">
        <pc:chgData name="hassan MH" userId="84cd2103f36ef0dc" providerId="LiveId" clId="{61A26CFE-C80F-4AC7-A33D-7EDA1EE469BC}" dt="2022-04-27T18:47:24.146" v="1710" actId="47"/>
        <pc:sldMkLst>
          <pc:docMk/>
          <pc:sldMk cId="227926150" sldId="428"/>
        </pc:sldMkLst>
        <pc:spChg chg="mod">
          <ac:chgData name="hassan MH" userId="84cd2103f36ef0dc" providerId="LiveId" clId="{61A26CFE-C80F-4AC7-A33D-7EDA1EE469BC}" dt="2022-04-27T18:46:44.754" v="1702" actId="20577"/>
          <ac:spMkLst>
            <pc:docMk/>
            <pc:sldMk cId="227926150" sldId="428"/>
            <ac:spMk id="37" creationId="{653ED51B-5445-45E3-86BD-4F4F231A2A61}"/>
          </ac:spMkLst>
        </pc:spChg>
        <pc:picChg chg="add mod">
          <ac:chgData name="hassan MH" userId="84cd2103f36ef0dc" providerId="LiveId" clId="{61A26CFE-C80F-4AC7-A33D-7EDA1EE469BC}" dt="2022-04-27T18:47:00.167" v="1709" actId="1076"/>
          <ac:picMkLst>
            <pc:docMk/>
            <pc:sldMk cId="227926150" sldId="428"/>
            <ac:picMk id="35" creationId="{A9CC37E2-C91C-4C00-AC22-FD4611E6D3B9}"/>
          </ac:picMkLst>
        </pc:picChg>
        <pc:picChg chg="del">
          <ac:chgData name="hassan MH" userId="84cd2103f36ef0dc" providerId="LiveId" clId="{61A26CFE-C80F-4AC7-A33D-7EDA1EE469BC}" dt="2022-04-27T18:46:58.261" v="1708" actId="478"/>
          <ac:picMkLst>
            <pc:docMk/>
            <pc:sldMk cId="227926150" sldId="428"/>
            <ac:picMk id="36" creationId="{744410D0-20C0-42A6-BCC9-9B975B239943}"/>
          </ac:picMkLst>
        </pc:picChg>
      </pc:sldChg>
      <pc:sldChg chg="new del">
        <pc:chgData name="hassan MH" userId="84cd2103f36ef0dc" providerId="LiveId" clId="{61A26CFE-C80F-4AC7-A33D-7EDA1EE469BC}" dt="2022-04-27T18:58:05.118" v="1946" actId="47"/>
        <pc:sldMkLst>
          <pc:docMk/>
          <pc:sldMk cId="2774271020" sldId="428"/>
        </pc:sldMkLst>
      </pc:sldChg>
      <pc:sldChg chg="addSp delSp modSp add mod modAnim">
        <pc:chgData name="hassan MH" userId="84cd2103f36ef0dc" providerId="LiveId" clId="{61A26CFE-C80F-4AC7-A33D-7EDA1EE469BC}" dt="2022-04-27T19:11:37.849" v="2118" actId="1440"/>
        <pc:sldMkLst>
          <pc:docMk/>
          <pc:sldMk cId="2131380725" sldId="429"/>
        </pc:sldMkLst>
        <pc:spChg chg="add mod">
          <ac:chgData name="hassan MH" userId="84cd2103f36ef0dc" providerId="LiveId" clId="{61A26CFE-C80F-4AC7-A33D-7EDA1EE469BC}" dt="2022-04-27T18:54:08.687" v="1799" actId="1076"/>
          <ac:spMkLst>
            <pc:docMk/>
            <pc:sldMk cId="2131380725" sldId="429"/>
            <ac:spMk id="74" creationId="{1FE21005-6DC6-4EE5-8D8A-A33FFCE73576}"/>
          </ac:spMkLst>
        </pc:spChg>
        <pc:spChg chg="add mod">
          <ac:chgData name="hassan MH" userId="84cd2103f36ef0dc" providerId="LiveId" clId="{61A26CFE-C80F-4AC7-A33D-7EDA1EE469BC}" dt="2022-04-27T18:54:32.449" v="1821" actId="20577"/>
          <ac:spMkLst>
            <pc:docMk/>
            <pc:sldMk cId="2131380725" sldId="429"/>
            <ac:spMk id="77" creationId="{DF6C23D2-F1A8-4039-91AF-0A409946A5EF}"/>
          </ac:spMkLst>
        </pc:spChg>
        <pc:spChg chg="mod">
          <ac:chgData name="hassan MH" userId="84cd2103f36ef0dc" providerId="LiveId" clId="{61A26CFE-C80F-4AC7-A33D-7EDA1EE469BC}" dt="2022-04-27T18:54:15.225" v="1802" actId="1076"/>
          <ac:spMkLst>
            <pc:docMk/>
            <pc:sldMk cId="2131380725" sldId="429"/>
            <ac:spMk id="159" creationId="{0F3F99AB-2ED2-4CB6-80F6-5D731437F7F5}"/>
          </ac:spMkLst>
        </pc:spChg>
        <pc:grpChg chg="del">
          <ac:chgData name="hassan MH" userId="84cd2103f36ef0dc" providerId="LiveId" clId="{61A26CFE-C80F-4AC7-A33D-7EDA1EE469BC}" dt="2022-04-27T18:51:54.143" v="1750" actId="478"/>
          <ac:grpSpMkLst>
            <pc:docMk/>
            <pc:sldMk cId="2131380725" sldId="429"/>
            <ac:grpSpMk id="82" creationId="{2AF054C4-2908-4E13-ACD6-8CCEDE8A885B}"/>
          </ac:grpSpMkLst>
        </pc:grpChg>
        <pc:picChg chg="add mod">
          <ac:chgData name="hassan MH" userId="84cd2103f36ef0dc" providerId="LiveId" clId="{61A26CFE-C80F-4AC7-A33D-7EDA1EE469BC}" dt="2022-04-27T19:11:24.747" v="2116" actId="1440"/>
          <ac:picMkLst>
            <pc:docMk/>
            <pc:sldMk cId="2131380725" sldId="429"/>
            <ac:picMk id="73" creationId="{444A2D65-C11C-479B-96E4-5FA2FC513161}"/>
          </ac:picMkLst>
        </pc:picChg>
        <pc:picChg chg="add del mod">
          <ac:chgData name="hassan MH" userId="84cd2103f36ef0dc" providerId="LiveId" clId="{61A26CFE-C80F-4AC7-A33D-7EDA1EE469BC}" dt="2022-04-27T18:53:18.477" v="1785" actId="478"/>
          <ac:picMkLst>
            <pc:docMk/>
            <pc:sldMk cId="2131380725" sldId="429"/>
            <ac:picMk id="75" creationId="{F16B9817-EBF6-4C06-A60E-3654B4F3C218}"/>
          </ac:picMkLst>
        </pc:picChg>
        <pc:picChg chg="add mod">
          <ac:chgData name="hassan MH" userId="84cd2103f36ef0dc" providerId="LiveId" clId="{61A26CFE-C80F-4AC7-A33D-7EDA1EE469BC}" dt="2022-04-27T19:11:37.849" v="2118" actId="1440"/>
          <ac:picMkLst>
            <pc:docMk/>
            <pc:sldMk cId="2131380725" sldId="429"/>
            <ac:picMk id="76" creationId="{1FFAEFAD-E858-483D-ADB1-D1B7566E30A4}"/>
          </ac:picMkLst>
        </pc:picChg>
        <pc:picChg chg="add del mod">
          <ac:chgData name="hassan MH" userId="84cd2103f36ef0dc" providerId="LiveId" clId="{61A26CFE-C80F-4AC7-A33D-7EDA1EE469BC}" dt="2022-04-27T18:54:34.341" v="1822" actId="478"/>
          <ac:picMkLst>
            <pc:docMk/>
            <pc:sldMk cId="2131380725" sldId="429"/>
            <ac:picMk id="78" creationId="{683B90F1-AB55-479E-83F7-FF651152397A}"/>
          </ac:picMkLst>
        </pc:picChg>
        <pc:picChg chg="add mod">
          <ac:chgData name="hassan MH" userId="84cd2103f36ef0dc" providerId="LiveId" clId="{61A26CFE-C80F-4AC7-A33D-7EDA1EE469BC}" dt="2022-04-27T19:11:36.588" v="2117" actId="1440"/>
          <ac:picMkLst>
            <pc:docMk/>
            <pc:sldMk cId="2131380725" sldId="429"/>
            <ac:picMk id="79" creationId="{3BCE5CE1-F951-49BE-AC22-AD72EDBBD294}"/>
          </ac:picMkLst>
        </pc:picChg>
      </pc:sldChg>
      <pc:sldChg chg="addSp delSp modSp add mod modAnim">
        <pc:chgData name="hassan MH" userId="84cd2103f36ef0dc" providerId="LiveId" clId="{61A26CFE-C80F-4AC7-A33D-7EDA1EE469BC}" dt="2022-04-27T19:11:40.977" v="2121" actId="1440"/>
        <pc:sldMkLst>
          <pc:docMk/>
          <pc:sldMk cId="1619502761" sldId="430"/>
        </pc:sldMkLst>
        <pc:spChg chg="mod">
          <ac:chgData name="hassan MH" userId="84cd2103f36ef0dc" providerId="LiveId" clId="{61A26CFE-C80F-4AC7-A33D-7EDA1EE469BC}" dt="2022-04-27T18:56:25.947" v="1884" actId="14100"/>
          <ac:spMkLst>
            <pc:docMk/>
            <pc:sldMk cId="1619502761" sldId="430"/>
            <ac:spMk id="74" creationId="{1FE21005-6DC6-4EE5-8D8A-A33FFCE73576}"/>
          </ac:spMkLst>
        </pc:spChg>
        <pc:spChg chg="mod">
          <ac:chgData name="hassan MH" userId="84cd2103f36ef0dc" providerId="LiveId" clId="{61A26CFE-C80F-4AC7-A33D-7EDA1EE469BC}" dt="2022-04-27T18:56:14.117" v="1870" actId="20577"/>
          <ac:spMkLst>
            <pc:docMk/>
            <pc:sldMk cId="1619502761" sldId="430"/>
            <ac:spMk id="77" creationId="{DF6C23D2-F1A8-4039-91AF-0A409946A5EF}"/>
          </ac:spMkLst>
        </pc:spChg>
        <pc:spChg chg="mod">
          <ac:chgData name="hassan MH" userId="84cd2103f36ef0dc" providerId="LiveId" clId="{61A26CFE-C80F-4AC7-A33D-7EDA1EE469BC}" dt="2022-04-27T18:56:06.767" v="1859" actId="20577"/>
          <ac:spMkLst>
            <pc:docMk/>
            <pc:sldMk cId="1619502761" sldId="430"/>
            <ac:spMk id="159" creationId="{0F3F99AB-2ED2-4CB6-80F6-5D731437F7F5}"/>
          </ac:spMkLst>
        </pc:spChg>
        <pc:picChg chg="add mod">
          <ac:chgData name="hassan MH" userId="84cd2103f36ef0dc" providerId="LiveId" clId="{61A26CFE-C80F-4AC7-A33D-7EDA1EE469BC}" dt="2022-04-27T19:11:40.050" v="2119" actId="1440"/>
          <ac:picMkLst>
            <pc:docMk/>
            <pc:sldMk cId="1619502761" sldId="430"/>
            <ac:picMk id="12" creationId="{62E4C334-8A9C-4A3D-BEC0-70D5F77D0E2B}"/>
          </ac:picMkLst>
        </pc:picChg>
        <pc:picChg chg="add mod">
          <ac:chgData name="hassan MH" userId="84cd2103f36ef0dc" providerId="LiveId" clId="{61A26CFE-C80F-4AC7-A33D-7EDA1EE469BC}" dt="2022-04-27T19:11:40.455" v="2120" actId="1440"/>
          <ac:picMkLst>
            <pc:docMk/>
            <pc:sldMk cId="1619502761" sldId="430"/>
            <ac:picMk id="13" creationId="{89CCD544-C412-44AD-B74E-8B69E04C78B2}"/>
          </ac:picMkLst>
        </pc:picChg>
        <pc:picChg chg="add mod">
          <ac:chgData name="hassan MH" userId="84cd2103f36ef0dc" providerId="LiveId" clId="{61A26CFE-C80F-4AC7-A33D-7EDA1EE469BC}" dt="2022-04-27T19:11:40.977" v="2121" actId="1440"/>
          <ac:picMkLst>
            <pc:docMk/>
            <pc:sldMk cId="1619502761" sldId="430"/>
            <ac:picMk id="14" creationId="{999ACA97-BDC8-4AE5-9FAE-6C458E06BD22}"/>
          </ac:picMkLst>
        </pc:picChg>
        <pc:picChg chg="del">
          <ac:chgData name="hassan MH" userId="84cd2103f36ef0dc" providerId="LiveId" clId="{61A26CFE-C80F-4AC7-A33D-7EDA1EE469BC}" dt="2022-04-27T18:55:07.916" v="1832" actId="478"/>
          <ac:picMkLst>
            <pc:docMk/>
            <pc:sldMk cId="1619502761" sldId="430"/>
            <ac:picMk id="73" creationId="{444A2D65-C11C-479B-96E4-5FA2FC513161}"/>
          </ac:picMkLst>
        </pc:picChg>
        <pc:picChg chg="del">
          <ac:chgData name="hassan MH" userId="84cd2103f36ef0dc" providerId="LiveId" clId="{61A26CFE-C80F-4AC7-A33D-7EDA1EE469BC}" dt="2022-04-27T18:55:08.842" v="1834" actId="478"/>
          <ac:picMkLst>
            <pc:docMk/>
            <pc:sldMk cId="1619502761" sldId="430"/>
            <ac:picMk id="76" creationId="{1FFAEFAD-E858-483D-ADB1-D1B7566E30A4}"/>
          </ac:picMkLst>
        </pc:picChg>
        <pc:picChg chg="del">
          <ac:chgData name="hassan MH" userId="84cd2103f36ef0dc" providerId="LiveId" clId="{61A26CFE-C80F-4AC7-A33D-7EDA1EE469BC}" dt="2022-04-27T18:55:08.338" v="1833" actId="478"/>
          <ac:picMkLst>
            <pc:docMk/>
            <pc:sldMk cId="1619502761" sldId="430"/>
            <ac:picMk id="79" creationId="{3BCE5CE1-F951-49BE-AC22-AD72EDBBD294}"/>
          </ac:picMkLst>
        </pc:picChg>
      </pc:sldChg>
      <pc:sldChg chg="addSp delSp modSp add mod modAnim">
        <pc:chgData name="hassan MH" userId="84cd2103f36ef0dc" providerId="LiveId" clId="{61A26CFE-C80F-4AC7-A33D-7EDA1EE469BC}" dt="2022-04-27T19:11:43.903" v="2124" actId="1440"/>
        <pc:sldMkLst>
          <pc:docMk/>
          <pc:sldMk cId="649435899" sldId="431"/>
        </pc:sldMkLst>
        <pc:spChg chg="add del mod">
          <ac:chgData name="hassan MH" userId="84cd2103f36ef0dc" providerId="LiveId" clId="{61A26CFE-C80F-4AC7-A33D-7EDA1EE469BC}" dt="2022-04-27T18:57:19.236" v="1932" actId="20577"/>
          <ac:spMkLst>
            <pc:docMk/>
            <pc:sldMk cId="649435899" sldId="431"/>
            <ac:spMk id="74" creationId="{1FE21005-6DC6-4EE5-8D8A-A33FFCE73576}"/>
          </ac:spMkLst>
        </pc:spChg>
        <pc:spChg chg="mod">
          <ac:chgData name="hassan MH" userId="84cd2103f36ef0dc" providerId="LiveId" clId="{61A26CFE-C80F-4AC7-A33D-7EDA1EE469BC}" dt="2022-04-27T18:56:54.412" v="1901" actId="20577"/>
          <ac:spMkLst>
            <pc:docMk/>
            <pc:sldMk cId="649435899" sldId="431"/>
            <ac:spMk id="77" creationId="{DF6C23D2-F1A8-4039-91AF-0A409946A5EF}"/>
          </ac:spMkLst>
        </pc:spChg>
        <pc:spChg chg="mod">
          <ac:chgData name="hassan MH" userId="84cd2103f36ef0dc" providerId="LiveId" clId="{61A26CFE-C80F-4AC7-A33D-7EDA1EE469BC}" dt="2022-04-27T18:57:30.918" v="1938" actId="313"/>
          <ac:spMkLst>
            <pc:docMk/>
            <pc:sldMk cId="649435899" sldId="431"/>
            <ac:spMk id="159" creationId="{0F3F99AB-2ED2-4CB6-80F6-5D731437F7F5}"/>
          </ac:spMkLst>
        </pc:spChg>
        <pc:picChg chg="del">
          <ac:chgData name="hassan MH" userId="84cd2103f36ef0dc" providerId="LiveId" clId="{61A26CFE-C80F-4AC7-A33D-7EDA1EE469BC}" dt="2022-04-27T18:56:32.228" v="1886" actId="478"/>
          <ac:picMkLst>
            <pc:docMk/>
            <pc:sldMk cId="649435899" sldId="431"/>
            <ac:picMk id="12" creationId="{62E4C334-8A9C-4A3D-BEC0-70D5F77D0E2B}"/>
          </ac:picMkLst>
        </pc:picChg>
        <pc:picChg chg="del">
          <ac:chgData name="hassan MH" userId="84cd2103f36ef0dc" providerId="LiveId" clId="{61A26CFE-C80F-4AC7-A33D-7EDA1EE469BC}" dt="2022-04-27T18:56:32.661" v="1887" actId="478"/>
          <ac:picMkLst>
            <pc:docMk/>
            <pc:sldMk cId="649435899" sldId="431"/>
            <ac:picMk id="13" creationId="{89CCD544-C412-44AD-B74E-8B69E04C78B2}"/>
          </ac:picMkLst>
        </pc:picChg>
        <pc:picChg chg="del">
          <ac:chgData name="hassan MH" userId="84cd2103f36ef0dc" providerId="LiveId" clId="{61A26CFE-C80F-4AC7-A33D-7EDA1EE469BC}" dt="2022-04-27T18:56:33.364" v="1888" actId="478"/>
          <ac:picMkLst>
            <pc:docMk/>
            <pc:sldMk cId="649435899" sldId="431"/>
            <ac:picMk id="14" creationId="{999ACA97-BDC8-4AE5-9FAE-6C458E06BD22}"/>
          </ac:picMkLst>
        </pc:picChg>
        <pc:picChg chg="add del mod">
          <ac:chgData name="hassan MH" userId="84cd2103f36ef0dc" providerId="LiveId" clId="{61A26CFE-C80F-4AC7-A33D-7EDA1EE469BC}" dt="2022-04-27T18:57:32.250" v="1939" actId="478"/>
          <ac:picMkLst>
            <pc:docMk/>
            <pc:sldMk cId="649435899" sldId="431"/>
            <ac:picMk id="15" creationId="{B2F0E181-E1D1-49E1-BDEA-D8F0E4359123}"/>
          </ac:picMkLst>
        </pc:picChg>
        <pc:picChg chg="add mod">
          <ac:chgData name="hassan MH" userId="84cd2103f36ef0dc" providerId="LiveId" clId="{61A26CFE-C80F-4AC7-A33D-7EDA1EE469BC}" dt="2022-04-27T19:11:43.184" v="2123" actId="1440"/>
          <ac:picMkLst>
            <pc:docMk/>
            <pc:sldMk cId="649435899" sldId="431"/>
            <ac:picMk id="16" creationId="{F9B8DFDA-B3ED-4AD6-B82E-E806D3B6F7D8}"/>
          </ac:picMkLst>
        </pc:picChg>
        <pc:picChg chg="add mod">
          <ac:chgData name="hassan MH" userId="84cd2103f36ef0dc" providerId="LiveId" clId="{61A26CFE-C80F-4AC7-A33D-7EDA1EE469BC}" dt="2022-04-27T19:11:43.903" v="2124" actId="1440"/>
          <ac:picMkLst>
            <pc:docMk/>
            <pc:sldMk cId="649435899" sldId="431"/>
            <ac:picMk id="17" creationId="{428BC1F0-32DD-4DAE-9C9F-A901753585E4}"/>
          </ac:picMkLst>
        </pc:picChg>
        <pc:picChg chg="add del mod">
          <ac:chgData name="hassan MH" userId="84cd2103f36ef0dc" providerId="LiveId" clId="{61A26CFE-C80F-4AC7-A33D-7EDA1EE469BC}" dt="2022-04-27T18:57:38.396" v="1942" actId="478"/>
          <ac:picMkLst>
            <pc:docMk/>
            <pc:sldMk cId="649435899" sldId="431"/>
            <ac:picMk id="18" creationId="{6EF15318-F234-4504-8810-4ABC814F6493}"/>
          </ac:picMkLst>
        </pc:picChg>
        <pc:picChg chg="add mod">
          <ac:chgData name="hassan MH" userId="84cd2103f36ef0dc" providerId="LiveId" clId="{61A26CFE-C80F-4AC7-A33D-7EDA1EE469BC}" dt="2022-04-27T19:11:42.778" v="2122" actId="1440"/>
          <ac:picMkLst>
            <pc:docMk/>
            <pc:sldMk cId="649435899" sldId="431"/>
            <ac:picMk id="19" creationId="{23522B1E-B6C8-489C-998B-4CBEA1FE5777}"/>
          </ac:picMkLst>
        </pc:picChg>
      </pc:sldChg>
      <pc:sldChg chg="addSp delSp modSp add mod">
        <pc:chgData name="hassan MH" userId="84cd2103f36ef0dc" providerId="LiveId" clId="{61A26CFE-C80F-4AC7-A33D-7EDA1EE469BC}" dt="2022-04-27T19:00:37.843" v="1974" actId="2085"/>
        <pc:sldMkLst>
          <pc:docMk/>
          <pc:sldMk cId="1254768563" sldId="432"/>
        </pc:sldMkLst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76" creationId="{1AC785A3-7A4D-4E24-96DA-8D580C231E55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77" creationId="{D0EC1492-3E48-422B-8AF1-BA2DCCAEB36D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78" creationId="{BE4275E1-1568-43BD-8856-68FC58B66CCF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79" creationId="{5CBB78B9-BFBC-4E8D-AD59-2F387BE2E792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80" creationId="{E5CF70AC-841F-463B-9E83-BF15A321136E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151" creationId="{54802F66-C5F0-4E7E-992A-99D0F4DA3695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152" creationId="{22C5F2D7-CA84-4F43-BDC0-89385AEFBAE0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153" creationId="{C898234C-1B71-42E1-9790-9264D25D0653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157" creationId="{63C7703E-74EB-4B0A-8039-8D66781B2702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158" creationId="{CF656906-79D3-4338-9192-C8ECBA4CB0B4}"/>
          </ac:spMkLst>
        </pc:spChg>
        <pc:spChg chg="mod">
          <ac:chgData name="hassan MH" userId="84cd2103f36ef0dc" providerId="LiveId" clId="{61A26CFE-C80F-4AC7-A33D-7EDA1EE469BC}" dt="2022-04-27T19:00:13.565" v="1971" actId="1076"/>
          <ac:spMkLst>
            <pc:docMk/>
            <pc:sldMk cId="1254768563" sldId="432"/>
            <ac:spMk id="159" creationId="{0F3F99AB-2ED2-4CB6-80F6-5D731437F7F5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160" creationId="{2C976FCC-CA04-42ED-BDDA-E16CD7437A58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161" creationId="{7008CE49-3FB4-497B-BFD6-798305C65544}"/>
          </ac:spMkLst>
        </pc:spChg>
        <pc:spChg chg="mod">
          <ac:chgData name="hassan MH" userId="84cd2103f36ef0dc" providerId="LiveId" clId="{61A26CFE-C80F-4AC7-A33D-7EDA1EE469BC}" dt="2022-04-27T19:00:37.843" v="1974" actId="2085"/>
          <ac:spMkLst>
            <pc:docMk/>
            <pc:sldMk cId="1254768563" sldId="432"/>
            <ac:spMk id="162" creationId="{57F44553-B2B3-4C08-ADB6-348DC5399730}"/>
          </ac:spMkLst>
        </pc:spChg>
        <pc:grpChg chg="add del mod">
          <ac:chgData name="hassan MH" userId="84cd2103f36ef0dc" providerId="LiveId" clId="{61A26CFE-C80F-4AC7-A33D-7EDA1EE469BC}" dt="2022-04-27T18:59:55.439" v="1964" actId="478"/>
          <ac:grpSpMkLst>
            <pc:docMk/>
            <pc:sldMk cId="1254768563" sldId="432"/>
            <ac:grpSpMk id="73" creationId="{0E7588A6-6C7E-452F-A047-A0161F118550}"/>
          </ac:grpSpMkLst>
        </pc:grpChg>
        <pc:grpChg chg="mod topLvl">
          <ac:chgData name="hassan MH" userId="84cd2103f36ef0dc" providerId="LiveId" clId="{61A26CFE-C80F-4AC7-A33D-7EDA1EE469BC}" dt="2022-04-27T19:00:15.499" v="1972" actId="1076"/>
          <ac:grpSpMkLst>
            <pc:docMk/>
            <pc:sldMk cId="1254768563" sldId="432"/>
            <ac:grpSpMk id="75" creationId="{2E9BFCD7-95E0-4910-A77A-031551956590}"/>
          </ac:grpSpMkLst>
        </pc:grpChg>
        <pc:grpChg chg="mod">
          <ac:chgData name="hassan MH" userId="84cd2103f36ef0dc" providerId="LiveId" clId="{61A26CFE-C80F-4AC7-A33D-7EDA1EE469BC}" dt="2022-04-27T18:59:20.317" v="1950"/>
          <ac:grpSpMkLst>
            <pc:docMk/>
            <pc:sldMk cId="1254768563" sldId="432"/>
            <ac:grpSpMk id="81" creationId="{77CB2690-1E50-40CF-8EB9-A34B7F8A9F66}"/>
          </ac:grpSpMkLst>
        </pc:grpChg>
        <pc:grpChg chg="del">
          <ac:chgData name="hassan MH" userId="84cd2103f36ef0dc" providerId="LiveId" clId="{61A26CFE-C80F-4AC7-A33D-7EDA1EE469BC}" dt="2022-04-27T18:58:36.662" v="1949" actId="478"/>
          <ac:grpSpMkLst>
            <pc:docMk/>
            <pc:sldMk cId="1254768563" sldId="432"/>
            <ac:grpSpMk id="82" creationId="{2AF054C4-2908-4E13-ACD6-8CCEDE8A885B}"/>
          </ac:grpSpMkLst>
        </pc:grpChg>
        <pc:grpChg chg="mod">
          <ac:chgData name="hassan MH" userId="84cd2103f36ef0dc" providerId="LiveId" clId="{61A26CFE-C80F-4AC7-A33D-7EDA1EE469BC}" dt="2022-04-27T18:59:20.317" v="1950"/>
          <ac:grpSpMkLst>
            <pc:docMk/>
            <pc:sldMk cId="1254768563" sldId="432"/>
            <ac:grpSpMk id="155" creationId="{1AA8462E-D4B2-4D7C-ABB9-D19FDECDF243}"/>
          </ac:grpSpMkLst>
        </pc:grpChg>
        <pc:grpChg chg="mod">
          <ac:chgData name="hassan MH" userId="84cd2103f36ef0dc" providerId="LiveId" clId="{61A26CFE-C80F-4AC7-A33D-7EDA1EE469BC}" dt="2022-04-27T18:59:20.317" v="1950"/>
          <ac:grpSpMkLst>
            <pc:docMk/>
            <pc:sldMk cId="1254768563" sldId="432"/>
            <ac:grpSpMk id="156" creationId="{931C150F-1431-4582-9A45-EE7CE905755B}"/>
          </ac:grpSpMkLst>
        </pc:grpChg>
        <pc:picChg chg="del mod topLvl">
          <ac:chgData name="hassan MH" userId="84cd2103f36ef0dc" providerId="LiveId" clId="{61A26CFE-C80F-4AC7-A33D-7EDA1EE469BC}" dt="2022-04-27T18:59:55.439" v="1964" actId="478"/>
          <ac:picMkLst>
            <pc:docMk/>
            <pc:sldMk cId="1254768563" sldId="432"/>
            <ac:picMk id="74" creationId="{620F0A4D-8A0B-4A13-A81A-9D4FAEAC1FB5}"/>
          </ac:picMkLst>
        </pc:picChg>
      </pc:sldChg>
      <pc:sldChg chg="addSp delSp modSp add mod modClrScheme chgLayout">
        <pc:chgData name="hassan MH" userId="84cd2103f36ef0dc" providerId="LiveId" clId="{61A26CFE-C80F-4AC7-A33D-7EDA1EE469BC}" dt="2022-04-27T20:01:58.751" v="2237"/>
        <pc:sldMkLst>
          <pc:docMk/>
          <pc:sldMk cId="1152374711" sldId="433"/>
        </pc:sldMkLst>
        <pc:spChg chg="add mod">
          <ac:chgData name="hassan MH" userId="84cd2103f36ef0dc" providerId="LiveId" clId="{61A26CFE-C80F-4AC7-A33D-7EDA1EE469BC}" dt="2022-04-27T19:03:17.988" v="2029" actId="1076"/>
          <ac:spMkLst>
            <pc:docMk/>
            <pc:sldMk cId="1152374711" sldId="433"/>
            <ac:spMk id="3" creationId="{BE7E07F9-69A4-4EA4-BC18-AA976BE2A2A6}"/>
          </ac:spMkLst>
        </pc:spChg>
        <pc:spChg chg="add mod">
          <ac:chgData name="hassan MH" userId="84cd2103f36ef0dc" providerId="LiveId" clId="{61A26CFE-C80F-4AC7-A33D-7EDA1EE469BC}" dt="2022-04-27T19:02:50.833" v="2014" actId="1076"/>
          <ac:spMkLst>
            <pc:docMk/>
            <pc:sldMk cId="1152374711" sldId="433"/>
            <ac:spMk id="25" creationId="{641A5622-3B34-4FCC-92C3-A1E18F1FBEAF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27" creationId="{476F2523-98EC-489A-A360-42FE21CEAAEC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28" creationId="{61FD2835-1923-453A-83A5-8EDDE10E4127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29" creationId="{0494F698-10F0-4C63-8CB4-F7176DB2DA61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30" creationId="{D6CED5F5-FEB6-46EE-8FE2-54329B4ECAB6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31" creationId="{F53208C4-DD0D-434E-A3C8-AD13BE85E622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32" creationId="{C7C105A3-0A51-4F7A-B449-A5261AD6CAF9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33" creationId="{1761A4E3-1373-430A-940C-478E7CC84913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34" creationId="{862E8AC1-AB74-43B0-B030-15718CE43690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35" creationId="{90832137-57D5-4523-BA1B-5326F60F0D32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36" creationId="{1F5C5B6E-B8EF-4483-BB65-0455364D427F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37" creationId="{FB5AF621-E004-483E-BB20-66C99875A922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38" creationId="{C4AD4664-B021-4E89-A739-E329A0E7D4FB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39" creationId="{C558CCF1-721B-4334-9195-A82FD1EB1FE0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40" creationId="{467B6180-A9C3-4A60-B35D-B3E34C6A85C7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41" creationId="{F43476D7-FA43-4C10-B1DC-6A36B95AD40F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42" creationId="{795F2A85-7E74-492C-8DAF-6DDB44F1DBC1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43" creationId="{356302AC-D0EC-4D56-A516-292865E864DF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44" creationId="{8D99FD31-1F91-492A-875E-55A084B59244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45" creationId="{E18A8063-9DD4-4F5D-BC17-279BC422DCB0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48" creationId="{2A24CC01-EA49-41DA-870C-9F9945F78EEE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49" creationId="{11F95DAD-41FB-48C6-9363-8A466F43C14E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50" creationId="{F405EA58-D2B8-45FD-95FF-5EBA45A1685C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51" creationId="{CDCB71EC-18DE-48D7-B928-CB816F7BC084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52" creationId="{66893AB7-B550-403D-8EE6-5B8C42D69D60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53" creationId="{5D4840BB-F27F-4758-BC8A-73D9522A9A72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54" creationId="{8BFDC705-EA1F-4EC7-8A84-7D7489912888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57" creationId="{343DB1A2-7FD5-4D1B-8DF0-AC17672DE596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58" creationId="{AE281B6C-08AE-4E5A-9131-58466CBF647B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61" creationId="{1CCA1C0D-F3CA-4941-BD54-18AB650807C0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62" creationId="{D927B80F-5221-4CC8-BA36-C681338BD1DD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65" creationId="{5019A632-8FF8-4D22-8FF5-A31F2351B406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66" creationId="{2F8E08E0-48EB-4B5D-A9A8-4A107666D495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67" creationId="{B4041D65-973B-4554-ACEA-FB18A86D2A56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68" creationId="{91F7D2E0-6EF6-451E-84CD-DF16ED73A539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69" creationId="{BBE44549-66CF-4DF1-BCAB-9913CAB9BE43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70" creationId="{CB3D4C60-ADEA-4C81-97D7-AC2007974EF4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71" creationId="{D1C3226C-EB5D-4CC5-8D04-9FC3CAF5A9A2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72" creationId="{1476FC15-8047-4D53-857B-3CA80E754155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73" creationId="{294B6F2E-73AE-47F1-AA79-CC0CFC004417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74" creationId="{022425D0-663F-4877-92A5-0CDB92FF0326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82" creationId="{1380E82A-C924-4CAF-BF0C-54CCB1CC5F4E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83" creationId="{8D116993-13D0-44EC-88A9-2B99B107BF99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84" creationId="{30605C2C-6151-47CC-B41F-236C63EBF8A7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85" creationId="{B8A5CFAB-727A-4689-A3F1-E82317A16969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86" creationId="{17902156-CA7E-46D0-8B1F-80BE7275859B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87" creationId="{60FD0075-209C-4B3F-BAC7-B262B84A54E7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92" creationId="{3F67E524-0091-4D01-899B-C186D8929963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93" creationId="{049AB6AE-2CF4-461E-B1CA-70B8D6B53B8A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94" creationId="{9304C2D7-9D04-46E6-87F3-8CB3C2A1C0BB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95" creationId="{8FDA8071-DB4B-4141-89A7-06953C97D329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96" creationId="{5AA3C997-C5F1-47A2-AF71-54F2633E5E25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97" creationId="{1D6B8DE5-5793-4620-8EAE-9E0B867B15D5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98" creationId="{9CC45FF8-8722-4EBC-8DCB-2FAA9964AE18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99" creationId="{42FA157C-BCB1-44A5-83EA-4E989055852E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00" creationId="{60B50B09-89B1-43E3-95E8-393DC4185734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01" creationId="{038D0583-E4B4-43DC-B028-F60EB361A874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02" creationId="{1DDF4EAD-035E-4363-9DCA-FA90680B3C79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03" creationId="{3EC86C90-A5D8-4C41-BCCC-DB083455CA47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04" creationId="{EFF34E77-878F-41AA-93BF-E19922338454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05" creationId="{8D4ECCB9-255D-467A-89E8-0104D30F5A92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06" creationId="{3687B6BB-23D3-4B3C-9294-C93AE63B4321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07" creationId="{8808202E-5714-4702-A49F-BABACFBF34F5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08" creationId="{3E45CA2A-555B-412F-A3A3-5C5408B16098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09" creationId="{198FACEF-842D-4D60-8A08-EF90AC81D07D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10" creationId="{61525E79-4834-4D1C-8049-C2985712365A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11" creationId="{AA9B69EE-F283-43D1-91D3-29AF084AE167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12" creationId="{5DD5918D-AD1B-432A-94D4-F652BD3FFD3A}"/>
          </ac:spMkLst>
        </pc:spChg>
        <pc:spChg chg="mod">
          <ac:chgData name="hassan MH" userId="84cd2103f36ef0dc" providerId="LiveId" clId="{61A26CFE-C80F-4AC7-A33D-7EDA1EE469BC}" dt="2022-04-27T19:02:22.842" v="2005"/>
          <ac:spMkLst>
            <pc:docMk/>
            <pc:sldMk cId="1152374711" sldId="433"/>
            <ac:spMk id="113" creationId="{BE15404D-AD9A-4677-9163-E745B7ABFB98}"/>
          </ac:spMkLst>
        </pc:spChg>
        <pc:spChg chg="del">
          <ac:chgData name="hassan MH" userId="84cd2103f36ef0dc" providerId="LiveId" clId="{61A26CFE-C80F-4AC7-A33D-7EDA1EE469BC}" dt="2022-04-27T19:01:36.683" v="1982" actId="478"/>
          <ac:spMkLst>
            <pc:docMk/>
            <pc:sldMk cId="1152374711" sldId="433"/>
            <ac:spMk id="159" creationId="{0F3F99AB-2ED2-4CB6-80F6-5D731437F7F5}"/>
          </ac:spMkLst>
        </pc:spChg>
        <pc:grpChg chg="add del mod">
          <ac:chgData name="hassan MH" userId="84cd2103f36ef0dc" providerId="LiveId" clId="{61A26CFE-C80F-4AC7-A33D-7EDA1EE469BC}" dt="2022-04-27T20:01:04.619" v="2201" actId="21"/>
          <ac:grpSpMkLst>
            <pc:docMk/>
            <pc:sldMk cId="1152374711" sldId="433"/>
            <ac:grpSpMk id="26" creationId="{9926EBEB-5F4B-4A33-B760-DD757DC05215}"/>
          </ac:grpSpMkLst>
        </pc:grpChg>
        <pc:grpChg chg="mod">
          <ac:chgData name="hassan MH" userId="84cd2103f36ef0dc" providerId="LiveId" clId="{61A26CFE-C80F-4AC7-A33D-7EDA1EE469BC}" dt="2022-04-27T19:02:22.842" v="2005"/>
          <ac:grpSpMkLst>
            <pc:docMk/>
            <pc:sldMk cId="1152374711" sldId="433"/>
            <ac:grpSpMk id="46" creationId="{45FB8634-6179-4F40-B93E-BD02DE7AD1FE}"/>
          </ac:grpSpMkLst>
        </pc:grpChg>
        <pc:grpChg chg="mod">
          <ac:chgData name="hassan MH" userId="84cd2103f36ef0dc" providerId="LiveId" clId="{61A26CFE-C80F-4AC7-A33D-7EDA1EE469BC}" dt="2022-04-27T19:02:22.842" v="2005"/>
          <ac:grpSpMkLst>
            <pc:docMk/>
            <pc:sldMk cId="1152374711" sldId="433"/>
            <ac:grpSpMk id="47" creationId="{75636F30-34BC-4CE4-96BE-F1F19990D78E}"/>
          </ac:grpSpMkLst>
        </pc:grpChg>
        <pc:grpChg chg="mod">
          <ac:chgData name="hassan MH" userId="84cd2103f36ef0dc" providerId="LiveId" clId="{61A26CFE-C80F-4AC7-A33D-7EDA1EE469BC}" dt="2022-04-27T19:02:22.842" v="2005"/>
          <ac:grpSpMkLst>
            <pc:docMk/>
            <pc:sldMk cId="1152374711" sldId="433"/>
            <ac:grpSpMk id="55" creationId="{EADE8C83-4022-4123-BF57-AC305EBB9C7E}"/>
          </ac:grpSpMkLst>
        </pc:grpChg>
        <pc:grpChg chg="mod">
          <ac:chgData name="hassan MH" userId="84cd2103f36ef0dc" providerId="LiveId" clId="{61A26CFE-C80F-4AC7-A33D-7EDA1EE469BC}" dt="2022-04-27T19:02:22.842" v="2005"/>
          <ac:grpSpMkLst>
            <pc:docMk/>
            <pc:sldMk cId="1152374711" sldId="433"/>
            <ac:grpSpMk id="56" creationId="{99455F94-AC4A-484B-B1C7-8E5B6C81C9F1}"/>
          </ac:grpSpMkLst>
        </pc:grpChg>
        <pc:grpChg chg="mod">
          <ac:chgData name="hassan MH" userId="84cd2103f36ef0dc" providerId="LiveId" clId="{61A26CFE-C80F-4AC7-A33D-7EDA1EE469BC}" dt="2022-04-27T19:02:22.842" v="2005"/>
          <ac:grpSpMkLst>
            <pc:docMk/>
            <pc:sldMk cId="1152374711" sldId="433"/>
            <ac:grpSpMk id="60" creationId="{8659C744-71A1-41AD-B76F-800A9BE43A3E}"/>
          </ac:grpSpMkLst>
        </pc:grpChg>
        <pc:grpChg chg="mod">
          <ac:chgData name="hassan MH" userId="84cd2103f36ef0dc" providerId="LiveId" clId="{61A26CFE-C80F-4AC7-A33D-7EDA1EE469BC}" dt="2022-04-27T19:02:22.842" v="2005"/>
          <ac:grpSpMkLst>
            <pc:docMk/>
            <pc:sldMk cId="1152374711" sldId="433"/>
            <ac:grpSpMk id="63" creationId="{6444BB38-B61E-4C85-A2B1-8653F7F4D681}"/>
          </ac:grpSpMkLst>
        </pc:grpChg>
        <pc:grpChg chg="mod">
          <ac:chgData name="hassan MH" userId="84cd2103f36ef0dc" providerId="LiveId" clId="{61A26CFE-C80F-4AC7-A33D-7EDA1EE469BC}" dt="2022-04-27T19:02:22.842" v="2005"/>
          <ac:grpSpMkLst>
            <pc:docMk/>
            <pc:sldMk cId="1152374711" sldId="433"/>
            <ac:grpSpMk id="64" creationId="{025B33A3-9936-4044-B0A7-8ED44E01F0D6}"/>
          </ac:grpSpMkLst>
        </pc:grpChg>
        <pc:grpChg chg="del">
          <ac:chgData name="hassan MH" userId="84cd2103f36ef0dc" providerId="LiveId" clId="{61A26CFE-C80F-4AC7-A33D-7EDA1EE469BC}" dt="2022-04-27T19:01:37.484" v="1983" actId="478"/>
          <ac:grpSpMkLst>
            <pc:docMk/>
            <pc:sldMk cId="1152374711" sldId="433"/>
            <ac:grpSpMk id="75" creationId="{2E9BFCD7-95E0-4910-A77A-031551956590}"/>
          </ac:grpSpMkLst>
        </pc:grpChg>
        <pc:grpChg chg="mod">
          <ac:chgData name="hassan MH" userId="84cd2103f36ef0dc" providerId="LiveId" clId="{61A26CFE-C80F-4AC7-A33D-7EDA1EE469BC}" dt="2022-04-27T19:02:22.842" v="2005"/>
          <ac:grpSpMkLst>
            <pc:docMk/>
            <pc:sldMk cId="1152374711" sldId="433"/>
            <ac:grpSpMk id="88" creationId="{D530E24B-5E16-4973-9070-02E33E2EDFA1}"/>
          </ac:grpSpMkLst>
        </pc:grpChg>
        <pc:grpChg chg="mod">
          <ac:chgData name="hassan MH" userId="84cd2103f36ef0dc" providerId="LiveId" clId="{61A26CFE-C80F-4AC7-A33D-7EDA1EE469BC}" dt="2022-04-27T19:02:22.842" v="2005"/>
          <ac:grpSpMkLst>
            <pc:docMk/>
            <pc:sldMk cId="1152374711" sldId="433"/>
            <ac:grpSpMk id="89" creationId="{791E0980-C786-4AA1-9954-9A5951586D97}"/>
          </ac:grpSpMkLst>
        </pc:grpChg>
        <pc:grpChg chg="mod">
          <ac:chgData name="hassan MH" userId="84cd2103f36ef0dc" providerId="LiveId" clId="{61A26CFE-C80F-4AC7-A33D-7EDA1EE469BC}" dt="2022-04-27T19:02:22.842" v="2005"/>
          <ac:grpSpMkLst>
            <pc:docMk/>
            <pc:sldMk cId="1152374711" sldId="433"/>
            <ac:grpSpMk id="90" creationId="{FCB2A8AD-5342-4DF9-BD88-150491A78469}"/>
          </ac:grpSpMkLst>
        </pc:grpChg>
        <pc:grpChg chg="mod">
          <ac:chgData name="hassan MH" userId="84cd2103f36ef0dc" providerId="LiveId" clId="{61A26CFE-C80F-4AC7-A33D-7EDA1EE469BC}" dt="2022-04-27T19:02:22.842" v="2005"/>
          <ac:grpSpMkLst>
            <pc:docMk/>
            <pc:sldMk cId="1152374711" sldId="433"/>
            <ac:grpSpMk id="91" creationId="{553858F4-C98B-4542-ADDD-8E87AD309E59}"/>
          </ac:grpSpMkLst>
        </pc:grpChg>
        <pc:picChg chg="add del mod">
          <ac:chgData name="hassan MH" userId="84cd2103f36ef0dc" providerId="LiveId" clId="{61A26CFE-C80F-4AC7-A33D-7EDA1EE469BC}" dt="2022-04-27T20:01:09.916" v="2205" actId="21"/>
          <ac:picMkLst>
            <pc:docMk/>
            <pc:sldMk cId="1152374711" sldId="433"/>
            <ac:picMk id="4" creationId="{F71F0A04-A5D1-48AF-920D-9E003CE3333A}"/>
          </ac:picMkLst>
        </pc:picChg>
        <pc:picChg chg="mod">
          <ac:chgData name="hassan MH" userId="84cd2103f36ef0dc" providerId="LiveId" clId="{61A26CFE-C80F-4AC7-A33D-7EDA1EE469BC}" dt="2022-04-27T19:02:22.842" v="2005"/>
          <ac:picMkLst>
            <pc:docMk/>
            <pc:sldMk cId="1152374711" sldId="433"/>
            <ac:picMk id="59" creationId="{D5E89560-A325-483E-A5C7-A81C70E3F27A}"/>
          </ac:picMkLst>
        </pc:picChg>
        <pc:picChg chg="add del mod">
          <ac:chgData name="hassan MH" userId="84cd2103f36ef0dc" providerId="LiveId" clId="{61A26CFE-C80F-4AC7-A33D-7EDA1EE469BC}" dt="2022-04-27T20:01:46.402" v="2233" actId="21"/>
          <ac:picMkLst>
            <pc:docMk/>
            <pc:sldMk cId="1152374711" sldId="433"/>
            <ac:picMk id="114" creationId="{EE3099AF-F458-4D3B-8EC7-39F012299FE2}"/>
          </ac:picMkLst>
        </pc:picChg>
        <pc:picChg chg="add mod">
          <ac:chgData name="hassan MH" userId="84cd2103f36ef0dc" providerId="LiveId" clId="{61A26CFE-C80F-4AC7-A33D-7EDA1EE469BC}" dt="2022-04-27T20:01:58.751" v="2237"/>
          <ac:picMkLst>
            <pc:docMk/>
            <pc:sldMk cId="1152374711" sldId="433"/>
            <ac:picMk id="115" creationId="{2D3BB46F-D0CA-404B-A618-C3AF8FC71C29}"/>
          </ac:picMkLst>
        </pc:picChg>
      </pc:sldChg>
      <pc:sldChg chg="addSp delSp modSp add mod">
        <pc:chgData name="hassan MH" userId="84cd2103f36ef0dc" providerId="LiveId" clId="{61A26CFE-C80F-4AC7-A33D-7EDA1EE469BC}" dt="2022-04-27T20:01:57.211" v="2236" actId="21"/>
        <pc:sldMkLst>
          <pc:docMk/>
          <pc:sldMk cId="1898748598" sldId="434"/>
        </pc:sldMkLst>
        <pc:spChg chg="mod">
          <ac:chgData name="hassan MH" userId="84cd2103f36ef0dc" providerId="LiveId" clId="{61A26CFE-C80F-4AC7-A33D-7EDA1EE469BC}" dt="2022-04-27T19:03:32.310" v="2041" actId="403"/>
          <ac:spMkLst>
            <pc:docMk/>
            <pc:sldMk cId="1898748598" sldId="434"/>
            <ac:spMk id="3" creationId="{BE7E07F9-69A4-4EA4-BC18-AA976BE2A2A6}"/>
          </ac:spMkLst>
        </pc:spChg>
        <pc:spChg chg="mod">
          <ac:chgData name="hassan MH" userId="84cd2103f36ef0dc" providerId="LiveId" clId="{61A26CFE-C80F-4AC7-A33D-7EDA1EE469BC}" dt="2022-04-27T19:04:10.705" v="2046" actId="14100"/>
          <ac:spMkLst>
            <pc:docMk/>
            <pc:sldMk cId="1898748598" sldId="434"/>
            <ac:spMk id="25" creationId="{641A5622-3B34-4FCC-92C3-A1E18F1FBEAF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15" creationId="{EC27A450-FC98-48B8-9694-89050DAFBAA8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16" creationId="{6D790794-C44B-4B29-ADEA-261DDD122D28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17" creationId="{7719936C-C8CA-402D-B4DC-23A46F4635BE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18" creationId="{00152C18-8CB7-44E0-BB8B-B573B7942336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19" creationId="{46B189BD-147D-4EBB-B740-C7497BD1478E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20" creationId="{B8C6F91B-CE83-48B0-9AEF-F3342F2C1C18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21" creationId="{7CBD3ACB-D7C9-41DC-B6E9-0E7B31DD6EC7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22" creationId="{E69842A5-79CC-4269-88D6-69D0E3B0C5AF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23" creationId="{1E9BF0DC-24F7-459F-946B-FBA78BBBA3AB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24" creationId="{E5EF26DE-543C-4B07-83B1-04BB03DA4EB7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25" creationId="{7DC6511B-22D9-4EFD-AF4B-CAB6B224AF4E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26" creationId="{D40A8F34-C866-4FA2-AE43-C297421C1B84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27" creationId="{189F8DB8-CA0F-49F9-95BE-14AEC26F3068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28" creationId="{61E7CBAD-DB0C-4AF1-987F-EA0770ABABDB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29" creationId="{826D2A7E-A0D0-4EB4-AF58-C4B557BE4A54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30" creationId="{C045549D-F96D-4780-B1CA-98BA8F9CBBD4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31" creationId="{D36E9685-128E-4CD2-9B4B-736B2D473B39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32" creationId="{DEEDBD70-35E4-4D2D-BA0F-0E7BBEF3E484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34" creationId="{6F0E630C-F167-47E3-A2EC-D0135C374A84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35" creationId="{2BFBA7AF-C70F-4BDD-85CE-C4E134A5AA5E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36" creationId="{F486C8FC-11B2-471E-859C-4D3250EAD30B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37" creationId="{19A12B55-D1E7-4606-BD79-177EFC489C86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41" creationId="{BD5FFE64-9961-4775-99B3-3C9E00DAC31C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45" creationId="{6C2B8CB5-56BD-47CE-9351-3D77BB7D099A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46" creationId="{58D027EE-D9A3-4322-A445-E278709D8DEF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51" creationId="{AC7DEB1B-5B95-479C-B877-EE1E27BD21B0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52" creationId="{A769FE46-ED27-4E37-8F8D-636FF2A582AE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53" creationId="{F79CDA4E-AEC8-41B2-A776-953B1A69C184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55" creationId="{0F7F862C-A198-42BF-B486-F0EB268EC2E2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56" creationId="{BA530872-055D-45C9-B2C2-1F361FCABEA3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57" creationId="{EE46AFEF-6FAE-4514-B4A1-C0CF6F0B328E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58" creationId="{9A6C8D9F-A9F7-4AFC-BE55-195EE562A0A5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59" creationId="{E3DA84C8-2F4D-4C07-B448-ABAFA1A1FDB5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60" creationId="{C67099D1-0603-420D-ABC0-9AABD4F1F7DE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61" creationId="{4486CC28-F35F-4B15-A6E1-6B44BF952BA0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62" creationId="{BD7F83C8-9216-4831-AEBE-F9B7D2EC8C3F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63" creationId="{89418133-FB7F-4078-B014-183C5076D16E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64" creationId="{AB7E0DF4-3F96-4607-9C88-0866F14E9EC9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65" creationId="{829F1932-5722-412A-9ADE-64F3376324C3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66" creationId="{121CF53F-36D0-475A-915E-271CA2CC07E0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67" creationId="{3762D7CF-0C6F-4AE8-AC7E-752FEB696DCC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68" creationId="{6C098076-D6D5-4558-BD7A-43CF90BCA3A0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69" creationId="{7DA928AE-43A8-4E15-9A61-D2043CC7622D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70" creationId="{D6FC5460-B8C4-42DA-B91C-0BB48E0A57B7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71" creationId="{90D1FF5E-DBDE-49A4-BD5F-95771FDD0EF7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72" creationId="{01AEE9B4-877C-4213-831D-4B5E3EBDF27C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73" creationId="{353D8A53-CBA6-4CB2-B2C8-E9F1FC17395F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77" creationId="{EE31C1AC-D910-476F-A319-E36282BF5D2B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78" creationId="{0926E8B7-E51E-4CFE-B209-2110236F8C3C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79" creationId="{270C66B2-2955-43BD-8409-094A17797E32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80" creationId="{4586EA32-D635-427C-9CD7-4FE5D7A0EEC8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81" creationId="{48C7314F-995C-475D-A4F2-CA40D3D43049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82" creationId="{7F88BA45-83D0-4E0C-A8C7-0561B1FB90A7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83" creationId="{CBF1C5D5-335C-4032-84F1-7F23CF43A961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84" creationId="{82D13F38-454E-4CD7-9B06-82514A58217A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85" creationId="{F40E43AC-BEA7-4645-90ED-280EDD8193F6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86" creationId="{E6941983-06B2-4E8D-8A5A-304B94EA5ABF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87" creationId="{E2021216-814B-4E27-A50B-B1F0409A3E28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88" creationId="{EDA07A4F-2A22-4BA9-BF95-EE7ECA52AEA0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89" creationId="{8071EE10-BD6B-4860-B606-95B3AC17F8DE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90" creationId="{4695EA81-B40F-47BF-9A67-C27B9E4C4CEF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91" creationId="{EAC89F72-071C-48FB-99AF-963F59C3C9BD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92" creationId="{6EDC215C-EF23-4922-86BB-E83648225B77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93" creationId="{30644AC0-16DD-4C6B-BF6F-FA254E8ED78C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94" creationId="{A2B4948F-350D-4403-A3B5-DEF12E6C440D}"/>
          </ac:spMkLst>
        </pc:spChg>
        <pc:spChg chg="mod">
          <ac:chgData name="hassan MH" userId="84cd2103f36ef0dc" providerId="LiveId" clId="{61A26CFE-C80F-4AC7-A33D-7EDA1EE469BC}" dt="2022-04-27T19:04:26.259" v="2048"/>
          <ac:spMkLst>
            <pc:docMk/>
            <pc:sldMk cId="1898748598" sldId="434"/>
            <ac:spMk id="195" creationId="{D3B4C7C2-7B03-4038-8797-FFAD426D30ED}"/>
          </ac:spMkLst>
        </pc:spChg>
        <pc:grpChg chg="del">
          <ac:chgData name="hassan MH" userId="84cd2103f36ef0dc" providerId="LiveId" clId="{61A26CFE-C80F-4AC7-A33D-7EDA1EE469BC}" dt="2022-04-27T19:04:16.616" v="2047" actId="478"/>
          <ac:grpSpMkLst>
            <pc:docMk/>
            <pc:sldMk cId="1898748598" sldId="434"/>
            <ac:grpSpMk id="26" creationId="{9926EBEB-5F4B-4A33-B760-DD757DC05215}"/>
          </ac:grpSpMkLst>
        </pc:grpChg>
        <pc:grpChg chg="add del mod">
          <ac:chgData name="hassan MH" userId="84cd2103f36ef0dc" providerId="LiveId" clId="{61A26CFE-C80F-4AC7-A33D-7EDA1EE469BC}" dt="2022-04-27T20:00:52.003" v="2195" actId="21"/>
          <ac:grpSpMkLst>
            <pc:docMk/>
            <pc:sldMk cId="1898748598" sldId="434"/>
            <ac:grpSpMk id="114" creationId="{5B594962-D14B-4D8F-B6CA-355FAB09E36F}"/>
          </ac:grpSpMkLst>
        </pc:grpChg>
        <pc:grpChg chg="mod">
          <ac:chgData name="hassan MH" userId="84cd2103f36ef0dc" providerId="LiveId" clId="{61A26CFE-C80F-4AC7-A33D-7EDA1EE469BC}" dt="2022-04-27T19:04:26.259" v="2048"/>
          <ac:grpSpMkLst>
            <pc:docMk/>
            <pc:sldMk cId="1898748598" sldId="434"/>
            <ac:grpSpMk id="133" creationId="{F3BBA469-CDCE-48E1-8598-DF1CCDD0D835}"/>
          </ac:grpSpMkLst>
        </pc:grpChg>
        <pc:grpChg chg="mod">
          <ac:chgData name="hassan MH" userId="84cd2103f36ef0dc" providerId="LiveId" clId="{61A26CFE-C80F-4AC7-A33D-7EDA1EE469BC}" dt="2022-04-27T19:04:26.259" v="2048"/>
          <ac:grpSpMkLst>
            <pc:docMk/>
            <pc:sldMk cId="1898748598" sldId="434"/>
            <ac:grpSpMk id="138" creationId="{50317929-FA11-48DC-8F38-157EFF8E87E8}"/>
          </ac:grpSpMkLst>
        </pc:grpChg>
        <pc:grpChg chg="mod">
          <ac:chgData name="hassan MH" userId="84cd2103f36ef0dc" providerId="LiveId" clId="{61A26CFE-C80F-4AC7-A33D-7EDA1EE469BC}" dt="2022-04-27T19:04:26.259" v="2048"/>
          <ac:grpSpMkLst>
            <pc:docMk/>
            <pc:sldMk cId="1898748598" sldId="434"/>
            <ac:grpSpMk id="139" creationId="{28C3944F-6934-4A05-AA7D-51755080F85A}"/>
          </ac:grpSpMkLst>
        </pc:grpChg>
        <pc:grpChg chg="mod">
          <ac:chgData name="hassan MH" userId="84cd2103f36ef0dc" providerId="LiveId" clId="{61A26CFE-C80F-4AC7-A33D-7EDA1EE469BC}" dt="2022-04-27T19:04:26.259" v="2048"/>
          <ac:grpSpMkLst>
            <pc:docMk/>
            <pc:sldMk cId="1898748598" sldId="434"/>
            <ac:grpSpMk id="140" creationId="{863FB3E9-5523-4746-B984-77E7C42CCDF9}"/>
          </ac:grpSpMkLst>
        </pc:grpChg>
        <pc:grpChg chg="mod">
          <ac:chgData name="hassan MH" userId="84cd2103f36ef0dc" providerId="LiveId" clId="{61A26CFE-C80F-4AC7-A33D-7EDA1EE469BC}" dt="2022-04-27T19:04:26.259" v="2048"/>
          <ac:grpSpMkLst>
            <pc:docMk/>
            <pc:sldMk cId="1898748598" sldId="434"/>
            <ac:grpSpMk id="142" creationId="{839F5D79-545C-4107-849B-209F3F5FA83E}"/>
          </ac:grpSpMkLst>
        </pc:grpChg>
        <pc:grpChg chg="mod">
          <ac:chgData name="hassan MH" userId="84cd2103f36ef0dc" providerId="LiveId" clId="{61A26CFE-C80F-4AC7-A33D-7EDA1EE469BC}" dt="2022-04-27T19:04:26.259" v="2048"/>
          <ac:grpSpMkLst>
            <pc:docMk/>
            <pc:sldMk cId="1898748598" sldId="434"/>
            <ac:grpSpMk id="143" creationId="{F4963F05-EC0C-44A6-AD56-136DE04DCFF0}"/>
          </ac:grpSpMkLst>
        </pc:grpChg>
        <pc:grpChg chg="mod">
          <ac:chgData name="hassan MH" userId="84cd2103f36ef0dc" providerId="LiveId" clId="{61A26CFE-C80F-4AC7-A33D-7EDA1EE469BC}" dt="2022-04-27T19:04:26.259" v="2048"/>
          <ac:grpSpMkLst>
            <pc:docMk/>
            <pc:sldMk cId="1898748598" sldId="434"/>
            <ac:grpSpMk id="144" creationId="{1BB8E5F3-EB3A-4016-849E-C892D64C1B14}"/>
          </ac:grpSpMkLst>
        </pc:grpChg>
        <pc:grpChg chg="mod">
          <ac:chgData name="hassan MH" userId="84cd2103f36ef0dc" providerId="LiveId" clId="{61A26CFE-C80F-4AC7-A33D-7EDA1EE469BC}" dt="2022-04-27T19:04:26.259" v="2048"/>
          <ac:grpSpMkLst>
            <pc:docMk/>
            <pc:sldMk cId="1898748598" sldId="434"/>
            <ac:grpSpMk id="147" creationId="{22CA88C6-F7E7-4077-9993-DF9D2631D6AD}"/>
          </ac:grpSpMkLst>
        </pc:grpChg>
        <pc:grpChg chg="mod">
          <ac:chgData name="hassan MH" userId="84cd2103f36ef0dc" providerId="LiveId" clId="{61A26CFE-C80F-4AC7-A33D-7EDA1EE469BC}" dt="2022-04-27T19:04:26.259" v="2048"/>
          <ac:grpSpMkLst>
            <pc:docMk/>
            <pc:sldMk cId="1898748598" sldId="434"/>
            <ac:grpSpMk id="174" creationId="{D2DB7AEC-C8F1-4F1C-BBEB-AB75AC798DD8}"/>
          </ac:grpSpMkLst>
        </pc:grpChg>
        <pc:grpChg chg="mod">
          <ac:chgData name="hassan MH" userId="84cd2103f36ef0dc" providerId="LiveId" clId="{61A26CFE-C80F-4AC7-A33D-7EDA1EE469BC}" dt="2022-04-27T19:04:26.259" v="2048"/>
          <ac:grpSpMkLst>
            <pc:docMk/>
            <pc:sldMk cId="1898748598" sldId="434"/>
            <ac:grpSpMk id="175" creationId="{7B1D56AC-739B-4577-9910-4497C7868164}"/>
          </ac:grpSpMkLst>
        </pc:grpChg>
        <pc:grpChg chg="mod">
          <ac:chgData name="hassan MH" userId="84cd2103f36ef0dc" providerId="LiveId" clId="{61A26CFE-C80F-4AC7-A33D-7EDA1EE469BC}" dt="2022-04-27T19:04:26.259" v="2048"/>
          <ac:grpSpMkLst>
            <pc:docMk/>
            <pc:sldMk cId="1898748598" sldId="434"/>
            <ac:grpSpMk id="176" creationId="{CF89D229-E3BC-417E-82BC-4175B82D667A}"/>
          </ac:grpSpMkLst>
        </pc:grpChg>
        <pc:picChg chg="add mod">
          <ac:chgData name="hassan MH" userId="84cd2103f36ef0dc" providerId="LiveId" clId="{61A26CFE-C80F-4AC7-A33D-7EDA1EE469BC}" dt="2022-04-27T20:01:35.768" v="2232" actId="1037"/>
          <ac:picMkLst>
            <pc:docMk/>
            <pc:sldMk cId="1898748598" sldId="434"/>
            <ac:picMk id="2" creationId="{7D355148-82DE-443B-9E86-480C7DFA98AD}"/>
          </ac:picMkLst>
        </pc:picChg>
        <pc:picChg chg="add del mod">
          <ac:chgData name="hassan MH" userId="84cd2103f36ef0dc" providerId="LiveId" clId="{61A26CFE-C80F-4AC7-A33D-7EDA1EE469BC}" dt="2022-04-27T20:01:16.413" v="2209" actId="21"/>
          <ac:picMkLst>
            <pc:docMk/>
            <pc:sldMk cId="1898748598" sldId="434"/>
            <ac:picMk id="196" creationId="{A8576ED7-7B3D-41E0-BD28-B51839D52217}"/>
          </ac:picMkLst>
        </pc:picChg>
        <pc:picChg chg="add del mod">
          <ac:chgData name="hassan MH" userId="84cd2103f36ef0dc" providerId="LiveId" clId="{61A26CFE-C80F-4AC7-A33D-7EDA1EE469BC}" dt="2022-04-27T20:01:57.211" v="2236" actId="21"/>
          <ac:picMkLst>
            <pc:docMk/>
            <pc:sldMk cId="1898748598" sldId="434"/>
            <ac:picMk id="197" creationId="{47CD96E9-7AEE-41F2-B2C8-7DABE1213200}"/>
          </ac:picMkLst>
        </pc:picChg>
      </pc:sldChg>
      <pc:sldChg chg="delSp modSp add mod">
        <pc:chgData name="hassan MH" userId="84cd2103f36ef0dc" providerId="LiveId" clId="{61A26CFE-C80F-4AC7-A33D-7EDA1EE469BC}" dt="2022-04-27T19:07:35.735" v="2074" actId="478"/>
        <pc:sldMkLst>
          <pc:docMk/>
          <pc:sldMk cId="4172277424" sldId="435"/>
        </pc:sldMkLst>
        <pc:spChg chg="mod">
          <ac:chgData name="hassan MH" userId="84cd2103f36ef0dc" providerId="LiveId" clId="{61A26CFE-C80F-4AC7-A33D-7EDA1EE469BC}" dt="2022-04-27T19:07:28.058" v="2073" actId="20577"/>
          <ac:spMkLst>
            <pc:docMk/>
            <pc:sldMk cId="4172277424" sldId="435"/>
            <ac:spMk id="25" creationId="{641A5622-3B34-4FCC-92C3-A1E18F1FBEAF}"/>
          </ac:spMkLst>
        </pc:spChg>
        <pc:grpChg chg="del mod">
          <ac:chgData name="hassan MH" userId="84cd2103f36ef0dc" providerId="LiveId" clId="{61A26CFE-C80F-4AC7-A33D-7EDA1EE469BC}" dt="2022-04-27T19:07:35.735" v="2074" actId="478"/>
          <ac:grpSpMkLst>
            <pc:docMk/>
            <pc:sldMk cId="4172277424" sldId="435"/>
            <ac:grpSpMk id="114" creationId="{5B594962-D14B-4D8F-B6CA-355FAB09E36F}"/>
          </ac:grpSpMkLst>
        </pc:grpChg>
      </pc:sldChg>
      <pc:sldChg chg="addSp delSp modSp add mod ord modClrScheme chgLayout">
        <pc:chgData name="hassan MH" userId="84cd2103f36ef0dc" providerId="LiveId" clId="{61A26CFE-C80F-4AC7-A33D-7EDA1EE469BC}" dt="2022-04-27T19:59:44.273" v="2172" actId="1076"/>
        <pc:sldMkLst>
          <pc:docMk/>
          <pc:sldMk cId="80116405" sldId="436"/>
        </pc:sldMkLst>
        <pc:spChg chg="mod">
          <ac:chgData name="hassan MH" userId="84cd2103f36ef0dc" providerId="LiveId" clId="{61A26CFE-C80F-4AC7-A33D-7EDA1EE469BC}" dt="2022-04-27T19:10:01.882" v="2101" actId="1076"/>
          <ac:spMkLst>
            <pc:docMk/>
            <pc:sldMk cId="80116405" sldId="436"/>
            <ac:spMk id="3" creationId="{8B4F2AB9-CC3F-45CF-A446-B3F77B808C67}"/>
          </ac:spMkLst>
        </pc:spChg>
        <pc:spChg chg="del topLvl">
          <ac:chgData name="hassan MH" userId="84cd2103f36ef0dc" providerId="LiveId" clId="{61A26CFE-C80F-4AC7-A33D-7EDA1EE469BC}" dt="2022-04-27T19:10:12.723" v="2103" actId="478"/>
          <ac:spMkLst>
            <pc:docMk/>
            <pc:sldMk cId="80116405" sldId="436"/>
            <ac:spMk id="7" creationId="{B19FD7D8-7BAA-49D6-941A-32E8009023F8}"/>
          </ac:spMkLst>
        </pc:spChg>
        <pc:spChg chg="topLvl">
          <ac:chgData name="hassan MH" userId="84cd2103f36ef0dc" providerId="LiveId" clId="{61A26CFE-C80F-4AC7-A33D-7EDA1EE469BC}" dt="2022-04-27T19:10:12.723" v="2103" actId="478"/>
          <ac:spMkLst>
            <pc:docMk/>
            <pc:sldMk cId="80116405" sldId="436"/>
            <ac:spMk id="8" creationId="{4457AD75-4198-4197-A1BB-7F52A42A7046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94" creationId="{A9D645AA-D180-46FA-9633-64CAA655EF7F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95" creationId="{2D5C6047-844D-4EDD-9C51-533207CAF9EC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96" creationId="{D609410E-8476-4B1B-8723-5D9C08013229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97" creationId="{4353977B-BE5D-4D30-BB83-FB0A468BBA36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98" creationId="{392D9A8C-2C99-4991-8DB4-9A999ABD8653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99" creationId="{91A5FC4F-EA56-4366-BA8E-B5961232EED6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00" creationId="{CE02F820-0D33-4027-9B10-24DA0D10B01A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01" creationId="{E3938A04-DEA7-40F9-9B47-26EE52ED2535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02" creationId="{D2EACE8F-652C-410D-A60C-DC4556855BAE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03" creationId="{9477FDB7-B55D-4B4B-AB10-6347BD392486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04" creationId="{FEC6FF4B-7E27-4255-B711-329D740DF878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05" creationId="{3AFB125C-ED65-4613-BD0B-0A322EA1830B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06" creationId="{A7D1FB8B-9344-4555-9673-E494057EFC1F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07" creationId="{8EA59750-FB21-4851-8583-7A188162CF41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08" creationId="{4BB7A8CD-B6F4-4EB1-A16D-2438FE7FF160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09" creationId="{04647A8D-C339-401A-969D-A75988E63173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10" creationId="{5623D3A7-C0E1-47DD-AAF9-CED7B25E7A33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11" creationId="{436804AF-EDC6-4209-ADDA-9A30A838B8EF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14" creationId="{3CC76FD5-7AE3-4058-9ACC-0D15E8434419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15" creationId="{64973020-1088-4562-A5E8-844FD3F9D8A2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16" creationId="{8EC1DF29-D2D8-4ACC-9A89-9C7C4FA48C82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17" creationId="{15444D4B-F614-41F1-85D5-54FD05CECFBA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18" creationId="{471625F2-EE57-4346-85F8-F77B6BE3B06D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19" creationId="{057D4285-E3A3-43EF-A551-AA75F7013F6C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20" creationId="{76480E9C-63FF-4983-93DB-CA6988B19CDE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23" creationId="{72CA9115-0DFD-422D-941E-F794D22A0EBB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24" creationId="{99719E61-219B-4276-831C-1CB6E01C4BD0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27" creationId="{8E1F9B16-1665-42CB-8227-2F01650A502C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28" creationId="{E500753A-FF1B-4C1F-9C87-61E502BE3E69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31" creationId="{0C90F6A3-7821-4E94-876D-004851E3B4AA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32" creationId="{FD316EA9-D54C-44E8-9185-78721AF32334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33" creationId="{68CEA92E-EBCD-4FC3-9F23-221D04262A17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34" creationId="{AD448F56-D22D-40BB-9032-C5DDCA88AD3E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35" creationId="{82CBC357-B204-4875-987F-73377514E1C6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36" creationId="{CDBBAA8F-88BE-442A-87DC-007ABEC9C506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37" creationId="{D2B32656-98F5-40DF-B22E-279BF00368DE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38" creationId="{FE1390EA-086C-4331-8FAE-AF497DC278B9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39" creationId="{383B6E4B-FEF8-4637-B849-B1E27A6D90AB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40" creationId="{B3CF40FC-AF74-4917-AA56-CB59FC7430C5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41" creationId="{86168ACD-3B09-4F97-B688-AE1CFA1A07A5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42" creationId="{842638F4-8D93-4AB9-A6A5-C1BA777479B0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43" creationId="{CFDF08B9-0460-41D0-9A08-88CE3BF51DED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44" creationId="{3ADA1ABA-BA13-421E-AE71-8B954A8CAEF4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45" creationId="{AB9A61CA-DA41-44A7-BA09-8ECE3E057B6F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46" creationId="{4106302A-8453-4521-A8E0-0E63338F15A8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47" creationId="{C054936E-4BC0-40D0-81DE-02E9558027D2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48" creationId="{386FE4C9-F155-4A8F-993D-574E2C8C42F5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49" creationId="{35AFADA2-5A61-4946-90BF-0305E702FEB1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50" creationId="{8F4D9B47-C4D2-46E6-9BBE-54F507536969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54" creationId="{8ED55604-C797-45DB-B457-13949CAE7B77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55" creationId="{5B7A9F60-785E-4AC3-86DA-9C5C53153722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56" creationId="{426B0208-7EB7-4982-B1BB-FD09CAD69774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57" creationId="{E43033A8-D01F-4BF7-9BFD-DD49B44E2308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58" creationId="{B2B10D3B-B550-4674-B039-CBF7BABD53EB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59" creationId="{DFCEDB2D-4D86-4AC8-90CE-255CE0A067A2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60" creationId="{C25BD130-A66E-470C-B2B8-CB6547209F6B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61" creationId="{8CF33D7A-EC53-4A87-B9D9-FF910D9A9AF8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62" creationId="{CC2F9F3E-C88A-4901-97C7-299DDF28B5F4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63" creationId="{9EE85949-5C84-45A0-A41F-08F2EDABB25C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64" creationId="{CD9584E3-5FF7-4EF4-8C25-9B9AE2E0C012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65" creationId="{277D0E4E-43AC-4527-8A5B-01D00616FC07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66" creationId="{26658501-1581-4C29-A33A-FCE1C0562F5B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67" creationId="{ACC3690D-62E6-400E-8220-701518707C8B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68" creationId="{0BCF9904-0439-4014-9F22-C207D4F14E46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69" creationId="{19F3A432-1E2C-49FA-880B-6ED65A22D924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70" creationId="{2B5A340A-AA9A-43E0-BF11-79F27459BD4C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71" creationId="{3B081A3D-03C4-435B-B9C8-8D67BBCEA332}"/>
          </ac:spMkLst>
        </pc:spChg>
        <pc:spChg chg="mod">
          <ac:chgData name="hassan MH" userId="84cd2103f36ef0dc" providerId="LiveId" clId="{61A26CFE-C80F-4AC7-A33D-7EDA1EE469BC}" dt="2022-04-27T19:09:44.077" v="2097"/>
          <ac:spMkLst>
            <pc:docMk/>
            <pc:sldMk cId="80116405" sldId="436"/>
            <ac:spMk id="172" creationId="{77C48B47-2726-4175-93E9-D3014A407BEA}"/>
          </ac:spMkLst>
        </pc:spChg>
        <pc:spChg chg="mod">
          <ac:chgData name="hassan MH" userId="84cd2103f36ef0dc" providerId="LiveId" clId="{61A26CFE-C80F-4AC7-A33D-7EDA1EE469BC}" dt="2022-04-27T19:10:22.163" v="2106" actId="164"/>
          <ac:spMkLst>
            <pc:docMk/>
            <pc:sldMk cId="80116405" sldId="436"/>
            <ac:spMk id="180" creationId="{9056F352-46D5-4124-9B48-F3B1D4A6FC4A}"/>
          </ac:spMkLst>
        </pc:spChg>
        <pc:spChg chg="mod">
          <ac:chgData name="hassan MH" userId="84cd2103f36ef0dc" providerId="LiveId" clId="{61A26CFE-C80F-4AC7-A33D-7EDA1EE469BC}" dt="2022-04-27T19:10:22.163" v="2106" actId="164"/>
          <ac:spMkLst>
            <pc:docMk/>
            <pc:sldMk cId="80116405" sldId="436"/>
            <ac:spMk id="181" creationId="{9FA1F5BA-956B-446C-959F-A08BC11E7E83}"/>
          </ac:spMkLst>
        </pc:spChg>
        <pc:spChg chg="mod">
          <ac:chgData name="hassan MH" userId="84cd2103f36ef0dc" providerId="LiveId" clId="{61A26CFE-C80F-4AC7-A33D-7EDA1EE469BC}" dt="2022-04-27T19:10:22.163" v="2106" actId="164"/>
          <ac:spMkLst>
            <pc:docMk/>
            <pc:sldMk cId="80116405" sldId="436"/>
            <ac:spMk id="182" creationId="{6CA023C7-535B-4608-9220-D78E33680146}"/>
          </ac:spMkLst>
        </pc:spChg>
        <pc:spChg chg="mod">
          <ac:chgData name="hassan MH" userId="84cd2103f36ef0dc" providerId="LiveId" clId="{61A26CFE-C80F-4AC7-A33D-7EDA1EE469BC}" dt="2022-04-27T19:10:22.163" v="2106" actId="164"/>
          <ac:spMkLst>
            <pc:docMk/>
            <pc:sldMk cId="80116405" sldId="436"/>
            <ac:spMk id="183" creationId="{C12D51B9-5B76-4A99-87B1-61830183D952}"/>
          </ac:spMkLst>
        </pc:spChg>
        <pc:spChg chg="mod">
          <ac:chgData name="hassan MH" userId="84cd2103f36ef0dc" providerId="LiveId" clId="{61A26CFE-C80F-4AC7-A33D-7EDA1EE469BC}" dt="2022-04-27T19:10:22.163" v="2106" actId="164"/>
          <ac:spMkLst>
            <pc:docMk/>
            <pc:sldMk cId="80116405" sldId="436"/>
            <ac:spMk id="184" creationId="{DCB33526-870E-48FE-B310-8727701538FE}"/>
          </ac:spMkLst>
        </pc:spChg>
        <pc:spChg chg="mod">
          <ac:chgData name="hassan MH" userId="84cd2103f36ef0dc" providerId="LiveId" clId="{61A26CFE-C80F-4AC7-A33D-7EDA1EE469BC}" dt="2022-04-27T19:10:01.882" v="2101" actId="1076"/>
          <ac:spMkLst>
            <pc:docMk/>
            <pc:sldMk cId="80116405" sldId="436"/>
            <ac:spMk id="185" creationId="{614A4C6D-BFFE-4316-B545-A6B35208784F}"/>
          </ac:spMkLst>
        </pc:spChg>
        <pc:grpChg chg="add mod">
          <ac:chgData name="hassan MH" userId="84cd2103f36ef0dc" providerId="LiveId" clId="{61A26CFE-C80F-4AC7-A33D-7EDA1EE469BC}" dt="2022-04-27T19:10:24.115" v="2107" actId="1076"/>
          <ac:grpSpMkLst>
            <pc:docMk/>
            <pc:sldMk cId="80116405" sldId="436"/>
            <ac:grpSpMk id="2" creationId="{6585EBF8-2174-4546-8D19-E60E82B867F6}"/>
          </ac:grpSpMkLst>
        </pc:grpChg>
        <pc:grpChg chg="del">
          <ac:chgData name="hassan MH" userId="84cd2103f36ef0dc" providerId="LiveId" clId="{61A26CFE-C80F-4AC7-A33D-7EDA1EE469BC}" dt="2022-04-27T19:10:12.723" v="2103" actId="478"/>
          <ac:grpSpMkLst>
            <pc:docMk/>
            <pc:sldMk cId="80116405" sldId="436"/>
            <ac:grpSpMk id="6" creationId="{AE0D1072-5306-4DDD-A654-89B2BFDAB563}"/>
          </ac:grpSpMkLst>
        </pc:grpChg>
        <pc:grpChg chg="add del mod">
          <ac:chgData name="hassan MH" userId="84cd2103f36ef0dc" providerId="LiveId" clId="{61A26CFE-C80F-4AC7-A33D-7EDA1EE469BC}" dt="2022-04-27T19:59:39.399" v="2169" actId="21"/>
          <ac:grpSpMkLst>
            <pc:docMk/>
            <pc:sldMk cId="80116405" sldId="436"/>
            <ac:grpSpMk id="91" creationId="{6ECFAF4B-9166-434B-9660-5CD39F7E81A7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92" creationId="{239613D2-45C8-490C-A83A-0200F2F04D57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93" creationId="{37E251A9-FA17-432A-9E48-549C12830F42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112" creationId="{38829224-3F10-4E18-956A-A3C4A2C17506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113" creationId="{3ED321F6-C8D5-4237-B110-D8C393437022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121" creationId="{0D7D2F4D-E692-4FD6-B2C0-468592896000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122" creationId="{3E554E33-2BD2-4AA9-8E05-DAA20E22A47B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126" creationId="{FF29FED1-FC05-4B67-B038-7E0F5A008C25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129" creationId="{FA1EF732-C602-44DC-9046-6D51D17F53D9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130" creationId="{41C14755-2A18-44CA-B524-E8F8902DA667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151" creationId="{C09DA003-061D-4AA3-BA2C-B20CE1CD2CEB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152" creationId="{B808F9AC-D2A0-4DD1-97DA-AC2F92EEB12A}"/>
          </ac:grpSpMkLst>
        </pc:grpChg>
        <pc:grpChg chg="mod">
          <ac:chgData name="hassan MH" userId="84cd2103f36ef0dc" providerId="LiveId" clId="{61A26CFE-C80F-4AC7-A33D-7EDA1EE469BC}" dt="2022-04-27T19:09:44.077" v="2097"/>
          <ac:grpSpMkLst>
            <pc:docMk/>
            <pc:sldMk cId="80116405" sldId="436"/>
            <ac:grpSpMk id="153" creationId="{3ED07191-13EB-4FED-9FE4-52745EC91A53}"/>
          </ac:grpSpMkLst>
        </pc:grpChg>
        <pc:grpChg chg="del">
          <ac:chgData name="hassan MH" userId="84cd2103f36ef0dc" providerId="LiveId" clId="{61A26CFE-C80F-4AC7-A33D-7EDA1EE469BC}" dt="2022-04-27T19:09:25.660" v="2094" actId="478"/>
          <ac:grpSpMkLst>
            <pc:docMk/>
            <pc:sldMk cId="80116405" sldId="436"/>
            <ac:grpSpMk id="243" creationId="{F2287745-8B38-433D-9385-B1AEC51CC791}"/>
          </ac:grpSpMkLst>
        </pc:grpChg>
        <pc:picChg chg="add mod">
          <ac:chgData name="hassan MH" userId="84cd2103f36ef0dc" providerId="LiveId" clId="{61A26CFE-C80F-4AC7-A33D-7EDA1EE469BC}" dt="2022-04-27T19:59:44.273" v="2172" actId="1076"/>
          <ac:picMkLst>
            <pc:docMk/>
            <pc:sldMk cId="80116405" sldId="436"/>
            <ac:picMk id="4" creationId="{6A3673C6-E15C-4334-A987-F55DEB365705}"/>
          </ac:picMkLst>
        </pc:picChg>
        <pc:picChg chg="mod">
          <ac:chgData name="hassan MH" userId="84cd2103f36ef0dc" providerId="LiveId" clId="{61A26CFE-C80F-4AC7-A33D-7EDA1EE469BC}" dt="2022-04-27T19:09:44.077" v="2097"/>
          <ac:picMkLst>
            <pc:docMk/>
            <pc:sldMk cId="80116405" sldId="436"/>
            <ac:picMk id="125" creationId="{2A5949F4-84B7-4302-AAFC-D7D6D932311B}"/>
          </ac:picMkLst>
        </pc:picChg>
      </pc:sldChg>
      <pc:sldChg chg="modSp add mod">
        <pc:chgData name="hassan MH" userId="84cd2103f36ef0dc" providerId="LiveId" clId="{61A26CFE-C80F-4AC7-A33D-7EDA1EE469BC}" dt="2022-04-27T19:13:45.331" v="2147" actId="14100"/>
        <pc:sldMkLst>
          <pc:docMk/>
          <pc:sldMk cId="1901624632" sldId="437"/>
        </pc:sldMkLst>
        <pc:spChg chg="mod">
          <ac:chgData name="hassan MH" userId="84cd2103f36ef0dc" providerId="LiveId" clId="{61A26CFE-C80F-4AC7-A33D-7EDA1EE469BC}" dt="2022-04-27T19:13:45.331" v="2147" actId="14100"/>
          <ac:spMkLst>
            <pc:docMk/>
            <pc:sldMk cId="1901624632" sldId="437"/>
            <ac:spMk id="149" creationId="{B2EA6369-6ACF-4567-92B2-0AEAC8FBEE47}"/>
          </ac:spMkLst>
        </pc:spChg>
      </pc:sldChg>
      <pc:sldChg chg="addSp delSp modSp add mod ord modClrScheme chgLayout">
        <pc:chgData name="hassan MH" userId="84cd2103f36ef0dc" providerId="LiveId" clId="{61A26CFE-C80F-4AC7-A33D-7EDA1EE469BC}" dt="2022-04-27T20:09:13.063" v="2367" actId="1076"/>
        <pc:sldMkLst>
          <pc:docMk/>
          <pc:sldMk cId="1604738717" sldId="438"/>
        </pc:sldMkLst>
        <pc:spChg chg="del">
          <ac:chgData name="hassan MH" userId="84cd2103f36ef0dc" providerId="LiveId" clId="{61A26CFE-C80F-4AC7-A33D-7EDA1EE469BC}" dt="2022-04-27T19:15:25.226" v="2157" actId="478"/>
          <ac:spMkLst>
            <pc:docMk/>
            <pc:sldMk cId="1604738717" sldId="438"/>
            <ac:spMk id="3" creationId="{8197C538-F605-4470-B8E7-E81A57470B0C}"/>
          </ac:spMkLst>
        </pc:spChg>
        <pc:spChg chg="del mod">
          <ac:chgData name="hassan MH" userId="84cd2103f36ef0dc" providerId="LiveId" clId="{61A26CFE-C80F-4AC7-A33D-7EDA1EE469BC}" dt="2022-04-27T20:07:16.168" v="2362" actId="478"/>
          <ac:spMkLst>
            <pc:docMk/>
            <pc:sldMk cId="1604738717" sldId="438"/>
            <ac:spMk id="5" creationId="{F795302A-6729-4AA3-81AA-067917998FC2}"/>
          </ac:spMkLst>
        </pc:spChg>
        <pc:spChg chg="del">
          <ac:chgData name="hassan MH" userId="84cd2103f36ef0dc" providerId="LiveId" clId="{61A26CFE-C80F-4AC7-A33D-7EDA1EE469BC}" dt="2022-04-27T19:15:25.226" v="2157" actId="478"/>
          <ac:spMkLst>
            <pc:docMk/>
            <pc:sldMk cId="1604738717" sldId="438"/>
            <ac:spMk id="7" creationId="{D0DD99C7-B0F2-42C9-8154-DC9D5C52B44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8" creationId="{A12D061F-F3DF-4FD5-8527-E40BC2C9A00F}"/>
          </ac:spMkLst>
        </pc:spChg>
        <pc:spChg chg="del">
          <ac:chgData name="hassan MH" userId="84cd2103f36ef0dc" providerId="LiveId" clId="{61A26CFE-C80F-4AC7-A33D-7EDA1EE469BC}" dt="2022-04-27T19:15:25.226" v="2157" actId="478"/>
          <ac:spMkLst>
            <pc:docMk/>
            <pc:sldMk cId="1604738717" sldId="438"/>
            <ac:spMk id="9" creationId="{1C4F0F2F-DFC6-49FA-A149-8246FD7A06D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0" creationId="{3F68B4A4-82C0-4BA3-8892-332F458C317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1" creationId="{E2B3A464-74D6-4F3A-A1B4-4F564B9B60E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2" creationId="{1669BB54-0B9D-4538-8FA3-9B1ECE2EC88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3" creationId="{B9657E7E-567F-4024-B139-814E4FC61CE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4" creationId="{CBFF7677-639D-4C90-987A-A81D83F5333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5" creationId="{89892E7C-1B84-428F-B8FA-44E9A9D7815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6" creationId="{5F66D591-CFD9-4E48-8E90-9766D8483DA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7" creationId="{6913310F-154E-4742-89E7-397B1523626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8" creationId="{A1D5A7E1-278F-4C23-AF05-B9065BDEBD1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9" creationId="{7F5D2D51-7A3F-4F07-AED0-51CC48A5622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0" creationId="{81349438-F9C7-4AE1-A9E4-E9F517CC912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1" creationId="{9D198DAD-C4D8-4F03-B209-59CBBA36779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2" creationId="{AFC5C0BB-DEF1-439B-BB7E-6DBD0E7CBE2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3" creationId="{C17B955F-1CC3-4C90-890E-236321EDCF4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4" creationId="{AAF9E98B-1FC4-4831-82DE-DC82D801609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5" creationId="{B65F1C26-23F2-47AA-866D-907482E1BDC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6" creationId="{9703E280-FD78-4572-A535-1387EBF0F87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7" creationId="{136A9AEC-9A99-4EF7-9FB2-7329BF069A0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0" creationId="{CA4D98EF-3A20-45DC-807F-46D7EF64BE8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1" creationId="{D69F7FF2-2141-43D4-A46A-AD3825D908F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2" creationId="{75196410-8994-4D38-93C7-5489AF1F329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3" creationId="{022F8352-2745-4B28-89CA-B7879252F56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4" creationId="{8F5358E2-0D58-47E5-88E5-698D6F46C87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5" creationId="{2CBC2B67-BC7F-4355-B6DA-D65205E3DE1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6" creationId="{B690C22B-04D2-41DE-B1D3-D07D04E42B6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9" creationId="{A2173D80-F91C-44EF-A5A7-D2878313B2F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0" creationId="{9CF5A603-C855-4C9E-82AE-CEB83FA6C9B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3" creationId="{C7A8225A-AE91-4C3A-9043-2125C173230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4" creationId="{86EB0B41-F4D5-439E-B38A-8B803590EA7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7" creationId="{763EDA82-E709-4B5B-A39C-E6E87234560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8" creationId="{E6416A71-4F2F-4D8A-8513-6BAB6164E38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9" creationId="{AE0669E1-A62B-4219-A340-5D2C0462689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50" creationId="{8496C0B1-B953-4F9B-B8A1-8F8A5B0EC34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51" creationId="{EB77CD09-7F18-4F85-B430-0853C4D75BB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52" creationId="{B3C428C3-926E-442A-AB97-B0F95C0C849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53" creationId="{573B5E67-FF03-492C-BBB2-408156FC44F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54" creationId="{FFB5F793-AC77-48DC-9129-4469FB4BCE2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55" creationId="{E3745D0B-8BE6-47A2-8065-AFC0E66332F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56" creationId="{57ED936B-7561-48A9-B0AD-F4A420CE686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57" creationId="{08C029F5-76CB-4CB0-A721-AD42869073B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58" creationId="{B1DCC545-4996-428A-A56E-04CAF21366D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59" creationId="{37DA21BD-0B8B-4183-A733-8A735FB2D83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60" creationId="{4B44BE64-40A5-4BB3-97AB-E531905DFC5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61" creationId="{DF789B4C-158A-4C36-BD1B-33604C4B40D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62" creationId="{C636B376-43CA-48E2-A5A8-2A022767FE5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67" creationId="{DB785080-9D63-44CC-9707-033290C0786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68" creationId="{7C79F9FC-5970-4C11-8B8C-0D2212A3269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69" creationId="{402CEDD5-D4E7-46D8-B41F-2EF86F2F34F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70" creationId="{884C7053-4CEF-4EA8-B29A-47124C05C56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71" creationId="{A873F3EA-F446-4617-995E-2DCED57A540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72" creationId="{FF19C5A6-735A-4B17-8B87-9DA091432CB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73" creationId="{CD997FC5-5DEC-427A-972C-5976782CEE5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74" creationId="{136B85C3-F82D-495F-9BC6-C31869A13DE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75" creationId="{9AED1466-34D9-4ECC-82A3-8F79E5662AA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76" creationId="{4E9D48F6-C375-4838-8229-AC49968B755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77" creationId="{2546A731-F27F-4F04-9EEB-23EF36E007A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78" creationId="{C1B52DEE-0B12-473E-9A28-B3FC82D9F3F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79" creationId="{B20BC838-56E3-4BFA-9EE6-C2C299CE044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80" creationId="{7D008902-A4C2-493A-90E4-72EB8163A01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81" creationId="{54A17D0C-D7E8-4181-8ACE-F980D87A3EA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82" creationId="{5A99FDAF-D904-4877-B971-BFC68FA4C3E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83" creationId="{B8BC1BD8-A8C5-47D6-A323-DBC2E57B368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84" creationId="{143E990C-927C-46F1-85B1-92B7EAE8AD2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85" creationId="{E6627EAF-D50B-428D-91A6-162220A3AAC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86" creationId="{FB42231B-D2BA-414E-82BF-2617AF316F7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87" creationId="{F6B223D1-E3E1-4371-9C23-9D0AC5191F9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88" creationId="{EBDC1E73-8849-4A4A-A41B-93C9EEB0411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90" creationId="{C36AD8AD-0AEC-4970-B837-0B37C4F4D31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91" creationId="{992C9D00-DEE1-4D19-A463-C39F734CF5E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92" creationId="{49033A22-50ED-4B8C-B254-D094B9DD276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93" creationId="{09A0F99B-AC38-4BAE-B3F7-E525B9B6D6E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94" creationId="{C59A403C-36F2-46E8-98BA-E41555D0B47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95" creationId="{41692056-4D93-460B-BDED-81313BDC5A9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96" creationId="{720F8410-7E8E-4B63-934D-505B8BE8AF9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97" creationId="{98FC4BCC-5D64-4D22-8CDD-C1935D0B8B9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98" creationId="{74E4C7EA-7548-438E-B371-1D23A95A5E8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99" creationId="{AB1CE286-16E2-45D5-8E11-D095C4B06D0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00" creationId="{F33AAB89-091F-4198-8EF1-6C665350432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01" creationId="{C27116FB-7DB7-4ADA-8361-958B4C91C74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02" creationId="{F0ECE9E0-3DDE-456F-9796-9D3AB3DB4E5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03" creationId="{35FF3EBE-5B08-4675-B7BC-19EF2D4310F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04" creationId="{1CAC3BB0-6656-4645-B90C-3628BACB8B8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07" creationId="{350906B0-3B73-4527-8253-165DFB293B9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08" creationId="{FCB001F6-8BB3-4D37-83E0-3B912858034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09" creationId="{24209F0E-FF23-4349-92A9-8206122103B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10" creationId="{F701A930-4932-42AF-A82F-308A09919D4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11" creationId="{A80D4579-5858-456C-8265-C0DE03F6B96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12" creationId="{979986D4-0622-4767-965C-93D522D1EA7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13" creationId="{16512674-F01B-4A4A-94AF-B01BA43BCCD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16" creationId="{F5769536-7080-4CE9-9FF3-398CEA21246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17" creationId="{62771895-97AC-4020-837F-01EA76A8D74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20" creationId="{87F97806-69BD-43AB-ACB9-9586619E96F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21" creationId="{F8689A5F-590B-4A02-895A-404AD41980E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24" creationId="{F5916291-AF8E-4CE4-B2BF-972668D84A3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25" creationId="{A20140A9-B566-42C4-8EB1-1A91065B2BE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26" creationId="{10A8EDF5-256E-4B21-82C4-403D1316061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27" creationId="{09E0F962-9628-4B03-B3EE-14796CF280E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28" creationId="{2E2797F0-4E4E-41D8-9726-078813132E4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29" creationId="{9056607A-AAA2-485F-B297-03962CC55C6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30" creationId="{D739C75A-E040-4668-9640-3FADE15A43B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31" creationId="{9532B1A6-D7CC-4AA1-9058-6A58235E634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32" creationId="{92E9FF49-B9D1-45AB-A336-0DEE52EE7ED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33" creationId="{E493A817-7457-40BA-9F4B-FDA5A08DD68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34" creationId="{0656F09B-3470-433A-A2EF-3A4DE8CFD93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35" creationId="{C5C578A4-F6AA-4A33-A64D-70215C25817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36" creationId="{133DD62D-8B82-4780-ABA6-F17D1229AE7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37" creationId="{351D4717-0C51-42E6-A8BC-D642D8E18F5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38" creationId="{0C89367A-0F89-4C3F-B70E-E49B2F88905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39" creationId="{C1B24114-3F1F-4F24-BD8A-B1FBBB35E4B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40" creationId="{8C5E234D-0F4C-4733-9E8B-E13832370C8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41" creationId="{0A29DF6E-2FDF-4FC8-90BD-CB8718B0064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42" creationId="{DC13F0DA-ECEF-478A-8AC5-2BD4B6DFB2B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43" creationId="{4CA03630-EF1F-4D3C-AF3E-1CF8FBF7AF6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44" creationId="{4E0B6900-1AB3-443C-A930-A38957457CE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48" creationId="{884D2AAC-5ED4-446F-8292-6D392E9CAD9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49" creationId="{3D1DD892-08BA-490E-B31B-FF7BDFF801E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50" creationId="{48DC572F-492D-409A-A91C-2942B47E021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51" creationId="{0F99BEED-580E-4BBF-BFF6-4F1424A7053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52" creationId="{4E8AF004-8978-4476-A0E0-17AEC535715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53" creationId="{1A2763A3-6A65-4286-A241-245EE6C5E6C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54" creationId="{788AAE0C-C898-4E05-B4A9-ECE044269BD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55" creationId="{43AE4D0E-30CE-4F79-9F15-9A601EEAE5A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56" creationId="{31D05D86-374F-4F0F-9D11-C0DC1C49618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57" creationId="{F5C23294-3D85-41B1-A9E3-9A48323E929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58" creationId="{40CF08E6-F4D9-4198-9260-7CB7692C355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59" creationId="{4292512C-B11B-4F01-91BF-7DF1CC974AC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60" creationId="{B987B6FF-1242-4FF6-B7FD-C861E448357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61" creationId="{AE5C6D2A-5344-4663-8879-EF96B781DEF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62" creationId="{C2EF0C45-1B70-4CB5-B9CA-7D28CE7379E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63" creationId="{1419D63B-984C-4C12-B401-F5F3D295A5D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64" creationId="{A37B3A86-41AF-472C-B7A6-482F4F5725B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65" creationId="{9F96F106-2C98-4804-8006-290C354C00E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66" creationId="{220FD11B-9997-4A35-AD24-8CEF006CBA0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68" creationId="{6CD52E77-D42D-4A81-8B83-2445709D220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69" creationId="{41EE8ECB-39E5-4CF2-9B43-82B0665D776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70" creationId="{43ED1050-B1BF-42D4-BE43-D6ECD180339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71" creationId="{B5C54D61-A716-41ED-91AF-E4167B42FE5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72" creationId="{190DF237-15F4-4620-94C1-D43826A0F58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73" creationId="{A46BABC1-DDD8-46C6-96BE-01E041F611B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74" creationId="{020A0CFB-6411-439B-9A85-06157C2DE5A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75" creationId="{8A2AE57D-A32E-497C-B529-AD8F6264138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76" creationId="{49B1E565-4A95-4200-BDBF-63EBA4EC7DC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77" creationId="{9DBA2836-C669-42B9-8529-650061E7E78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78" creationId="{3BCAC271-9696-4785-AA8F-C06829406FC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79" creationId="{FF11C4FA-57A9-4419-BA05-F918DCA3415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80" creationId="{E578D98C-6C27-4F14-96C4-5A18DE1BFDE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81" creationId="{814B2A4D-B910-43CA-A8AD-78158825EFD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82" creationId="{FB3EEE4C-57CA-4851-B37C-636315EED73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83" creationId="{24F2112A-93D0-473E-9DDA-B1CEB89FE39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84" creationId="{A0E2A578-3A85-4ABE-AB34-554A31C9C76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85" creationId="{4830CD68-8551-4AA8-96B9-5D03220F0AA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86" creationId="{FF9EBAD6-D42D-4586-A966-610A3BCC0C1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87" creationId="{7A6D4584-D45C-46BF-9D2D-51F5657D91D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88" creationId="{2F1DBCD5-B86C-4147-B02C-7CF12E6878E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89" creationId="{35020098-3532-4617-AB98-BE7CAC154C5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90" creationId="{A39BEF2E-9739-4E77-A812-49107B35E57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93" creationId="{532DBD2B-2FE4-4F84-84B9-1026D34A001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94" creationId="{0E116876-FE02-4274-A53D-C612DF177AA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97" creationId="{7ECB6729-6C1F-4CC8-9D05-EE234367A6E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198" creationId="{DA9D2EC6-92AF-4E06-8121-8BD6AC5D46D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00" creationId="{BDD4BD14-D26A-44B1-AE41-FB7EE9C06BA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01" creationId="{B66E5FD3-243A-4D04-8616-5F3EF7C6C6B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02" creationId="{2748B369-DBA1-48B0-8F2F-4EE4C6B3F30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03" creationId="{0EE84AD5-8526-42FC-8D31-FA65E2A8441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04" creationId="{1C9B7259-5518-407C-A679-811437304B8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05" creationId="{E1BC2E8C-674E-46A1-B70B-BFD2E84657D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06" creationId="{EB1E07E3-2B7B-400F-892D-5A005FE9B50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07" creationId="{EF006296-69D4-4146-8CA0-52E966D5A24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08" creationId="{797AA695-613D-455D-9076-CC523CA4E8D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09" creationId="{7D0CF487-1C3C-4A7E-95FB-4CC83C9FF4E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10" creationId="{03718B84-44FE-4BC8-B2B1-EC9DC20D36C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11" creationId="{CF483BF4-0D45-42E3-A092-EC553A966AC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12" creationId="{9B7B5D61-9057-4BB4-8B86-5A4E2242145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13" creationId="{757F4559-C534-4DF2-ABBF-C25961685AF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14" creationId="{3C219D32-92BD-4BC5-ACB2-8A7AF27C9E5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15" creationId="{68131AA2-0602-4E27-BC11-BB05A81A718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16" creationId="{659B78E3-3C04-42F5-8547-B7276398199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20" creationId="{0821F30E-1A94-4D09-8BA6-827795B991D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21" creationId="{7F4365F9-9C47-4F62-A17E-663DFFA4D62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22" creationId="{51B55437-80E2-4CF3-82E6-DAE5111CC24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23" creationId="{58D411F8-9F5A-4F2D-88C2-98903A6EB12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24" creationId="{B53C0B5E-A834-469B-A594-F533A293590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25" creationId="{A08F83CC-8B45-426D-BAB4-AB6BD3B3C66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26" creationId="{A80017F9-3719-4A16-B66A-99086152FC4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27" creationId="{7603B95A-AE07-4D1B-9997-D84EE12924F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28" creationId="{787389A3-92B1-4C14-A100-ABE48F9CAD1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29" creationId="{E0B7962C-70A8-4599-AE5F-B154DF9F071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30" creationId="{0EE5E3B7-F10F-41B5-9E17-F057E68F66C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31" creationId="{FF5F05F4-BA23-447D-861F-0D417EB3CD8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32" creationId="{8C1B73FF-9933-4287-B00E-F7AE0AD156C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36" creationId="{8EB99913-EA7A-4BEC-84E6-DFC2B3C959C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37" creationId="{6F4C3A21-6D82-42C3-A666-93937542317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38" creationId="{F39E6FD4-2851-40BF-B452-F158DF88476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39" creationId="{17D97B52-BD99-4833-B75A-F7CADF282C0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40" creationId="{986CB5A4-F198-4477-92AA-23B01949F23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41" creationId="{68D5410B-8FA0-4731-88A7-3A166BCAA12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42" creationId="{20565FBD-EC19-4847-9AE9-1A060BD382F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43" creationId="{283E8FD7-52A5-44B9-B556-9754142ABD0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44" creationId="{23383ECD-94DC-4C03-AF75-F24330E775B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45" creationId="{27D81B09-805F-45B6-8E4B-DB1A34443E6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46" creationId="{E3A904EE-0FB2-428C-8A34-8E77CDEB8CA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49" creationId="{1D671B96-376A-40B4-9EC5-2CD7F38079C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50" creationId="{3620224C-2DBD-44DB-BC51-C0E2D0EAB2E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53" creationId="{59707CAF-B30F-4BE5-9C9E-3C6E705EFA3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54" creationId="{988B2C83-37EE-4CE4-8599-6D578111276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56" creationId="{7356DFAA-70DB-4523-BE18-E52148421BC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57" creationId="{35985B53-97D2-46CB-B448-73A1B526711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58" creationId="{2EFC961A-8E07-4A43-9875-93FAC803C86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59" creationId="{C16128C6-C263-45A5-A47B-1C260284AFD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60" creationId="{A55F1C13-DF61-4AC0-8E9D-589EA21E28C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61" creationId="{FAF939F8-510B-450E-8672-9B8DD47D847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62" creationId="{C187B329-155B-4EEB-AF85-44E2E2CDE37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63" creationId="{B0EAA314-77FC-477E-9A84-682ECC55354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64" creationId="{C9C87DBE-ECB8-47AD-AE9B-DFDBD73E8CB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65" creationId="{F61EA7FD-BA33-4C1F-BDCC-676A176AA5D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66" creationId="{C93E3F3E-866A-4EB8-AF73-BDAE83666ED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67" creationId="{ADE13A41-DD2C-4F91-B93B-97AB7FA0697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68" creationId="{CD0C925F-98CC-44E0-9A10-81FD4B3E35B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69" creationId="{D46506BA-68C0-41E1-BC5F-FA9639F9863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70" creationId="{786C491F-B770-4CB9-AC52-6FDF4DA5BA7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71" creationId="{A821CAA1-3832-46F6-BD0C-2DBB21EDF4B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75" creationId="{6F2C02CD-C130-48A3-94B3-5535786C6A4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76" creationId="{4F47524D-F593-47DA-99E0-D5B70071570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77" creationId="{F808755E-4FE0-4C85-A614-C381FC5E02A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78" creationId="{076D0D29-F5F8-4E51-BE85-7416331F4AA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79" creationId="{6890DADC-EBC7-4050-B106-798E416283D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80" creationId="{5042925F-8EBA-4ECE-BBB4-E011867A079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81" creationId="{C16834C9-2CD0-49FF-9C0D-840AB50CE51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82" creationId="{0CC9BC70-C325-4151-B573-1ECB3438E7B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83" creationId="{5DDFD3FE-1F27-4033-AB06-FA46561EB14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84" creationId="{AF853547-1372-49D8-AA7E-E65F5CFABCA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85" creationId="{CC95719B-2303-482B-A511-DC4640F4AEA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86" creationId="{8F73D160-A981-440B-A033-49C06B8C18C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87" creationId="{5C6C96AC-B31A-4EDC-B982-7F02C382DAC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88" creationId="{A7344CAF-A6C4-4B73-9BF7-40DF21CF37B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89" creationId="{4B8E5B2C-A902-4600-B722-4F205082E12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90" creationId="{388A6F31-CFC7-4CF1-B9E3-73267E43788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91" creationId="{A4521299-722C-4B2E-B1B8-288F26758F6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93" creationId="{76C0D476-F6F2-417E-8880-35A9F548F70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94" creationId="{83BF2289-F36D-4D46-829D-5A5B6BCD2D3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95" creationId="{AFDFAF61-2265-4C51-8DCD-579CA3D6311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296" creationId="{83C0998B-2EDE-4B0F-AAEF-0BB1994696C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00" creationId="{F2709DF4-D5BB-4A62-8D9E-C03CB5166A5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01" creationId="{8FC39CF1-E5ED-4861-BBB4-746C9B86157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02" creationId="{D1D3FC02-904E-40FF-BAD9-97A785D4257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03" creationId="{F7F66684-C929-4B62-8D2B-BEFB15076EB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04" creationId="{67C431FB-0C3A-477B-BEB2-3B656CD1114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05" creationId="{B661F927-DA80-48AD-9D3D-C83C578EA90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06" creationId="{FE95E3A9-85AB-453F-8FFC-D818A93EF96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07" creationId="{1B077BDE-F3E1-4A37-8F46-323D28E6DF3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08" creationId="{21208CF6-8F15-4B4F-BC0A-7F95C9C1B83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09" creationId="{6C8068DA-59D3-4B83-BE86-1FC3C99916C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10" creationId="{2F0B0393-A894-4FBD-AAFB-9388D73C02A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11" creationId="{505B621F-4F22-41BE-B6BC-2691A543A69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12" creationId="{C4C4CB68-77D9-4D87-9F0A-42FA9BA5930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13" creationId="{E755A9F8-70FF-470A-BCB8-2693CB59A7C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14" creationId="{DACD06F1-31F7-4810-80A1-9A25D1D7E8F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15" creationId="{D74A5A4B-6FD5-4F53-BCB2-66620E2F42C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16" creationId="{71EC2242-F0D1-41DA-96C6-604C5C41B8C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17" creationId="{6B3AEF9F-4348-4E3B-8827-30B9C4B238B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20" creationId="{D06C9B41-3A69-42CE-80D7-782F41C5237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21" creationId="{F7BCA8AC-B81E-498D-81E7-2C58341B46D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22" creationId="{0D9684D8-01F6-4A88-BFDD-6465569E5BD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23" creationId="{C8B2C8F9-69B4-45B2-985C-5D559697B62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24" creationId="{0BC766EA-32FF-4851-B646-4FBCA62F107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25" creationId="{5E0D1A29-2FBE-488A-8BF6-6CB96424A00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26" creationId="{E635C742-A5C8-4DFF-9A02-711F0ED0A5B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29" creationId="{4DF568D8-8611-4397-BC78-DF102245FD2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30" creationId="{9DE1F2C0-A365-405D-A280-88FA5FBFE77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33" creationId="{4AB5B9B1-E6D2-4DAA-9F93-54AF37AE30C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34" creationId="{0AD9F279-8949-45D7-86D6-8A72FD8CE0F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37" creationId="{7CC1F699-F09A-48CB-AB7E-2E0DF779936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38" creationId="{4C76692C-E2F7-4935-9785-AAA15A2627B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39" creationId="{601CD43C-E806-4802-A32D-84CFE4BF436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40" creationId="{7B9B757A-99BC-4DBE-AF10-F1AAD1722E5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41" creationId="{2C9735B2-21B0-4BCA-BDB9-99E703EE077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42" creationId="{DC9C66AC-0346-4AFE-AA40-EB9AEECB6B6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43" creationId="{80851C7D-FA40-4500-A07F-6931F26D1DF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44" creationId="{604E24F4-4244-4447-BC21-E5A21B1F45B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45" creationId="{59A5E314-1879-4AB5-BCD3-A4920FC93D2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46" creationId="{6B43342B-DB84-4189-91E3-8EBD1EC01D9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47" creationId="{79F409CE-C08E-427A-AB62-03A384E4231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48" creationId="{314F192E-8301-4347-9893-09805A4232F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49" creationId="{F2AA08DE-DF0D-4057-97B6-C1C893D54A4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50" creationId="{930B6041-90D6-4029-B403-FBC1EFBDDBC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51" creationId="{21FD2873-BB56-40C2-8E94-3D244E8E90E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52" creationId="{6E087370-93D3-4DCC-8B00-48830622AA1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53" creationId="{D83C125A-EF38-4855-A9E1-53C40F309A8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54" creationId="{3F7350FD-99D2-4FD5-A32D-9DCA6AECEDE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55" creationId="{2D41C0E3-C872-4657-AD5C-CBFA6B8AA34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56" creationId="{1CEAC10F-A35A-41AD-8092-D887EF61343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60" creationId="{2592AE0B-B17E-4844-9A70-92B7F105460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61" creationId="{5A875232-E50B-45E1-BA28-137FDEA0577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62" creationId="{BB8EC3CA-9AFB-4A81-A61D-BDF62525F95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63" creationId="{FFD25B5F-4ABC-43A5-AE83-A0C35733E19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64" creationId="{CA4D7784-3567-44FB-9F98-C68A9F16DC1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65" creationId="{BAC5BC49-126A-4211-B495-0C3DEF51FFE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66" creationId="{84F5040C-78EE-4A11-81A4-1BC0441289A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67" creationId="{CD46766D-8CD8-47DE-811E-84D3E9B00AD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68" creationId="{91A31782-5A26-40CF-AAF2-6E3271D33E3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69" creationId="{562EE1D8-2C3C-418D-88C5-E505D09C49E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70" creationId="{E0F8007E-1678-4347-9224-0C4DBEBBA93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71" creationId="{BCB1EE45-4CC2-4158-A179-4656CA82177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72" creationId="{440B94CE-BEC2-468C-88DD-7C92A86328E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73" creationId="{2CF78AC1-AA43-4E01-8200-E062349116F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74" creationId="{7762AFCA-2292-46B3-B7F8-853A6061343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75" creationId="{9AA4B66D-154E-41D8-925D-B3AADF78C90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76" creationId="{6AA169EB-46F9-4A69-BFF7-1CC8CC06E4A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77" creationId="{F0BC9E72-773D-47C5-9FB5-C0BED537A06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78" creationId="{41B4CA26-E3D2-4D83-90EA-469195B5378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80" creationId="{26AC6495-7631-43BA-AE62-AFFCE24306F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81" creationId="{BC7C6512-C715-4B25-B318-4129C171EE3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82" creationId="{19FE4884-BA0A-4978-A9E2-33982598C90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83" creationId="{3940E5C9-4234-465C-992E-CD501F4B8D6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84" creationId="{F206281B-BCE9-4525-A794-5DBD0F3845C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85" creationId="{217A218D-830B-4DAD-966D-7E35307DD0C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86" creationId="{EDA0C517-A5D7-46F1-8C72-0276E98D114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87" creationId="{5183C0E1-E8BC-4F73-874D-B4E94BEEF89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88" creationId="{392B6DC9-7572-44AF-AA07-F1F6FDAEC9B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89" creationId="{066A730E-14D2-4F86-B9C3-88B08FF6815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90" creationId="{2C054949-66B0-40E3-A901-F20FD18E1A6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91" creationId="{81519424-A0AF-4E31-98A9-06B5733C465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92" creationId="{7F3C2F92-3F0D-4E87-A11C-EE887436005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93" creationId="{7FBCA0DB-2B3E-4719-A7B9-36E79E327FE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94" creationId="{B7333F75-F9E8-4242-8818-8493617C70A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95" creationId="{92B3CFC6-F7E4-4FAD-B937-5ECD04B6BDF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96" creationId="{6B747D6D-F4E5-4782-A2BC-C9274491E0C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97" creationId="{13ACCB8D-B5C2-425C-BA99-E5CC23B13A8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399" creationId="{2B7D3C2C-E4AD-44B4-808B-0C6C320FBB7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00" creationId="{6BA00E1E-8ED4-4770-9920-D2D5F139128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01" creationId="{507FEDAE-39F4-4FA8-A0B5-02E1E81D966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02" creationId="{113996F1-E154-4DAB-A5DE-05443902A83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06" creationId="{7B83A285-B335-4470-86F8-0F57237CFF7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10" creationId="{0F9E9E9F-4A4D-40CA-8687-528ED2D7C4D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11" creationId="{85F4ED1F-266E-4003-B189-7CB9E098229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13" creationId="{FB7720C8-3AD2-4842-955C-A115C0F43F9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14" creationId="{E112D601-6729-42D5-8429-37BEC937C3D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15" creationId="{7CC59D4D-46BF-4D35-A0CE-54A29C60AA7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16" creationId="{53584A31-61FD-4358-8A92-14997C8A17EB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17" creationId="{C21B8695-7232-4E27-AEB5-4FE27A87257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18" creationId="{497948A2-1489-495A-BA53-3CD46560AC73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19" creationId="{C8CF0A32-BF58-4925-8508-0B52AD0EB1B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20" creationId="{4C00C0DB-71D3-4A89-B3C8-2F333AD84C7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21" creationId="{9AB09611-52CA-4BC4-A8A4-AB6DC51525E2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22" creationId="{A1D8BD74-0FE3-4449-9058-EC613177B5C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23" creationId="{9127EAF1-6C64-4E6F-98AC-948F23D2D68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24" creationId="{22F918C7-EA60-44D2-B2A1-19A83EA81F7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25" creationId="{FD4D88B6-9CCF-46C8-ACC2-C36168D64B9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26" creationId="{8E4ECC1D-6FD9-4BD4-8E1F-DFD1BF64879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27" creationId="{12632DA1-912D-4676-8D25-D4E21A4A649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28" creationId="{FCEECD1F-5331-4F0F-80BF-4E682C70578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29" creationId="{0D1CDC52-BCFD-47DF-9EA5-88774515CA6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30" creationId="{A8D4E06E-F040-4A1D-B00D-5E7F7B9314B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31" creationId="{281999C8-4A79-4A49-B38C-7C86E7BF18C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32" creationId="{71E01781-E480-472C-9143-04CA28F6056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33" creationId="{05B149FC-F077-4EA3-B37F-13E412DCAE5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34" creationId="{F32FE022-24FF-4A25-B207-3AB85E1ED52D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38" creationId="{8D9FA8FA-DB5F-415A-849C-1E790C5B595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39" creationId="{B4A4A282-BF49-4C97-BABC-096B65013C1E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40" creationId="{94CD2A7B-A51E-49FC-8C77-37DDB8F419E8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41" creationId="{5A921C1F-DC74-4A68-85C8-0C25B62DA355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42" creationId="{B2203E1B-7012-4CC1-92B9-8FB0346A88A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43" creationId="{4AEEAFB5-CC84-4FC6-B1B7-67287AB9386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44" creationId="{FA5B5B15-9754-4EA5-9615-2ADE6E6C339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45" creationId="{B34AE938-0475-4BFC-9894-669BD061B84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46" creationId="{26154418-F8E9-4760-9D14-4829055937D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47" creationId="{9A5A10E2-7973-495B-A1CA-383B728CBC6C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48" creationId="{6CB2CCA0-02FD-425D-91E7-7DD5E5EA4B07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49" creationId="{013D9ABD-919D-41A0-BE77-E1C89BDFAB9A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50" creationId="{8045B90D-394F-448D-BF9D-46B4EC522620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51" creationId="{800EDE59-6920-4DD1-9632-DF82BCB862AF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52" creationId="{D4B0CD3B-6EFE-4D04-80B1-55B68A77C7D4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53" creationId="{5B09FA28-D8F0-46BA-9DAA-1B88992BF289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54" creationId="{EF449963-556D-4706-B2F4-E49726C4B711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55" creationId="{E06F4AE3-4694-4646-AA3A-CB09A79626F6}"/>
          </ac:spMkLst>
        </pc:spChg>
        <pc:spChg chg="mod">
          <ac:chgData name="hassan MH" userId="84cd2103f36ef0dc" providerId="LiveId" clId="{61A26CFE-C80F-4AC7-A33D-7EDA1EE469BC}" dt="2022-04-27T19:15:46.110" v="2158"/>
          <ac:spMkLst>
            <pc:docMk/>
            <pc:sldMk cId="1604738717" sldId="438"/>
            <ac:spMk id="456" creationId="{91514BB4-B069-4B18-95D7-DAE2040DD218}"/>
          </ac:spMkLst>
        </pc:spChg>
        <pc:grpChg chg="add del mod">
          <ac:chgData name="hassan MH" userId="84cd2103f36ef0dc" providerId="LiveId" clId="{61A26CFE-C80F-4AC7-A33D-7EDA1EE469BC}" dt="2022-04-27T19:16:09.650" v="2165"/>
          <ac:grpSpMkLst>
            <pc:docMk/>
            <pc:sldMk cId="1604738717" sldId="438"/>
            <ac:grpSpMk id="6" creationId="{F1487177-C631-4690-A2BD-657140A9B4D6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8" creationId="{3E51BB68-A83A-408C-B8F3-9A78EEE79D70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9" creationId="{92612E60-9EA8-4D93-9748-42AB314E9EC5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7" creationId="{980D3E56-525C-45FB-B40A-9603352FC77C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8" creationId="{0222CD49-E14F-4761-B794-F2D1B3F8DA1E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2" creationId="{1D9941E6-DF3F-4515-9F72-05AB6799FD98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5" creationId="{B6EE6CAE-6DB6-4124-BF8F-5846F8C723D6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6" creationId="{70990AC4-6B34-4588-9D5C-C213FEA896A2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63" creationId="{8DAE3F98-DBF8-456E-87C9-56BD42ABF810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64" creationId="{B0F4F5A5-9343-4424-87B6-F488FB2C6FD9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65" creationId="{9DA6CF6A-AE49-42E3-8A25-005B0AFCC84C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66" creationId="{E5693090-84FB-41B6-9266-9EA18DD8214B}"/>
          </ac:grpSpMkLst>
        </pc:grpChg>
        <pc:grpChg chg="add del mod">
          <ac:chgData name="hassan MH" userId="84cd2103f36ef0dc" providerId="LiveId" clId="{61A26CFE-C80F-4AC7-A33D-7EDA1EE469BC}" dt="2022-04-27T19:16:09.650" v="2165"/>
          <ac:grpSpMkLst>
            <pc:docMk/>
            <pc:sldMk cId="1604738717" sldId="438"/>
            <ac:grpSpMk id="89" creationId="{66EB05BB-C576-4F1D-AE23-E899D4C21566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05" creationId="{AB7C703B-3E74-42F9-A836-9587BC7BF09A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06" creationId="{FFCEAFD4-DC9D-45D6-8ECF-E699054DE62B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14" creationId="{FF21D4C2-4368-483B-8093-834C9F6968DB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15" creationId="{0A5E2D39-A7D5-4F4B-9891-ADC5DD7D68AB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19" creationId="{F8B5DFB9-E29F-43DE-8DEF-43BE6D379EEA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22" creationId="{0E530E6F-129D-4575-8A7B-B8BAFFB3B5B2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23" creationId="{24BAC929-A189-4840-8235-759461B62426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45" creationId="{F8660FB0-A086-4F35-9B91-CA4993AD3EDB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46" creationId="{1980BDEA-B014-4A82-9E09-E35C523A77AE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47" creationId="{80A0168B-675A-4C59-9CB2-D3EB8981F2CC}"/>
          </ac:grpSpMkLst>
        </pc:grpChg>
        <pc:grpChg chg="add del mod">
          <ac:chgData name="hassan MH" userId="84cd2103f36ef0dc" providerId="LiveId" clId="{61A26CFE-C80F-4AC7-A33D-7EDA1EE469BC}" dt="2022-04-27T19:16:09.650" v="2165"/>
          <ac:grpSpMkLst>
            <pc:docMk/>
            <pc:sldMk cId="1604738717" sldId="438"/>
            <ac:grpSpMk id="167" creationId="{6C6E0861-C1EE-4F6F-9908-7F06C60BFD09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91" creationId="{17C6E661-54A8-4B33-8FA3-E894278C70B5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92" creationId="{0A5F8993-B366-43BC-86F6-D17963CA5FE0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96" creationId="{7C0419C7-E1CD-4C84-AA2F-B2318944050B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199" creationId="{481F02CD-F1F5-405C-97B9-00DA862F1A06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17" creationId="{ECD32E54-0515-4722-B5AF-4F9E95EF70FB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18" creationId="{A1AA0BD9-C5CD-424B-A891-8942D1CB789E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19" creationId="{75791DBA-12F1-4EB1-AB45-56D24457C486}"/>
          </ac:grpSpMkLst>
        </pc:grpChg>
        <pc:grpChg chg="add del mod">
          <ac:chgData name="hassan MH" userId="84cd2103f36ef0dc" providerId="LiveId" clId="{61A26CFE-C80F-4AC7-A33D-7EDA1EE469BC}" dt="2022-04-27T19:16:09.650" v="2165"/>
          <ac:grpSpMkLst>
            <pc:docMk/>
            <pc:sldMk cId="1604738717" sldId="438"/>
            <ac:grpSpMk id="233" creationId="{A7527760-94CB-4541-A891-CBC77846A78A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34" creationId="{E8EE64B4-9261-444D-8C0D-AE8A6A30E85B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35" creationId="{CF692C9F-90E1-489C-9C63-90B988373521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47" creationId="{9DE831FA-F44E-42F5-BFAB-6A7A85DC2244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48" creationId="{FB5751C9-0FD7-41A5-B3E6-D0B31B5F961D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52" creationId="{BB9A70AD-F9EE-49B2-B5BE-210A8373970C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55" creationId="{BC8E6DFC-3A53-49DA-B7A1-BD36E9452436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72" creationId="{3F7FAF5A-DE3D-4783-9858-DA5840FE01C4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73" creationId="{A3662021-86B7-4826-ACB4-654A2A4E09F3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74" creationId="{906A2DA7-86A2-4016-B731-9D6848573AF0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92" creationId="{A62B338B-3356-48A5-BF3B-C16B99211DB4}"/>
          </ac:grpSpMkLst>
        </pc:grpChg>
        <pc:grpChg chg="add del mod">
          <ac:chgData name="hassan MH" userId="84cd2103f36ef0dc" providerId="LiveId" clId="{61A26CFE-C80F-4AC7-A33D-7EDA1EE469BC}" dt="2022-04-27T19:16:09.650" v="2165"/>
          <ac:grpSpMkLst>
            <pc:docMk/>
            <pc:sldMk cId="1604738717" sldId="438"/>
            <ac:grpSpMk id="297" creationId="{CF6E26E7-9803-495A-A435-91171FD3D0D2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98" creationId="{A42159B3-DCF1-4B17-8AEE-CED279E3BBA6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299" creationId="{D3F3F25B-77C7-4537-8427-4E552B0C0D33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18" creationId="{7EFFC0E9-2F03-4440-B705-DEF9D629D3CE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19" creationId="{F8FFC3F3-DFAC-4D92-AF9A-4631B35B40D2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27" creationId="{E79E3453-DC35-40C7-976B-24359BE4651B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28" creationId="{C7CD494D-EF76-4692-8330-DD070DBB97E8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32" creationId="{25F7043A-FD80-46E6-AD5F-C414A917F1F1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35" creationId="{13438AB2-3BF4-4ABC-89FD-38C300D355FB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36" creationId="{8482EC55-818B-42B9-A8DC-8F6C6572EE6C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57" creationId="{0C9EA38D-3E2E-4B3F-9338-96790366E419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58" creationId="{FB61B9EC-430E-4606-B525-7C55B91E0CB8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59" creationId="{55E09C12-9300-484A-A179-7191B070A15F}"/>
          </ac:grpSpMkLst>
        </pc:grpChg>
        <pc:grpChg chg="add del mod">
          <ac:chgData name="hassan MH" userId="84cd2103f36ef0dc" providerId="LiveId" clId="{61A26CFE-C80F-4AC7-A33D-7EDA1EE469BC}" dt="2022-04-27T19:16:09.650" v="2165"/>
          <ac:grpSpMkLst>
            <pc:docMk/>
            <pc:sldMk cId="1604738717" sldId="438"/>
            <ac:grpSpMk id="379" creationId="{D3ABB399-006C-4FF8-9D86-53D0164CFFB2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398" creationId="{DB6437F6-3396-4435-B4E2-183C121F5487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03" creationId="{5B0954AD-716B-46D9-B895-6B671810B139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04" creationId="{A2E2A1D2-80F1-4480-875D-8B7E95D863B4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05" creationId="{21B2E491-0C04-44D4-9DFF-F9C0DABDC8CB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07" creationId="{C4949A9A-C9E0-4A54-B91B-68C50B6240F5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08" creationId="{B46F9A46-87F3-4C62-A45B-706D25EEE876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09" creationId="{18DD1286-A8D1-4B15-A898-73C73D171D83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12" creationId="{C1C1E46A-E654-48C1-8F11-7839D0E70A6D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35" creationId="{A8B87DF8-47C5-4A57-AAF8-A4BE73117EE5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36" creationId="{9968F822-CD40-4A52-865F-9F04CB336817}"/>
          </ac:grpSpMkLst>
        </pc:grpChg>
        <pc:grpChg chg="mod">
          <ac:chgData name="hassan MH" userId="84cd2103f36ef0dc" providerId="LiveId" clId="{61A26CFE-C80F-4AC7-A33D-7EDA1EE469BC}" dt="2022-04-27T19:15:46.110" v="2158"/>
          <ac:grpSpMkLst>
            <pc:docMk/>
            <pc:sldMk cId="1604738717" sldId="438"/>
            <ac:grpSpMk id="437" creationId="{4935110D-9741-4B5B-81E9-165A90BFB22D}"/>
          </ac:grpSpMkLst>
        </pc:grpChg>
        <pc:picChg chg="add del mod">
          <ac:chgData name="hassan MH" userId="84cd2103f36ef0dc" providerId="LiveId" clId="{61A26CFE-C80F-4AC7-A33D-7EDA1EE469BC}" dt="2022-04-27T19:16:09.234" v="2163"/>
          <ac:picMkLst>
            <pc:docMk/>
            <pc:sldMk cId="1604738717" sldId="438"/>
            <ac:picMk id="2" creationId="{96819592-465E-4104-87C8-5626500421F2}"/>
          </ac:picMkLst>
        </pc:picChg>
        <pc:picChg chg="mod">
          <ac:chgData name="hassan MH" userId="84cd2103f36ef0dc" providerId="LiveId" clId="{61A26CFE-C80F-4AC7-A33D-7EDA1EE469BC}" dt="2022-04-27T19:15:46.110" v="2158"/>
          <ac:picMkLst>
            <pc:docMk/>
            <pc:sldMk cId="1604738717" sldId="438"/>
            <ac:picMk id="41" creationId="{F20FA810-8623-4FC6-8318-0EA3DD79B6B3}"/>
          </ac:picMkLst>
        </pc:picChg>
        <pc:picChg chg="mod">
          <ac:chgData name="hassan MH" userId="84cd2103f36ef0dc" providerId="LiveId" clId="{61A26CFE-C80F-4AC7-A33D-7EDA1EE469BC}" dt="2022-04-27T19:15:46.110" v="2158"/>
          <ac:picMkLst>
            <pc:docMk/>
            <pc:sldMk cId="1604738717" sldId="438"/>
            <ac:picMk id="118" creationId="{FDCA5D27-878F-42FA-AAB5-B8740446F9CD}"/>
          </ac:picMkLst>
        </pc:picChg>
        <pc:picChg chg="mod">
          <ac:chgData name="hassan MH" userId="84cd2103f36ef0dc" providerId="LiveId" clId="{61A26CFE-C80F-4AC7-A33D-7EDA1EE469BC}" dt="2022-04-27T19:15:46.110" v="2158"/>
          <ac:picMkLst>
            <pc:docMk/>
            <pc:sldMk cId="1604738717" sldId="438"/>
            <ac:picMk id="195" creationId="{CD59A94B-0163-4032-8102-AAFFC56E01AE}"/>
          </ac:picMkLst>
        </pc:picChg>
        <pc:picChg chg="mod">
          <ac:chgData name="hassan MH" userId="84cd2103f36ef0dc" providerId="LiveId" clId="{61A26CFE-C80F-4AC7-A33D-7EDA1EE469BC}" dt="2022-04-27T19:15:46.110" v="2158"/>
          <ac:picMkLst>
            <pc:docMk/>
            <pc:sldMk cId="1604738717" sldId="438"/>
            <ac:picMk id="251" creationId="{5E00B0AF-8B25-4C73-AD9D-E0ED96013880}"/>
          </ac:picMkLst>
        </pc:picChg>
        <pc:picChg chg="mod">
          <ac:chgData name="hassan MH" userId="84cd2103f36ef0dc" providerId="LiveId" clId="{61A26CFE-C80F-4AC7-A33D-7EDA1EE469BC}" dt="2022-04-27T19:15:46.110" v="2158"/>
          <ac:picMkLst>
            <pc:docMk/>
            <pc:sldMk cId="1604738717" sldId="438"/>
            <ac:picMk id="331" creationId="{D3539AAE-F05E-4887-B119-BFB31254EEEB}"/>
          </ac:picMkLst>
        </pc:picChg>
        <pc:picChg chg="add mod">
          <ac:chgData name="hassan MH" userId="84cd2103f36ef0dc" providerId="LiveId" clId="{61A26CFE-C80F-4AC7-A33D-7EDA1EE469BC}" dt="2022-04-27T20:06:43.427" v="2345" actId="1076"/>
          <ac:picMkLst>
            <pc:docMk/>
            <pc:sldMk cId="1604738717" sldId="438"/>
            <ac:picMk id="457" creationId="{E7D1B083-5F74-47DF-A918-DF7EBAE6B3D9}"/>
          </ac:picMkLst>
        </pc:picChg>
        <pc:picChg chg="add mod">
          <ac:chgData name="hassan MH" userId="84cd2103f36ef0dc" providerId="LiveId" clId="{61A26CFE-C80F-4AC7-A33D-7EDA1EE469BC}" dt="2022-04-27T20:09:13.063" v="2367" actId="1076"/>
          <ac:picMkLst>
            <pc:docMk/>
            <pc:sldMk cId="1604738717" sldId="438"/>
            <ac:picMk id="458" creationId="{B17AFAC9-593E-4FEA-97C8-85B5341B18A6}"/>
          </ac:picMkLst>
        </pc:picChg>
        <pc:picChg chg="add mod">
          <ac:chgData name="hassan MH" userId="84cd2103f36ef0dc" providerId="LiveId" clId="{61A26CFE-C80F-4AC7-A33D-7EDA1EE469BC}" dt="2022-04-27T20:06:39.878" v="2342" actId="14100"/>
          <ac:picMkLst>
            <pc:docMk/>
            <pc:sldMk cId="1604738717" sldId="438"/>
            <ac:picMk id="459" creationId="{D0E2BF4E-761F-4D5B-9244-B6BD5F8FE19A}"/>
          </ac:picMkLst>
        </pc:picChg>
        <pc:picChg chg="add mod">
          <ac:chgData name="hassan MH" userId="84cd2103f36ef0dc" providerId="LiveId" clId="{61A26CFE-C80F-4AC7-A33D-7EDA1EE469BC}" dt="2022-04-27T20:07:11.803" v="2358" actId="1076"/>
          <ac:picMkLst>
            <pc:docMk/>
            <pc:sldMk cId="1604738717" sldId="438"/>
            <ac:picMk id="460" creationId="{3832F759-D8A9-4CF0-A794-B1A0401B31C8}"/>
          </ac:picMkLst>
        </pc:picChg>
        <pc:picChg chg="add mod">
          <ac:chgData name="hassan MH" userId="84cd2103f36ef0dc" providerId="LiveId" clId="{61A26CFE-C80F-4AC7-A33D-7EDA1EE469BC}" dt="2022-04-27T20:06:39.878" v="2342" actId="14100"/>
          <ac:picMkLst>
            <pc:docMk/>
            <pc:sldMk cId="1604738717" sldId="438"/>
            <ac:picMk id="461" creationId="{828ACE0F-853C-4EB1-8758-64AF1ED99225}"/>
          </ac:picMkLst>
        </pc:picChg>
        <pc:picChg chg="add mod">
          <ac:chgData name="hassan MH" userId="84cd2103f36ef0dc" providerId="LiveId" clId="{61A26CFE-C80F-4AC7-A33D-7EDA1EE469BC}" dt="2022-04-27T20:06:39.878" v="2342" actId="14100"/>
          <ac:picMkLst>
            <pc:docMk/>
            <pc:sldMk cId="1604738717" sldId="438"/>
            <ac:picMk id="462" creationId="{55282AD7-47B1-4E70-B604-80E6F814E157}"/>
          </ac:picMkLst>
        </pc:picChg>
        <pc:picChg chg="add mod">
          <ac:chgData name="hassan MH" userId="84cd2103f36ef0dc" providerId="LiveId" clId="{61A26CFE-C80F-4AC7-A33D-7EDA1EE469BC}" dt="2022-04-27T20:07:10.110" v="2357" actId="1076"/>
          <ac:picMkLst>
            <pc:docMk/>
            <pc:sldMk cId="1604738717" sldId="438"/>
            <ac:picMk id="463" creationId="{C3174064-0634-4398-B4EB-E3F932194A73}"/>
          </ac:picMkLst>
        </pc:picChg>
      </pc:sldChg>
      <pc:sldMasterChg chg="addSp delSp modSp mod setBg addSldLayout delSldLayout modSldLayout">
        <pc:chgData name="hassan MH" userId="84cd2103f36ef0dc" providerId="LiveId" clId="{61A26CFE-C80F-4AC7-A33D-7EDA1EE469BC}" dt="2022-04-27T20:04:22.495" v="2292"/>
        <pc:sldMasterMkLst>
          <pc:docMk/>
          <pc:sldMasterMk cId="2834134848" sldId="2147483648"/>
        </pc:sldMasterMkLst>
        <pc:spChg chg="del">
          <ac:chgData name="hassan MH" userId="84cd2103f36ef0dc" providerId="LiveId" clId="{61A26CFE-C80F-4AC7-A33D-7EDA1EE469BC}" dt="2022-04-27T14:15:20.740" v="368" actId="21"/>
          <ac:spMkLst>
            <pc:docMk/>
            <pc:sldMasterMk cId="2834134848" sldId="2147483648"/>
            <ac:spMk id="8" creationId="{A6FBB519-2733-4A92-9000-2E4E21C3E63E}"/>
          </ac:spMkLst>
        </pc:spChg>
        <pc:spChg chg="mod">
          <ac:chgData name="hassan MH" userId="84cd2103f36ef0dc" providerId="LiveId" clId="{61A26CFE-C80F-4AC7-A33D-7EDA1EE469BC}" dt="2022-04-27T13:59:50.002" v="136" actId="208"/>
          <ac:spMkLst>
            <pc:docMk/>
            <pc:sldMasterMk cId="2834134848" sldId="2147483648"/>
            <ac:spMk id="102" creationId="{BD97BEDC-1555-476B-9ADC-449541985059}"/>
          </ac:spMkLst>
        </pc:spChg>
        <pc:spChg chg="mod">
          <ac:chgData name="hassan MH" userId="84cd2103f36ef0dc" providerId="LiveId" clId="{61A26CFE-C80F-4AC7-A33D-7EDA1EE469BC}" dt="2022-04-27T13:59:50.002" v="136" actId="208"/>
          <ac:spMkLst>
            <pc:docMk/>
            <pc:sldMasterMk cId="2834134848" sldId="2147483648"/>
            <ac:spMk id="103" creationId="{8623BF65-F780-4E14-953D-850CA58D7A4D}"/>
          </ac:spMkLst>
        </pc:spChg>
        <pc:spChg chg="mod">
          <ac:chgData name="hassan MH" userId="84cd2103f36ef0dc" providerId="LiveId" clId="{61A26CFE-C80F-4AC7-A33D-7EDA1EE469BC}" dt="2022-04-27T13:59:50.002" v="136" actId="208"/>
          <ac:spMkLst>
            <pc:docMk/>
            <pc:sldMasterMk cId="2834134848" sldId="2147483648"/>
            <ac:spMk id="104" creationId="{1E5FB5FD-8ECE-42E6-9DFD-932A0DD13B6C}"/>
          </ac:spMkLst>
        </pc:spChg>
        <pc:spChg chg="mod">
          <ac:chgData name="hassan MH" userId="84cd2103f36ef0dc" providerId="LiveId" clId="{61A26CFE-C80F-4AC7-A33D-7EDA1EE469BC}" dt="2022-04-27T13:59:50.002" v="136" actId="208"/>
          <ac:spMkLst>
            <pc:docMk/>
            <pc:sldMasterMk cId="2834134848" sldId="2147483648"/>
            <ac:spMk id="105" creationId="{38F13732-576E-43EA-9073-C1092AB45343}"/>
          </ac:spMkLst>
        </pc:spChg>
        <pc:spChg chg="mod">
          <ac:chgData name="hassan MH" userId="84cd2103f36ef0dc" providerId="LiveId" clId="{61A26CFE-C80F-4AC7-A33D-7EDA1EE469BC}" dt="2022-04-27T13:59:50.002" v="136" actId="208"/>
          <ac:spMkLst>
            <pc:docMk/>
            <pc:sldMasterMk cId="2834134848" sldId="2147483648"/>
            <ac:spMk id="106" creationId="{1A8C56A5-4036-4631-B302-0938D1554C58}"/>
          </ac:spMkLst>
        </pc:spChg>
        <pc:spChg chg="mod">
          <ac:chgData name="hassan MH" userId="84cd2103f36ef0dc" providerId="LiveId" clId="{61A26CFE-C80F-4AC7-A33D-7EDA1EE469BC}" dt="2022-04-27T13:59:50.002" v="136" actId="208"/>
          <ac:spMkLst>
            <pc:docMk/>
            <pc:sldMasterMk cId="2834134848" sldId="2147483648"/>
            <ac:spMk id="107" creationId="{4B54C915-3521-460C-AEC2-42E3DD856C40}"/>
          </ac:spMkLst>
        </pc:spChg>
        <pc:spChg chg="mod">
          <ac:chgData name="hassan MH" userId="84cd2103f36ef0dc" providerId="LiveId" clId="{61A26CFE-C80F-4AC7-A33D-7EDA1EE469BC}" dt="2022-04-27T13:59:50.002" v="136" actId="208"/>
          <ac:spMkLst>
            <pc:docMk/>
            <pc:sldMasterMk cId="2834134848" sldId="2147483648"/>
            <ac:spMk id="108" creationId="{0D6DADFB-0CE3-4D91-A3D2-8EF5375FC52C}"/>
          </ac:spMkLst>
        </pc:spChg>
        <pc:spChg chg="mod">
          <ac:chgData name="hassan MH" userId="84cd2103f36ef0dc" providerId="LiveId" clId="{61A26CFE-C80F-4AC7-A33D-7EDA1EE469BC}" dt="2022-04-27T13:59:50.002" v="136" actId="208"/>
          <ac:spMkLst>
            <pc:docMk/>
            <pc:sldMasterMk cId="2834134848" sldId="2147483648"/>
            <ac:spMk id="109" creationId="{E6FC319F-CE30-4E67-A26B-4113C532C1E1}"/>
          </ac:spMkLst>
        </pc:spChg>
        <pc:spChg chg="mod">
          <ac:chgData name="hassan MH" userId="84cd2103f36ef0dc" providerId="LiveId" clId="{61A26CFE-C80F-4AC7-A33D-7EDA1EE469BC}" dt="2022-04-27T13:59:50.002" v="136" actId="208"/>
          <ac:spMkLst>
            <pc:docMk/>
            <pc:sldMasterMk cId="2834134848" sldId="2147483648"/>
            <ac:spMk id="110" creationId="{AB85F7AF-D231-4ADA-9675-7AD82736FDC8}"/>
          </ac:spMkLst>
        </pc:spChg>
        <pc:spChg chg="mod">
          <ac:chgData name="hassan MH" userId="84cd2103f36ef0dc" providerId="LiveId" clId="{61A26CFE-C80F-4AC7-A33D-7EDA1EE469BC}" dt="2022-04-27T13:59:51.696" v="137" actId="208"/>
          <ac:spMkLst>
            <pc:docMk/>
            <pc:sldMasterMk cId="2834134848" sldId="2147483648"/>
            <ac:spMk id="113" creationId="{6F4699A0-B09C-4D67-A4CC-7CFFF1C655B2}"/>
          </ac:spMkLst>
        </pc:spChg>
        <pc:spChg chg="mod">
          <ac:chgData name="hassan MH" userId="84cd2103f36ef0dc" providerId="LiveId" clId="{61A26CFE-C80F-4AC7-A33D-7EDA1EE469BC}" dt="2022-04-27T13:59:51.696" v="137" actId="208"/>
          <ac:spMkLst>
            <pc:docMk/>
            <pc:sldMasterMk cId="2834134848" sldId="2147483648"/>
            <ac:spMk id="114" creationId="{F244E279-E237-4212-B9AC-BCCE5848CF51}"/>
          </ac:spMkLst>
        </pc:spChg>
        <pc:spChg chg="mod">
          <ac:chgData name="hassan MH" userId="84cd2103f36ef0dc" providerId="LiveId" clId="{61A26CFE-C80F-4AC7-A33D-7EDA1EE469BC}" dt="2022-04-27T13:59:51.696" v="137" actId="208"/>
          <ac:spMkLst>
            <pc:docMk/>
            <pc:sldMasterMk cId="2834134848" sldId="2147483648"/>
            <ac:spMk id="115" creationId="{36448A7C-0D50-479C-B38F-E0D9F8E293EE}"/>
          </ac:spMkLst>
        </pc:spChg>
        <pc:spChg chg="mod">
          <ac:chgData name="hassan MH" userId="84cd2103f36ef0dc" providerId="LiveId" clId="{61A26CFE-C80F-4AC7-A33D-7EDA1EE469BC}" dt="2022-04-27T13:59:51.696" v="137" actId="208"/>
          <ac:spMkLst>
            <pc:docMk/>
            <pc:sldMasterMk cId="2834134848" sldId="2147483648"/>
            <ac:spMk id="116" creationId="{87DF390F-F258-4A57-95EE-BD2680342A04}"/>
          </ac:spMkLst>
        </pc:spChg>
        <pc:spChg chg="mod">
          <ac:chgData name="hassan MH" userId="84cd2103f36ef0dc" providerId="LiveId" clId="{61A26CFE-C80F-4AC7-A33D-7EDA1EE469BC}" dt="2022-04-27T13:59:51.696" v="137" actId="208"/>
          <ac:spMkLst>
            <pc:docMk/>
            <pc:sldMasterMk cId="2834134848" sldId="2147483648"/>
            <ac:spMk id="117" creationId="{CE89FD0A-576E-4E77-BB47-7299F0CD73BE}"/>
          </ac:spMkLst>
        </pc:spChg>
        <pc:spChg chg="mod">
          <ac:chgData name="hassan MH" userId="84cd2103f36ef0dc" providerId="LiveId" clId="{61A26CFE-C80F-4AC7-A33D-7EDA1EE469BC}" dt="2022-04-27T13:59:51.696" v="137" actId="208"/>
          <ac:spMkLst>
            <pc:docMk/>
            <pc:sldMasterMk cId="2834134848" sldId="2147483648"/>
            <ac:spMk id="118" creationId="{175E4373-DA98-4D1F-B031-2288A4131190}"/>
          </ac:spMkLst>
        </pc:spChg>
        <pc:spChg chg="mod">
          <ac:chgData name="hassan MH" userId="84cd2103f36ef0dc" providerId="LiveId" clId="{61A26CFE-C80F-4AC7-A33D-7EDA1EE469BC}" dt="2022-04-27T13:59:51.696" v="137" actId="208"/>
          <ac:spMkLst>
            <pc:docMk/>
            <pc:sldMasterMk cId="2834134848" sldId="2147483648"/>
            <ac:spMk id="119" creationId="{6F2BF51A-1AEB-4EC6-B19D-AC1690102240}"/>
          </ac:spMkLst>
        </pc:spChg>
        <pc:spChg chg="mod">
          <ac:chgData name="hassan MH" userId="84cd2103f36ef0dc" providerId="LiveId" clId="{61A26CFE-C80F-4AC7-A33D-7EDA1EE469BC}" dt="2022-04-27T13:59:51.696" v="137" actId="208"/>
          <ac:spMkLst>
            <pc:docMk/>
            <pc:sldMasterMk cId="2834134848" sldId="2147483648"/>
            <ac:spMk id="120" creationId="{61F38E8A-9340-4655-92BF-4CB082450FFC}"/>
          </ac:spMkLst>
        </pc:spChg>
        <pc:spChg chg="mod">
          <ac:chgData name="hassan MH" userId="84cd2103f36ef0dc" providerId="LiveId" clId="{61A26CFE-C80F-4AC7-A33D-7EDA1EE469BC}" dt="2022-04-27T13:59:51.696" v="137" actId="208"/>
          <ac:spMkLst>
            <pc:docMk/>
            <pc:sldMasterMk cId="2834134848" sldId="2147483648"/>
            <ac:spMk id="121" creationId="{8BCDCD0C-D4BA-4199-A929-6C7A45F648C2}"/>
          </ac:spMkLst>
        </pc:spChg>
        <pc:spChg chg="add del mod">
          <ac:chgData name="hassan MH" userId="84cd2103f36ef0dc" providerId="LiveId" clId="{61A26CFE-C80F-4AC7-A33D-7EDA1EE469BC}" dt="2022-04-27T14:04:13.424" v="183" actId="478"/>
          <ac:spMkLst>
            <pc:docMk/>
            <pc:sldMasterMk cId="2834134848" sldId="2147483648"/>
            <ac:spMk id="127" creationId="{A9411959-3893-44FA-AD69-C2B886226945}"/>
          </ac:spMkLst>
        </pc:spChg>
        <pc:spChg chg="add mod">
          <ac:chgData name="hassan MH" userId="84cd2103f36ef0dc" providerId="LiveId" clId="{61A26CFE-C80F-4AC7-A33D-7EDA1EE469BC}" dt="2022-04-27T14:03:37.834" v="171" actId="571"/>
          <ac:spMkLst>
            <pc:docMk/>
            <pc:sldMasterMk cId="2834134848" sldId="2147483648"/>
            <ac:spMk id="128" creationId="{EBA8BB77-242B-43BA-B4E3-26BF190B00E1}"/>
          </ac:spMkLst>
        </pc:spChg>
        <pc:spChg chg="add mod">
          <ac:chgData name="hassan MH" userId="84cd2103f36ef0dc" providerId="LiveId" clId="{61A26CFE-C80F-4AC7-A33D-7EDA1EE469BC}" dt="2022-04-27T14:03:37.346" v="170" actId="571"/>
          <ac:spMkLst>
            <pc:docMk/>
            <pc:sldMasterMk cId="2834134848" sldId="2147483648"/>
            <ac:spMk id="129" creationId="{C5B4B1FD-4E15-4B7E-94F5-7F4112ADF217}"/>
          </ac:spMkLst>
        </pc:spChg>
        <pc:spChg chg="add del mod">
          <ac:chgData name="hassan MH" userId="84cd2103f36ef0dc" providerId="LiveId" clId="{61A26CFE-C80F-4AC7-A33D-7EDA1EE469BC}" dt="2022-04-27T14:04:12.115" v="182" actId="478"/>
          <ac:spMkLst>
            <pc:docMk/>
            <pc:sldMasterMk cId="2834134848" sldId="2147483648"/>
            <ac:spMk id="130" creationId="{B547A5F9-7522-4F74-966E-BEE1A0768355}"/>
          </ac:spMkLst>
        </pc:spChg>
        <pc:spChg chg="add mod topLvl">
          <ac:chgData name="hassan MH" userId="84cd2103f36ef0dc" providerId="LiveId" clId="{61A26CFE-C80F-4AC7-A33D-7EDA1EE469BC}" dt="2022-04-27T14:06:51.674" v="213" actId="208"/>
          <ac:spMkLst>
            <pc:docMk/>
            <pc:sldMasterMk cId="2834134848" sldId="2147483648"/>
            <ac:spMk id="131" creationId="{268CBD9B-9192-4CB4-8E1D-B02E0137F454}"/>
          </ac:spMkLst>
        </pc:spChg>
        <pc:spChg chg="add del mod">
          <ac:chgData name="hassan MH" userId="84cd2103f36ef0dc" providerId="LiveId" clId="{61A26CFE-C80F-4AC7-A33D-7EDA1EE469BC}" dt="2022-04-27T14:04:14.435" v="184" actId="478"/>
          <ac:spMkLst>
            <pc:docMk/>
            <pc:sldMasterMk cId="2834134848" sldId="2147483648"/>
            <ac:spMk id="132" creationId="{846B18CD-78D7-4D16-A789-D1EABEE53289}"/>
          </ac:spMkLst>
        </pc:spChg>
        <pc:spChg chg="add del mod topLvl">
          <ac:chgData name="hassan MH" userId="84cd2103f36ef0dc" providerId="LiveId" clId="{61A26CFE-C80F-4AC7-A33D-7EDA1EE469BC}" dt="2022-04-27T14:04:15.362" v="185" actId="478"/>
          <ac:spMkLst>
            <pc:docMk/>
            <pc:sldMasterMk cId="2834134848" sldId="2147483648"/>
            <ac:spMk id="133" creationId="{E0A186A8-7BA4-45C1-80C3-605A4E073377}"/>
          </ac:spMkLst>
        </pc:spChg>
        <pc:spChg chg="add mod">
          <ac:chgData name="hassan MH" userId="84cd2103f36ef0dc" providerId="LiveId" clId="{61A26CFE-C80F-4AC7-A33D-7EDA1EE469BC}" dt="2022-04-27T14:06:51.674" v="213" actId="208"/>
          <ac:spMkLst>
            <pc:docMk/>
            <pc:sldMasterMk cId="2834134848" sldId="2147483648"/>
            <ac:spMk id="135" creationId="{8ACD756A-D680-49EF-B2DA-F9C3BBD73993}"/>
          </ac:spMkLst>
        </pc:spChg>
        <pc:spChg chg="add mod">
          <ac:chgData name="hassan MH" userId="84cd2103f36ef0dc" providerId="LiveId" clId="{61A26CFE-C80F-4AC7-A33D-7EDA1EE469BC}" dt="2022-04-27T14:06:51.674" v="213" actId="208"/>
          <ac:spMkLst>
            <pc:docMk/>
            <pc:sldMasterMk cId="2834134848" sldId="2147483648"/>
            <ac:spMk id="136" creationId="{EF6BDFB8-8EDB-477D-8DB9-C3265F81FB71}"/>
          </ac:spMkLst>
        </pc:spChg>
        <pc:spChg chg="add mod">
          <ac:chgData name="hassan MH" userId="84cd2103f36ef0dc" providerId="LiveId" clId="{61A26CFE-C80F-4AC7-A33D-7EDA1EE469BC}" dt="2022-04-27T14:06:51.674" v="213" actId="208"/>
          <ac:spMkLst>
            <pc:docMk/>
            <pc:sldMasterMk cId="2834134848" sldId="2147483648"/>
            <ac:spMk id="137" creationId="{4E1E0CE9-69E8-4115-A27E-F281DFCB6081}"/>
          </ac:spMkLst>
        </pc:spChg>
        <pc:spChg chg="add mod">
          <ac:chgData name="hassan MH" userId="84cd2103f36ef0dc" providerId="LiveId" clId="{61A26CFE-C80F-4AC7-A33D-7EDA1EE469BC}" dt="2022-04-27T14:06:51.674" v="213" actId="208"/>
          <ac:spMkLst>
            <pc:docMk/>
            <pc:sldMasterMk cId="2834134848" sldId="2147483648"/>
            <ac:spMk id="138" creationId="{DB1DC5EB-E3B8-49E7-B9C4-0D2BB2841B83}"/>
          </ac:spMkLst>
        </pc:spChg>
        <pc:spChg chg="add del mod">
          <ac:chgData name="hassan MH" userId="84cd2103f36ef0dc" providerId="LiveId" clId="{61A26CFE-C80F-4AC7-A33D-7EDA1EE469BC}" dt="2022-04-27T14:07:03.165" v="214" actId="478"/>
          <ac:spMkLst>
            <pc:docMk/>
            <pc:sldMasterMk cId="2834134848" sldId="2147483648"/>
            <ac:spMk id="139" creationId="{D4179087-1A82-4926-A56B-1F7DC85020D5}"/>
          </ac:spMkLst>
        </pc:spChg>
        <pc:spChg chg="add del mod">
          <ac:chgData name="hassan MH" userId="84cd2103f36ef0dc" providerId="LiveId" clId="{61A26CFE-C80F-4AC7-A33D-7EDA1EE469BC}" dt="2022-04-27T14:07:04.429" v="215" actId="478"/>
          <ac:spMkLst>
            <pc:docMk/>
            <pc:sldMasterMk cId="2834134848" sldId="2147483648"/>
            <ac:spMk id="140" creationId="{30733FC6-273D-4393-A54B-67D399DEC309}"/>
          </ac:spMkLst>
        </pc:spChg>
        <pc:spChg chg="add del mod">
          <ac:chgData name="hassan MH" userId="84cd2103f36ef0dc" providerId="LiveId" clId="{61A26CFE-C80F-4AC7-A33D-7EDA1EE469BC}" dt="2022-04-27T14:07:05.707" v="216" actId="478"/>
          <ac:spMkLst>
            <pc:docMk/>
            <pc:sldMasterMk cId="2834134848" sldId="2147483648"/>
            <ac:spMk id="141" creationId="{374495EA-FE20-46BD-B455-D8F5878891CE}"/>
          </ac:spMkLst>
        </pc:spChg>
        <pc:spChg chg="mod">
          <ac:chgData name="hassan MH" userId="84cd2103f36ef0dc" providerId="LiveId" clId="{61A26CFE-C80F-4AC7-A33D-7EDA1EE469BC}" dt="2022-04-27T14:05:09.812" v="207" actId="207"/>
          <ac:spMkLst>
            <pc:docMk/>
            <pc:sldMasterMk cId="2834134848" sldId="2147483648"/>
            <ac:spMk id="144" creationId="{8E6C3044-42DB-4EA7-A330-14864ABA3F53}"/>
          </ac:spMkLst>
        </pc:spChg>
        <pc:spChg chg="mod">
          <ac:chgData name="hassan MH" userId="84cd2103f36ef0dc" providerId="LiveId" clId="{61A26CFE-C80F-4AC7-A33D-7EDA1EE469BC}" dt="2022-04-27T14:05:09.812" v="207" actId="207"/>
          <ac:spMkLst>
            <pc:docMk/>
            <pc:sldMasterMk cId="2834134848" sldId="2147483648"/>
            <ac:spMk id="145" creationId="{D18C4E5C-EAA7-48C8-A62B-79AD710C8FF4}"/>
          </ac:spMkLst>
        </pc:spChg>
        <pc:spChg chg="mod">
          <ac:chgData name="hassan MH" userId="84cd2103f36ef0dc" providerId="LiveId" clId="{61A26CFE-C80F-4AC7-A33D-7EDA1EE469BC}" dt="2022-04-27T14:05:09.812" v="207" actId="207"/>
          <ac:spMkLst>
            <pc:docMk/>
            <pc:sldMasterMk cId="2834134848" sldId="2147483648"/>
            <ac:spMk id="146" creationId="{A1E73089-4BBC-42EB-AD49-9BA960676ED3}"/>
          </ac:spMkLst>
        </pc:spChg>
        <pc:spChg chg="mod">
          <ac:chgData name="hassan MH" userId="84cd2103f36ef0dc" providerId="LiveId" clId="{61A26CFE-C80F-4AC7-A33D-7EDA1EE469BC}" dt="2022-04-27T14:05:09.812" v="207" actId="207"/>
          <ac:spMkLst>
            <pc:docMk/>
            <pc:sldMasterMk cId="2834134848" sldId="2147483648"/>
            <ac:spMk id="147" creationId="{5EF48E22-DF87-49C4-9552-DB8B4DD3034C}"/>
          </ac:spMkLst>
        </pc:spChg>
        <pc:spChg chg="mod">
          <ac:chgData name="hassan MH" userId="84cd2103f36ef0dc" providerId="LiveId" clId="{61A26CFE-C80F-4AC7-A33D-7EDA1EE469BC}" dt="2022-04-27T14:05:09.812" v="207" actId="207"/>
          <ac:spMkLst>
            <pc:docMk/>
            <pc:sldMasterMk cId="2834134848" sldId="2147483648"/>
            <ac:spMk id="148" creationId="{AAFCB8C4-4586-490A-8903-99932412B92B}"/>
          </ac:spMkLst>
        </pc:spChg>
        <pc:spChg chg="mod">
          <ac:chgData name="hassan MH" userId="84cd2103f36ef0dc" providerId="LiveId" clId="{61A26CFE-C80F-4AC7-A33D-7EDA1EE469BC}" dt="2022-04-27T14:05:09.812" v="207" actId="207"/>
          <ac:spMkLst>
            <pc:docMk/>
            <pc:sldMasterMk cId="2834134848" sldId="2147483648"/>
            <ac:spMk id="149" creationId="{16F0BB97-42A1-4D68-992E-295BB55935CB}"/>
          </ac:spMkLst>
        </pc:spChg>
        <pc:spChg chg="mod">
          <ac:chgData name="hassan MH" userId="84cd2103f36ef0dc" providerId="LiveId" clId="{61A26CFE-C80F-4AC7-A33D-7EDA1EE469BC}" dt="2022-04-27T14:05:09.812" v="207" actId="207"/>
          <ac:spMkLst>
            <pc:docMk/>
            <pc:sldMasterMk cId="2834134848" sldId="2147483648"/>
            <ac:spMk id="150" creationId="{129F4C3A-5CBA-476C-A2FF-F8FC3D912E2A}"/>
          </ac:spMkLst>
        </pc:spChg>
        <pc:spChg chg="mod">
          <ac:chgData name="hassan MH" userId="84cd2103f36ef0dc" providerId="LiveId" clId="{61A26CFE-C80F-4AC7-A33D-7EDA1EE469BC}" dt="2022-04-27T14:05:09.812" v="207" actId="207"/>
          <ac:spMkLst>
            <pc:docMk/>
            <pc:sldMasterMk cId="2834134848" sldId="2147483648"/>
            <ac:spMk id="151" creationId="{F70D2B8A-ED2E-4522-83D1-455D737F28E8}"/>
          </ac:spMkLst>
        </pc:spChg>
        <pc:spChg chg="mod">
          <ac:chgData name="hassan MH" userId="84cd2103f36ef0dc" providerId="LiveId" clId="{61A26CFE-C80F-4AC7-A33D-7EDA1EE469BC}" dt="2022-04-27T14:07:15.701" v="222"/>
          <ac:spMkLst>
            <pc:docMk/>
            <pc:sldMasterMk cId="2834134848" sldId="2147483648"/>
            <ac:spMk id="153" creationId="{DABA6DF7-8843-41B9-BF43-49D642AAD2F6}"/>
          </ac:spMkLst>
        </pc:spChg>
        <pc:spChg chg="mod">
          <ac:chgData name="hassan MH" userId="84cd2103f36ef0dc" providerId="LiveId" clId="{61A26CFE-C80F-4AC7-A33D-7EDA1EE469BC}" dt="2022-04-27T14:07:15.701" v="222"/>
          <ac:spMkLst>
            <pc:docMk/>
            <pc:sldMasterMk cId="2834134848" sldId="2147483648"/>
            <ac:spMk id="154" creationId="{EC3A8300-6F39-4584-A7CF-643630AEF585}"/>
          </ac:spMkLst>
        </pc:spChg>
        <pc:spChg chg="mod">
          <ac:chgData name="hassan MH" userId="84cd2103f36ef0dc" providerId="LiveId" clId="{61A26CFE-C80F-4AC7-A33D-7EDA1EE469BC}" dt="2022-04-27T14:07:15.701" v="222"/>
          <ac:spMkLst>
            <pc:docMk/>
            <pc:sldMasterMk cId="2834134848" sldId="2147483648"/>
            <ac:spMk id="155" creationId="{1233E487-40C1-4731-AB41-AF0782D354D8}"/>
          </ac:spMkLst>
        </pc:spChg>
        <pc:spChg chg="mod">
          <ac:chgData name="hassan MH" userId="84cd2103f36ef0dc" providerId="LiveId" clId="{61A26CFE-C80F-4AC7-A33D-7EDA1EE469BC}" dt="2022-04-27T14:07:15.701" v="222"/>
          <ac:spMkLst>
            <pc:docMk/>
            <pc:sldMasterMk cId="2834134848" sldId="2147483648"/>
            <ac:spMk id="156" creationId="{BD6384F7-DE41-4DF5-8320-693554DB1A2C}"/>
          </ac:spMkLst>
        </pc:spChg>
        <pc:spChg chg="mod">
          <ac:chgData name="hassan MH" userId="84cd2103f36ef0dc" providerId="LiveId" clId="{61A26CFE-C80F-4AC7-A33D-7EDA1EE469BC}" dt="2022-04-27T14:07:15.701" v="222"/>
          <ac:spMkLst>
            <pc:docMk/>
            <pc:sldMasterMk cId="2834134848" sldId="2147483648"/>
            <ac:spMk id="157" creationId="{35777099-34F3-4B5E-B5F9-3295EBE4AA63}"/>
          </ac:spMkLst>
        </pc:spChg>
        <pc:spChg chg="mod">
          <ac:chgData name="hassan MH" userId="84cd2103f36ef0dc" providerId="LiveId" clId="{61A26CFE-C80F-4AC7-A33D-7EDA1EE469BC}" dt="2022-04-27T14:07:21.574" v="224"/>
          <ac:spMkLst>
            <pc:docMk/>
            <pc:sldMasterMk cId="2834134848" sldId="2147483648"/>
            <ac:spMk id="159" creationId="{B39897A5-DD0E-40DA-8981-08C3D074B07D}"/>
          </ac:spMkLst>
        </pc:spChg>
        <pc:spChg chg="mod">
          <ac:chgData name="hassan MH" userId="84cd2103f36ef0dc" providerId="LiveId" clId="{61A26CFE-C80F-4AC7-A33D-7EDA1EE469BC}" dt="2022-04-27T14:07:21.574" v="224"/>
          <ac:spMkLst>
            <pc:docMk/>
            <pc:sldMasterMk cId="2834134848" sldId="2147483648"/>
            <ac:spMk id="160" creationId="{E808532A-8155-4B67-AFFD-E922C3F6EF04}"/>
          </ac:spMkLst>
        </pc:spChg>
        <pc:spChg chg="mod">
          <ac:chgData name="hassan MH" userId="84cd2103f36ef0dc" providerId="LiveId" clId="{61A26CFE-C80F-4AC7-A33D-7EDA1EE469BC}" dt="2022-04-27T14:07:21.574" v="224"/>
          <ac:spMkLst>
            <pc:docMk/>
            <pc:sldMasterMk cId="2834134848" sldId="2147483648"/>
            <ac:spMk id="161" creationId="{F616C6CE-D035-4086-B566-5B849C71039B}"/>
          </ac:spMkLst>
        </pc:spChg>
        <pc:spChg chg="mod">
          <ac:chgData name="hassan MH" userId="84cd2103f36ef0dc" providerId="LiveId" clId="{61A26CFE-C80F-4AC7-A33D-7EDA1EE469BC}" dt="2022-04-27T14:07:21.574" v="224"/>
          <ac:spMkLst>
            <pc:docMk/>
            <pc:sldMasterMk cId="2834134848" sldId="2147483648"/>
            <ac:spMk id="162" creationId="{9983B63C-15D1-453A-AB26-FCCE2430EF7D}"/>
          </ac:spMkLst>
        </pc:spChg>
        <pc:spChg chg="mod">
          <ac:chgData name="hassan MH" userId="84cd2103f36ef0dc" providerId="LiveId" clId="{61A26CFE-C80F-4AC7-A33D-7EDA1EE469BC}" dt="2022-04-27T14:07:21.574" v="224"/>
          <ac:spMkLst>
            <pc:docMk/>
            <pc:sldMasterMk cId="2834134848" sldId="2147483648"/>
            <ac:spMk id="163" creationId="{24FC409C-6F76-409C-9092-61948A07E3C9}"/>
          </ac:spMkLst>
        </pc:spChg>
        <pc:spChg chg="mod topLvl">
          <ac:chgData name="hassan MH" userId="84cd2103f36ef0dc" providerId="LiveId" clId="{61A26CFE-C80F-4AC7-A33D-7EDA1EE469BC}" dt="2022-04-27T14:09:19.384" v="258" actId="164"/>
          <ac:spMkLst>
            <pc:docMk/>
            <pc:sldMasterMk cId="2834134848" sldId="2147483648"/>
            <ac:spMk id="165" creationId="{2D982BF8-06B8-4E0C-8C2E-55DBC6309AFA}"/>
          </ac:spMkLst>
        </pc:spChg>
        <pc:spChg chg="add del mod topLvl">
          <ac:chgData name="hassan MH" userId="84cd2103f36ef0dc" providerId="LiveId" clId="{61A26CFE-C80F-4AC7-A33D-7EDA1EE469BC}" dt="2022-04-27T14:09:19.384" v="258" actId="164"/>
          <ac:spMkLst>
            <pc:docMk/>
            <pc:sldMasterMk cId="2834134848" sldId="2147483648"/>
            <ac:spMk id="166" creationId="{4B0339DC-F16D-4751-88B5-1930343175E5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69" creationId="{24C9E306-A3EC-460D-8D49-958F488BAADC}"/>
          </ac:spMkLst>
        </pc:spChg>
        <pc:spChg chg="mod">
          <ac:chgData name="hassan MH" userId="84cd2103f36ef0dc" providerId="LiveId" clId="{61A26CFE-C80F-4AC7-A33D-7EDA1EE469BC}" dt="2022-04-27T14:09:00.906" v="251" actId="164"/>
          <ac:spMkLst>
            <pc:docMk/>
            <pc:sldMasterMk cId="2834134848" sldId="2147483648"/>
            <ac:spMk id="170" creationId="{C79FB079-4A1C-4D92-BAED-8D7FF08ACB17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71" creationId="{EE6F17AF-81E7-459F-82B8-2017E99DA631}"/>
          </ac:spMkLst>
        </pc:spChg>
        <pc:spChg chg="mod">
          <ac:chgData name="hassan MH" userId="84cd2103f36ef0dc" providerId="LiveId" clId="{61A26CFE-C80F-4AC7-A33D-7EDA1EE469BC}" dt="2022-04-27T14:09:00.906" v="251" actId="164"/>
          <ac:spMkLst>
            <pc:docMk/>
            <pc:sldMasterMk cId="2834134848" sldId="2147483648"/>
            <ac:spMk id="172" creationId="{EB776F6A-4D9F-4C93-9D70-F1B8CF66A283}"/>
          </ac:spMkLst>
        </pc:spChg>
        <pc:spChg chg="mod">
          <ac:chgData name="hassan MH" userId="84cd2103f36ef0dc" providerId="LiveId" clId="{61A26CFE-C80F-4AC7-A33D-7EDA1EE469BC}" dt="2022-04-27T14:09:00.906" v="251" actId="164"/>
          <ac:spMkLst>
            <pc:docMk/>
            <pc:sldMasterMk cId="2834134848" sldId="2147483648"/>
            <ac:spMk id="173" creationId="{95CC3510-2956-4EF1-8DAE-4B76F7A1746E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74" creationId="{CA5F53E6-BAFC-4996-A1AC-D9E1BF284A8A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75" creationId="{AB133896-4AC6-4462-A982-DABB4BC774E8}"/>
          </ac:spMkLst>
        </pc:spChg>
        <pc:spChg chg="add del mod">
          <ac:chgData name="hassan MH" userId="84cd2103f36ef0dc" providerId="LiveId" clId="{61A26CFE-C80F-4AC7-A33D-7EDA1EE469BC}" dt="2022-04-27T14:08:46.488" v="247" actId="478"/>
          <ac:spMkLst>
            <pc:docMk/>
            <pc:sldMasterMk cId="2834134848" sldId="2147483648"/>
            <ac:spMk id="176" creationId="{6CCCC487-5D31-4C6C-891D-FC91A0650038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77" creationId="{0C017853-4516-484D-BF02-004C35069E86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78" creationId="{6ED04FE1-DC95-4A61-B7A5-9967C9F69593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79" creationId="{31A18295-C320-40C7-BED1-DB98A5AF5FCE}"/>
          </ac:spMkLst>
        </pc:spChg>
        <pc:spChg chg="mod">
          <ac:chgData name="hassan MH" userId="84cd2103f36ef0dc" providerId="LiveId" clId="{61A26CFE-C80F-4AC7-A33D-7EDA1EE469BC}" dt="2022-04-27T14:09:00.906" v="251" actId="164"/>
          <ac:spMkLst>
            <pc:docMk/>
            <pc:sldMasterMk cId="2834134848" sldId="2147483648"/>
            <ac:spMk id="180" creationId="{77858E77-1940-4C51-80B2-0F51598D070E}"/>
          </ac:spMkLst>
        </pc:spChg>
        <pc:spChg chg="add del mod">
          <ac:chgData name="hassan MH" userId="84cd2103f36ef0dc" providerId="LiveId" clId="{61A26CFE-C80F-4AC7-A33D-7EDA1EE469BC}" dt="2022-04-27T14:08:46.488" v="247" actId="478"/>
          <ac:spMkLst>
            <pc:docMk/>
            <pc:sldMasterMk cId="2834134848" sldId="2147483648"/>
            <ac:spMk id="181" creationId="{EDA22651-B7D4-486D-A245-9F48AF34F907}"/>
          </ac:spMkLst>
        </pc:spChg>
        <pc:spChg chg="add del mod">
          <ac:chgData name="hassan MH" userId="84cd2103f36ef0dc" providerId="LiveId" clId="{61A26CFE-C80F-4AC7-A33D-7EDA1EE469BC}" dt="2022-04-27T14:08:46.488" v="247" actId="478"/>
          <ac:spMkLst>
            <pc:docMk/>
            <pc:sldMasterMk cId="2834134848" sldId="2147483648"/>
            <ac:spMk id="182" creationId="{09C81455-04F0-43B3-AFBB-281FD5A30175}"/>
          </ac:spMkLst>
        </pc:spChg>
        <pc:spChg chg="mod">
          <ac:chgData name="hassan MH" userId="84cd2103f36ef0dc" providerId="LiveId" clId="{61A26CFE-C80F-4AC7-A33D-7EDA1EE469BC}" dt="2022-04-27T14:09:00.906" v="251" actId="164"/>
          <ac:spMkLst>
            <pc:docMk/>
            <pc:sldMasterMk cId="2834134848" sldId="2147483648"/>
            <ac:spMk id="183" creationId="{4EEA16D9-4076-4199-BDA1-71399B8466EE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84" creationId="{FCB246D4-BAA6-4AF1-A421-81D4BC3A2D55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85" creationId="{3CE11E2D-8897-45A8-ADA2-906AF9F7545F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86" creationId="{83B45E13-CAF8-44AF-A50D-12B98C0DEE85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87" creationId="{47DF2F42-8BFA-43A7-8157-9DE3A45173D5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88" creationId="{7B5D8295-88B9-49DB-8AE2-83F30715D9FF}"/>
          </ac:spMkLst>
        </pc:spChg>
        <pc:spChg chg="mod">
          <ac:chgData name="hassan MH" userId="84cd2103f36ef0dc" providerId="LiveId" clId="{61A26CFE-C80F-4AC7-A33D-7EDA1EE469BC}" dt="2022-04-27T14:09:00.906" v="251" actId="164"/>
          <ac:spMkLst>
            <pc:docMk/>
            <pc:sldMasterMk cId="2834134848" sldId="2147483648"/>
            <ac:spMk id="189" creationId="{F97D6092-7EC5-4409-9632-CAA938EAB224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90" creationId="{584877DB-DD5C-4110-98DC-7B77AD08C458}"/>
          </ac:spMkLst>
        </pc:spChg>
        <pc:spChg chg="mod">
          <ac:chgData name="hassan MH" userId="84cd2103f36ef0dc" providerId="LiveId" clId="{61A26CFE-C80F-4AC7-A33D-7EDA1EE469BC}" dt="2022-04-27T14:09:00.906" v="251" actId="164"/>
          <ac:spMkLst>
            <pc:docMk/>
            <pc:sldMasterMk cId="2834134848" sldId="2147483648"/>
            <ac:spMk id="191" creationId="{48C68737-34B1-47B3-AD03-A770AB48E8D9}"/>
          </ac:spMkLst>
        </pc:spChg>
        <pc:spChg chg="del mod">
          <ac:chgData name="hassan MH" userId="84cd2103f36ef0dc" providerId="LiveId" clId="{61A26CFE-C80F-4AC7-A33D-7EDA1EE469BC}" dt="2022-04-27T14:08:51.889" v="248" actId="478"/>
          <ac:spMkLst>
            <pc:docMk/>
            <pc:sldMasterMk cId="2834134848" sldId="2147483648"/>
            <ac:spMk id="192" creationId="{89AD97A2-4A76-4EF5-8C1B-A4C1D4B9B6DC}"/>
          </ac:spMkLst>
        </pc:spChg>
        <pc:spChg chg="mod">
          <ac:chgData name="hassan MH" userId="84cd2103f36ef0dc" providerId="LiveId" clId="{61A26CFE-C80F-4AC7-A33D-7EDA1EE469BC}" dt="2022-04-27T14:10:36.494" v="282" actId="207"/>
          <ac:spMkLst>
            <pc:docMk/>
            <pc:sldMasterMk cId="2834134848" sldId="2147483648"/>
            <ac:spMk id="199" creationId="{E0C9847C-4681-4A7F-975C-24EFABA4C9CA}"/>
          </ac:spMkLst>
        </pc:spChg>
        <pc:spChg chg="mod">
          <ac:chgData name="hassan MH" userId="84cd2103f36ef0dc" providerId="LiveId" clId="{61A26CFE-C80F-4AC7-A33D-7EDA1EE469BC}" dt="2022-04-27T14:10:16.921" v="278" actId="165"/>
          <ac:spMkLst>
            <pc:docMk/>
            <pc:sldMasterMk cId="2834134848" sldId="2147483648"/>
            <ac:spMk id="200" creationId="{4718E8BA-F95D-4AD0-BF0C-200E2FD9346E}"/>
          </ac:spMkLst>
        </pc:spChg>
        <pc:spChg chg="mod">
          <ac:chgData name="hassan MH" userId="84cd2103f36ef0dc" providerId="LiveId" clId="{61A26CFE-C80F-4AC7-A33D-7EDA1EE469BC}" dt="2022-04-27T14:10:34.812" v="281" actId="207"/>
          <ac:spMkLst>
            <pc:docMk/>
            <pc:sldMasterMk cId="2834134848" sldId="2147483648"/>
            <ac:spMk id="201" creationId="{CE7FADD6-A3FF-4FA5-9FDA-988448C86A94}"/>
          </ac:spMkLst>
        </pc:spChg>
        <pc:spChg chg="mod">
          <ac:chgData name="hassan MH" userId="84cd2103f36ef0dc" providerId="LiveId" clId="{61A26CFE-C80F-4AC7-A33D-7EDA1EE469BC}" dt="2022-04-27T14:10:34.812" v="281" actId="207"/>
          <ac:spMkLst>
            <pc:docMk/>
            <pc:sldMasterMk cId="2834134848" sldId="2147483648"/>
            <ac:spMk id="202" creationId="{99581843-CE38-4EFB-ABF6-4EC3D8DD2A49}"/>
          </ac:spMkLst>
        </pc:spChg>
        <pc:spChg chg="mod">
          <ac:chgData name="hassan MH" userId="84cd2103f36ef0dc" providerId="LiveId" clId="{61A26CFE-C80F-4AC7-A33D-7EDA1EE469BC}" dt="2022-04-27T14:10:34.812" v="281" actId="207"/>
          <ac:spMkLst>
            <pc:docMk/>
            <pc:sldMasterMk cId="2834134848" sldId="2147483648"/>
            <ac:spMk id="203" creationId="{72625394-842E-4554-8E4A-6648D07DAD94}"/>
          </ac:spMkLst>
        </pc:spChg>
        <pc:spChg chg="mod">
          <ac:chgData name="hassan MH" userId="84cd2103f36ef0dc" providerId="LiveId" clId="{61A26CFE-C80F-4AC7-A33D-7EDA1EE469BC}" dt="2022-04-27T14:10:34.812" v="281" actId="207"/>
          <ac:spMkLst>
            <pc:docMk/>
            <pc:sldMasterMk cId="2834134848" sldId="2147483648"/>
            <ac:spMk id="204" creationId="{986E5A87-6E74-4894-A1DF-388C5957FDD9}"/>
          </ac:spMkLst>
        </pc:spChg>
        <pc:spChg chg="mod">
          <ac:chgData name="hassan MH" userId="84cd2103f36ef0dc" providerId="LiveId" clId="{61A26CFE-C80F-4AC7-A33D-7EDA1EE469BC}" dt="2022-04-27T14:10:34.812" v="281" actId="207"/>
          <ac:spMkLst>
            <pc:docMk/>
            <pc:sldMasterMk cId="2834134848" sldId="2147483648"/>
            <ac:spMk id="205" creationId="{67139CE7-C47A-4B7D-83F8-6DAD0374DB43}"/>
          </ac:spMkLst>
        </pc:spChg>
        <pc:spChg chg="mod">
          <ac:chgData name="hassan MH" userId="84cd2103f36ef0dc" providerId="LiveId" clId="{61A26CFE-C80F-4AC7-A33D-7EDA1EE469BC}" dt="2022-04-27T14:10:34.812" v="281" actId="207"/>
          <ac:spMkLst>
            <pc:docMk/>
            <pc:sldMasterMk cId="2834134848" sldId="2147483648"/>
            <ac:spMk id="206" creationId="{224706DB-1DC5-4F75-8BD3-69AD927140D8}"/>
          </ac:spMkLst>
        </pc:spChg>
        <pc:spChg chg="mod">
          <ac:chgData name="hassan MH" userId="84cd2103f36ef0dc" providerId="LiveId" clId="{61A26CFE-C80F-4AC7-A33D-7EDA1EE469BC}" dt="2022-04-27T14:10:34.812" v="281" actId="207"/>
          <ac:spMkLst>
            <pc:docMk/>
            <pc:sldMasterMk cId="2834134848" sldId="2147483648"/>
            <ac:spMk id="207" creationId="{959B90D9-2D5B-4B8F-926F-FF4F34A748B6}"/>
          </ac:spMkLst>
        </pc:spChg>
        <pc:spChg chg="add mod">
          <ac:chgData name="hassan MH" userId="84cd2103f36ef0dc" providerId="LiveId" clId="{61A26CFE-C80F-4AC7-A33D-7EDA1EE469BC}" dt="2022-04-27T19:15:07.822" v="2152"/>
          <ac:spMkLst>
            <pc:docMk/>
            <pc:sldMasterMk cId="2834134848" sldId="2147483648"/>
            <ac:spMk id="209" creationId="{9868306A-CC7A-4CE0-B164-EAC4DC2998E1}"/>
          </ac:spMkLst>
        </pc:spChg>
        <pc:grpChg chg="del">
          <ac:chgData name="hassan MH" userId="84cd2103f36ef0dc" providerId="LiveId" clId="{61A26CFE-C80F-4AC7-A33D-7EDA1EE469BC}" dt="2022-04-27T13:46:45.469" v="0" actId="478"/>
          <ac:grpSpMkLst>
            <pc:docMk/>
            <pc:sldMasterMk cId="2834134848" sldId="2147483648"/>
            <ac:grpSpMk id="15" creationId="{3BBFBA10-2E50-4BDD-A86C-06051059B219}"/>
          </ac:grpSpMkLst>
        </pc:grpChg>
        <pc:grpChg chg="del">
          <ac:chgData name="hassan MH" userId="84cd2103f36ef0dc" providerId="LiveId" clId="{61A26CFE-C80F-4AC7-A33D-7EDA1EE469BC}" dt="2022-04-27T13:46:45.469" v="0" actId="478"/>
          <ac:grpSpMkLst>
            <pc:docMk/>
            <pc:sldMasterMk cId="2834134848" sldId="2147483648"/>
            <ac:grpSpMk id="23" creationId="{8F3608DC-380B-4428-AA99-F4176F33B934}"/>
          </ac:grpSpMkLst>
        </pc:grpChg>
        <pc:grpChg chg="del">
          <ac:chgData name="hassan MH" userId="84cd2103f36ef0dc" providerId="LiveId" clId="{61A26CFE-C80F-4AC7-A33D-7EDA1EE469BC}" dt="2022-04-27T13:46:45.469" v="0" actId="478"/>
          <ac:grpSpMkLst>
            <pc:docMk/>
            <pc:sldMasterMk cId="2834134848" sldId="2147483648"/>
            <ac:grpSpMk id="26" creationId="{DD89FD0F-BBDF-4739-B600-42C48C8F13B4}"/>
          </ac:grpSpMkLst>
        </pc:grpChg>
        <pc:grpChg chg="del">
          <ac:chgData name="hassan MH" userId="84cd2103f36ef0dc" providerId="LiveId" clId="{61A26CFE-C80F-4AC7-A33D-7EDA1EE469BC}" dt="2022-04-27T13:46:45.469" v="0" actId="478"/>
          <ac:grpSpMkLst>
            <pc:docMk/>
            <pc:sldMasterMk cId="2834134848" sldId="2147483648"/>
            <ac:grpSpMk id="31" creationId="{F46B0E71-F73B-4756-BBC8-4D7CDBB7880C}"/>
          </ac:grpSpMkLst>
        </pc:grpChg>
        <pc:grpChg chg="del">
          <ac:chgData name="hassan MH" userId="84cd2103f36ef0dc" providerId="LiveId" clId="{61A26CFE-C80F-4AC7-A33D-7EDA1EE469BC}" dt="2022-04-27T13:46:45.469" v="0" actId="478"/>
          <ac:grpSpMkLst>
            <pc:docMk/>
            <pc:sldMasterMk cId="2834134848" sldId="2147483648"/>
            <ac:grpSpMk id="65" creationId="{370F6D96-F3F1-42E6-8E5D-D14B472C5701}"/>
          </ac:grpSpMkLst>
        </pc:grpChg>
        <pc:grpChg chg="del mod">
          <ac:chgData name="hassan MH" userId="84cd2103f36ef0dc" providerId="LiveId" clId="{61A26CFE-C80F-4AC7-A33D-7EDA1EE469BC}" dt="2022-04-27T13:59:15.291" v="124" actId="27803"/>
          <ac:grpSpMkLst>
            <pc:docMk/>
            <pc:sldMasterMk cId="2834134848" sldId="2147483648"/>
            <ac:grpSpMk id="101" creationId="{50210AF6-962C-4872-9D48-3E9008828CC6}"/>
          </ac:grpSpMkLst>
        </pc:grpChg>
        <pc:grpChg chg="add del mod">
          <ac:chgData name="hassan MH" userId="84cd2103f36ef0dc" providerId="LiveId" clId="{61A26CFE-C80F-4AC7-A33D-7EDA1EE469BC}" dt="2022-04-27T14:01:25.946" v="161" actId="478"/>
          <ac:grpSpMkLst>
            <pc:docMk/>
            <pc:sldMasterMk cId="2834134848" sldId="2147483648"/>
            <ac:grpSpMk id="111" creationId="{A7E496A2-C39B-4A59-BD24-39B03709D30A}"/>
          </ac:grpSpMkLst>
        </pc:grpChg>
        <pc:grpChg chg="add del mod">
          <ac:chgData name="hassan MH" userId="84cd2103f36ef0dc" providerId="LiveId" clId="{61A26CFE-C80F-4AC7-A33D-7EDA1EE469BC}" dt="2022-04-27T14:00:55.152" v="150" actId="478"/>
          <ac:grpSpMkLst>
            <pc:docMk/>
            <pc:sldMasterMk cId="2834134848" sldId="2147483648"/>
            <ac:grpSpMk id="112" creationId="{4FA50B2E-5057-47D1-909E-19960F36F2FB}"/>
          </ac:grpSpMkLst>
        </pc:grpChg>
        <pc:grpChg chg="add del mod">
          <ac:chgData name="hassan MH" userId="84cd2103f36ef0dc" providerId="LiveId" clId="{61A26CFE-C80F-4AC7-A33D-7EDA1EE469BC}" dt="2022-04-27T14:04:15.362" v="185" actId="478"/>
          <ac:grpSpMkLst>
            <pc:docMk/>
            <pc:sldMasterMk cId="2834134848" sldId="2147483648"/>
            <ac:grpSpMk id="134" creationId="{70B1D11E-E573-473B-ADB0-5C56D9198FA3}"/>
          </ac:grpSpMkLst>
        </pc:grpChg>
        <pc:grpChg chg="add del mod">
          <ac:chgData name="hassan MH" userId="84cd2103f36ef0dc" providerId="LiveId" clId="{61A26CFE-C80F-4AC7-A33D-7EDA1EE469BC}" dt="2022-04-27T14:07:26.701" v="225" actId="478"/>
          <ac:grpSpMkLst>
            <pc:docMk/>
            <pc:sldMasterMk cId="2834134848" sldId="2147483648"/>
            <ac:grpSpMk id="142" creationId="{76FBE47B-5708-4F01-A521-84A216FE3C26}"/>
          </ac:grpSpMkLst>
        </pc:grpChg>
        <pc:grpChg chg="add del mod">
          <ac:chgData name="hassan MH" userId="84cd2103f36ef0dc" providerId="LiveId" clId="{61A26CFE-C80F-4AC7-A33D-7EDA1EE469BC}" dt="2022-04-27T14:10:05.936" v="272" actId="478"/>
          <ac:grpSpMkLst>
            <pc:docMk/>
            <pc:sldMasterMk cId="2834134848" sldId="2147483648"/>
            <ac:grpSpMk id="143" creationId="{8A4AE739-643E-4C62-933D-4ADEBF7451E4}"/>
          </ac:grpSpMkLst>
        </pc:grpChg>
        <pc:grpChg chg="add del mod">
          <ac:chgData name="hassan MH" userId="84cd2103f36ef0dc" providerId="LiveId" clId="{61A26CFE-C80F-4AC7-A33D-7EDA1EE469BC}" dt="2022-04-27T14:07:33.512" v="226" actId="478"/>
          <ac:grpSpMkLst>
            <pc:docMk/>
            <pc:sldMasterMk cId="2834134848" sldId="2147483648"/>
            <ac:grpSpMk id="152" creationId="{81D7A954-28F2-4131-9AAD-6A9CF4DB58A8}"/>
          </ac:grpSpMkLst>
        </pc:grpChg>
        <pc:grpChg chg="add del mod">
          <ac:chgData name="hassan MH" userId="84cd2103f36ef0dc" providerId="LiveId" clId="{61A26CFE-C80F-4AC7-A33D-7EDA1EE469BC}" dt="2022-04-27T14:07:35.311" v="227" actId="478"/>
          <ac:grpSpMkLst>
            <pc:docMk/>
            <pc:sldMasterMk cId="2834134848" sldId="2147483648"/>
            <ac:grpSpMk id="158" creationId="{A25F3164-710E-47C7-A5DA-C63130AF2E3E}"/>
          </ac:grpSpMkLst>
        </pc:grpChg>
        <pc:grpChg chg="del mod">
          <ac:chgData name="hassan MH" userId="84cd2103f36ef0dc" providerId="LiveId" clId="{61A26CFE-C80F-4AC7-A33D-7EDA1EE469BC}" dt="2022-04-27T14:07:39.165" v="229" actId="27803"/>
          <ac:grpSpMkLst>
            <pc:docMk/>
            <pc:sldMasterMk cId="2834134848" sldId="2147483648"/>
            <ac:grpSpMk id="164" creationId="{2ECC2FCC-3D93-442D-B108-FA4860654B27}"/>
          </ac:grpSpMkLst>
        </pc:grpChg>
        <pc:grpChg chg="add del mod">
          <ac:chgData name="hassan MH" userId="84cd2103f36ef0dc" providerId="LiveId" clId="{61A26CFE-C80F-4AC7-A33D-7EDA1EE469BC}" dt="2022-04-27T14:08:31.314" v="243" actId="165"/>
          <ac:grpSpMkLst>
            <pc:docMk/>
            <pc:sldMasterMk cId="2834134848" sldId="2147483648"/>
            <ac:grpSpMk id="167" creationId="{5EFF151C-46D0-4C67-AF7A-156F22CD75C2}"/>
          </ac:grpSpMkLst>
        </pc:grpChg>
        <pc:grpChg chg="del mod">
          <ac:chgData name="hassan MH" userId="84cd2103f36ef0dc" providerId="LiveId" clId="{61A26CFE-C80F-4AC7-A33D-7EDA1EE469BC}" dt="2022-04-27T14:08:34.804" v="244" actId="27803"/>
          <ac:grpSpMkLst>
            <pc:docMk/>
            <pc:sldMasterMk cId="2834134848" sldId="2147483648"/>
            <ac:grpSpMk id="168" creationId="{D8032ED9-99E1-493A-8C53-43AF4E97CD31}"/>
          </ac:grpSpMkLst>
        </pc:grpChg>
        <pc:grpChg chg="add mod">
          <ac:chgData name="hassan MH" userId="84cd2103f36ef0dc" providerId="LiveId" clId="{61A26CFE-C80F-4AC7-A33D-7EDA1EE469BC}" dt="2022-04-27T14:09:28.008" v="261" actId="164"/>
          <ac:grpSpMkLst>
            <pc:docMk/>
            <pc:sldMasterMk cId="2834134848" sldId="2147483648"/>
            <ac:grpSpMk id="193" creationId="{10552A75-C789-47FC-A1EA-7BDC9AE5ADCA}"/>
          </ac:grpSpMkLst>
        </pc:grpChg>
        <pc:grpChg chg="add mod">
          <ac:chgData name="hassan MH" userId="84cd2103f36ef0dc" providerId="LiveId" clId="{61A26CFE-C80F-4AC7-A33D-7EDA1EE469BC}" dt="2022-04-27T14:09:28.008" v="261" actId="164"/>
          <ac:grpSpMkLst>
            <pc:docMk/>
            <pc:sldMasterMk cId="2834134848" sldId="2147483648"/>
            <ac:grpSpMk id="194" creationId="{949094F2-26EE-4C37-9F76-4A90A5653472}"/>
          </ac:grpSpMkLst>
        </pc:grpChg>
        <pc:grpChg chg="add del mod">
          <ac:chgData name="hassan MH" userId="84cd2103f36ef0dc" providerId="LiveId" clId="{61A26CFE-C80F-4AC7-A33D-7EDA1EE469BC}" dt="2022-04-27T14:15:20.740" v="368" actId="21"/>
          <ac:grpSpMkLst>
            <pc:docMk/>
            <pc:sldMasterMk cId="2834134848" sldId="2147483648"/>
            <ac:grpSpMk id="195" creationId="{4492C52D-CD70-43B5-86F7-BFBFF63F2BD5}"/>
          </ac:grpSpMkLst>
        </pc:grpChg>
        <pc:grpChg chg="add del mod">
          <ac:chgData name="hassan MH" userId="84cd2103f36ef0dc" providerId="LiveId" clId="{61A26CFE-C80F-4AC7-A33D-7EDA1EE469BC}" dt="2022-04-27T14:10:16.921" v="278" actId="165"/>
          <ac:grpSpMkLst>
            <pc:docMk/>
            <pc:sldMasterMk cId="2834134848" sldId="2147483648"/>
            <ac:grpSpMk id="196" creationId="{66CCB103-3249-43E8-BBBB-377238E294AE}"/>
          </ac:grpSpMkLst>
        </pc:grpChg>
        <pc:grpChg chg="del mod topLvl">
          <ac:chgData name="hassan MH" userId="84cd2103f36ef0dc" providerId="LiveId" clId="{61A26CFE-C80F-4AC7-A33D-7EDA1EE469BC}" dt="2022-04-27T14:15:20.740" v="368" actId="21"/>
          <ac:grpSpMkLst>
            <pc:docMk/>
            <pc:sldMasterMk cId="2834134848" sldId="2147483648"/>
            <ac:grpSpMk id="197" creationId="{7BD01622-D803-4269-9A26-BC73143CA7F2}"/>
          </ac:grpSpMkLst>
        </pc:grpChg>
        <pc:grpChg chg="del mod topLvl">
          <ac:chgData name="hassan MH" userId="84cd2103f36ef0dc" providerId="LiveId" clId="{61A26CFE-C80F-4AC7-A33D-7EDA1EE469BC}" dt="2022-04-27T14:15:20.740" v="368" actId="21"/>
          <ac:grpSpMkLst>
            <pc:docMk/>
            <pc:sldMasterMk cId="2834134848" sldId="2147483648"/>
            <ac:grpSpMk id="198" creationId="{01AF548B-4C0C-4375-B59E-CDCCB32259B4}"/>
          </ac:grpSpMkLst>
        </pc:grpChg>
        <pc:picChg chg="add del mod">
          <ac:chgData name="hassan MH" userId="84cd2103f36ef0dc" providerId="LiveId" clId="{61A26CFE-C80F-4AC7-A33D-7EDA1EE469BC}" dt="2022-04-27T14:15:20.740" v="368" actId="21"/>
          <ac:picMkLst>
            <pc:docMk/>
            <pc:sldMasterMk cId="2834134848" sldId="2147483648"/>
            <ac:picMk id="3" creationId="{A7D611C3-8535-49AE-A4E3-9806125FC790}"/>
          </ac:picMkLst>
        </pc:picChg>
        <pc:picChg chg="add del mod">
          <ac:chgData name="hassan MH" userId="84cd2103f36ef0dc" providerId="LiveId" clId="{61A26CFE-C80F-4AC7-A33D-7EDA1EE469BC}" dt="2022-04-27T14:11:15.479" v="287" actId="21"/>
          <ac:picMkLst>
            <pc:docMk/>
            <pc:sldMasterMk cId="2834134848" sldId="2147483648"/>
            <ac:picMk id="5" creationId="{ADDFB27D-FD7C-4DBC-B6A9-A6A72F5C0C12}"/>
          </ac:picMkLst>
        </pc:picChg>
        <pc:picChg chg="add del mod">
          <ac:chgData name="hassan MH" userId="84cd2103f36ef0dc" providerId="LiveId" clId="{61A26CFE-C80F-4AC7-A33D-7EDA1EE469BC}" dt="2022-04-27T13:58:17.963" v="100" actId="478"/>
          <ac:picMkLst>
            <pc:docMk/>
            <pc:sldMasterMk cId="2834134848" sldId="2147483648"/>
            <ac:picMk id="7" creationId="{E3DAB181-BBB1-42FC-B131-FACF38F1795A}"/>
          </ac:picMkLst>
        </pc:picChg>
        <pc:picChg chg="add del mod">
          <ac:chgData name="hassan MH" userId="84cd2103f36ef0dc" providerId="LiveId" clId="{61A26CFE-C80F-4AC7-A33D-7EDA1EE469BC}" dt="2022-04-27T13:58:16.954" v="99" actId="478"/>
          <ac:picMkLst>
            <pc:docMk/>
            <pc:sldMasterMk cId="2834134848" sldId="2147483648"/>
            <ac:picMk id="10" creationId="{AD3F97D1-CF7D-43DE-929E-6A68775E7D1E}"/>
          </ac:picMkLst>
        </pc:picChg>
        <pc:picChg chg="add del mod">
          <ac:chgData name="hassan MH" userId="84cd2103f36ef0dc" providerId="LiveId" clId="{61A26CFE-C80F-4AC7-A33D-7EDA1EE469BC}" dt="2022-04-27T13:58:21.016" v="105" actId="478"/>
          <ac:picMkLst>
            <pc:docMk/>
            <pc:sldMasterMk cId="2834134848" sldId="2147483648"/>
            <ac:picMk id="12" creationId="{369EE316-0ED3-43A3-AA8C-A0448D101635}"/>
          </ac:picMkLst>
        </pc:picChg>
        <pc:picChg chg="del">
          <ac:chgData name="hassan MH" userId="84cd2103f36ef0dc" providerId="LiveId" clId="{61A26CFE-C80F-4AC7-A33D-7EDA1EE469BC}" dt="2022-04-27T13:46:46.167" v="1" actId="478"/>
          <ac:picMkLst>
            <pc:docMk/>
            <pc:sldMasterMk cId="2834134848" sldId="2147483648"/>
            <ac:picMk id="14" creationId="{68C5B35D-103C-4FF0-BFF8-D9DAFBDB7701}"/>
          </ac:picMkLst>
        </pc:picChg>
        <pc:picChg chg="add del mod">
          <ac:chgData name="hassan MH" userId="84cd2103f36ef0dc" providerId="LiveId" clId="{61A26CFE-C80F-4AC7-A33D-7EDA1EE469BC}" dt="2022-04-27T13:51:37.106" v="34" actId="478"/>
          <ac:picMkLst>
            <pc:docMk/>
            <pc:sldMasterMk cId="2834134848" sldId="2147483648"/>
            <ac:picMk id="70" creationId="{4D704A25-8620-4606-AAB4-9B7927A2FA80}"/>
          </ac:picMkLst>
        </pc:picChg>
        <pc:picChg chg="add del mod">
          <ac:chgData name="hassan MH" userId="84cd2103f36ef0dc" providerId="LiveId" clId="{61A26CFE-C80F-4AC7-A33D-7EDA1EE469BC}" dt="2022-04-27T13:51:36.450" v="33" actId="478"/>
          <ac:picMkLst>
            <pc:docMk/>
            <pc:sldMasterMk cId="2834134848" sldId="2147483648"/>
            <ac:picMk id="71" creationId="{3F53B5FE-964D-4CE7-9361-89D7836E56D2}"/>
          </ac:picMkLst>
        </pc:picChg>
        <pc:picChg chg="add del mod topLvl">
          <ac:chgData name="hassan MH" userId="84cd2103f36ef0dc" providerId="LiveId" clId="{61A26CFE-C80F-4AC7-A33D-7EDA1EE469BC}" dt="2022-04-27T14:08:34.804" v="244" actId="27803"/>
          <ac:picMkLst>
            <pc:docMk/>
            <pc:sldMasterMk cId="2834134848" sldId="2147483648"/>
            <ac:picMk id="72" creationId="{006FCB9C-D08E-4A64-BD45-67408963267D}"/>
          </ac:picMkLst>
        </pc:picChg>
        <pc:picChg chg="add del mod">
          <ac:chgData name="hassan MH" userId="84cd2103f36ef0dc" providerId="LiveId" clId="{61A26CFE-C80F-4AC7-A33D-7EDA1EE469BC}" dt="2022-04-27T14:15:20.740" v="368" actId="21"/>
          <ac:picMkLst>
            <pc:docMk/>
            <pc:sldMasterMk cId="2834134848" sldId="2147483648"/>
            <ac:picMk id="73" creationId="{D026EFF1-E2E5-4BBD-A24E-C880C0269380}"/>
          </ac:picMkLst>
        </pc:picChg>
        <pc:picChg chg="add del mod">
          <ac:chgData name="hassan MH" userId="84cd2103f36ef0dc" providerId="LiveId" clId="{61A26CFE-C80F-4AC7-A33D-7EDA1EE469BC}" dt="2022-04-27T14:15:20.740" v="368" actId="21"/>
          <ac:picMkLst>
            <pc:docMk/>
            <pc:sldMasterMk cId="2834134848" sldId="2147483648"/>
            <ac:picMk id="74" creationId="{63B7E915-BBB4-47B1-B930-A67DAB55B715}"/>
          </ac:picMkLst>
        </pc:picChg>
        <pc:picChg chg="add del mod">
          <ac:chgData name="hassan MH" userId="84cd2103f36ef0dc" providerId="LiveId" clId="{61A26CFE-C80F-4AC7-A33D-7EDA1EE469BC}" dt="2022-04-27T13:55:24.179" v="88" actId="478"/>
          <ac:picMkLst>
            <pc:docMk/>
            <pc:sldMasterMk cId="2834134848" sldId="2147483648"/>
            <ac:picMk id="75" creationId="{3D54CB88-C39B-46B8-8A68-A8547C03A2BE}"/>
          </ac:picMkLst>
        </pc:picChg>
        <pc:picChg chg="add del mod">
          <ac:chgData name="hassan MH" userId="84cd2103f36ef0dc" providerId="LiveId" clId="{61A26CFE-C80F-4AC7-A33D-7EDA1EE469BC}" dt="2022-04-27T14:15:20.740" v="368" actId="21"/>
          <ac:picMkLst>
            <pc:docMk/>
            <pc:sldMasterMk cId="2834134848" sldId="2147483648"/>
            <ac:picMk id="76" creationId="{F09230A2-C77D-451F-911F-1EF14A431DC1}"/>
          </ac:picMkLst>
        </pc:picChg>
        <pc:picChg chg="add del mod">
          <ac:chgData name="hassan MH" userId="84cd2103f36ef0dc" providerId="LiveId" clId="{61A26CFE-C80F-4AC7-A33D-7EDA1EE469BC}" dt="2022-04-27T13:55:23.169" v="87" actId="478"/>
          <ac:picMkLst>
            <pc:docMk/>
            <pc:sldMasterMk cId="2834134848" sldId="2147483648"/>
            <ac:picMk id="77" creationId="{5DF219F1-4A91-438B-A95E-9E896419EB34}"/>
          </ac:picMkLst>
        </pc:picChg>
        <pc:picChg chg="add del mod">
          <ac:chgData name="hassan MH" userId="84cd2103f36ef0dc" providerId="LiveId" clId="{61A26CFE-C80F-4AC7-A33D-7EDA1EE469BC}" dt="2022-04-27T14:15:20.740" v="368" actId="21"/>
          <ac:picMkLst>
            <pc:docMk/>
            <pc:sldMasterMk cId="2834134848" sldId="2147483648"/>
            <ac:picMk id="78" creationId="{18AA97F9-6297-4FA2-9377-B2FEB999B9F2}"/>
          </ac:picMkLst>
        </pc:picChg>
        <pc:picChg chg="add del mod">
          <ac:chgData name="hassan MH" userId="84cd2103f36ef0dc" providerId="LiveId" clId="{61A26CFE-C80F-4AC7-A33D-7EDA1EE469BC}" dt="2022-04-27T13:55:35.131" v="94" actId="478"/>
          <ac:picMkLst>
            <pc:docMk/>
            <pc:sldMasterMk cId="2834134848" sldId="2147483648"/>
            <ac:picMk id="79" creationId="{FB19E346-C0DF-4896-BF0C-10F1869C3886}"/>
          </ac:picMkLst>
        </pc:picChg>
        <pc:picChg chg="add del mod">
          <ac:chgData name="hassan MH" userId="84cd2103f36ef0dc" providerId="LiveId" clId="{61A26CFE-C80F-4AC7-A33D-7EDA1EE469BC}" dt="2022-04-27T14:15:20.740" v="368" actId="21"/>
          <ac:picMkLst>
            <pc:docMk/>
            <pc:sldMasterMk cId="2834134848" sldId="2147483648"/>
            <ac:picMk id="80" creationId="{0814E001-1AD5-4BA0-890D-F923D0DA0621}"/>
          </ac:picMkLst>
        </pc:picChg>
        <pc:picChg chg="add del mod">
          <ac:chgData name="hassan MH" userId="84cd2103f36ef0dc" providerId="LiveId" clId="{61A26CFE-C80F-4AC7-A33D-7EDA1EE469BC}" dt="2022-04-27T14:15:20.740" v="368" actId="21"/>
          <ac:picMkLst>
            <pc:docMk/>
            <pc:sldMasterMk cId="2834134848" sldId="2147483648"/>
            <ac:picMk id="81" creationId="{622C99C9-77AD-4863-94C8-3A188CFFFAC0}"/>
          </ac:picMkLst>
        </pc:picChg>
        <pc:picChg chg="add del mod">
          <ac:chgData name="hassan MH" userId="84cd2103f36ef0dc" providerId="LiveId" clId="{61A26CFE-C80F-4AC7-A33D-7EDA1EE469BC}" dt="2022-04-27T14:15:20.740" v="368" actId="21"/>
          <ac:picMkLst>
            <pc:docMk/>
            <pc:sldMasterMk cId="2834134848" sldId="2147483648"/>
            <ac:picMk id="82" creationId="{7D2EC317-ACAF-4CE3-9DB3-B565CEF12096}"/>
          </ac:picMkLst>
        </pc:picChg>
        <pc:picChg chg="add del mod">
          <ac:chgData name="hassan MH" userId="84cd2103f36ef0dc" providerId="LiveId" clId="{61A26CFE-C80F-4AC7-A33D-7EDA1EE469BC}" dt="2022-04-27T13:55:30.202" v="92" actId="478"/>
          <ac:picMkLst>
            <pc:docMk/>
            <pc:sldMasterMk cId="2834134848" sldId="2147483648"/>
            <ac:picMk id="83" creationId="{38C79E55-FE00-46CF-AD51-BB12670C35FE}"/>
          </ac:picMkLst>
        </pc:picChg>
        <pc:picChg chg="add del mod">
          <ac:chgData name="hassan MH" userId="84cd2103f36ef0dc" providerId="LiveId" clId="{61A26CFE-C80F-4AC7-A33D-7EDA1EE469BC}" dt="2022-04-27T13:58:20.080" v="104" actId="478"/>
          <ac:picMkLst>
            <pc:docMk/>
            <pc:sldMasterMk cId="2834134848" sldId="2147483648"/>
            <ac:picMk id="85" creationId="{AB6CA8B3-658D-4B6A-A15E-DBB11DC943A4}"/>
          </ac:picMkLst>
        </pc:picChg>
        <pc:picChg chg="add del mod">
          <ac:chgData name="hassan MH" userId="84cd2103f36ef0dc" providerId="LiveId" clId="{61A26CFE-C80F-4AC7-A33D-7EDA1EE469BC}" dt="2022-04-27T13:58:19.545" v="103" actId="478"/>
          <ac:picMkLst>
            <pc:docMk/>
            <pc:sldMasterMk cId="2834134848" sldId="2147483648"/>
            <ac:picMk id="87" creationId="{72E26F6B-72FF-4A25-9DA5-66853EC2A016}"/>
          </ac:picMkLst>
        </pc:picChg>
        <pc:picChg chg="add del mod">
          <ac:chgData name="hassan MH" userId="84cd2103f36ef0dc" providerId="LiveId" clId="{61A26CFE-C80F-4AC7-A33D-7EDA1EE469BC}" dt="2022-04-27T13:58:18.427" v="101" actId="478"/>
          <ac:picMkLst>
            <pc:docMk/>
            <pc:sldMasterMk cId="2834134848" sldId="2147483648"/>
            <ac:picMk id="89" creationId="{DC369968-56D5-414E-8A35-FAA80481E0B0}"/>
          </ac:picMkLst>
        </pc:picChg>
        <pc:picChg chg="add del mod">
          <ac:chgData name="hassan MH" userId="84cd2103f36ef0dc" providerId="LiveId" clId="{61A26CFE-C80F-4AC7-A33D-7EDA1EE469BC}" dt="2022-04-27T13:58:18.950" v="102" actId="478"/>
          <ac:picMkLst>
            <pc:docMk/>
            <pc:sldMasterMk cId="2834134848" sldId="2147483648"/>
            <ac:picMk id="91" creationId="{416A9E1A-9473-4A93-A578-7C07ADB02CB3}"/>
          </ac:picMkLst>
        </pc:picChg>
        <pc:picChg chg="add del mod">
          <ac:chgData name="hassan MH" userId="84cd2103f36ef0dc" providerId="LiveId" clId="{61A26CFE-C80F-4AC7-A33D-7EDA1EE469BC}" dt="2022-04-27T13:59:43.767" v="135" actId="478"/>
          <ac:picMkLst>
            <pc:docMk/>
            <pc:sldMasterMk cId="2834134848" sldId="2147483648"/>
            <ac:picMk id="93" creationId="{ED9FFDDF-5C2B-4685-B06C-35EEE93C6D91}"/>
          </ac:picMkLst>
        </pc:picChg>
        <pc:picChg chg="add del mod">
          <ac:chgData name="hassan MH" userId="84cd2103f36ef0dc" providerId="LiveId" clId="{61A26CFE-C80F-4AC7-A33D-7EDA1EE469BC}" dt="2022-04-27T13:59:42.599" v="134" actId="478"/>
          <ac:picMkLst>
            <pc:docMk/>
            <pc:sldMasterMk cId="2834134848" sldId="2147483648"/>
            <ac:picMk id="95" creationId="{BE744D5E-1633-4DEB-BCEF-8AADFDCAD61D}"/>
          </ac:picMkLst>
        </pc:picChg>
        <pc:picChg chg="add del mod">
          <ac:chgData name="hassan MH" userId="84cd2103f36ef0dc" providerId="LiveId" clId="{61A26CFE-C80F-4AC7-A33D-7EDA1EE469BC}" dt="2022-04-27T13:59:41.714" v="133" actId="478"/>
          <ac:picMkLst>
            <pc:docMk/>
            <pc:sldMasterMk cId="2834134848" sldId="2147483648"/>
            <ac:picMk id="97" creationId="{CEFFA445-3271-4FE7-8EEC-A869299A2EC9}"/>
          </ac:picMkLst>
        </pc:picChg>
        <pc:picChg chg="add del mod">
          <ac:chgData name="hassan MH" userId="84cd2103f36ef0dc" providerId="LiveId" clId="{61A26CFE-C80F-4AC7-A33D-7EDA1EE469BC}" dt="2022-04-27T14:15:20.740" v="368" actId="21"/>
          <ac:picMkLst>
            <pc:docMk/>
            <pc:sldMasterMk cId="2834134848" sldId="2147483648"/>
            <ac:picMk id="99" creationId="{4D043094-16B8-4317-81FF-B3D34596939B}"/>
          </ac:picMkLst>
        </pc:picChg>
        <pc:picChg chg="add del mod">
          <ac:chgData name="hassan MH" userId="84cd2103f36ef0dc" providerId="LiveId" clId="{61A26CFE-C80F-4AC7-A33D-7EDA1EE469BC}" dt="2022-04-27T13:59:15.291" v="124" actId="27803"/>
          <ac:picMkLst>
            <pc:docMk/>
            <pc:sldMasterMk cId="2834134848" sldId="2147483648"/>
            <ac:picMk id="100" creationId="{8D5AA780-D954-41D4-9C78-77757185C04E}"/>
          </ac:picMkLst>
        </pc:picChg>
        <pc:picChg chg="add del mod">
          <ac:chgData name="hassan MH" userId="84cd2103f36ef0dc" providerId="LiveId" clId="{61A26CFE-C80F-4AC7-A33D-7EDA1EE469BC}" dt="2022-04-27T14:01:24.561" v="159" actId="478"/>
          <ac:picMkLst>
            <pc:docMk/>
            <pc:sldMasterMk cId="2834134848" sldId="2147483648"/>
            <ac:picMk id="122" creationId="{0D531EF4-74A1-4172-98B8-F7BD8CD307D1}"/>
          </ac:picMkLst>
        </pc:picChg>
        <pc:picChg chg="add del mod">
          <ac:chgData name="hassan MH" userId="84cd2103f36ef0dc" providerId="LiveId" clId="{61A26CFE-C80F-4AC7-A33D-7EDA1EE469BC}" dt="2022-04-27T14:01:23.811" v="158" actId="478"/>
          <ac:picMkLst>
            <pc:docMk/>
            <pc:sldMasterMk cId="2834134848" sldId="2147483648"/>
            <ac:picMk id="123" creationId="{86FE0762-76B4-4858-8FC1-F43EF38AE1D0}"/>
          </ac:picMkLst>
        </pc:picChg>
        <pc:picChg chg="add del mod">
          <ac:chgData name="hassan MH" userId="84cd2103f36ef0dc" providerId="LiveId" clId="{61A26CFE-C80F-4AC7-A33D-7EDA1EE469BC}" dt="2022-04-27T14:01:25.439" v="160" actId="478"/>
          <ac:picMkLst>
            <pc:docMk/>
            <pc:sldMasterMk cId="2834134848" sldId="2147483648"/>
            <ac:picMk id="124" creationId="{D34F618B-EABE-4D9B-844A-3E19A95ACBDD}"/>
          </ac:picMkLst>
        </pc:picChg>
        <pc:picChg chg="add del mod">
          <ac:chgData name="hassan MH" userId="84cd2103f36ef0dc" providerId="LiveId" clId="{61A26CFE-C80F-4AC7-A33D-7EDA1EE469BC}" dt="2022-04-27T14:07:39.165" v="229" actId="27803"/>
          <ac:picMkLst>
            <pc:docMk/>
            <pc:sldMasterMk cId="2834134848" sldId="2147483648"/>
            <ac:picMk id="126" creationId="{0074F94B-2409-4D9F-AC24-C49640D5F803}"/>
          </ac:picMkLst>
        </pc:picChg>
        <pc:picChg chg="add del mod">
          <ac:chgData name="hassan MH" userId="84cd2103f36ef0dc" providerId="LiveId" clId="{61A26CFE-C80F-4AC7-A33D-7EDA1EE469BC}" dt="2022-04-27T14:15:20.740" v="368" actId="21"/>
          <ac:picMkLst>
            <pc:docMk/>
            <pc:sldMasterMk cId="2834134848" sldId="2147483648"/>
            <ac:picMk id="208" creationId="{D8398589-2B84-4365-A2E8-959337D27451}"/>
          </ac:picMkLst>
        </pc:picChg>
        <pc:sldLayoutChg chg="addSp delSp modSp mod setBg">
          <pc:chgData name="hassan MH" userId="84cd2103f36ef0dc" providerId="LiveId" clId="{61A26CFE-C80F-4AC7-A33D-7EDA1EE469BC}" dt="2022-04-27T20:04:22.495" v="2292"/>
          <pc:sldLayoutMkLst>
            <pc:docMk/>
            <pc:sldMasterMk cId="2834134848" sldId="2147483648"/>
            <pc:sldLayoutMk cId="1677186542" sldId="2147483649"/>
          </pc:sldLayoutMkLst>
          <pc:spChg chg="del">
            <ac:chgData name="hassan MH" userId="84cd2103f36ef0dc" providerId="LiveId" clId="{61A26CFE-C80F-4AC7-A33D-7EDA1EE469BC}" dt="2022-04-27T14:15:10.631" v="365" actId="478"/>
            <ac:spMkLst>
              <pc:docMk/>
              <pc:sldMasterMk cId="2834134848" sldId="2147483648"/>
              <pc:sldLayoutMk cId="1677186542" sldId="2147483649"/>
              <ac:spMk id="2" creationId="{CA3E46BE-A259-48A7-8C60-7ED7823EF002}"/>
            </ac:spMkLst>
          </pc:spChg>
          <pc:spChg chg="del">
            <ac:chgData name="hassan MH" userId="84cd2103f36ef0dc" providerId="LiveId" clId="{61A26CFE-C80F-4AC7-A33D-7EDA1EE469BC}" dt="2022-04-27T14:15:10.631" v="365" actId="478"/>
            <ac:spMkLst>
              <pc:docMk/>
              <pc:sldMasterMk cId="2834134848" sldId="2147483648"/>
              <pc:sldLayoutMk cId="1677186542" sldId="2147483649"/>
              <ac:spMk id="3" creationId="{26878867-1D80-42EC-AC87-6C34F2C0CF67}"/>
            </ac:spMkLst>
          </pc:spChg>
          <pc:spChg chg="del">
            <ac:chgData name="hassan MH" userId="84cd2103f36ef0dc" providerId="LiveId" clId="{61A26CFE-C80F-4AC7-A33D-7EDA1EE469BC}" dt="2022-04-27T14:15:10.631" v="365" actId="478"/>
            <ac:spMkLst>
              <pc:docMk/>
              <pc:sldMasterMk cId="2834134848" sldId="2147483648"/>
              <pc:sldLayoutMk cId="1677186542" sldId="2147483649"/>
              <ac:spMk id="4" creationId="{377FD594-0ECF-490C-82DB-676A32B7D958}"/>
            </ac:spMkLst>
          </pc:spChg>
          <pc:spChg chg="del">
            <ac:chgData name="hassan MH" userId="84cd2103f36ef0dc" providerId="LiveId" clId="{61A26CFE-C80F-4AC7-A33D-7EDA1EE469BC}" dt="2022-04-27T14:15:10.631" v="365" actId="478"/>
            <ac:spMkLst>
              <pc:docMk/>
              <pc:sldMasterMk cId="2834134848" sldId="2147483648"/>
              <pc:sldLayoutMk cId="1677186542" sldId="2147483649"/>
              <ac:spMk id="5" creationId="{E9CB37B8-6F74-4CC2-B509-0DECC9DB875D}"/>
            </ac:spMkLst>
          </pc:spChg>
          <pc:spChg chg="del">
            <ac:chgData name="hassan MH" userId="84cd2103f36ef0dc" providerId="LiveId" clId="{61A26CFE-C80F-4AC7-A33D-7EDA1EE469BC}" dt="2022-04-27T14:15:10.631" v="365" actId="478"/>
            <ac:spMkLst>
              <pc:docMk/>
              <pc:sldMasterMk cId="2834134848" sldId="2147483648"/>
              <pc:sldLayoutMk cId="1677186542" sldId="2147483649"/>
              <ac:spMk id="6" creationId="{4E617158-EB0B-4E4C-BFA1-FDB6CD3284DB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21" creationId="{2B73A8F0-AE8E-4BA0-B758-9217F80AA2DF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22" creationId="{F1A2C5C9-6D68-4E23-849F-E8DA827387D7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23" creationId="{30557400-04DB-4899-8E7D-ABCDC30527FB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24" creationId="{B17DFD7A-49E4-4016-9F6D-EE10DB5B9BC3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25" creationId="{8D66A4A4-1B01-4577-8C55-E3D77628B6AD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26" creationId="{9C74CA83-98B7-4626-8946-0810783BF509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27" creationId="{05371901-5438-414F-98E5-9DB59FC69B50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28" creationId="{ED86C56B-A1A6-4512-A9AA-D70FB1F4DB29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29" creationId="{13AEA36C-F237-4493-BCE6-726716FEE785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31" creationId="{C3771384-2ED1-42C6-823F-F2F5373993DB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32" creationId="{0005B5AF-DD26-4830-B17A-5FACB33BF399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33" creationId="{8B0ECD6D-9E37-485D-BFB9-98FD4B70649F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34" creationId="{515FB3F1-B105-4249-A4FF-6F44960D8C1E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35" creationId="{359CF1D7-E835-4F52-88F4-65FB5AFA4E98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36" creationId="{86057958-AA1D-4675-842A-7F3B1FAD6228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37" creationId="{179D2A80-5626-4E31-BCB5-EFD3B7D98271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39" creationId="{5A16E0F3-9F3F-4010-B3EB-CF6B4A2C1023}"/>
            </ac:spMkLst>
          </pc:spChg>
          <pc:spChg chg="mod">
            <ac:chgData name="hassan MH" userId="84cd2103f36ef0dc" providerId="LiveId" clId="{61A26CFE-C80F-4AC7-A33D-7EDA1EE469BC}" dt="2022-04-27T14:17:33.337" v="427"/>
            <ac:spMkLst>
              <pc:docMk/>
              <pc:sldMasterMk cId="2834134848" sldId="2147483648"/>
              <pc:sldLayoutMk cId="1677186542" sldId="2147483649"/>
              <ac:spMk id="40" creationId="{502D2D8B-5DA6-4580-B5A2-7E8971125C39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61" creationId="{6E121F1D-9C8A-4F2E-B28F-38667D222DC4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62" creationId="{3B5F51E6-259D-44A0-A3BD-3A0AFFC58E95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63" creationId="{44E30932-0467-443F-A1D5-60173F72A040}"/>
            </ac:spMkLst>
          </pc:spChg>
          <pc:spChg chg="del mod topLvl">
            <ac:chgData name="hassan MH" userId="84cd2103f36ef0dc" providerId="LiveId" clId="{61A26CFE-C80F-4AC7-A33D-7EDA1EE469BC}" dt="2022-04-27T14:19:45.235" v="452" actId="478"/>
            <ac:spMkLst>
              <pc:docMk/>
              <pc:sldMasterMk cId="2834134848" sldId="2147483648"/>
              <pc:sldLayoutMk cId="1677186542" sldId="2147483649"/>
              <ac:spMk id="64" creationId="{E5876D19-AEE0-4E89-8F96-7B7C1FBAC7D9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65" creationId="{B6C5FBE0-56FF-41AA-B90B-04EB93F00D25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66" creationId="{185CA6AE-5EAC-41D8-AD7E-B04551D5276A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67" creationId="{133B1826-DB11-487A-AEE3-29D35D5DD251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68" creationId="{D0822792-72CA-4996-A858-56EBEC53185D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69" creationId="{D5AA7C3B-7C6A-464A-93BE-4A70913EF5CF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70" creationId="{04404E89-40C1-4C65-9510-2E5DA22DA24A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71" creationId="{5DD71A82-6086-4BAC-8C87-40ACB44E9818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72" creationId="{4067E938-825A-4BE7-858E-43BAF4C6667D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73" creationId="{6346D1AF-0BC4-46D6-B37B-B5D6D4929643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74" creationId="{6C97E943-2560-4D1E-8E90-59CD0B66D749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75" creationId="{DE27422C-AAB5-4926-908F-2520D8708302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76" creationId="{93D4F765-9450-42FC-909B-7213E0B20051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77" creationId="{B487AD0A-BE0E-47B6-91A1-829B4D0ACFE5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78" creationId="{A8FB898C-5C19-43FA-BF1E-E93C89BB3237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79" creationId="{20E1D67E-AF4C-4CD1-8985-6C4EFF6D7BED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80" creationId="{4BA5A41B-66B2-48DE-86FC-FB2A42AC2BED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81" creationId="{AC8ECCAF-15BD-4C87-BFDB-10DFFE78D81D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82" creationId="{B7E63A1F-FE3E-489D-AEA7-F724C466C9FA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83" creationId="{BDE223C7-501A-4841-B6F2-93D3E7F310ED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84" creationId="{63EF5257-D354-4E13-A7A7-408357FEB59C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85" creationId="{41677CDC-E0D8-4DB9-93D2-B349D813ADE0}"/>
            </ac:spMkLst>
          </pc:spChg>
          <pc:spChg chg="del mod topLvl">
            <ac:chgData name="hassan MH" userId="84cd2103f36ef0dc" providerId="LiveId" clId="{61A26CFE-C80F-4AC7-A33D-7EDA1EE469BC}" dt="2022-04-27T14:19:45.235" v="452" actId="478"/>
            <ac:spMkLst>
              <pc:docMk/>
              <pc:sldMasterMk cId="2834134848" sldId="2147483648"/>
              <pc:sldLayoutMk cId="1677186542" sldId="2147483649"/>
              <ac:spMk id="86" creationId="{53690AEF-876A-4933-8740-02130C185F0E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87" creationId="{1E476C5E-0338-4DE1-81A0-3A79E4D81B56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88" creationId="{B657DEE9-BA7E-4291-AE5A-82D83E5F9116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89" creationId="{D96B3209-3011-43CF-8CC1-F06D52D5A8F4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90" creationId="{263E4686-4DB1-48D1-93BE-23AE6651AA79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91" creationId="{DD244835-05CF-45C4-A19E-14007D5F877A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92" creationId="{487CA347-2E5D-4A24-AA8A-2E89E5DC92E6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93" creationId="{CC559332-C782-4477-B536-9F8E246A61A4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94" creationId="{9CD3AFB9-E457-427D-A191-8DB137A4086C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95" creationId="{0FCF04B1-1D1B-46BB-8032-0979B662E014}"/>
            </ac:spMkLst>
          </pc:spChg>
          <pc:spChg chg="del mod topLvl">
            <ac:chgData name="hassan MH" userId="84cd2103f36ef0dc" providerId="LiveId" clId="{61A26CFE-C80F-4AC7-A33D-7EDA1EE469BC}" dt="2022-04-27T14:19:45.235" v="452" actId="478"/>
            <ac:spMkLst>
              <pc:docMk/>
              <pc:sldMasterMk cId="2834134848" sldId="2147483648"/>
              <pc:sldLayoutMk cId="1677186542" sldId="2147483649"/>
              <ac:spMk id="96" creationId="{DD893597-DB64-44D4-9652-57F8E92E1349}"/>
            </ac:spMkLst>
          </pc:spChg>
          <pc:spChg chg="del mod topLvl">
            <ac:chgData name="hassan MH" userId="84cd2103f36ef0dc" providerId="LiveId" clId="{61A26CFE-C80F-4AC7-A33D-7EDA1EE469BC}" dt="2022-04-27T14:19:45.235" v="452" actId="478"/>
            <ac:spMkLst>
              <pc:docMk/>
              <pc:sldMasterMk cId="2834134848" sldId="2147483648"/>
              <pc:sldLayoutMk cId="1677186542" sldId="2147483649"/>
              <ac:spMk id="97" creationId="{28E9B185-ED84-4041-86C4-219D4D0F36B1}"/>
            </ac:spMkLst>
          </pc:spChg>
          <pc:spChg chg="del mod topLvl">
            <ac:chgData name="hassan MH" userId="84cd2103f36ef0dc" providerId="LiveId" clId="{61A26CFE-C80F-4AC7-A33D-7EDA1EE469BC}" dt="2022-04-27T14:19:45.235" v="452" actId="478"/>
            <ac:spMkLst>
              <pc:docMk/>
              <pc:sldMasterMk cId="2834134848" sldId="2147483648"/>
              <pc:sldLayoutMk cId="1677186542" sldId="2147483649"/>
              <ac:spMk id="98" creationId="{DB30004C-2315-4C7F-86E5-E4E440EF904B}"/>
            </ac:spMkLst>
          </pc:spChg>
          <pc:spChg chg="del mod topLvl">
            <ac:chgData name="hassan MH" userId="84cd2103f36ef0dc" providerId="LiveId" clId="{61A26CFE-C80F-4AC7-A33D-7EDA1EE469BC}" dt="2022-04-27T14:19:45.235" v="452" actId="478"/>
            <ac:spMkLst>
              <pc:docMk/>
              <pc:sldMasterMk cId="2834134848" sldId="2147483648"/>
              <pc:sldLayoutMk cId="1677186542" sldId="2147483649"/>
              <ac:spMk id="99" creationId="{D8B92323-5E06-41E8-BD30-75751B6FE66C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00" creationId="{4497F110-5662-4BA7-A340-9DB1731B274A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01" creationId="{5D266B3A-C099-4C41-910A-356353AD1DD5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02" creationId="{3AF527C6-1745-4043-93F6-AEF627E9B8FB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03" creationId="{E6EBFF1B-34FF-4E1D-A97C-D75B39411D05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104" creationId="{4DD62CD7-CD42-411A-9FD5-8320E5B7E665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05" creationId="{2C123919-C449-4E2A-BACB-FECC6946DAD2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106" creationId="{EEE234A1-8C90-439F-8C0C-6DA98706C0F5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07" creationId="{E03CCE27-00AE-407A-A337-A15ECB02B41A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08" creationId="{C2DA38D7-9949-4B1E-BD92-2FC8D6A265DF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09" creationId="{C7ED8A09-8D05-413C-BF0C-7177F52190A6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10" creationId="{9DE4BF45-51C6-4C10-8B1D-C233D95ADEA4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11" creationId="{04313BE8-7281-4B30-85DA-A30CD1D2F49B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12" creationId="{0A963F3A-C1EA-421D-8AEF-909C03C689C6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13" creationId="{357A0F65-0C90-44C1-81BF-16AB0AA8A312}"/>
            </ac:spMkLst>
          </pc:spChg>
          <pc:spChg chg="del mod topLvl">
            <ac:chgData name="hassan MH" userId="84cd2103f36ef0dc" providerId="LiveId" clId="{61A26CFE-C80F-4AC7-A33D-7EDA1EE469BC}" dt="2022-04-27T14:19:45.235" v="452" actId="478"/>
            <ac:spMkLst>
              <pc:docMk/>
              <pc:sldMasterMk cId="2834134848" sldId="2147483648"/>
              <pc:sldLayoutMk cId="1677186542" sldId="2147483649"/>
              <ac:spMk id="114" creationId="{3007B66C-5870-4E24-B640-D04828924922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15" creationId="{93168621-0D03-4C13-AF43-F37CB3B4756F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16" creationId="{B220E8E3-002F-4597-8315-CA4714484E2F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17" creationId="{BBEFC596-A9BE-44A7-A51F-5BBF8A0BC500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18" creationId="{AD45250B-157A-40D0-A3BC-9545BDB275FD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19" creationId="{CD7E57BB-8946-4D4A-B3FE-A32AE708BA28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20" creationId="{9D747B4F-839B-47BE-A8A6-932F30A9F17C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21" creationId="{65DD3F04-5CCC-434B-A8D7-6D8BB0F311F3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22" creationId="{39E134BC-8FD5-4FC3-AE9D-714B2499B1A1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23" creationId="{9B5C1D45-D1E7-4A62-912D-EA406C28309E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24" creationId="{270EBAFB-50B6-4339-B3A0-2999E6E9F80B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25" creationId="{3CB43976-0D58-4264-95DA-0CAB96ADBAC4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26" creationId="{986F6397-0BBE-4C96-B669-E5C9CC7C6DC2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27" creationId="{99C3A2B1-7FDB-4693-9BE0-BE959E0D5BDF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28" creationId="{6841E811-1F38-4F91-8ABC-0F7F53CDD0EB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129" creationId="{4AAC1DF8-9284-4551-8CA0-1A143FE9C36F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130" creationId="{95B9761B-1A13-4F09-B546-EED222056356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31" creationId="{1C37E434-7406-442F-8064-5E0DE0E65465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32" creationId="{A4742271-C25E-42C2-B63D-CBB2AFBBD7FB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33" creationId="{85153B41-29EE-4D4B-B73D-EC479008EF34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34" creationId="{A0200781-FE0F-410E-B0CE-FF0629C23BA8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35" creationId="{29DB6848-0AA0-4F40-BAF8-9915856E9D2E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36" creationId="{85D68EF3-31A8-4A02-90D1-20A1A668CE30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37" creationId="{BA0AFA51-9838-4256-823C-20A5F8B3E424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138" creationId="{044508E2-6819-4BD1-93C8-1EAA3CBD8011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39" creationId="{209217B8-ABDB-4A4B-B00C-BA5E872F7426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140" creationId="{68EA1D77-2151-441F-A4CF-C9CA7CA98174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41" creationId="{E572F059-A742-4BD6-948A-4EEFD2338857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42" creationId="{E8B98006-B4DC-4FE6-9326-5DAF57670CE1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143" creationId="{17B0CE27-0AF5-4E36-AF17-8799A0F6D4A1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144" creationId="{60E4575C-F43F-4882-A8B7-2C9404462BB8}"/>
            </ac:spMkLst>
          </pc:spChg>
          <pc:spChg chg="del mod topLvl">
            <ac:chgData name="hassan MH" userId="84cd2103f36ef0dc" providerId="LiveId" clId="{61A26CFE-C80F-4AC7-A33D-7EDA1EE469BC}" dt="2022-04-27T14:19:43.996" v="451" actId="478"/>
            <ac:spMkLst>
              <pc:docMk/>
              <pc:sldMasterMk cId="2834134848" sldId="2147483648"/>
              <pc:sldLayoutMk cId="1677186542" sldId="2147483649"/>
              <ac:spMk id="145" creationId="{A82EF19E-22DC-4A76-B290-B79E9E9226E8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46" creationId="{F1DB0C6C-3F37-4D95-B462-13E7FBF71452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47" creationId="{E28937E6-C8FF-4781-9D77-BB97EA44E9E0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48" creationId="{85056ED4-E631-48AF-8739-9AD533D2D34B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49" creationId="{E4FD4AC8-9D14-4599-99D1-9E16253D13A8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50" creationId="{CBEDC165-A11B-46B5-AFE0-8CCB25A61DAA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51" creationId="{44BFE6D8-6CBA-4936-BE35-30F5C013F597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52" creationId="{1F62AFE4-A1B7-4891-AFCF-B341AF6F89BA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53" creationId="{5DDE86F2-A7E6-436A-871B-097712588648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54" creationId="{31C69B23-B58E-4CC3-85B7-3ED3A646CEF8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55" creationId="{52863C8F-C042-4028-B907-79A5CB1449DE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56" creationId="{C961BDE9-C123-430D-BEBA-FC8D51F9AC99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57" creationId="{55E70669-81D3-4305-B34C-570853D16EFE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58" creationId="{EDF9F80D-480C-48F8-BFD7-22AA2F3EF918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59" creationId="{BF36AEC5-DE39-4D48-B59E-825AAFFA3267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60" creationId="{310ABF4E-FF4A-47C3-BCE0-8C69D8958A16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61" creationId="{93E1024F-0460-4D96-87ED-EF1FA4D3796A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62" creationId="{EC214950-FBA1-4158-9BB6-2F8C5E6FFEA7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63" creationId="{DBC8F476-5881-4112-9269-7B202E478EB4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64" creationId="{C7E0A533-2721-4917-847A-09835056B73B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65" creationId="{2BC36F95-DA33-4E84-940E-9566C676A3E8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66" creationId="{53A12618-8E29-40ED-B61E-47389657701E}"/>
            </ac:spMkLst>
          </pc:spChg>
          <pc:spChg chg="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67" creationId="{A7A0FFC6-AF5B-4884-BD68-B188C6F2AB11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68" creationId="{9CEDB760-0C9F-414A-9928-AE9293FC599F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69" creationId="{CE3A16A4-DC80-4D68-957A-D38BC935910F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70" creationId="{8020965C-7D2C-4285-9FF5-2265AE814BA1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71" creationId="{64589015-ED8C-4A45-9C39-C36DC6D3A46D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72" creationId="{3C8E26D2-C2F4-4C86-BEE9-2BE76FC56B39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73" creationId="{A20E12DC-33F9-4D1E-B0A7-DAAC189AE05F}"/>
            </ac:spMkLst>
          </pc:spChg>
          <pc:spChg chg="del mod topLvl">
            <ac:chgData name="hassan MH" userId="84cd2103f36ef0dc" providerId="LiveId" clId="{61A26CFE-C80F-4AC7-A33D-7EDA1EE469BC}" dt="2022-04-27T14:19:46.835" v="453" actId="478"/>
            <ac:spMkLst>
              <pc:docMk/>
              <pc:sldMasterMk cId="2834134848" sldId="2147483648"/>
              <pc:sldLayoutMk cId="1677186542" sldId="2147483649"/>
              <ac:spMk id="174" creationId="{3887483A-F800-4346-A17B-F5A3499BD937}"/>
            </ac:spMkLst>
          </pc:spChg>
          <pc:spChg chg="del mod topLvl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75" creationId="{E4EB63B9-3FDF-4765-9D43-FBA37C30DDAB}"/>
            </ac:spMkLst>
          </pc:spChg>
          <pc:spChg chg="mod">
            <ac:chgData name="hassan MH" userId="84cd2103f36ef0dc" providerId="LiveId" clId="{61A26CFE-C80F-4AC7-A33D-7EDA1EE469BC}" dt="2022-04-27T14:23:13.331" v="552" actId="165"/>
            <ac:spMkLst>
              <pc:docMk/>
              <pc:sldMasterMk cId="2834134848" sldId="2147483648"/>
              <pc:sldLayoutMk cId="1677186542" sldId="2147483649"/>
              <ac:spMk id="177" creationId="{86231302-0ACA-49CC-BA0A-A84503476A5F}"/>
            </ac:spMkLst>
          </pc:spChg>
          <pc:spChg chg="mod">
            <ac:chgData name="hassan MH" userId="84cd2103f36ef0dc" providerId="LiveId" clId="{61A26CFE-C80F-4AC7-A33D-7EDA1EE469BC}" dt="2022-04-27T14:23:13.331" v="552" actId="165"/>
            <ac:spMkLst>
              <pc:docMk/>
              <pc:sldMasterMk cId="2834134848" sldId="2147483648"/>
              <pc:sldLayoutMk cId="1677186542" sldId="2147483649"/>
              <ac:spMk id="178" creationId="{A2EFB736-BD96-4D66-B520-96C604B951CA}"/>
            </ac:spMkLst>
          </pc:spChg>
          <pc:spChg chg="mod">
            <ac:chgData name="hassan MH" userId="84cd2103f36ef0dc" providerId="LiveId" clId="{61A26CFE-C80F-4AC7-A33D-7EDA1EE469BC}" dt="2022-04-27T14:23:13.331" v="552" actId="165"/>
            <ac:spMkLst>
              <pc:docMk/>
              <pc:sldMasterMk cId="2834134848" sldId="2147483648"/>
              <pc:sldLayoutMk cId="1677186542" sldId="2147483649"/>
              <ac:spMk id="179" creationId="{8ECB790D-E95B-48BD-8578-AE6108D8987F}"/>
            </ac:spMkLst>
          </pc:spChg>
          <pc:spChg chg="mod">
            <ac:chgData name="hassan MH" userId="84cd2103f36ef0dc" providerId="LiveId" clId="{61A26CFE-C80F-4AC7-A33D-7EDA1EE469BC}" dt="2022-04-27T14:23:13.331" v="552" actId="165"/>
            <ac:spMkLst>
              <pc:docMk/>
              <pc:sldMasterMk cId="2834134848" sldId="2147483648"/>
              <pc:sldLayoutMk cId="1677186542" sldId="2147483649"/>
              <ac:spMk id="180" creationId="{08A39460-7B12-4495-8402-4F8568D5A6C2}"/>
            </ac:spMkLst>
          </pc:spChg>
          <pc:spChg chg="mod">
            <ac:chgData name="hassan MH" userId="84cd2103f36ef0dc" providerId="LiveId" clId="{61A26CFE-C80F-4AC7-A33D-7EDA1EE469BC}" dt="2022-04-27T14:23:13.331" v="552" actId="165"/>
            <ac:spMkLst>
              <pc:docMk/>
              <pc:sldMasterMk cId="2834134848" sldId="2147483648"/>
              <pc:sldLayoutMk cId="1677186542" sldId="2147483649"/>
              <ac:spMk id="181" creationId="{CFB5E472-9FFC-44F5-A901-2D56470E0D59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82" creationId="{12A3EC73-6E86-4D2A-8739-CF7AF353EB67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83" creationId="{9F626A1E-9013-4D22-9450-856CAECE6928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84" creationId="{1E4FBA67-E558-4A47-BD9C-4F1EEF6B85A1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85" creationId="{5AD88DAF-9196-4B78-8024-04F39A731684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86" creationId="{FEA52535-1567-429B-AD41-3D37697DA97A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87" creationId="{14BC9573-5B21-48CB-B11F-26FEFF067ED2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88" creationId="{9F0E9CB0-8113-4E77-8375-D8A5F49907D3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89" creationId="{E5995A15-637F-4D68-9E26-7178954EB73C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90" creationId="{375F98B7-BB1D-4357-AD1B-E850188FD9CA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91" creationId="{75FF061F-0FF4-4775-A33D-0E4C74172A4D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92" creationId="{7C6A629C-637D-4BCD-97BF-375DFD534B80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93" creationId="{4C20CAB1-B979-4E2D-972C-08B9C035F625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94" creationId="{B3928122-F1C3-44B8-8899-9A6E52AAFA41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95" creationId="{6A11DF47-7C55-49D7-B00D-5864D97F2E3F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196" creationId="{44D08A35-528E-4D82-989F-134FD2A16AF7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97" creationId="{E707D1B4-AE07-45C4-9200-33D06A878685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98" creationId="{874402D6-63A7-4B4C-AFDE-502A71F403DC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199" creationId="{73246F2A-70C5-4773-8FF3-A52BBC6ACCAF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00" creationId="{3780FBF5-52D9-4DF8-B631-42F731FBD2F9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01" creationId="{D48406A3-055E-4FEF-9896-CA9E111194C4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02" creationId="{D9D6825A-F200-40C7-B608-8D3E86B404FE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03" creationId="{F411F49F-0DDE-4C3E-9369-D2F13194A268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04" creationId="{2B488AA6-2D30-44C4-8EE0-6BC3B36B5A23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05" creationId="{07AF688F-1C8F-466E-B66C-85653FC5E7AD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06" creationId="{8D3861EF-B454-41CC-B8ED-8215F999CA3B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07" creationId="{93392A9F-40E6-4070-A49A-57C8A863A19D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08" creationId="{3AE539D2-00CD-4FD9-8E78-DBCCBC75973F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09" creationId="{6635E4E1-D3B5-4D43-AB4F-720AC8F14080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10" creationId="{2CE381E8-6D71-4951-9AC7-0687AA299F99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11" creationId="{F4895570-212A-460B-A87D-697FA211644F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12" creationId="{5C68CC6E-7720-4763-8B2E-2F0D45C80333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13" creationId="{C2FF7B17-8237-460E-A4DB-65AF0E3804E7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14" creationId="{7B928D0A-C443-491A-9A80-0067C607E385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15" creationId="{B9A8D157-41AB-44B6-A522-3E2D886B6102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16" creationId="{B7E9E8D4-9664-4ABF-9FDA-2A9BCE24F28E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17" creationId="{95A9E570-6782-47F0-9550-808391EB5FC9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18" creationId="{CCCBEC41-37D2-444C-9B60-DA69A21A7B2E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19" creationId="{D8CCE147-5CD8-4060-87FA-6E1593ECBE89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20" creationId="{0CC1DA1F-B1A2-4572-BF0B-E05E66BCC0E7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21" creationId="{98BE6892-33C7-4E9A-9AAC-712D2CB8AEF5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22" creationId="{B69B5399-D338-4F3F-8727-03E763402F89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23" creationId="{94389DBC-ACD3-4C5B-B3C4-D0D6D2B9EF0B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24" creationId="{18AE3114-CCB7-409D-A9CC-3B9D28E3D8EA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25" creationId="{702051BD-86CE-46B3-A0E4-D13BCE06F957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26" creationId="{129AF2E1-6D77-43B4-97C5-A581D9DD2539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27" creationId="{95291ED9-7D5F-4372-A6AF-E1B6B2BDF5A5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28" creationId="{23C261C7-8224-4818-BE08-C8906D535A68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29" creationId="{FAEA231E-BFE4-471F-9A72-C5D4488D4E05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30" creationId="{0F5706B6-3D1B-4AEA-8494-05E8D72C976F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31" creationId="{ED05887E-AFAF-45F5-9F0A-582A6BC6F56D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32" creationId="{AC69D859-BD3A-4FF0-87C6-5441062F0CF7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33" creationId="{4109969B-AF80-406C-B818-6748EDD9121B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34" creationId="{445DDD29-121B-4D16-B315-F9858E74BA8C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35" creationId="{D9BFEE72-DBE2-4DC3-9A87-F3C1A18D4460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36" creationId="{28AFF4B5-813B-4DF4-BE22-88797D12F622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37" creationId="{49F8EF71-C56C-4E8E-83D7-6C5B4B18C703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38" creationId="{08FFCE61-2FDE-43A3-89C1-A0C1774E4684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39" creationId="{10C6E0AF-CE53-4CC0-94CE-5CD7E7B70E2B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40" creationId="{498D2D7B-16D8-4751-BBCB-9CDFD37DBB55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41" creationId="{FBFFFC90-04C2-4212-B31F-3A126A68EB51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42" creationId="{652F43A8-DADD-4493-8D7D-9B1915801AAF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43" creationId="{A7C7DC1E-C9D1-4114-BB03-CBBF9F60D3F1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44" creationId="{EAA522D8-6855-4AC1-A03D-91A42A809FEA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45" creationId="{B1321899-B9C7-4D30-A00F-488ACA6DF02F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46" creationId="{87970D97-30B4-4622-AD22-C3CCA6599439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47" creationId="{81A87031-E2AA-42C6-8748-22DD7C56B9F6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48" creationId="{21646340-EEDE-4EFF-BB35-A2C2AB74ECB5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49" creationId="{5778C83E-1276-45A4-922E-F64660576491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50" creationId="{AFA43636-03BB-4B20-837E-7770967D0902}"/>
            </ac:spMkLst>
          </pc:spChg>
          <pc:spChg chg="add mod topLvl">
            <ac:chgData name="hassan MH" userId="84cd2103f36ef0dc" providerId="LiveId" clId="{61A26CFE-C80F-4AC7-A33D-7EDA1EE469BC}" dt="2022-04-27T14:23:22.254" v="554" actId="164"/>
            <ac:spMkLst>
              <pc:docMk/>
              <pc:sldMasterMk cId="2834134848" sldId="2147483648"/>
              <pc:sldLayoutMk cId="1677186542" sldId="2147483649"/>
              <ac:spMk id="251" creationId="{C8C189EF-9DF7-4098-83A1-5D846C45FB58}"/>
            </ac:spMkLst>
          </pc:spChg>
          <pc:spChg chg="add del mod">
            <ac:chgData name="hassan MH" userId="84cd2103f36ef0dc" providerId="LiveId" clId="{61A26CFE-C80F-4AC7-A33D-7EDA1EE469BC}" dt="2022-04-27T14:22:19.399" v="542" actId="478"/>
            <ac:spMkLst>
              <pc:docMk/>
              <pc:sldMasterMk cId="2834134848" sldId="2147483648"/>
              <pc:sldLayoutMk cId="1677186542" sldId="2147483649"/>
              <ac:spMk id="252" creationId="{256F8575-09EC-40C8-B810-0708FEC1629A}"/>
            </ac:spMkLst>
          </pc:spChg>
          <pc:spChg chg="mod">
            <ac:chgData name="hassan MH" userId="84cd2103f36ef0dc" providerId="LiveId" clId="{61A26CFE-C80F-4AC7-A33D-7EDA1EE469BC}" dt="2022-04-27T14:23:13.331" v="552" actId="165"/>
            <ac:spMkLst>
              <pc:docMk/>
              <pc:sldMasterMk cId="2834134848" sldId="2147483648"/>
              <pc:sldLayoutMk cId="1677186542" sldId="2147483649"/>
              <ac:spMk id="254" creationId="{E4753564-04FA-4591-A3D7-73213DD923CA}"/>
            </ac:spMkLst>
          </pc:spChg>
          <pc:spChg chg="mod">
            <ac:chgData name="hassan MH" userId="84cd2103f36ef0dc" providerId="LiveId" clId="{61A26CFE-C80F-4AC7-A33D-7EDA1EE469BC}" dt="2022-04-27T14:23:13.331" v="552" actId="165"/>
            <ac:spMkLst>
              <pc:docMk/>
              <pc:sldMasterMk cId="2834134848" sldId="2147483648"/>
              <pc:sldLayoutMk cId="1677186542" sldId="2147483649"/>
              <ac:spMk id="255" creationId="{D7A0E496-FE8E-4CC7-BB6F-30BE86D09921}"/>
            </ac:spMkLst>
          </pc:spChg>
          <pc:spChg chg="mod">
            <ac:chgData name="hassan MH" userId="84cd2103f36ef0dc" providerId="LiveId" clId="{61A26CFE-C80F-4AC7-A33D-7EDA1EE469BC}" dt="2022-04-27T14:23:13.331" v="552" actId="165"/>
            <ac:spMkLst>
              <pc:docMk/>
              <pc:sldMasterMk cId="2834134848" sldId="2147483648"/>
              <pc:sldLayoutMk cId="1677186542" sldId="2147483649"/>
              <ac:spMk id="256" creationId="{103E4392-F2FD-4DE1-8963-CF73A8760FC7}"/>
            </ac:spMkLst>
          </pc:spChg>
          <pc:spChg chg="mod">
            <ac:chgData name="hassan MH" userId="84cd2103f36ef0dc" providerId="LiveId" clId="{61A26CFE-C80F-4AC7-A33D-7EDA1EE469BC}" dt="2022-04-27T14:23:13.331" v="552" actId="165"/>
            <ac:spMkLst>
              <pc:docMk/>
              <pc:sldMasterMk cId="2834134848" sldId="2147483648"/>
              <pc:sldLayoutMk cId="1677186542" sldId="2147483649"/>
              <ac:spMk id="257" creationId="{14D3ABB8-1390-4F6C-B7B4-FE49E7AB9D9A}"/>
            </ac:spMkLst>
          </pc:spChg>
          <pc:spChg chg="mod">
            <ac:chgData name="hassan MH" userId="84cd2103f36ef0dc" providerId="LiveId" clId="{61A26CFE-C80F-4AC7-A33D-7EDA1EE469BC}" dt="2022-04-27T14:23:13.331" v="552" actId="165"/>
            <ac:spMkLst>
              <pc:docMk/>
              <pc:sldMasterMk cId="2834134848" sldId="2147483648"/>
              <pc:sldLayoutMk cId="1677186542" sldId="2147483649"/>
              <ac:spMk id="258" creationId="{84ED5099-7158-452B-8A86-9E3F5C6FB134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59" creationId="{032B75ED-63A2-48F4-ACE7-4DF213A0AB91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60" creationId="{65893F98-DAE1-4211-A303-55C63833C31D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61" creationId="{9D3B8B2D-694E-41DB-A830-E7C50EB931E6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62" creationId="{A7550E7B-6A6A-43CA-BA65-7842BF252A6F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63" creationId="{388D15C8-D5B0-4886-A829-54DCDBE79A76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64" creationId="{1B534977-7AE6-4CAD-9CE4-FA2F3F06D971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65" creationId="{1D51ECF9-890C-4F65-A58F-AB88C3B1EA53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66" creationId="{69DA4120-2A6E-48B1-BE44-90C9AF90A699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67" creationId="{14D938B4-83D7-4BD9-9336-B2EAAD7BE490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68" creationId="{40963BC0-6F02-4403-8F84-90C4FCCF91C7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69" creationId="{7F049E91-399A-40FC-A768-6008988281E4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70" creationId="{98C15E56-946C-4533-AECA-DEEF01548B9A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71" creationId="{2DE975CC-5376-4BCB-B4B7-7DB5163E756A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72" creationId="{AC8B064F-926B-4E45-831C-12371D5A714B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73" creationId="{FDB8FD80-67B6-4C18-8438-2F5FF5E5B725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74" creationId="{BF7F7E1C-357C-442F-ABE1-3A7BDA15F123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75" creationId="{9F87D723-8940-4790-A95E-A0D8E9468516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76" creationId="{6BAA1DBC-CF90-45FB-B281-905642996C92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77" creationId="{72D2FF7A-5E65-49E5-B680-03EC8702243B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78" creationId="{BBB2DE0C-D2F4-42CB-AF43-57790CE8DE36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79" creationId="{9DB800DF-A465-404B-BA3C-8E2278F365C0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80" creationId="{CA6D90CA-B950-4850-9F23-6982B6684B9E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81" creationId="{D153DB06-9246-4E12-9FCC-EB3A5E0782B8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82" creationId="{7EA9FED5-C28D-42D1-9F1C-BFC790BB2FE5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83" creationId="{A8814D1D-F71F-4595-920F-AD7E715FE622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84" creationId="{BABAB52B-8A95-4DA9-9E09-88474957EA17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85" creationId="{B56DBD11-1159-4D5A-BE05-0879F1CEA231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86" creationId="{5B056F64-D749-48B0-986B-2EE28656CC39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87" creationId="{171E7594-B6B5-493B-B35F-D902A6460C25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88" creationId="{45A376F2-4CFB-4E4B-A894-E6450F40305B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89" creationId="{2B00E50E-9445-4DAD-9E7D-570BC7C02FC3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90" creationId="{9D1EC2F8-2FCD-4470-B929-62CB1921D097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91" creationId="{6561B08A-89CA-4EA1-A90F-93C6CB1ED6C3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92" creationId="{367FCD79-AB8F-454E-B51F-C06FF20B5F19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93" creationId="{8E114B72-C797-4400-BA6A-78C2DC430458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94" creationId="{25044CD8-2E72-4B29-BFA8-ABC4B1D3C613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95" creationId="{4C9CF8B8-3F89-48BA-B466-3E5A08BCE6DC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96" creationId="{BF34B271-49DD-41B4-A57D-4E3DD42FDD2F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97" creationId="{A1876186-C965-405D-92CD-7C51D034AF93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98" creationId="{848313B4-95DE-41AB-85B2-98A57CB4E6D4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299" creationId="{EBF7E5AF-B188-4428-83ED-B73BC39862E7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00" creationId="{831F2676-B6FC-4FF3-9168-5A091EB53762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01" creationId="{1B27368D-0A24-4B49-B1B3-4B75CEC52DCD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02" creationId="{2E54FF69-A59E-490A-A20E-7CE4EBDB8FAA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03" creationId="{0D282831-7395-496A-81A4-FF199EBFD01A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04" creationId="{A680F45F-6BE2-4FCC-B2FB-DD96CD8F2E8D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05" creationId="{92A4F721-B62B-45F5-9A79-A1CB1D26B0CB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06" creationId="{2C30E05B-880B-49E4-A281-D16BC3A31242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07" creationId="{B2E96322-6903-4774-B18A-2BCF2011B21E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08" creationId="{61A60B9C-0733-4E3F-B39A-FF824487A892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09" creationId="{A6B41533-605E-4F6D-B40A-DE12DBBC57A2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10" creationId="{DB1F0526-C1A5-429D-BE52-F2706AFEA295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11" creationId="{59F61036-D15F-4154-80B0-39D511ACF2E1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12" creationId="{AA8B6849-268B-4820-BE06-4391C95FA33A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13" creationId="{6196D690-888F-43CD-85C7-7E1600B12A3A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14" creationId="{D612C1E5-D741-416F-A120-50C2FE881EC1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15" creationId="{489C28B2-AF3E-4DC1-A486-BA950A5A6301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16" creationId="{138C12EF-0277-4EB6-ADBF-397B500C55A3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17" creationId="{5898BB24-D5A8-4686-9F54-D99B6EF4A2B0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18" creationId="{C8B5A05E-FB7B-487A-AB5D-5E9EBAC8CD0A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19" creationId="{8F4EC82A-D151-4E5C-9B8C-6A873831033A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20" creationId="{C05C7002-0344-4680-8583-0334D888938D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21" creationId="{A47EA3BD-8893-4204-8FF8-62EC80EFCBB2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22" creationId="{BD909FAA-7850-4342-8BA6-2DD30C89ACB7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23" creationId="{C6B940AF-9D06-4E73-B8CC-51AE1CCE89B7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24" creationId="{C8FC0A9A-A747-473A-8C12-15291E235CEE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25" creationId="{B74BB08C-88EB-49B9-A074-88FCE6208DE1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26" creationId="{55CBEAF0-630E-461E-89AE-3EB3CC90579B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27" creationId="{B7ECA557-88A6-4ADE-8A6A-34D366AE02DF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28" creationId="{213C2CDD-728D-4C56-83B1-279326A0339C}"/>
            </ac:spMkLst>
          </pc:spChg>
          <pc:spChg chg="add 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29" creationId="{FE151D0A-5BA8-416A-9CCC-C4D5D50DF0B2}"/>
            </ac:spMkLst>
          </pc:spChg>
          <pc:spChg chg="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31" creationId="{E0902CE4-B60E-49BD-ACBC-945852490AA1}"/>
            </ac:spMkLst>
          </pc:spChg>
          <pc:spChg chg="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32" creationId="{97B534C2-FA9C-4A85-8304-D2A8907B8D52}"/>
            </ac:spMkLst>
          </pc:spChg>
          <pc:spChg chg="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33" creationId="{30E48EB8-5B74-4FCA-B53B-9DE478A1E616}"/>
            </ac:spMkLst>
          </pc:spChg>
          <pc:spChg chg="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34" creationId="{4BB6EA46-39DA-4D33-9C5F-D35B5DACC7B0}"/>
            </ac:spMkLst>
          </pc:spChg>
          <pc:spChg chg="mod">
            <ac:chgData name="hassan MH" userId="84cd2103f36ef0dc" providerId="LiveId" clId="{61A26CFE-C80F-4AC7-A33D-7EDA1EE469BC}" dt="2022-04-27T14:21:01.483" v="475"/>
            <ac:spMkLst>
              <pc:docMk/>
              <pc:sldMasterMk cId="2834134848" sldId="2147483648"/>
              <pc:sldLayoutMk cId="1677186542" sldId="2147483649"/>
              <ac:spMk id="335" creationId="{7BB5E7F0-0714-4FCA-B388-51C7AB6D1BA8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36" creationId="{62931E01-0297-4EF1-80A1-8293144CC8E5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37" creationId="{4E447E00-D314-4D77-A05E-BAE4DFB245FB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38" creationId="{3DD40E77-29B6-4A6A-B3DA-9954668D0300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39" creationId="{6722B3F6-8768-4686-A122-9864C87ACEE3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40" creationId="{276F0214-1ED3-4A9E-BB7C-E8891A4C8F2B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41" creationId="{0F5A86C2-CB55-4177-AF0D-3379F4674E6D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42" creationId="{57F2302A-D4C5-4C4F-9309-4BAC828C8268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43" creationId="{A23B1F7E-E585-4938-BC5B-09836DB6C540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44" creationId="{8EF2BEE6-4874-4C59-8309-3E2C9DA3B059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45" creationId="{D13B8EF6-D803-4877-B493-56733DC1EDED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46" creationId="{A610B09A-E1FD-472F-B181-620BD3F43381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47" creationId="{A3E97471-51AF-416E-AD88-25DCE606A66C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48" creationId="{0052CC11-95E3-4DDD-B844-2D8CDCCBF5BA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49" creationId="{B753A089-0551-40BD-A4B3-D498EA4474DC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50" creationId="{03FF021A-4DA8-4066-AD9D-57F1981126A4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51" creationId="{3DEC893F-86F2-4CB0-9913-760D72C6D87C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52" creationId="{D803349D-F19A-49DF-8CC5-89E1B7221C35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53" creationId="{4575B84C-2573-4AA1-9658-F07973965B49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54" creationId="{928BB810-29EF-492E-BF51-FE4480F057A5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55" creationId="{4F471C96-89DC-43B5-A013-F9BF6967E472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56" creationId="{FFFB97C4-FEE6-43FD-B036-9959C44F2529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57" creationId="{B76A0A61-FFFF-4302-AE76-51490AB76C17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58" creationId="{95E0CC67-7005-4389-98C6-F53C508B8AED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59" creationId="{A43176AF-8F15-417F-AEB3-45C69921BB5B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60" creationId="{BE8FAFA0-27A0-432F-BD21-704599FFB052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61" creationId="{30C99F76-A1B6-4AA4-9598-99F507A4EC38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62" creationId="{59EC787D-15E8-448B-9A80-8C6BB462EE3C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63" creationId="{3784CDAC-F452-44BA-A09B-8EBFEE39BAB9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64" creationId="{E6168FE0-7E61-4CC6-B0D2-A6459B30E0A8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65" creationId="{EFD75D08-217F-41A6-88D1-2E35A3C51F6A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66" creationId="{EA119D60-51A7-411B-B9FB-2C1CDFE5C284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67" creationId="{0585BAB7-F1FB-4238-9CA4-005543B379BA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68" creationId="{6BB32ED1-0A41-44F7-A87D-3358EB9B0715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69" creationId="{85404C44-3180-42EE-89FA-3C2690F66827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70" creationId="{8867133E-6786-4A5A-A575-05D6FB996F2A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71" creationId="{82773187-BD9F-4F0A-BC94-4A533ED48B83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72" creationId="{D1B8E438-69B6-4B3D-B122-9DE134C88CCB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73" creationId="{BBA17C06-91FA-403B-A80C-7184EE4DE9FB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74" creationId="{BE1DC1A8-E802-4DDF-9B36-9C07AF551676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75" creationId="{5D8067B2-BB61-445E-A507-8AC474D8B62D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76" creationId="{B7ACAD82-39C5-4762-A7E6-DFFDAC39E4AD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77" creationId="{B56F7E0B-202E-4E67-B5BE-5346CD7F39FA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78" creationId="{A44A5C9C-1578-4F14-8C44-6C0078BDCEE7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79" creationId="{DCAA5093-B25D-4D1B-B835-811C0B1BEEBC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80" creationId="{E428B0C5-674F-4ECF-AD4C-011DB8C460E1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81" creationId="{5649A44A-0A23-4D7D-8876-8C715493BEDA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82" creationId="{2AEE5DE4-703C-4EE9-85A2-2AA7678E5E9A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83" creationId="{206E90F4-4E09-4EE5-89AF-30F0C41E8873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84" creationId="{2E7960C5-A60E-435B-98B2-4338672BCDBD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85" creationId="{3A223E58-0FC2-4675-8C6A-72AED46FD1D8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86" creationId="{EF8610D4-3AAD-4B56-AB7D-D7F602DF3276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87" creationId="{3E3E5F99-0CD7-48E4-B414-E00B08AD4464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88" creationId="{65A49D96-5AA0-4693-89E2-EF32EB1102E4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89" creationId="{B5D1B73C-F177-4CBC-AD01-6E93D1C2F770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90" creationId="{CCC94401-D34F-4C15-B1DE-E2DD93CBB40F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91" creationId="{10EDEA62-B838-42B6-B6B1-AC6229B40A3D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92" creationId="{AC0350E5-DCB6-455D-ADE2-061D40DBA5B9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93" creationId="{074283AC-2325-46DE-9893-48701B5E9C18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94" creationId="{41D9BEB7-6A39-4AC1-9E7E-5F75B1745FFB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95" creationId="{1A8A15DA-C898-41FA-B10D-A285C4CDCC1A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96" creationId="{FCEC3872-464B-4851-99A3-546C8CED2C2B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97" creationId="{6C9B8F3D-B3DB-4950-9908-CC3DA40E2637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98" creationId="{8A6F4ED6-CA61-4A67-AC7D-389498BEEF0B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399" creationId="{D523EE3B-1667-428D-88C4-A95A15ACE393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00" creationId="{F61406D7-1AB6-4FEA-B441-AC0ECF218200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01" creationId="{1BF9B3EE-EFB3-4841-A164-4B43CB543D1D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02" creationId="{25E2C92B-916F-4988-8E13-0702A6EE4F32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03" creationId="{17D898EB-BF39-4257-9499-B3940C7F003E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04" creationId="{883A31CB-C643-45F4-81C5-B93B3EF73DEC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05" creationId="{5DAF86B7-A0D3-492F-B159-8C23459258AF}"/>
            </ac:spMkLst>
          </pc:spChg>
          <pc:spChg chg="add 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06" creationId="{CE2C1108-F0FA-47CC-B361-E109D43E42DF}"/>
            </ac:spMkLst>
          </pc:spChg>
          <pc:spChg chg="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08" creationId="{0D462D0E-9378-423B-A281-78EEE141E31B}"/>
            </ac:spMkLst>
          </pc:spChg>
          <pc:spChg chg="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09" creationId="{3792CE67-9783-480A-AA55-9285124C6C0F}"/>
            </ac:spMkLst>
          </pc:spChg>
          <pc:spChg chg="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10" creationId="{7FC771AD-6A61-47A7-9684-9F4241B9E0ED}"/>
            </ac:spMkLst>
          </pc:spChg>
          <pc:spChg chg="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11" creationId="{9CA81742-E937-4AB3-8DD4-EB1C79848A97}"/>
            </ac:spMkLst>
          </pc:spChg>
          <pc:spChg chg="mod">
            <ac:chgData name="hassan MH" userId="84cd2103f36ef0dc" providerId="LiveId" clId="{61A26CFE-C80F-4AC7-A33D-7EDA1EE469BC}" dt="2022-04-27T14:21:01.063" v="474"/>
            <ac:spMkLst>
              <pc:docMk/>
              <pc:sldMasterMk cId="2834134848" sldId="2147483648"/>
              <pc:sldLayoutMk cId="1677186542" sldId="2147483649"/>
              <ac:spMk id="412" creationId="{F34BBB9E-060E-4FDD-8B8C-B393D9816C2A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13" creationId="{9E8798BF-F2C7-40C4-9C22-C22B60B0001B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14" creationId="{6AB249BC-C250-4522-95E5-F2CBBE6F6B30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15" creationId="{84032701-58C9-45C4-8BC0-44516F52F382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16" creationId="{885EA731-D3DE-4629-AA38-F1E34CFED082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17" creationId="{E6484D6C-EC83-49F9-84FC-A1D909BBE159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18" creationId="{0D236803-0C6D-4D22-9253-72B3D05892E9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19" creationId="{C8E4F15C-5F62-42D4-8367-EC1DD7581AD3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20" creationId="{5465CA93-FE86-49D4-BC97-87CEBC84723F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21" creationId="{522F37E9-F6CC-4141-8EE6-7BE70C42A481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22" creationId="{DE40B6C9-6B2C-461F-8A95-05B65E2E9464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23" creationId="{02C5331D-CC31-4DA6-A2E7-AB4D9415229D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24" creationId="{7DE5257A-8BFA-44E9-9F4A-3A778E554AE6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25" creationId="{E2371685-E93E-4533-8566-3C0EB4ADB27A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26" creationId="{9FB01FCC-2B12-4964-8DC6-DAF697050D4A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27" creationId="{4CD9A487-C334-4852-8FE3-5E4FC9473C86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28" creationId="{9A151B50-39C2-4265-BA60-77FA7E4F268A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29" creationId="{E78E7015-FFDF-4CA1-A6CA-5BC27C7100F6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30" creationId="{AC2A7B33-7643-46A5-8990-3C5BBEE6A557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31" creationId="{EB5AC8F1-B26E-4013-BE6E-DDA5BAD7F9AF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32" creationId="{F82E2273-FFDB-4680-BDA9-18ED0AF3935B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33" creationId="{85F418D6-2C76-4C44-82AD-C9100CA73796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34" creationId="{D585201C-A084-47F5-9AB7-AA013D06585C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35" creationId="{0DF88DD8-F235-4F40-BE02-FA3A72EA6B49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36" creationId="{87EC2EE3-A924-4D55-A0A1-BFD9FE087E52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37" creationId="{635C8FAD-CA3D-4013-80F4-4E7AA3DD7DA9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38" creationId="{1B1A3C06-235E-43A2-A87F-7EF6206339AC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39" creationId="{194D4411-3D89-468E-989B-280436B9C72A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40" creationId="{EEA4559A-5B16-49F4-B409-417F0C181F7A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41" creationId="{09DEFA57-87BA-4EA3-9745-267F06D4E316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42" creationId="{62746C3B-918F-457A-B7AF-B024C2F74D38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43" creationId="{7EDFC4A1-1CFA-4D08-82F3-936F41E74F54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44" creationId="{4F6F6721-A674-4996-B760-8433038E55BA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45" creationId="{4FEB858D-4580-406E-B6C2-7E07A599071F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46" creationId="{CBF0B304-B012-4571-8B92-18F9E60C9114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47" creationId="{F1F5B12B-252B-4532-BAD1-A35B37924E44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48" creationId="{C3CBA0CF-C964-4735-B26C-D04CDBDBF943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49" creationId="{45DC52A1-F9E9-41F4-A869-195EF759C722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50" creationId="{3A880492-B911-40BC-95A5-E964158BC913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51" creationId="{E4F18F95-217D-4C66-AC54-83AA9C77E61E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52" creationId="{8A9E62AA-F3CB-4E37-A0C6-2EE3636A0764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53" creationId="{90497532-4D41-4123-9551-BB7C49526CF5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54" creationId="{02D8E49A-92B1-4847-80E2-472D38EB5639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55" creationId="{2327F9DB-1DE0-4DC7-927B-4D0637232AC5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56" creationId="{0CF62539-CB53-44EA-A8CE-CE8FCC7D6A99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57" creationId="{F6FA6772-DBD1-430B-A020-F56A29E8D473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58" creationId="{1880F316-C9AB-4F5E-A409-F9DDE42FBC30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59" creationId="{A068259F-078A-4213-B1C7-0EACFCAD3CFC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60" creationId="{893FDCDA-018C-4E6A-899E-86219247EDF4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61" creationId="{A0A65BFA-F406-4366-AE10-A84F8B79CFBB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62" creationId="{29B6D114-43D0-4BF8-8355-F40E8089E947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63" creationId="{EFFEC311-1158-48EC-B49E-25FF7B7B09D4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64" creationId="{987F06FB-E502-44DA-B973-5EFAEEBE3220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65" creationId="{DDD48AE7-A715-43E9-9F8E-96FE8A503F64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66" creationId="{504BFAB8-6E5D-4506-BA4E-F2E4F2905935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67" creationId="{8FC9ACCC-A9C0-497E-90F8-F708F80ACA51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68" creationId="{DB33191D-60F6-4711-A25C-CE91F4A9663C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69" creationId="{7C294263-A0D3-44C8-BDAF-C10AF30C8DDA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70" creationId="{98EF9721-6789-48A1-A7F5-8E8E76700D65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71" creationId="{3E765F3C-8EE8-40EA-885A-255F798B39BC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72" creationId="{13DDEAFF-FBCE-4873-AD0E-3726941BBACB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73" creationId="{621E79E3-0B55-4DED-B2D8-80BE9391E209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74" creationId="{4D6A75F6-7C98-47F8-B34F-35B6E840BB7D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75" creationId="{E16C2C39-60D1-4A72-B846-B4A995E7375F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76" creationId="{F51F5335-6953-4135-80BD-959B98DF6A62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77" creationId="{76BBF11C-41FB-4810-99E0-03BB2989F391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78" creationId="{3ABE793B-DB5B-4288-B5D8-F763FF98E305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79" creationId="{A1B01543-AAE9-4098-88B6-4AD799D91A0C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80" creationId="{466101E2-68BC-4078-9BA1-151820A31DC6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81" creationId="{E4B78C26-276E-48A0-A615-6D96378E2CB8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82" creationId="{2C5ACC4D-B7EE-4393-98F6-C3D0945FE9AF}"/>
            </ac:spMkLst>
          </pc:spChg>
          <pc:spChg chg="add 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83" creationId="{936A5F82-C777-48A0-A5F6-521CA9A67146}"/>
            </ac:spMkLst>
          </pc:spChg>
          <pc:spChg chg="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85" creationId="{D0E41D24-2E0B-4A6D-B758-3FD3C5BD0458}"/>
            </ac:spMkLst>
          </pc:spChg>
          <pc:spChg chg="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86" creationId="{200B9157-A64B-4CCA-B149-04C515882F11}"/>
            </ac:spMkLst>
          </pc:spChg>
          <pc:spChg chg="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87" creationId="{8629751B-FE31-4940-979A-F721326F2601}"/>
            </ac:spMkLst>
          </pc:spChg>
          <pc:spChg chg="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88" creationId="{C99D5F0B-2A5D-4682-960A-FE914FAB5FFF}"/>
            </ac:spMkLst>
          </pc:spChg>
          <pc:spChg chg="mod">
            <ac:chgData name="hassan MH" userId="84cd2103f36ef0dc" providerId="LiveId" clId="{61A26CFE-C80F-4AC7-A33D-7EDA1EE469BC}" dt="2022-04-27T14:20:59.395" v="473"/>
            <ac:spMkLst>
              <pc:docMk/>
              <pc:sldMasterMk cId="2834134848" sldId="2147483648"/>
              <pc:sldLayoutMk cId="1677186542" sldId="2147483649"/>
              <ac:spMk id="489" creationId="{C767EA8A-1179-4A3D-B854-EA6E7978C822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490" creationId="{BC663FCA-9FF1-4723-A61C-46FA625C1359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491" creationId="{B7104BB0-0C7A-4611-90AF-B2EA52DA03CD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492" creationId="{54E71AC8-66A3-4560-9C4E-4C0FE4A9B09E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493" creationId="{26114195-1BB6-4B7E-B79F-9661FD09A1C3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494" creationId="{B1B57892-7EB7-42B6-92FA-C7C0A62FE3D4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495" creationId="{D2163785-F48A-43DB-9628-D14B21CEA5BA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496" creationId="{8DB93FB9-F3D2-4874-84A2-1AC34C1171BD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497" creationId="{CDA5F941-761E-4A7E-8B3D-DB4C0D221624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498" creationId="{94B5DFEA-FCAE-4ECC-BBF6-D7D22EC8A72D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499" creationId="{944C7969-A78D-4347-A38E-BDED9284EDF4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00" creationId="{0126B915-9660-4307-8196-C2C74FE601F3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01" creationId="{91605D05-959F-4B20-BAC1-0FC5BA053E5F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02" creationId="{CBFE6E53-4893-4185-9149-2DD252BD8D82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03" creationId="{050601FA-EA8C-486A-8AF2-291A855F456F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04" creationId="{F2BCE555-187D-40DD-B7EB-325551684289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05" creationId="{F000988D-B66A-4DCD-A98E-3A086A496160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06" creationId="{D9CDCDA3-61D0-4C13-8533-5FF7270ED436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07" creationId="{5BAE56FB-2BDB-46C4-836E-077A9494120C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08" creationId="{982EBA3F-FA08-4228-AD1F-6E55BD2C3E1F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09" creationId="{F4B6063A-6E62-4448-B7CD-BBD71B968C1B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10" creationId="{8DD51EA3-AED9-4DA5-A1A7-CDA2D3F3E376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11" creationId="{1D650A5B-46E0-4076-90D7-2412344AFDD1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12" creationId="{FEEE591D-3F70-4A65-9303-53D47632BE21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13" creationId="{FAC25FE9-EB73-4BE8-BF3F-7237A8941540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14" creationId="{DD3D91AD-3D29-4DA0-81A9-237DFC2E3C78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15" creationId="{BE4AC687-04CC-4385-A440-C2BF3AB0277F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16" creationId="{1BCD35B1-595B-431D-88A9-BA4CA7EF40B4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17" creationId="{7A995652-7F45-4908-A228-969EAB463A3D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18" creationId="{49161331-7267-41D8-8970-3B32205C664D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19" creationId="{A28EE2FE-55B9-4BA9-A115-8EB265C9005D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20" creationId="{9E45841F-BA05-4DF9-BD54-AC6F5E2EA866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21" creationId="{93ACE07F-6FF5-4844-85A8-E64A29E03129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22" creationId="{BC9AABC0-3245-41F1-821A-F0407F218300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23" creationId="{607A2450-9755-4661-A6A9-349B6EC11DFE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24" creationId="{A46F0BCB-E4F4-48AB-8695-C8BD8BBD8D4C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25" creationId="{14CCC5FA-B7B0-49E7-9B05-ACD0E65A13F6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26" creationId="{D4C89145-9633-4BFA-9DB1-E855B5A837B9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27" creationId="{4DDA4BB9-A2C6-4AB9-B20B-2818828F1B6F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28" creationId="{691311AE-60B1-4AF5-8555-24D1C3A94ED7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29" creationId="{04751694-1D49-4F88-84F3-67AE245C3FFB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30" creationId="{929CA83F-ED14-4CB7-A5D1-330D62D4A3E9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31" creationId="{0CC344A5-D5C4-4EC6-8865-07641D3BE442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32" creationId="{5350FC5D-829C-4748-84FD-1E4390D8691A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33" creationId="{8EEAF144-DC02-4EF9-A272-CD192A83E5A8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34" creationId="{82BAFAA4-4B28-4AD6-9FCD-C5E3B25B66E4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35" creationId="{78CB4896-2EBB-4764-9D48-ED9C7D693B2E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36" creationId="{17AD4F0D-FD8B-4E22-94C0-5D2532D0E75B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37" creationId="{6A946BEC-7062-4F45-8D98-62C262E77D0E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38" creationId="{B5E6FDD9-C600-4F6E-8119-C1C21B9A3E06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39" creationId="{07EEADD0-07FA-4339-A81A-0176FB0A1F44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40" creationId="{CFE311F9-760A-406E-BA67-BDF3A18FBF91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41" creationId="{92235D31-6AB0-43C3-BC86-952591CAF49B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42" creationId="{73D026EF-9F6E-4C46-A027-26E6AEC878F0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43" creationId="{A1C191F7-FAA5-45D9-85E3-D6C96D380087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44" creationId="{F3A8F480-8AE1-4E6D-B861-5023EEC8566A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45" creationId="{FB456257-A109-4DEC-9474-5A08E4492A15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46" creationId="{F6F4402A-5313-4C79-8B6E-3EB259E9286C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47" creationId="{8ACF5E3A-ED24-4E5A-A40C-AAEB7B3893A8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48" creationId="{FF546451-6B22-494E-9224-0B41B0042983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49" creationId="{53D9E4F3-9485-4C7B-A173-87FF4F095E4E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50" creationId="{46C46C85-1D14-4EEF-9FD6-331C87E92C90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51" creationId="{C21119E9-29C7-4BCA-B3C8-C179DFD684EC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52" creationId="{D3DB6509-5895-4CFB-991E-E8AAF1121278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53" creationId="{8FE779ED-F6A8-4CEF-9C70-DE9D25E185BA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54" creationId="{C1461149-B628-4719-84C6-7B2230652ED7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55" creationId="{87ECD436-82A4-4C6F-88EA-0BA5E9602BDA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56" creationId="{7088AECE-D466-4101-8E21-F7E0D0BDFD02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57" creationId="{EEE9118A-136E-41B1-9AD9-EC105A6BA984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58" creationId="{1B764A8E-E3B5-426E-925A-F15C518D1F3E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59" creationId="{1C8F3A81-E7D0-4AFF-9745-88B1DB236675}"/>
            </ac:spMkLst>
          </pc:spChg>
          <pc:spChg chg="add 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60" creationId="{8A965897-4C7F-4BAD-BCC6-3F6C74CC90D5}"/>
            </ac:spMkLst>
          </pc:spChg>
          <pc:spChg chg="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62" creationId="{68817617-3FC3-485A-B260-D90EF76B44D0}"/>
            </ac:spMkLst>
          </pc:spChg>
          <pc:spChg chg="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63" creationId="{A65C58DF-072B-4518-9528-64DE7EEF7DC4}"/>
            </ac:spMkLst>
          </pc:spChg>
          <pc:spChg chg="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64" creationId="{B78C9475-22C2-49E2-B4DD-30D1E52DB93D}"/>
            </ac:spMkLst>
          </pc:spChg>
          <pc:spChg chg="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65" creationId="{37E286E3-DBC2-4A41-AD81-7AA305ACE8D7}"/>
            </ac:spMkLst>
          </pc:spChg>
          <pc:spChg chg="mod">
            <ac:chgData name="hassan MH" userId="84cd2103f36ef0dc" providerId="LiveId" clId="{61A26CFE-C80F-4AC7-A33D-7EDA1EE469BC}" dt="2022-04-27T14:20:59.354" v="472"/>
            <ac:spMkLst>
              <pc:docMk/>
              <pc:sldMasterMk cId="2834134848" sldId="2147483648"/>
              <pc:sldLayoutMk cId="1677186542" sldId="2147483649"/>
              <ac:spMk id="566" creationId="{C4766F44-BD3A-434C-8442-FE7073F658F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67" creationId="{A6FA30FA-AFD1-49F1-A4E4-97733691494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68" creationId="{97CA8C19-4819-4120-A9AD-73E1A5281A6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69" creationId="{A20E0DEA-C9C3-4A1E-8718-031DEF203D4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70" creationId="{A17CAD23-B9A0-47CA-93A8-E5D1DE1CD3E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71" creationId="{B7FF192C-7F5A-40BE-AC92-B5D3434BA05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72" creationId="{203C9DD2-4BE0-4C1E-9F31-D1C3361F89A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73" creationId="{E3001884-A163-42F1-9ADB-21D146BF101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74" creationId="{71DBF97D-8380-4807-851B-C3E6DDFD84B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75" creationId="{0E284668-BB8A-4364-A053-8113E216C78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76" creationId="{AB6723DC-C208-422F-A3AB-A5AC932BA78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77" creationId="{EEFC8F9E-0C08-4246-8F41-0F9F19491FE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78" creationId="{FC4E19CD-940E-4460-9F4D-5BE71498AB5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79" creationId="{678A2501-0009-4198-81D9-20E513EFE63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80" creationId="{D8755C7F-8579-4C51-BE63-8BFDD5808B9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81" creationId="{AC8315C7-DDB7-4E84-8C9A-2EE023FF171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82" creationId="{55CB6501-CDBC-4B06-9E1B-6577DCDB557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83" creationId="{57BDA8DB-D3B8-4833-9911-AA947BB44A2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84" creationId="{8F7D7602-3127-4E1B-BCDB-67657C90B1A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85" creationId="{3C4E0C3D-3C98-4339-AA98-0C645146FF5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86" creationId="{D52EFAE1-0772-40E4-96D8-1294F922F0B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87" creationId="{B1CD7FAA-02A5-401F-B538-E480065220B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88" creationId="{EDF8BEDB-CB79-427A-BAE4-410AD591674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89" creationId="{4CFA9A64-334A-4608-A1A3-E69CD03E0F1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90" creationId="{D86810C4-6D5C-4940-90FB-C200FE8817A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91" creationId="{61B29558-E287-4DE6-809B-8D0351B6DD4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92" creationId="{A47A4F62-A3A7-4116-B157-BDDAF648C89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93" creationId="{C6917A63-A623-4915-8BEC-D73F6297ECA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94" creationId="{9EB05B25-F86F-4162-B095-A9AF030A283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95" creationId="{97EDF7EC-9E23-4569-BED1-F6EA88EA6B6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96" creationId="{8E572E8D-E4CA-4D71-BBFE-15A7020670B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97" creationId="{43407F5D-52CC-4681-A67A-58AD4BAA4B9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98" creationId="{C23282A6-BB3C-4973-81DA-C0DB0264FDC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599" creationId="{3AA9988C-FD60-4671-9777-C9545C768E6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00" creationId="{87E6D51B-B7FB-4006-ADA3-1DEAD141093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01" creationId="{7A02B093-D4CB-4B32-B612-317344EAE84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02" creationId="{A7861845-F44C-47FF-8633-B8AEB7BF25D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03" creationId="{B53D35A8-BDDC-4167-AB36-44085A72F3F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04" creationId="{036CD51D-4DD5-4233-85C1-6DBF40CBE50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05" creationId="{5526C17D-5CF0-46DC-A959-9289EEF08CD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06" creationId="{E79CFE43-F274-46D4-97A8-F41999168C6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07" creationId="{17D9B295-C18B-446D-81CC-CBC77293044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08" creationId="{AFC0F8E4-12BF-41B8-B644-4D6BE2ECE9B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09" creationId="{9118FE81-00C4-470A-8876-A4C5E00DF89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10" creationId="{AAAE78A0-2BBF-4E63-899C-8B192214D97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11" creationId="{E1DA96CD-279D-4368-B64D-CCE872A10C8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12" creationId="{5790EBB1-0932-4BAD-A8DE-5E3471C79BB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13" creationId="{77DCA84A-5E28-447E-87D5-66CAEE3E43E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14" creationId="{44062CFF-BFD9-4345-AA0B-CB3C58514E2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15" creationId="{25752C0E-6AF8-4265-AF2F-1B555439151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16" creationId="{57C48D23-0E7A-4C3A-9F24-547AC779873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17" creationId="{05711C53-B71B-4947-99DB-537681C649F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18" creationId="{3BE9F483-1CC4-4E01-B3D9-73FB68DF42A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19" creationId="{6DC9A8AC-2F7D-4613-B804-F69E64DAFD3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20" creationId="{D4C43E43-68EF-4BD9-8519-91E56BAA1D2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21" creationId="{B06926DF-B4D6-4552-8787-0E83F6A5CDE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22" creationId="{1D01095B-1F67-4A9E-AEC5-5311A0C9E14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23" creationId="{F57CAE07-3CAC-4934-BE91-2810EA250EB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24" creationId="{8569F7BA-368C-4C3F-AE0A-07B69444421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25" creationId="{25B8AB18-73E0-4B73-B530-C4B5504C215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26" creationId="{CE219AF0-002D-4A3A-8F67-A0CAB4B7E53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27" creationId="{273F59F2-90D4-4861-898A-A152E7AADB6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28" creationId="{7C8FD6A5-9212-4999-A0EF-7B1446D83BD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29" creationId="{701E26AF-AAB6-4140-B662-E09DFA32189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30" creationId="{40517F92-8FDA-4F44-8231-4479AFB5349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31" creationId="{9FB59300-1B5C-44D7-9A35-E4DAFC069C9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32" creationId="{70141691-89B6-4AF1-9EA3-6A67F422BD4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33" creationId="{8047E286-E4FE-4DCF-9920-021B99ED895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34" creationId="{760C8DE7-74FE-4669-8B9F-770D01A6A03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35" creationId="{D5250108-FAD1-4C77-A751-45429CB4C81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36" creationId="{3431EA92-570F-4348-AD23-8DA5246C3EB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37" creationId="{CEB77DA5-FA3E-4BA0-9CEC-00684A92BAAB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39" creationId="{C1BE847C-5050-4F1C-91E9-BF90FC0B2799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40" creationId="{E91A1A09-3F41-420A-AC7D-978F463293A4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41" creationId="{4191D099-B396-45E9-955C-A2225217E56A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42" creationId="{F52E7279-7497-4806-8325-A852B4D63254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43" creationId="{8419AA58-90E4-490F-B1B1-ECA05B4B18F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44" creationId="{2751C347-885F-4EBF-B84D-8DDD93CC3F8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45" creationId="{6FC755AF-C4A3-4FE7-8533-ABFDA18966F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46" creationId="{B1B65783-3CCB-49EA-84C4-630F3DD3F13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47" creationId="{75AECD16-9451-41EF-BB81-57FF2F89965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48" creationId="{996ABBD5-4BB8-434C-9777-80D6633F9D8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49" creationId="{5CEBC1CE-1898-4A5B-9764-8ECE85F3DDE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50" creationId="{4E93DC07-D5E5-4B58-B234-3566DC0B43F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51" creationId="{9AB936F8-2D1C-4694-B792-D6B01E167F7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52" creationId="{95CA02F1-96F7-408A-8954-378027879BE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53" creationId="{B06BB7AC-DB8A-4AC3-9D44-2A479368104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54" creationId="{ACF0790A-A5CB-462E-9DF6-7C81F73DE35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55" creationId="{8AA9C65F-2B07-4E67-946F-0FD4AF457C4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56" creationId="{5625EB72-C0C9-44E2-8A50-6B0849BF0AC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57" creationId="{A9A4CCF5-D105-40BA-95BE-C724844BF7B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58" creationId="{0259E629-7194-4549-93F9-4D3C08F07C9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59" creationId="{DC8CA47B-9F6C-4E1E-96D8-A66C7E55A7F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60" creationId="{B615673C-C9A9-49BA-B3E5-F1ADBC47340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61" creationId="{8D449A2A-F1A8-4881-9508-50F69D0C319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62" creationId="{D414E781-EA77-4911-9BBE-17DB8170553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63" creationId="{9C62C459-B821-4BF1-94A6-184F1920FE5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64" creationId="{06E2244B-DD10-4F0C-ACFF-096517A734F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65" creationId="{5604A8C6-1933-4AB0-9596-AE288667023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66" creationId="{BEF68665-1F66-4FCC-9414-699B321B454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67" creationId="{C5970A64-A424-47F3-93B3-C8BAE0173A2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68" creationId="{CDDB98A8-F9B5-4E39-87E5-09036037A1F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69" creationId="{6A5B4168-54C7-44CF-80A1-FBC578EA588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70" creationId="{E0D493A9-492B-4B38-BD4F-0C6A3B809D5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71" creationId="{70B174BC-D6CB-4C73-9C04-F47FAA52F61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72" creationId="{FB3234EA-FBB1-4114-A236-E7EB879BDDA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73" creationId="{7E3F854F-65F9-4BCA-BD7B-62F1AA7AE3B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74" creationId="{45CF8D7D-BC27-40B6-9486-0D27FB4032C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75" creationId="{55C8DD28-79A4-4920-A210-F0449CA1999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76" creationId="{446382DA-7CE4-4BF2-AEEF-C218A034A37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77" creationId="{ED446F2D-D900-43F0-AC94-A0F01AC3E33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78" creationId="{BA98322A-588D-4BA1-8B7D-13614512E65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79" creationId="{B8EEEE98-CEBE-487D-9AB7-DEA68FCCA9B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80" creationId="{FD59B1BC-8FA0-4771-89C7-A53E03FB862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81" creationId="{2854CC26-B8D0-45F1-A5A4-0783B9573AA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82" creationId="{5E045674-C239-4B3E-B22B-D08010BB36A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83" creationId="{CDE23F2F-CB4B-4E7D-9C90-321119A06C2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84" creationId="{04FA6CA9-4AD0-472B-A085-4F1F48EB44D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85" creationId="{CE79B206-1477-4294-8E09-2C64345350F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86" creationId="{1E2D5A06-5E94-4282-9C65-B4DB9151F52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87" creationId="{016372DD-A634-4E4B-AFE6-F285EBDA416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88" creationId="{9DCFD17E-69C3-4FFB-933D-24826966F50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89" creationId="{45ECC736-5E0B-49C5-8072-3904359349D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90" creationId="{FB6B9742-8436-4FBE-965D-937DDF61ADC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91" creationId="{8D8D8F3B-0E7F-4D33-9310-57AA878ABC2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92" creationId="{09D90387-7365-46E6-A31E-96B41B476E9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93" creationId="{8E554603-2BEE-4B0C-AE5B-2F43101FE77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94" creationId="{55C39680-92D8-436C-8C81-265ED7F1414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95" creationId="{20FAFCD9-E720-47CF-91ED-E1A57A8406A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96" creationId="{2DA1DFB4-8371-408C-B846-30862992487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97" creationId="{44D7D2E4-BD55-4E46-A748-FBE8238E4A4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98" creationId="{981605EF-22AB-423A-B664-EDE385ADBFF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699" creationId="{79CBC39A-EA27-41F9-8BA8-B0675243D92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00" creationId="{FB5ED619-1ABC-4CA1-82E1-FE224DBFDDD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01" creationId="{2CFF4AE5-8BFA-4C48-85DC-9E5D14623D1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02" creationId="{29A1152F-1DD7-4F04-9409-AAB5201269E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03" creationId="{C5773A89-F95F-4705-BCED-7D710F1D165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04" creationId="{D36B59E5-1ADD-4AE5-B8F2-9451A886E57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05" creationId="{C389750A-9908-4661-8AE4-CF6747E77BB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06" creationId="{0287DD70-A787-4F4C-BB9E-316C05EF1A2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07" creationId="{D969635B-6FCB-41B5-BA72-983180B0448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08" creationId="{980616E8-3A74-408F-A142-56CAC3FAEC6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09" creationId="{DB1559C4-5375-4CB7-BE85-1312637B034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10" creationId="{5D91F5A7-285C-4A62-A6FF-8814BDE9D31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11" creationId="{DBFC8C51-7247-4FA7-A4C4-E15216FB95F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12" creationId="{439F249D-4C3C-46AC-BA83-C8EA2319A91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13" creationId="{B0AB9571-AFE0-45B8-B16E-285A47B68F3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14" creationId="{87493ED9-0C96-4FD2-9C42-262A5B12390C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16" creationId="{1B2E1E01-A3F8-4D32-B497-93048CFC43DC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17" creationId="{A0FAD50E-D7D4-4844-ABC2-DE0F48C09B80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18" creationId="{578B431E-B2E5-40DC-839D-1F49530F6681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19" creationId="{463BB3B8-D56A-430B-B575-1B8EAB28D8BD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20" creationId="{4C46DB1D-3D2C-4B0D-BEF5-0F1D678909D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21" creationId="{CD088309-CE94-47EC-BEA8-A3D74FD7B9C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22" creationId="{97B47291-BF68-4164-92C7-325EABCB14D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23" creationId="{55C550D5-AF9F-4E27-9208-1B89CA7694C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24" creationId="{006B205A-E2C5-45FC-9235-B5E3A126FF5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25" creationId="{2BF45EA2-F614-4D60-A3E7-282B04567D1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26" creationId="{A3BDE17D-5D3A-426A-96B2-5B726D25991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27" creationId="{2A4613BF-8F7E-444D-9809-0A3C009B080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28" creationId="{2FE7F4F9-DE81-44B2-8AE8-5E2F00F52DA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29" creationId="{195C5B06-CBBA-40FB-B264-9D07CF2CD1C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30" creationId="{1FBD3F73-C357-4597-AA99-948AED5D208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31" creationId="{04BBD877-CF81-481A-A120-F19F40B02F9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32" creationId="{EC2A215D-6C6E-47B6-91D3-9EFDB848527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33" creationId="{54B47969-303B-4F57-8C7F-674304251A5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34" creationId="{54C92896-B6A6-494B-A8CE-0AC1AB4D1E4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35" creationId="{F2CD4F9B-FF50-47F4-AFF3-C4AB4EC4775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36" creationId="{E550DEE6-C466-45AC-9F26-EF3BCA94ABE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37" creationId="{A39343C4-97A6-4824-B28B-E42209D396F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38" creationId="{4A3F4964-AC8A-41A3-946B-9805F6E9CEF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39" creationId="{E60EAC1B-137C-4022-9306-9CB87E34E3A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40" creationId="{E0A1E215-AFEA-4D7B-8CDE-272750F3686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41" creationId="{72A88AEC-18A5-4046-891B-2A51EA5CA14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42" creationId="{AA7E6057-DF8F-4D34-8488-B6C3EBB3FC4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43" creationId="{D95246B1-A7E4-46FC-A54D-C730E0DD887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44" creationId="{A3920F01-3B89-430F-9F3E-C00D7009D94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45" creationId="{08EC29CE-4E25-4B35-9858-DF00F9C41FC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46" creationId="{58BCCB01-1A13-470C-A5BD-619DBBBC24E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47" creationId="{C0137A3D-5D56-4773-92C8-2B3A281CA8B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48" creationId="{1BEC1798-8BA3-4971-A80A-51BCBE3080B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49" creationId="{8AB22605-7B0B-449E-B028-FD239C9BE51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50" creationId="{316318FA-6777-45BF-A236-EE05908E900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51" creationId="{BD8FA366-66D0-4F74-B183-41786C914C5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52" creationId="{9FDBAD9D-71E4-4563-B309-02D2620F87E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53" creationId="{E0DD41B9-978F-4508-9D2E-4FEB6061CE4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54" creationId="{FA909B0F-994F-48BB-A0F2-54F86C3BD77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55" creationId="{123F1A04-2715-4375-81AC-142D35A87C6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56" creationId="{AC6E8271-09DD-46F1-B855-ADD5ED4646D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57" creationId="{EA670E5B-135D-48F3-A23B-859F56F5693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58" creationId="{AC4E095A-81C8-4C30-8D64-B4483C84272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59" creationId="{5D8BCFC9-567C-4B30-9FF7-57C7555F05D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60" creationId="{EA03D549-A761-465D-A997-F404C0FB381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61" creationId="{E85110A7-3BBF-46FD-BFF1-EA89C7ED69C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62" creationId="{70D8E412-9630-4A98-BBDA-F3E74372E43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63" creationId="{F3CB2C0B-83E8-4E9F-87C4-EA6BBF79C41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64" creationId="{032E9377-7439-4D02-ACF1-C60FD45D03F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65" creationId="{C65656C6-689B-4E3F-8D90-89901D2AF53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66" creationId="{79C38F9D-CA4E-4BBE-85D8-56F398F10B4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67" creationId="{01721818-7D16-41D7-BD96-C714CC72037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68" creationId="{444BC419-6999-49C4-BE40-95B6FB2A9AB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69" creationId="{0B7FB025-E5EE-4C57-A704-F825B3D2C2A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70" creationId="{380D4EB6-AD24-428D-AB92-DA1E37880F3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71" creationId="{8192254C-B7B1-4782-8474-64058C1BE4E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72" creationId="{A5A5DBA0-03BB-4031-B195-836B67BCCB8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73" creationId="{B0C7EDD6-FBBB-4F8F-9629-9E84209C0AC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74" creationId="{AA33F059-E185-4819-8089-885DFD9B4CA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75" creationId="{CA6C31E2-C602-4C3A-BE90-9D96A697B87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76" creationId="{629D8B1C-B81F-4E0F-8202-A898FB2EF41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77" creationId="{0AE55FB4-0068-4692-A0D7-7D931D951AF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78" creationId="{77A91B99-85E3-4763-94D6-F68211787C6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79" creationId="{1A1DA6DC-5A82-486A-AD84-E7AF3D5BE99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80" creationId="{EF81212F-3A2D-4D88-A4B8-B0A7508B4D4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81" creationId="{88BD5145-FCBA-4599-9392-4B5C2714FCB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82" creationId="{5FDE25D6-8181-4DA9-B2CA-D170DE22DA3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83" creationId="{4EE8D4A4-1EEA-4E77-8A8A-95751397267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84" creationId="{7EEAA727-1DB9-44F4-83B0-901403B6758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85" creationId="{2616F1AA-BFD7-4BC5-96C1-52F5BDA26B4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86" creationId="{0422EDD4-2F96-4A3B-AE1C-6D9D6359087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87" creationId="{54B7E4D4-FDD9-4616-9BE5-C380ECD8553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88" creationId="{F0863B59-A70D-4660-970B-479E52D02D6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89" creationId="{77DB906E-655B-427F-AF1A-079EB924CE7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90" creationId="{EF29D565-D699-4D4B-AE72-EF6B2E036EE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91" creationId="{A322721F-43DB-4FBA-89DD-435A259C8F83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93" creationId="{2A4FF7EE-936A-447B-8F40-38F19A0C40A2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94" creationId="{534290B2-8986-4D92-8F10-1906F7024526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95" creationId="{6EA0DC2E-D7E0-4551-AC48-E23A84183C72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96" creationId="{1151295D-146B-4C3C-A013-724487F4EEFF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97" creationId="{9872CB12-78C4-4A20-9DD2-51B15985F36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98" creationId="{27EEA69C-C9C2-45C2-B066-03EAD9A4A17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799" creationId="{73B12CD1-BB49-4A1C-9EC1-2A7DD4DD402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00" creationId="{BCA48968-89F5-46E7-88A3-68299D8D620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01" creationId="{3D70AB56-ACBD-48DC-9629-944FB705974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02" creationId="{293C41D9-C8E3-472A-BE42-ED046D8612D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03" creationId="{4DC1F31D-ED7E-44D8-A5F7-8E6ACA14CF2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04" creationId="{A6214B68-8F8A-4F81-8B41-7B15BFA574B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05" creationId="{36E62705-A6F8-4967-BD19-65B67F138E1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06" creationId="{6B07C66A-93CB-4BF0-8CD8-4D297760C98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07" creationId="{42EEF9D2-4933-497A-9D94-AB03FC2E1A4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08" creationId="{71A76480-AC91-4834-9789-429A558950C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09" creationId="{FECF43AA-38CD-49AA-B740-58FD455D91D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10" creationId="{5F514149-9A65-48A7-A981-D748731B3D5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11" creationId="{63F57EA0-439E-4532-B464-BF9B0E8AE87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12" creationId="{E61226A3-7CB5-4326-93CF-7E41788F14A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13" creationId="{2CA81689-D6D7-465E-8868-E414546D052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14" creationId="{51BDBD72-C435-4692-A01D-9B67C2B9952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15" creationId="{30279D2B-E25C-4E09-AB0B-228BEC8BC39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16" creationId="{6DE230CE-7652-49BB-BB71-693ACDBCA86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17" creationId="{84C164F2-A916-41AE-9792-C7B2AB43A7D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18" creationId="{D51C4865-4519-4334-BC77-D198B40C913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19" creationId="{7A0182C1-2D1B-4149-B2F6-7189578AB20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20" creationId="{7FDD69A0-45BF-4036-A34D-06FACD219B4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21" creationId="{3FDA5F2D-9F0E-4F51-887C-04C76966C4F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22" creationId="{2FFED18B-0659-44C4-B780-844FDECCEE9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23" creationId="{2EC7BEB3-0611-4C55-91AA-FCFBBC1CAA5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24" creationId="{B69201A8-EE3F-4D43-AB8D-235B1B141E4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25" creationId="{B035F8FB-042B-40BF-9108-1D650F4F310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26" creationId="{411D0DE8-AC40-40C1-99BF-16450CEC92A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27" creationId="{D0775C94-4E13-40E4-BE33-1A1E7AC12E1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28" creationId="{7DAD46AD-CC89-48A4-ACAD-8286817C886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29" creationId="{7E16381F-DEFD-49D7-A1F7-6729F5C68FF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30" creationId="{94E47546-CBCF-45A3-AD84-C194B541A88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31" creationId="{3B7255AA-D342-4FD1-B0BA-CA771262ECC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32" creationId="{603E91EB-5D51-4B70-9D40-FE40335DED3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33" creationId="{C378720F-DF5D-4EC5-9791-FB3E08FC5FC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34" creationId="{C6D58A10-CD4B-4D4A-9D6D-D75CC75D927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35" creationId="{86105F8F-C05A-4CC8-AA29-F984D4622C3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36" creationId="{780EF6EC-FAA9-4AD4-AF58-27FF224CDDA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37" creationId="{DCD925D7-B140-4D1D-BD27-1C9AF3CD39C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38" creationId="{4163CB88-02E2-42A3-A288-6BC0843B85A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39" creationId="{99CDC8DF-5F03-4858-A980-7B3ECADA7DC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40" creationId="{8CA6A501-A228-419E-B481-408D95BD85C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41" creationId="{28E81498-6E5D-42B6-AF88-4DE1DD8CE3B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42" creationId="{85AB60C5-00D5-474B-8CBB-19401EA8445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43" creationId="{20D3B88C-5841-4573-B566-0C7E4B1E292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44" creationId="{2C9EE09D-4C7F-428C-9AF4-B8195F110C3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45" creationId="{9D5C521A-EC74-41B1-BC2D-7BF346B7ECF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46" creationId="{9236BFF5-11D4-4625-8104-E93B70492F0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47" creationId="{62839C2F-CCB8-4183-B3FF-0E7D29D30FB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48" creationId="{A4ADD7C5-A25C-4425-BBF8-B2609EF8C54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49" creationId="{F465FEB1-3EA9-44E7-B354-EA631BD001F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50" creationId="{4C18557F-2BC5-471A-851F-1577F9BA4F4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51" creationId="{ADFF9AA1-AEF0-426E-9AFD-9783C9142EF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52" creationId="{575A64F2-2D2C-4B35-84D3-46F21060F69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53" creationId="{E1C128E1-9FFF-4FB1-8869-C39BA7D88DE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54" creationId="{E6200072-7AB7-4852-AB2C-F520ED3CF5D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55" creationId="{46A7A377-DB59-42B1-A0B1-9C0A112CE66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56" creationId="{7A6E6CF8-8A79-42EF-A369-4C7F2AC1127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57" creationId="{7E0BA3F4-AFAC-4AFD-BD21-83B68DBC9CB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58" creationId="{93ECCE98-0886-4538-98D3-5FACFA12914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59" creationId="{81963A1D-5807-465C-974E-9B74EFCAC8E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60" creationId="{852E8FAF-C86E-4C48-8BE4-797B16F5BE2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61" creationId="{42EE4E72-28D2-4522-8A1C-560D421A5CC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62" creationId="{62ABBA10-96F2-49AD-9444-361CE2E6CD3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63" creationId="{FAF206D2-0937-46D2-991C-02EEA0E3985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64" creationId="{BA46FB11-8222-4CF0-822B-22D15655754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65" creationId="{ACC09CF3-D93B-4CAE-B3EB-E9AAB9697B8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66" creationId="{AD226DEA-F265-4CB9-B511-C401FE77322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67" creationId="{9DFBB635-3E69-444B-BB7A-E0ACDDCC67A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68" creationId="{46CF425F-9326-41CA-825E-990D806BB645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70" creationId="{C4FCF04E-8726-41A7-91BE-1841A228A385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71" creationId="{D51250E4-E351-4B8E-B35D-3E6306DFE07F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72" creationId="{C756AE6E-0030-4E41-B270-D39129049A44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73" creationId="{DDD2D20D-74AD-4D5B-996B-E0E1A0F56E6B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74" creationId="{A42CCDC2-9CBC-4695-86D5-EBD7F7A17BD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75" creationId="{5D4DB3FF-94DC-4D01-B30F-6FFFB1448E3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76" creationId="{1800D7CA-6A37-4027-BA70-F0B7E70F94C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77" creationId="{187C44C0-4191-41E2-893E-E2C6818A50E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78" creationId="{9A581D9E-DFD0-48A7-9C99-7DBD619B521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79" creationId="{EB422244-3C49-4FD6-895E-62713A06E1C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80" creationId="{6A568B32-A167-4FD1-AF9D-ACAF53D2F1E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81" creationId="{60F7557F-9B9D-471D-9172-2B25FFECB96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82" creationId="{FB457C3D-F911-4E81-8B2C-26EA90B324A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83" creationId="{7765AB1F-6CCF-40CF-A9E8-17B8D0F86D3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84" creationId="{2768098C-A085-4CCE-9974-52C3486F4D5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85" creationId="{55D30EA2-E7D2-437D-9616-9CE69C7BD1B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86" creationId="{8A0F59F2-8A04-4D15-8B17-5CEA669136E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87" creationId="{CC268FFB-536F-428E-A8A6-A1C435BF0D9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88" creationId="{1D65C64F-25D1-4D64-AA23-71096022444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89" creationId="{7D0E9491-9DA1-4882-B3E1-B9C35428F96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90" creationId="{AADCD45B-4A2E-4C4D-9CC4-4129B0CB9A4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91" creationId="{B6C39CB0-EA58-4A63-B0BF-42C38C7F819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92" creationId="{A0882177-9273-4414-828C-A3F30C20D7C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93" creationId="{B363819A-FF15-4A27-8531-70CAE9343BA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94" creationId="{69949EEC-0628-4988-B7F8-09A0C5A11E2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95" creationId="{FD10EF83-5FA5-4EB3-8A9C-EBC29AA24C4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96" creationId="{5C7D3ABA-DA33-4416-B1FF-0FFF4E92A54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97" creationId="{99E82CEE-B3B5-4549-BC44-2E92CBF50D6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98" creationId="{AC7575A7-920E-4A7B-836A-77DFC64CB44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899" creationId="{1E9998C3-5DDC-42AE-8531-A167C1F6C49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00" creationId="{7C19F928-6486-4954-B4AF-68415A4379C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01" creationId="{93CEC1EF-13FC-4D70-9CD5-0ED9F1C9BA1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02" creationId="{6FA75C78-1A96-4152-BFF5-38B6B30131D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03" creationId="{378C272F-AED1-4E12-8F14-F296A2804FE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04" creationId="{7CFDB4EF-2E30-4267-B966-7FFA60BE8BE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05" creationId="{8718240E-8323-47E9-9EFC-7A46FDB0893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06" creationId="{6905F01A-4F96-4CEA-AE78-34F0837EEF9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07" creationId="{7BCF42AF-FEC5-4FC2-BBE3-7004F97E448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08" creationId="{0389586A-6921-44EB-90B4-793E4460994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09" creationId="{EDFE3B09-C351-4295-A5F6-626E0C82A90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10" creationId="{94EF2579-F15A-427C-96A2-F80CC8BF188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11" creationId="{5B103DC5-E2AD-4AFA-934D-A4AA9016435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12" creationId="{F229C56F-245C-4B18-8336-30CA0619C5B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13" creationId="{37F0C068-AE8A-4075-A845-85C6F73A329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14" creationId="{FB005216-6CBB-4FE7-959F-AAB1EC18B26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15" creationId="{E83B2005-0938-4380-955D-6ECD81AA79A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16" creationId="{50147C70-3204-4302-B68A-46038371F58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17" creationId="{4639EE9D-7887-4CDE-AAC2-3296C65B64C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18" creationId="{03BA38A0-C40C-454C-B663-0971BC57AB1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19" creationId="{18687D4B-5F2A-455F-BE68-3CCA4A64D5F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20" creationId="{DDDC4871-82F4-400A-B732-814218BEE50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21" creationId="{084CAE3D-DF08-4109-8F5D-2661CD2E7F7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22" creationId="{7244E511-41EC-4100-B9D9-BAAC1A20D63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23" creationId="{14F7F058-62DF-4B7F-A408-422C1E7E804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24" creationId="{54EE7F34-EF2A-46C3-8A70-4B94BE19775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25" creationId="{DE6F8227-EF22-472E-AE0D-24B75122AEB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26" creationId="{2AE53862-81FE-46B5-91F9-AE5BAA54EDD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27" creationId="{88759FA2-3B1F-409C-AAE2-D996538EAA2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28" creationId="{7ED243E2-D91C-451D-B0C8-401331BE3E9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29" creationId="{D58BA4F5-309F-4463-96F8-E348F7C55D8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30" creationId="{669ED292-00F1-4EEC-841C-F43E88F2C1C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31" creationId="{242D504E-48AA-4798-A615-09C1291509D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32" creationId="{E367BB2E-4FC0-48A4-AE03-118D3B87AA9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33" creationId="{75BA07EE-F23D-4D35-B6DA-486C92D1336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34" creationId="{C3E0C840-20B2-4E46-BBCB-3A3D1E254B3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35" creationId="{2898BB5F-E2E8-4723-AFEB-8098206E307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36" creationId="{D831584A-9E7D-4C89-A36B-8FD89A61DA0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37" creationId="{2377C9BF-C8FF-4734-9E96-1744FFD5518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38" creationId="{D67A69BF-88F2-45CB-BE7B-59BC77E43B4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39" creationId="{33256FC0-91A3-46C6-B073-BB26822CB61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40" creationId="{C005CCDD-3FBB-45AB-A4AD-8DD7337CB9B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41" creationId="{C0A106D6-B350-4CC2-9054-5DDD1EAA4CE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42" creationId="{2D14B7B6-D1EF-49C7-9FDA-09733685447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43" creationId="{C1AF93FF-48A5-4952-957C-844335F5C99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44" creationId="{BF0DC528-8212-45B7-BBD2-6307DCC7E73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45" creationId="{67179B12-5820-4292-A1CB-138A431FFCE6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47" creationId="{A01AC764-45C5-454E-AFB7-381FF1DD4845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48" creationId="{E260517C-5AE5-4185-918B-20DBF4371102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49" creationId="{16B89AC7-EE9F-405A-9BA8-F37A28355C37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50" creationId="{F66801F1-E401-4099-9018-C686A94AC0BE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51" creationId="{1BFE508E-2AD3-4B2F-819D-330AF91281E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52" creationId="{0EB77294-29FE-4FD1-88BD-C023762F412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53" creationId="{D2686B91-58BA-4341-B9B4-DC29E8B62D1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54" creationId="{DF9F9AC2-07F0-434D-93B2-9F159E3FAE8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55" creationId="{25973999-BB37-434A-BE8C-E37DAB9C1C0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56" creationId="{4A3DFBE4-DD0C-4B6F-9B40-CF1670F4833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57" creationId="{939E2CFF-FA03-4425-A411-C20EC0E248E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58" creationId="{06B40B6E-11BC-4018-99EC-155CF35A272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59" creationId="{FDE91BEB-B4D9-4E0A-BBE8-86CAA5273CF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60" creationId="{766F4A52-3CE2-4B93-9C0A-46BCE21B63A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61" creationId="{007F7E30-3265-4F01-8366-A0F6F0F605F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62" creationId="{83900A61-EA84-4B56-B7B2-FBCC5C04551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63" creationId="{560E0495-AB1E-4DEA-B4DC-A288581536D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64" creationId="{EB919A00-4A76-4976-82ED-77AE585E63B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65" creationId="{48EBF99D-3C58-484E-BC5E-25F10CCEBC0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66" creationId="{547CDCBC-4C09-4449-9ACC-5705E84E866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67" creationId="{7A662C1C-C049-49B7-B453-2CA1D87599D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68" creationId="{FB9A552E-9E1B-4489-8E76-5C5B20C5DA4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69" creationId="{04251E32-7F3A-440C-A8B5-1D55600B564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70" creationId="{84AEDEDF-B580-4619-972E-84FABC48750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71" creationId="{AB2F9176-EFF7-455E-95A1-19F5168ADD0D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72" creationId="{D269208B-B01F-4031-A465-32A3123B7FF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73" creationId="{7F96EB67-EBDA-4269-8D40-0B40B97C8C9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74" creationId="{C206868D-5F48-4BE0-BE30-6E65C1E9D2E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75" creationId="{EF58EBA1-87C3-4BAD-97AF-5BD42E695DF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76" creationId="{4A898D43-50B7-474F-9C86-31C428162D0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77" creationId="{D5A68CC4-81D9-4DDE-B140-C89ED769AB6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78" creationId="{E2431CEC-07B1-43A7-9BA6-FA35BE40538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79" creationId="{ACEB4B29-CAF5-4934-8046-2AC1D0AB22E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80" creationId="{5609463B-28C3-40C0-B0FF-36280857547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81" creationId="{9D91E6DF-0270-4617-8037-69B03F2E3F3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82" creationId="{72CC4E60-07CA-4D9E-A14C-1DCF94D490A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83" creationId="{742EED63-6E29-402B-AE96-B180965771D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84" creationId="{2EB8D29E-4816-4972-877A-C6699108A9C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85" creationId="{5EDEBA69-EF9C-4409-973C-95AEA7B29ED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86" creationId="{13FF149E-5BF0-4E29-87EA-EA3CE261323F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87" creationId="{9BAC5A3E-DDDF-4A79-83EE-C2914E5D2D9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88" creationId="{D10BA2D8-075C-4767-B0CF-7B7CEE76D68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89" creationId="{6DD58FA0-5B3D-4E17-B6DC-2ADC0D3D638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90" creationId="{2120BA53-1E89-407F-BF2B-A6EB014829D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91" creationId="{FBF54DE9-ECCE-4AC5-95F4-894258A65D1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92" creationId="{A1F772EC-F94F-4984-8A52-E93A7FBD649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93" creationId="{EB822C11-02D6-4D3D-BFB2-AF071BEBB07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94" creationId="{E98710CC-F94B-4922-9B7F-7DF7A9E3F1EE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95" creationId="{0B5E5AFC-54B5-47D5-ABB8-10C46C177F4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96" creationId="{D8D64DBD-64FC-46DE-BC4B-E27A4EDCD64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97" creationId="{7F9FB4F0-B052-417D-8FDD-A15D1D7FDA7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98" creationId="{A7EACB12-8DC2-4F19-BFD9-45FBF6B8A68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999" creationId="{03CF20E9-B384-48D0-A8AE-DA4F53B4B84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00" creationId="{0D53D4CD-C0EB-4BFE-9FA0-A99A94066F7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01" creationId="{C3175885-D676-4D9F-8E64-AE335E67B30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02" creationId="{382503AA-C709-479B-9FB3-F03954E0C8B0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03" creationId="{5C9B16DD-6A75-4B17-915C-48705EFEF08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04" creationId="{6211F1EF-32B1-4C00-8A76-4D411C380E1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05" creationId="{DF7A257D-B47E-4AEC-AD8A-0A8B4DFAEBE1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06" creationId="{369DBD3A-07AB-4564-8F7C-00E5E33D115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07" creationId="{E3BF82A9-454B-4106-A98D-5B14887B7036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08" creationId="{116439EE-3118-405F-8220-214EDD8BB6E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09" creationId="{8A9CB3EE-985E-4C1A-ACA7-CB9D244F7C74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10" creationId="{56490017-636D-4F22-A4BD-3D7AB625812B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11" creationId="{6C79AB48-6E1D-485D-830C-E4CFB2C66E28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12" creationId="{FE561EC5-9143-42A5-83D1-013846F01D99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13" creationId="{45E54E95-AE89-48AF-BA4F-7A812B0ECBB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14" creationId="{10107479-894E-4287-916C-7905C60B831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15" creationId="{8EC26ADF-8EBF-4D6D-9DF0-2FF8B5AA5E95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16" creationId="{2516AF43-E062-4E82-AD1C-C5D16E3969F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17" creationId="{C5AEE026-DC10-4BA9-991F-4AFDBDF9D363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18" creationId="{E41EA148-F69A-47C3-9069-1ED29A68682C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19" creationId="{3E87F60F-4B07-47C5-B840-50F09874A527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20" creationId="{440C59AF-BC6E-4B63-B187-4369EC1957DA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21" creationId="{4C82EA5D-2D21-49E7-A7EA-9DAE0B9EC342}"/>
            </ac:spMkLst>
          </pc:spChg>
          <pc:spChg chg="add 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22" creationId="{8418B909-EA0E-418D-9388-3620999AEFE9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24" creationId="{FBADACF5-EF36-40E2-9BDC-8C1E4061C898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25" creationId="{5A5C4CC3-3C6E-4043-A351-29A6FA8DFE69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26" creationId="{D0FB798D-03A1-46ED-9785-A17264092DD8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27" creationId="{C6071A93-EAE8-418E-A031-CC9CB2DA6E05}"/>
            </ac:spMkLst>
          </pc:spChg>
          <pc:spChg chg="mod">
            <ac:chgData name="hassan MH" userId="84cd2103f36ef0dc" providerId="LiveId" clId="{61A26CFE-C80F-4AC7-A33D-7EDA1EE469BC}" dt="2022-04-27T14:20:59.312" v="471"/>
            <ac:spMkLst>
              <pc:docMk/>
              <pc:sldMasterMk cId="2834134848" sldId="2147483648"/>
              <pc:sldLayoutMk cId="1677186542" sldId="2147483649"/>
              <ac:spMk id="1028" creationId="{E38F6F1F-CD94-4B02-8376-62BF022D6206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44" creationId="{BBD1E512-23F8-457F-9DD0-BB1231509838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45" creationId="{88A928CE-2B73-49EE-9AF8-FEDC30F4D1E5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46" creationId="{F27D3A96-1399-4354-B0FE-B8DAECC96151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47" creationId="{FF727716-0835-4CE0-BB45-F46D9B3DB956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48" creationId="{87899301-EEA0-4C30-803D-7FA620B3C847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49" creationId="{816785A8-1378-499F-8240-655CB3B8580C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50" creationId="{BB1114CA-4D2C-4BAE-9CC9-8E1C06A109D3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52" creationId="{BE01FF51-1714-472D-8340-D4CA72C326DC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53" creationId="{411C6139-1487-4691-BD2D-7BF0846BBF96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55" creationId="{CD3EC075-AE33-4BC7-812E-6EEE00F335D7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56" creationId="{1B924109-C1A7-498A-B5B3-EAD5133540A2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57" creationId="{A6AB56A6-C77F-4024-92D4-4CE64AB6B5CA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58" creationId="{EB1A1163-8EDC-434B-B98D-7C247A1896F8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59" creationId="{A6608304-C35C-41B9-8B9F-907B974BD883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60" creationId="{3D1284F3-CD22-497E-9A8E-9474208494D8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61" creationId="{37E2C92C-5479-4C98-B386-58EE45124A10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63" creationId="{84C04EB1-1E55-444A-961F-BA18A1512BE0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64" creationId="{DA637984-C3CC-4AFE-B880-749591A3C0C0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66" creationId="{7A66788F-F251-4EEF-8545-5BBDDEC1463C}"/>
            </ac:spMkLst>
          </pc:spChg>
          <pc:spChg chg="mod">
            <ac:chgData name="hassan MH" userId="84cd2103f36ef0dc" providerId="LiveId" clId="{61A26CFE-C80F-4AC7-A33D-7EDA1EE469BC}" dt="2022-04-27T20:04:22.495" v="2292"/>
            <ac:spMkLst>
              <pc:docMk/>
              <pc:sldMasterMk cId="2834134848" sldId="2147483648"/>
              <pc:sldLayoutMk cId="1677186542" sldId="2147483649"/>
              <ac:spMk id="1067" creationId="{A71FE132-122D-41AF-AEE4-9494498D4E71}"/>
            </ac:spMkLst>
          </pc:spChg>
          <pc:grpChg chg="add del mod">
            <ac:chgData name="hassan MH" userId="84cd2103f36ef0dc" providerId="LiveId" clId="{61A26CFE-C80F-4AC7-A33D-7EDA1EE469BC}" dt="2022-04-27T14:33:45.273" v="638" actId="478"/>
            <ac:grpSpMkLst>
              <pc:docMk/>
              <pc:sldMasterMk cId="2834134848" sldId="2147483648"/>
              <pc:sldLayoutMk cId="1677186542" sldId="2147483649"/>
              <ac:grpSpMk id="9" creationId="{69F7EF2D-C0FC-40E8-81D5-4037C0667244}"/>
            </ac:grpSpMkLst>
          </pc:grpChg>
          <pc:grpChg chg="add del mod">
            <ac:chgData name="hassan MH" userId="84cd2103f36ef0dc" providerId="LiveId" clId="{61A26CFE-C80F-4AC7-A33D-7EDA1EE469BC}" dt="2022-04-27T14:17:37.451" v="428" actId="21"/>
            <ac:grpSpMkLst>
              <pc:docMk/>
              <pc:sldMasterMk cId="2834134848" sldId="2147483648"/>
              <pc:sldLayoutMk cId="1677186542" sldId="2147483649"/>
              <ac:grpSpMk id="18" creationId="{FF9EA712-C6E3-4550-BFEF-9D85DBE0F456}"/>
            </ac:grpSpMkLst>
          </pc:grpChg>
          <pc:grpChg chg="mod">
            <ac:chgData name="hassan MH" userId="84cd2103f36ef0dc" providerId="LiveId" clId="{61A26CFE-C80F-4AC7-A33D-7EDA1EE469BC}" dt="2022-04-27T14:17:33.337" v="427"/>
            <ac:grpSpMkLst>
              <pc:docMk/>
              <pc:sldMasterMk cId="2834134848" sldId="2147483648"/>
              <pc:sldLayoutMk cId="1677186542" sldId="2147483649"/>
              <ac:grpSpMk id="19" creationId="{6BD0374D-5454-40F2-9DDB-01FF8C65C24A}"/>
            </ac:grpSpMkLst>
          </pc:grpChg>
          <pc:grpChg chg="mod">
            <ac:chgData name="hassan MH" userId="84cd2103f36ef0dc" providerId="LiveId" clId="{61A26CFE-C80F-4AC7-A33D-7EDA1EE469BC}" dt="2022-04-27T14:17:33.337" v="427"/>
            <ac:grpSpMkLst>
              <pc:docMk/>
              <pc:sldMasterMk cId="2834134848" sldId="2147483648"/>
              <pc:sldLayoutMk cId="1677186542" sldId="2147483649"/>
              <ac:grpSpMk id="20" creationId="{BE57653E-255E-47E7-AA56-94CB72B9D78E}"/>
            </ac:grpSpMkLst>
          </pc:grpChg>
          <pc:grpChg chg="add del mod">
            <ac:chgData name="hassan MH" userId="84cd2103f36ef0dc" providerId="LiveId" clId="{61A26CFE-C80F-4AC7-A33D-7EDA1EE469BC}" dt="2022-04-27T14:17:37.451" v="428" actId="21"/>
            <ac:grpSpMkLst>
              <pc:docMk/>
              <pc:sldMasterMk cId="2834134848" sldId="2147483648"/>
              <pc:sldLayoutMk cId="1677186542" sldId="2147483649"/>
              <ac:grpSpMk id="30" creationId="{BC931044-BD43-4F66-A28C-88BD06AE01F9}"/>
            </ac:grpSpMkLst>
          </pc:grpChg>
          <pc:grpChg chg="add del mod">
            <ac:chgData name="hassan MH" userId="84cd2103f36ef0dc" providerId="LiveId" clId="{61A26CFE-C80F-4AC7-A33D-7EDA1EE469BC}" dt="2022-04-27T14:17:37.451" v="428" actId="21"/>
            <ac:grpSpMkLst>
              <pc:docMk/>
              <pc:sldMasterMk cId="2834134848" sldId="2147483648"/>
              <pc:sldLayoutMk cId="1677186542" sldId="2147483649"/>
              <ac:grpSpMk id="38" creationId="{CDB4BD6C-D5FF-40F4-9BB3-139DA21026DE}"/>
            </ac:grpSpMkLst>
          </pc:grpChg>
          <pc:grpChg chg="add del mod">
            <ac:chgData name="hassan MH" userId="84cd2103f36ef0dc" providerId="LiveId" clId="{61A26CFE-C80F-4AC7-A33D-7EDA1EE469BC}" dt="2022-04-27T14:33:45.836" v="639" actId="478"/>
            <ac:grpSpMkLst>
              <pc:docMk/>
              <pc:sldMasterMk cId="2834134848" sldId="2147483648"/>
              <pc:sldLayoutMk cId="1677186542" sldId="2147483649"/>
              <ac:grpSpMk id="41" creationId="{B8AAC170-430B-4A2A-96DC-BC1F22149E94}"/>
            </ac:grpSpMkLst>
          </pc:grpChg>
          <pc:grpChg chg="add del mod">
            <ac:chgData name="hassan MH" userId="84cd2103f36ef0dc" providerId="LiveId" clId="{61A26CFE-C80F-4AC7-A33D-7EDA1EE469BC}" dt="2022-04-27T14:33:46.836" v="640" actId="478"/>
            <ac:grpSpMkLst>
              <pc:docMk/>
              <pc:sldMasterMk cId="2834134848" sldId="2147483648"/>
              <pc:sldLayoutMk cId="1677186542" sldId="2147483649"/>
              <ac:grpSpMk id="50" creationId="{AD8DA951-179E-4C53-8837-EF4C49F5F778}"/>
            </ac:grpSpMkLst>
          </pc:grpChg>
          <pc:grpChg chg="del mod">
            <ac:chgData name="hassan MH" userId="84cd2103f36ef0dc" providerId="LiveId" clId="{61A26CFE-C80F-4AC7-A33D-7EDA1EE469BC}" dt="2022-04-27T14:19:39.036" v="450" actId="165"/>
            <ac:grpSpMkLst>
              <pc:docMk/>
              <pc:sldMasterMk cId="2834134848" sldId="2147483648"/>
              <pc:sldLayoutMk cId="1677186542" sldId="2147483649"/>
              <ac:grpSpMk id="60" creationId="{C0B19048-783C-412C-BBEE-D2D0E8B2167B}"/>
            </ac:grpSpMkLst>
          </pc:grpChg>
          <pc:grpChg chg="mod topLvl">
            <ac:chgData name="hassan MH" userId="84cd2103f36ef0dc" providerId="LiveId" clId="{61A26CFE-C80F-4AC7-A33D-7EDA1EE469BC}" dt="2022-04-27T14:23:22.254" v="554" actId="164"/>
            <ac:grpSpMkLst>
              <pc:docMk/>
              <pc:sldMasterMk cId="2834134848" sldId="2147483648"/>
              <pc:sldLayoutMk cId="1677186542" sldId="2147483649"/>
              <ac:grpSpMk id="176" creationId="{11CA0EC1-F1D2-4CC4-BBF6-A6CFF71CA3C7}"/>
            </ac:grpSpMkLst>
          </pc:grpChg>
          <pc:grpChg chg="add mod topLvl">
            <ac:chgData name="hassan MH" userId="84cd2103f36ef0dc" providerId="LiveId" clId="{61A26CFE-C80F-4AC7-A33D-7EDA1EE469BC}" dt="2022-04-27T14:23:22.254" v="554" actId="164"/>
            <ac:grpSpMkLst>
              <pc:docMk/>
              <pc:sldMasterMk cId="2834134848" sldId="2147483648"/>
              <pc:sldLayoutMk cId="1677186542" sldId="2147483649"/>
              <ac:grpSpMk id="253" creationId="{337D9447-E49C-4462-B2F9-2761A26F9766}"/>
            </ac:grpSpMkLst>
          </pc:grpChg>
          <pc:grpChg chg="add mod">
            <ac:chgData name="hassan MH" userId="84cd2103f36ef0dc" providerId="LiveId" clId="{61A26CFE-C80F-4AC7-A33D-7EDA1EE469BC}" dt="2022-04-27T14:21:01.483" v="475"/>
            <ac:grpSpMkLst>
              <pc:docMk/>
              <pc:sldMasterMk cId="2834134848" sldId="2147483648"/>
              <pc:sldLayoutMk cId="1677186542" sldId="2147483649"/>
              <ac:grpSpMk id="330" creationId="{C79ADB1E-43C5-4732-B81F-31293A4BFFAF}"/>
            </ac:grpSpMkLst>
          </pc:grpChg>
          <pc:grpChg chg="add mod">
            <ac:chgData name="hassan MH" userId="84cd2103f36ef0dc" providerId="LiveId" clId="{61A26CFE-C80F-4AC7-A33D-7EDA1EE469BC}" dt="2022-04-27T14:21:01.063" v="474"/>
            <ac:grpSpMkLst>
              <pc:docMk/>
              <pc:sldMasterMk cId="2834134848" sldId="2147483648"/>
              <pc:sldLayoutMk cId="1677186542" sldId="2147483649"/>
              <ac:grpSpMk id="407" creationId="{B2E6A3DD-FEDF-41E4-B272-A0277223765E}"/>
            </ac:grpSpMkLst>
          </pc:grpChg>
          <pc:grpChg chg="add mod">
            <ac:chgData name="hassan MH" userId="84cd2103f36ef0dc" providerId="LiveId" clId="{61A26CFE-C80F-4AC7-A33D-7EDA1EE469BC}" dt="2022-04-27T14:20:59.395" v="473"/>
            <ac:grpSpMkLst>
              <pc:docMk/>
              <pc:sldMasterMk cId="2834134848" sldId="2147483648"/>
              <pc:sldLayoutMk cId="1677186542" sldId="2147483649"/>
              <ac:grpSpMk id="484" creationId="{EF31B574-5E34-44C2-BC34-49D166AEAE0F}"/>
            </ac:grpSpMkLst>
          </pc:grpChg>
          <pc:grpChg chg="add mod">
            <ac:chgData name="hassan MH" userId="84cd2103f36ef0dc" providerId="LiveId" clId="{61A26CFE-C80F-4AC7-A33D-7EDA1EE469BC}" dt="2022-04-27T14:20:59.354" v="472"/>
            <ac:grpSpMkLst>
              <pc:docMk/>
              <pc:sldMasterMk cId="2834134848" sldId="2147483648"/>
              <pc:sldLayoutMk cId="1677186542" sldId="2147483649"/>
              <ac:grpSpMk id="561" creationId="{9389A782-3635-4471-B401-BBBF0597D363}"/>
            </ac:grpSpMkLst>
          </pc:grpChg>
          <pc:grpChg chg="add mod">
            <ac:chgData name="hassan MH" userId="84cd2103f36ef0dc" providerId="LiveId" clId="{61A26CFE-C80F-4AC7-A33D-7EDA1EE469BC}" dt="2022-04-27T14:20:59.312" v="471"/>
            <ac:grpSpMkLst>
              <pc:docMk/>
              <pc:sldMasterMk cId="2834134848" sldId="2147483648"/>
              <pc:sldLayoutMk cId="1677186542" sldId="2147483649"/>
              <ac:grpSpMk id="638" creationId="{11C7140D-DF47-478F-9752-CCEEE5857659}"/>
            </ac:grpSpMkLst>
          </pc:grpChg>
          <pc:grpChg chg="add mod">
            <ac:chgData name="hassan MH" userId="84cd2103f36ef0dc" providerId="LiveId" clId="{61A26CFE-C80F-4AC7-A33D-7EDA1EE469BC}" dt="2022-04-27T14:20:59.312" v="471"/>
            <ac:grpSpMkLst>
              <pc:docMk/>
              <pc:sldMasterMk cId="2834134848" sldId="2147483648"/>
              <pc:sldLayoutMk cId="1677186542" sldId="2147483649"/>
              <ac:grpSpMk id="715" creationId="{71612503-8565-40B6-A68D-113C402FD90C}"/>
            </ac:grpSpMkLst>
          </pc:grpChg>
          <pc:grpChg chg="add mod">
            <ac:chgData name="hassan MH" userId="84cd2103f36ef0dc" providerId="LiveId" clId="{61A26CFE-C80F-4AC7-A33D-7EDA1EE469BC}" dt="2022-04-27T14:20:59.312" v="471"/>
            <ac:grpSpMkLst>
              <pc:docMk/>
              <pc:sldMasterMk cId="2834134848" sldId="2147483648"/>
              <pc:sldLayoutMk cId="1677186542" sldId="2147483649"/>
              <ac:grpSpMk id="792" creationId="{DED6919E-6743-4605-82CD-C76B8A3B771F}"/>
            </ac:grpSpMkLst>
          </pc:grpChg>
          <pc:grpChg chg="add mod">
            <ac:chgData name="hassan MH" userId="84cd2103f36ef0dc" providerId="LiveId" clId="{61A26CFE-C80F-4AC7-A33D-7EDA1EE469BC}" dt="2022-04-27T14:20:59.312" v="471"/>
            <ac:grpSpMkLst>
              <pc:docMk/>
              <pc:sldMasterMk cId="2834134848" sldId="2147483648"/>
              <pc:sldLayoutMk cId="1677186542" sldId="2147483649"/>
              <ac:grpSpMk id="869" creationId="{59D585A7-1CBC-42D7-90FC-D6E156C92A27}"/>
            </ac:grpSpMkLst>
          </pc:grpChg>
          <pc:grpChg chg="add mod">
            <ac:chgData name="hassan MH" userId="84cd2103f36ef0dc" providerId="LiveId" clId="{61A26CFE-C80F-4AC7-A33D-7EDA1EE469BC}" dt="2022-04-27T14:20:59.312" v="471"/>
            <ac:grpSpMkLst>
              <pc:docMk/>
              <pc:sldMasterMk cId="2834134848" sldId="2147483648"/>
              <pc:sldLayoutMk cId="1677186542" sldId="2147483649"/>
              <ac:grpSpMk id="946" creationId="{64C18AE3-E3E4-4063-BE87-9A739EE6FBF0}"/>
            </ac:grpSpMkLst>
          </pc:grpChg>
          <pc:grpChg chg="add mod">
            <ac:chgData name="hassan MH" userId="84cd2103f36ef0dc" providerId="LiveId" clId="{61A26CFE-C80F-4AC7-A33D-7EDA1EE469BC}" dt="2022-04-27T14:20:59.312" v="471"/>
            <ac:grpSpMkLst>
              <pc:docMk/>
              <pc:sldMasterMk cId="2834134848" sldId="2147483648"/>
              <pc:sldLayoutMk cId="1677186542" sldId="2147483649"/>
              <ac:grpSpMk id="1023" creationId="{ED6314E8-D62C-410C-9436-5618FD8B1E98}"/>
            </ac:grpSpMkLst>
          </pc:grpChg>
          <pc:grpChg chg="add mod">
            <ac:chgData name="hassan MH" userId="84cd2103f36ef0dc" providerId="LiveId" clId="{61A26CFE-C80F-4AC7-A33D-7EDA1EE469BC}" dt="2022-04-27T14:20:58.576" v="469" actId="164"/>
            <ac:grpSpMkLst>
              <pc:docMk/>
              <pc:sldMasterMk cId="2834134848" sldId="2147483648"/>
              <pc:sldLayoutMk cId="1677186542" sldId="2147483649"/>
              <ac:grpSpMk id="1029" creationId="{F0DE5CE6-89BD-4423-ADA1-614B848A8106}"/>
            </ac:grpSpMkLst>
          </pc:grpChg>
          <pc:grpChg chg="add del mod">
            <ac:chgData name="hassan MH" userId="84cd2103f36ef0dc" providerId="LiveId" clId="{61A26CFE-C80F-4AC7-A33D-7EDA1EE469BC}" dt="2022-04-27T14:23:13.331" v="552" actId="165"/>
            <ac:grpSpMkLst>
              <pc:docMk/>
              <pc:sldMasterMk cId="2834134848" sldId="2147483648"/>
              <pc:sldLayoutMk cId="1677186542" sldId="2147483649"/>
              <ac:grpSpMk id="1030" creationId="{EE0136B6-0001-4019-A4B6-19813FB9B47D}"/>
            </ac:grpSpMkLst>
          </pc:grpChg>
          <pc:grpChg chg="add del mod">
            <ac:chgData name="hassan MH" userId="84cd2103f36ef0dc" providerId="LiveId" clId="{61A26CFE-C80F-4AC7-A33D-7EDA1EE469BC}" dt="2022-04-27T14:23:44.426" v="559" actId="478"/>
            <ac:grpSpMkLst>
              <pc:docMk/>
              <pc:sldMasterMk cId="2834134848" sldId="2147483648"/>
              <pc:sldLayoutMk cId="1677186542" sldId="2147483649"/>
              <ac:grpSpMk id="1031" creationId="{CC8C8337-E220-446E-8F79-D8AA644DCAD6}"/>
            </ac:grpSpMkLst>
          </pc:grpChg>
          <pc:grpChg chg="add mod">
            <ac:chgData name="hassan MH" userId="84cd2103f36ef0dc" providerId="LiveId" clId="{61A26CFE-C80F-4AC7-A33D-7EDA1EE469BC}" dt="2022-04-27T14:33:33.024" v="636"/>
            <ac:grpSpMkLst>
              <pc:docMk/>
              <pc:sldMasterMk cId="2834134848" sldId="2147483648"/>
              <pc:sldLayoutMk cId="1677186542" sldId="2147483649"/>
              <ac:grpSpMk id="1034" creationId="{5EAB3B1F-685F-470E-99AE-3F6FF09DA19B}"/>
            </ac:grpSpMkLst>
          </pc:grpChg>
          <pc:grpChg chg="add mod">
            <ac:chgData name="hassan MH" userId="84cd2103f36ef0dc" providerId="LiveId" clId="{61A26CFE-C80F-4AC7-A33D-7EDA1EE469BC}" dt="2022-04-27T20:04:22.495" v="2292"/>
            <ac:grpSpMkLst>
              <pc:docMk/>
              <pc:sldMasterMk cId="2834134848" sldId="2147483648"/>
              <pc:sldLayoutMk cId="1677186542" sldId="2147483649"/>
              <ac:grpSpMk id="1043" creationId="{BA8A5D81-F696-4B57-82B3-DE668537E220}"/>
            </ac:grpSpMkLst>
          </pc:grpChg>
          <pc:grpChg chg="add mod">
            <ac:chgData name="hassan MH" userId="84cd2103f36ef0dc" providerId="LiveId" clId="{61A26CFE-C80F-4AC7-A33D-7EDA1EE469BC}" dt="2022-04-27T20:04:22.495" v="2292"/>
            <ac:grpSpMkLst>
              <pc:docMk/>
              <pc:sldMasterMk cId="2834134848" sldId="2147483648"/>
              <pc:sldLayoutMk cId="1677186542" sldId="2147483649"/>
              <ac:grpSpMk id="1051" creationId="{B2B2B58B-0641-4500-A789-491E470F9C45}"/>
            </ac:grpSpMkLst>
          </pc:grpChg>
          <pc:grpChg chg="add mod">
            <ac:chgData name="hassan MH" userId="84cd2103f36ef0dc" providerId="LiveId" clId="{61A26CFE-C80F-4AC7-A33D-7EDA1EE469BC}" dt="2022-04-27T20:04:22.495" v="2292"/>
            <ac:grpSpMkLst>
              <pc:docMk/>
              <pc:sldMasterMk cId="2834134848" sldId="2147483648"/>
              <pc:sldLayoutMk cId="1677186542" sldId="2147483649"/>
              <ac:grpSpMk id="1054" creationId="{048E830B-934A-47F2-B9AD-8909A89D6F6A}"/>
            </ac:grpSpMkLst>
          </pc:grpChg>
          <pc:grpChg chg="add mod">
            <ac:chgData name="hassan MH" userId="84cd2103f36ef0dc" providerId="LiveId" clId="{61A26CFE-C80F-4AC7-A33D-7EDA1EE469BC}" dt="2022-04-27T20:04:22.495" v="2292"/>
            <ac:grpSpMkLst>
              <pc:docMk/>
              <pc:sldMasterMk cId="2834134848" sldId="2147483648"/>
              <pc:sldLayoutMk cId="1677186542" sldId="2147483649"/>
              <ac:grpSpMk id="1062" creationId="{C72B4F30-005F-4132-A680-C89F9CAA24E6}"/>
            </ac:grpSpMkLst>
          </pc:grpChg>
          <pc:grpChg chg="add mod">
            <ac:chgData name="hassan MH" userId="84cd2103f36ef0dc" providerId="LiveId" clId="{61A26CFE-C80F-4AC7-A33D-7EDA1EE469BC}" dt="2022-04-27T20:04:22.495" v="2292"/>
            <ac:grpSpMkLst>
              <pc:docMk/>
              <pc:sldMasterMk cId="2834134848" sldId="2147483648"/>
              <pc:sldLayoutMk cId="1677186542" sldId="2147483649"/>
              <ac:grpSpMk id="1065" creationId="{5072CF63-86A8-422E-A0DD-3D1B8B85FF56}"/>
            </ac:grpSpMkLst>
          </pc:grpChg>
          <pc:picChg chg="add del mod">
            <ac:chgData name="hassan MH" userId="84cd2103f36ef0dc" providerId="LiveId" clId="{61A26CFE-C80F-4AC7-A33D-7EDA1EE469BC}" dt="2022-04-27T14:16:19.088" v="380" actId="21"/>
            <ac:picMkLst>
              <pc:docMk/>
              <pc:sldMasterMk cId="2834134848" sldId="2147483648"/>
              <pc:sldLayoutMk cId="1677186542" sldId="2147483649"/>
              <ac:picMk id="8" creationId="{919BE9FB-43CC-4ADB-99FC-F30E48BF9767}"/>
            </ac:picMkLst>
          </pc:picChg>
          <pc:picChg chg="mod">
            <ac:chgData name="hassan MH" userId="84cd2103f36ef0dc" providerId="LiveId" clId="{61A26CFE-C80F-4AC7-A33D-7EDA1EE469BC}" dt="2022-04-27T14:16:04.962" v="378" actId="207"/>
            <ac:picMkLst>
              <pc:docMk/>
              <pc:sldMasterMk cId="2834134848" sldId="2147483648"/>
              <pc:sldLayoutMk cId="1677186542" sldId="2147483649"/>
              <ac:picMk id="10" creationId="{062BEB0C-D74B-4532-90F7-5EB3E576FA9F}"/>
            </ac:picMkLst>
          </pc:picChg>
          <pc:picChg chg="mod">
            <ac:chgData name="hassan MH" userId="84cd2103f36ef0dc" providerId="LiveId" clId="{61A26CFE-C80F-4AC7-A33D-7EDA1EE469BC}" dt="2022-04-27T14:16:04.962" v="378" actId="207"/>
            <ac:picMkLst>
              <pc:docMk/>
              <pc:sldMasterMk cId="2834134848" sldId="2147483648"/>
              <pc:sldLayoutMk cId="1677186542" sldId="2147483649"/>
              <ac:picMk id="11" creationId="{FE9D7620-26EC-4AE3-B62D-8DDEEA88FA1F}"/>
            </ac:picMkLst>
          </pc:picChg>
          <pc:picChg chg="mod">
            <ac:chgData name="hassan MH" userId="84cd2103f36ef0dc" providerId="LiveId" clId="{61A26CFE-C80F-4AC7-A33D-7EDA1EE469BC}" dt="2022-04-27T14:16:04.962" v="378" actId="207"/>
            <ac:picMkLst>
              <pc:docMk/>
              <pc:sldMasterMk cId="2834134848" sldId="2147483648"/>
              <pc:sldLayoutMk cId="1677186542" sldId="2147483649"/>
              <ac:picMk id="12" creationId="{50280B8B-D25E-49B3-8238-7BD5205D2F47}"/>
            </ac:picMkLst>
          </pc:picChg>
          <pc:picChg chg="mod">
            <ac:chgData name="hassan MH" userId="84cd2103f36ef0dc" providerId="LiveId" clId="{61A26CFE-C80F-4AC7-A33D-7EDA1EE469BC}" dt="2022-04-27T14:16:04.962" v="378" actId="207"/>
            <ac:picMkLst>
              <pc:docMk/>
              <pc:sldMasterMk cId="2834134848" sldId="2147483648"/>
              <pc:sldLayoutMk cId="1677186542" sldId="2147483649"/>
              <ac:picMk id="13" creationId="{43E8936D-7DBA-40DA-8D36-4E567BB5D05E}"/>
            </ac:picMkLst>
          </pc:picChg>
          <pc:picChg chg="mod">
            <ac:chgData name="hassan MH" userId="84cd2103f36ef0dc" providerId="LiveId" clId="{61A26CFE-C80F-4AC7-A33D-7EDA1EE469BC}" dt="2022-04-27T14:16:04.962" v="378" actId="207"/>
            <ac:picMkLst>
              <pc:docMk/>
              <pc:sldMasterMk cId="2834134848" sldId="2147483648"/>
              <pc:sldLayoutMk cId="1677186542" sldId="2147483649"/>
              <ac:picMk id="14" creationId="{F6E2074E-C613-414E-9289-626DD71F4C47}"/>
            </ac:picMkLst>
          </pc:picChg>
          <pc:picChg chg="mod">
            <ac:chgData name="hassan MH" userId="84cd2103f36ef0dc" providerId="LiveId" clId="{61A26CFE-C80F-4AC7-A33D-7EDA1EE469BC}" dt="2022-04-27T14:16:04.962" v="378" actId="207"/>
            <ac:picMkLst>
              <pc:docMk/>
              <pc:sldMasterMk cId="2834134848" sldId="2147483648"/>
              <pc:sldLayoutMk cId="1677186542" sldId="2147483649"/>
              <ac:picMk id="15" creationId="{4765A9EE-6C7B-4E82-8D11-8479DFC63826}"/>
            </ac:picMkLst>
          </pc:picChg>
          <pc:picChg chg="mod">
            <ac:chgData name="hassan MH" userId="84cd2103f36ef0dc" providerId="LiveId" clId="{61A26CFE-C80F-4AC7-A33D-7EDA1EE469BC}" dt="2022-04-27T14:16:04.962" v="378" actId="207"/>
            <ac:picMkLst>
              <pc:docMk/>
              <pc:sldMasterMk cId="2834134848" sldId="2147483648"/>
              <pc:sldLayoutMk cId="1677186542" sldId="2147483649"/>
              <ac:picMk id="16" creationId="{FAA79630-99E2-49DC-B05E-B688BF52859B}"/>
            </ac:picMkLst>
          </pc:picChg>
          <pc:picChg chg="mod">
            <ac:chgData name="hassan MH" userId="84cd2103f36ef0dc" providerId="LiveId" clId="{61A26CFE-C80F-4AC7-A33D-7EDA1EE469BC}" dt="2022-04-27T14:16:04.962" v="378" actId="207"/>
            <ac:picMkLst>
              <pc:docMk/>
              <pc:sldMasterMk cId="2834134848" sldId="2147483648"/>
              <pc:sldLayoutMk cId="1677186542" sldId="2147483649"/>
              <ac:picMk id="17" creationId="{3C036365-846C-442A-BB60-3515703FE8CC}"/>
            </ac:picMkLst>
          </pc:picChg>
          <pc:picChg chg="mod">
            <ac:chgData name="hassan MH" userId="84cd2103f36ef0dc" providerId="LiveId" clId="{61A26CFE-C80F-4AC7-A33D-7EDA1EE469BC}" dt="2022-04-27T14:18:44.315" v="439"/>
            <ac:picMkLst>
              <pc:docMk/>
              <pc:sldMasterMk cId="2834134848" sldId="2147483648"/>
              <pc:sldLayoutMk cId="1677186542" sldId="2147483649"/>
              <ac:picMk id="42" creationId="{8A299B16-C350-4779-89F3-620E7FFE405F}"/>
            </ac:picMkLst>
          </pc:picChg>
          <pc:picChg chg="mod">
            <ac:chgData name="hassan MH" userId="84cd2103f36ef0dc" providerId="LiveId" clId="{61A26CFE-C80F-4AC7-A33D-7EDA1EE469BC}" dt="2022-04-27T14:18:44.315" v="439"/>
            <ac:picMkLst>
              <pc:docMk/>
              <pc:sldMasterMk cId="2834134848" sldId="2147483648"/>
              <pc:sldLayoutMk cId="1677186542" sldId="2147483649"/>
              <ac:picMk id="43" creationId="{C152F913-5324-4307-8112-AB85FEAE7958}"/>
            </ac:picMkLst>
          </pc:picChg>
          <pc:picChg chg="mod">
            <ac:chgData name="hassan MH" userId="84cd2103f36ef0dc" providerId="LiveId" clId="{61A26CFE-C80F-4AC7-A33D-7EDA1EE469BC}" dt="2022-04-27T14:18:44.315" v="439"/>
            <ac:picMkLst>
              <pc:docMk/>
              <pc:sldMasterMk cId="2834134848" sldId="2147483648"/>
              <pc:sldLayoutMk cId="1677186542" sldId="2147483649"/>
              <ac:picMk id="44" creationId="{CC446165-02FE-48C2-8621-72096D3F2FC9}"/>
            </ac:picMkLst>
          </pc:picChg>
          <pc:picChg chg="mod">
            <ac:chgData name="hassan MH" userId="84cd2103f36ef0dc" providerId="LiveId" clId="{61A26CFE-C80F-4AC7-A33D-7EDA1EE469BC}" dt="2022-04-27T14:18:44.315" v="439"/>
            <ac:picMkLst>
              <pc:docMk/>
              <pc:sldMasterMk cId="2834134848" sldId="2147483648"/>
              <pc:sldLayoutMk cId="1677186542" sldId="2147483649"/>
              <ac:picMk id="45" creationId="{AC3A1F04-AF82-4CDB-AA2A-B7D669F7E783}"/>
            </ac:picMkLst>
          </pc:picChg>
          <pc:picChg chg="mod">
            <ac:chgData name="hassan MH" userId="84cd2103f36ef0dc" providerId="LiveId" clId="{61A26CFE-C80F-4AC7-A33D-7EDA1EE469BC}" dt="2022-04-27T14:18:44.315" v="439"/>
            <ac:picMkLst>
              <pc:docMk/>
              <pc:sldMasterMk cId="2834134848" sldId="2147483648"/>
              <pc:sldLayoutMk cId="1677186542" sldId="2147483649"/>
              <ac:picMk id="46" creationId="{E7D11093-67AF-493D-BAB9-5754B24C7A5A}"/>
            </ac:picMkLst>
          </pc:picChg>
          <pc:picChg chg="mod">
            <ac:chgData name="hassan MH" userId="84cd2103f36ef0dc" providerId="LiveId" clId="{61A26CFE-C80F-4AC7-A33D-7EDA1EE469BC}" dt="2022-04-27T14:18:44.315" v="439"/>
            <ac:picMkLst>
              <pc:docMk/>
              <pc:sldMasterMk cId="2834134848" sldId="2147483648"/>
              <pc:sldLayoutMk cId="1677186542" sldId="2147483649"/>
              <ac:picMk id="47" creationId="{AC2179E7-4F22-444B-90AE-586086CA2EB6}"/>
            </ac:picMkLst>
          </pc:picChg>
          <pc:picChg chg="mod">
            <ac:chgData name="hassan MH" userId="84cd2103f36ef0dc" providerId="LiveId" clId="{61A26CFE-C80F-4AC7-A33D-7EDA1EE469BC}" dt="2022-04-27T14:18:44.315" v="439"/>
            <ac:picMkLst>
              <pc:docMk/>
              <pc:sldMasterMk cId="2834134848" sldId="2147483648"/>
              <pc:sldLayoutMk cId="1677186542" sldId="2147483649"/>
              <ac:picMk id="48" creationId="{A820F514-C4A2-44A9-A3FB-3B9B43CA13DC}"/>
            </ac:picMkLst>
          </pc:picChg>
          <pc:picChg chg="mod">
            <ac:chgData name="hassan MH" userId="84cd2103f36ef0dc" providerId="LiveId" clId="{61A26CFE-C80F-4AC7-A33D-7EDA1EE469BC}" dt="2022-04-27T14:18:44.315" v="439"/>
            <ac:picMkLst>
              <pc:docMk/>
              <pc:sldMasterMk cId="2834134848" sldId="2147483648"/>
              <pc:sldLayoutMk cId="1677186542" sldId="2147483649"/>
              <ac:picMk id="49" creationId="{4C41A769-EFDD-4609-8B41-65DC6B01B937}"/>
            </ac:picMkLst>
          </pc:picChg>
          <pc:picChg chg="mod">
            <ac:chgData name="hassan MH" userId="84cd2103f36ef0dc" providerId="LiveId" clId="{61A26CFE-C80F-4AC7-A33D-7EDA1EE469BC}" dt="2022-04-27T14:18:47.796" v="441"/>
            <ac:picMkLst>
              <pc:docMk/>
              <pc:sldMasterMk cId="2834134848" sldId="2147483648"/>
              <pc:sldLayoutMk cId="1677186542" sldId="2147483649"/>
              <ac:picMk id="51" creationId="{07F83412-A243-41CF-A7F8-161FE51FCEDB}"/>
            </ac:picMkLst>
          </pc:picChg>
          <pc:picChg chg="mod">
            <ac:chgData name="hassan MH" userId="84cd2103f36ef0dc" providerId="LiveId" clId="{61A26CFE-C80F-4AC7-A33D-7EDA1EE469BC}" dt="2022-04-27T14:18:47.796" v="441"/>
            <ac:picMkLst>
              <pc:docMk/>
              <pc:sldMasterMk cId="2834134848" sldId="2147483648"/>
              <pc:sldLayoutMk cId="1677186542" sldId="2147483649"/>
              <ac:picMk id="52" creationId="{9F282CE6-DE78-44D0-AF76-4979F44FB4A6}"/>
            </ac:picMkLst>
          </pc:picChg>
          <pc:picChg chg="mod">
            <ac:chgData name="hassan MH" userId="84cd2103f36ef0dc" providerId="LiveId" clId="{61A26CFE-C80F-4AC7-A33D-7EDA1EE469BC}" dt="2022-04-27T14:18:47.796" v="441"/>
            <ac:picMkLst>
              <pc:docMk/>
              <pc:sldMasterMk cId="2834134848" sldId="2147483648"/>
              <pc:sldLayoutMk cId="1677186542" sldId="2147483649"/>
              <ac:picMk id="53" creationId="{8CB393BF-C426-4BBA-B029-041DEA74DABC}"/>
            </ac:picMkLst>
          </pc:picChg>
          <pc:picChg chg="mod">
            <ac:chgData name="hassan MH" userId="84cd2103f36ef0dc" providerId="LiveId" clId="{61A26CFE-C80F-4AC7-A33D-7EDA1EE469BC}" dt="2022-04-27T14:18:47.796" v="441"/>
            <ac:picMkLst>
              <pc:docMk/>
              <pc:sldMasterMk cId="2834134848" sldId="2147483648"/>
              <pc:sldLayoutMk cId="1677186542" sldId="2147483649"/>
              <ac:picMk id="54" creationId="{EB1F7229-D8DC-4CA0-A133-1C1BFD3B4A96}"/>
            </ac:picMkLst>
          </pc:picChg>
          <pc:picChg chg="mod">
            <ac:chgData name="hassan MH" userId="84cd2103f36ef0dc" providerId="LiveId" clId="{61A26CFE-C80F-4AC7-A33D-7EDA1EE469BC}" dt="2022-04-27T14:18:47.796" v="441"/>
            <ac:picMkLst>
              <pc:docMk/>
              <pc:sldMasterMk cId="2834134848" sldId="2147483648"/>
              <pc:sldLayoutMk cId="1677186542" sldId="2147483649"/>
              <ac:picMk id="55" creationId="{1168F40A-FDDC-40D6-9872-A5B4C10EE73A}"/>
            </ac:picMkLst>
          </pc:picChg>
          <pc:picChg chg="mod">
            <ac:chgData name="hassan MH" userId="84cd2103f36ef0dc" providerId="LiveId" clId="{61A26CFE-C80F-4AC7-A33D-7EDA1EE469BC}" dt="2022-04-27T14:18:47.796" v="441"/>
            <ac:picMkLst>
              <pc:docMk/>
              <pc:sldMasterMk cId="2834134848" sldId="2147483648"/>
              <pc:sldLayoutMk cId="1677186542" sldId="2147483649"/>
              <ac:picMk id="56" creationId="{A25E000B-1CCA-4462-94EE-40849DCF9408}"/>
            </ac:picMkLst>
          </pc:picChg>
          <pc:picChg chg="mod">
            <ac:chgData name="hassan MH" userId="84cd2103f36ef0dc" providerId="LiveId" clId="{61A26CFE-C80F-4AC7-A33D-7EDA1EE469BC}" dt="2022-04-27T14:18:47.796" v="441"/>
            <ac:picMkLst>
              <pc:docMk/>
              <pc:sldMasterMk cId="2834134848" sldId="2147483648"/>
              <pc:sldLayoutMk cId="1677186542" sldId="2147483649"/>
              <ac:picMk id="57" creationId="{84DDC782-D34E-4732-8839-C107E29778C7}"/>
            </ac:picMkLst>
          </pc:picChg>
          <pc:picChg chg="mod">
            <ac:chgData name="hassan MH" userId="84cd2103f36ef0dc" providerId="LiveId" clId="{61A26CFE-C80F-4AC7-A33D-7EDA1EE469BC}" dt="2022-04-27T14:18:47.796" v="441"/>
            <ac:picMkLst>
              <pc:docMk/>
              <pc:sldMasterMk cId="2834134848" sldId="2147483648"/>
              <pc:sldLayoutMk cId="1677186542" sldId="2147483649"/>
              <ac:picMk id="58" creationId="{3B647D65-CCF3-43D3-BA1E-434B47981313}"/>
            </ac:picMkLst>
          </pc:picChg>
          <pc:picChg chg="add del mod">
            <ac:chgData name="hassan MH" userId="84cd2103f36ef0dc" providerId="LiveId" clId="{61A26CFE-C80F-4AC7-A33D-7EDA1EE469BC}" dt="2022-04-27T14:19:30.652" v="449" actId="27803"/>
            <ac:picMkLst>
              <pc:docMk/>
              <pc:sldMasterMk cId="2834134848" sldId="2147483648"/>
              <pc:sldLayoutMk cId="1677186542" sldId="2147483649"/>
              <ac:picMk id="59" creationId="{567DF73D-7F0D-4BAF-81C4-F6863183DA89}"/>
            </ac:picMkLst>
          </pc:picChg>
          <pc:picChg chg="add del mod">
            <ac:chgData name="hassan MH" userId="84cd2103f36ef0dc" providerId="LiveId" clId="{61A26CFE-C80F-4AC7-A33D-7EDA1EE469BC}" dt="2022-04-27T14:25:48.114" v="568" actId="478"/>
            <ac:picMkLst>
              <pc:docMk/>
              <pc:sldMasterMk cId="2834134848" sldId="2147483648"/>
              <pc:sldLayoutMk cId="1677186542" sldId="2147483649"/>
              <ac:picMk id="1033" creationId="{55E04E05-19DC-4C42-A1FF-10D9B957FAF8}"/>
            </ac:picMkLst>
          </pc:picChg>
          <pc:picChg chg="mod">
            <ac:chgData name="hassan MH" userId="84cd2103f36ef0dc" providerId="LiveId" clId="{61A26CFE-C80F-4AC7-A33D-7EDA1EE469BC}" dt="2022-04-27T14:34:59.197" v="659" actId="207"/>
            <ac:picMkLst>
              <pc:docMk/>
              <pc:sldMasterMk cId="2834134848" sldId="2147483648"/>
              <pc:sldLayoutMk cId="1677186542" sldId="2147483649"/>
              <ac:picMk id="1035" creationId="{AD72BF81-BEB6-4D81-92FA-F72D08221125}"/>
            </ac:picMkLst>
          </pc:picChg>
          <pc:picChg chg="mod">
            <ac:chgData name="hassan MH" userId="84cd2103f36ef0dc" providerId="LiveId" clId="{61A26CFE-C80F-4AC7-A33D-7EDA1EE469BC}" dt="2022-04-27T14:34:59.197" v="659" actId="207"/>
            <ac:picMkLst>
              <pc:docMk/>
              <pc:sldMasterMk cId="2834134848" sldId="2147483648"/>
              <pc:sldLayoutMk cId="1677186542" sldId="2147483649"/>
              <ac:picMk id="1036" creationId="{C68C847E-9730-4DC0-84AB-A4C001C4BAE3}"/>
            </ac:picMkLst>
          </pc:picChg>
          <pc:picChg chg="mod">
            <ac:chgData name="hassan MH" userId="84cd2103f36ef0dc" providerId="LiveId" clId="{61A26CFE-C80F-4AC7-A33D-7EDA1EE469BC}" dt="2022-04-27T14:34:59.197" v="659" actId="207"/>
            <ac:picMkLst>
              <pc:docMk/>
              <pc:sldMasterMk cId="2834134848" sldId="2147483648"/>
              <pc:sldLayoutMk cId="1677186542" sldId="2147483649"/>
              <ac:picMk id="1037" creationId="{E327F760-70C8-45EE-8661-1D0F8E2C40D8}"/>
            </ac:picMkLst>
          </pc:picChg>
          <pc:picChg chg="mod">
            <ac:chgData name="hassan MH" userId="84cd2103f36ef0dc" providerId="LiveId" clId="{61A26CFE-C80F-4AC7-A33D-7EDA1EE469BC}" dt="2022-04-27T14:34:59.197" v="659" actId="207"/>
            <ac:picMkLst>
              <pc:docMk/>
              <pc:sldMasterMk cId="2834134848" sldId="2147483648"/>
              <pc:sldLayoutMk cId="1677186542" sldId="2147483649"/>
              <ac:picMk id="1038" creationId="{7CA43334-61BD-4598-8CE1-096C33C82478}"/>
            </ac:picMkLst>
          </pc:picChg>
          <pc:picChg chg="mod">
            <ac:chgData name="hassan MH" userId="84cd2103f36ef0dc" providerId="LiveId" clId="{61A26CFE-C80F-4AC7-A33D-7EDA1EE469BC}" dt="2022-04-27T14:34:59.197" v="659" actId="207"/>
            <ac:picMkLst>
              <pc:docMk/>
              <pc:sldMasterMk cId="2834134848" sldId="2147483648"/>
              <pc:sldLayoutMk cId="1677186542" sldId="2147483649"/>
              <ac:picMk id="1039" creationId="{80A83841-A67F-41B4-B576-1075283EC732}"/>
            </ac:picMkLst>
          </pc:picChg>
          <pc:picChg chg="mod">
            <ac:chgData name="hassan MH" userId="84cd2103f36ef0dc" providerId="LiveId" clId="{61A26CFE-C80F-4AC7-A33D-7EDA1EE469BC}" dt="2022-04-27T14:34:59.197" v="659" actId="207"/>
            <ac:picMkLst>
              <pc:docMk/>
              <pc:sldMasterMk cId="2834134848" sldId="2147483648"/>
              <pc:sldLayoutMk cId="1677186542" sldId="2147483649"/>
              <ac:picMk id="1040" creationId="{29B6A982-D371-4118-892E-EAD4BA0164D9}"/>
            </ac:picMkLst>
          </pc:picChg>
          <pc:picChg chg="mod">
            <ac:chgData name="hassan MH" userId="84cd2103f36ef0dc" providerId="LiveId" clId="{61A26CFE-C80F-4AC7-A33D-7EDA1EE469BC}" dt="2022-04-27T14:34:59.197" v="659" actId="207"/>
            <ac:picMkLst>
              <pc:docMk/>
              <pc:sldMasterMk cId="2834134848" sldId="2147483648"/>
              <pc:sldLayoutMk cId="1677186542" sldId="2147483649"/>
              <ac:picMk id="1041" creationId="{AE534A52-98BE-49E7-9866-FD7E1AAE5016}"/>
            </ac:picMkLst>
          </pc:picChg>
          <pc:picChg chg="mod">
            <ac:chgData name="hassan MH" userId="84cd2103f36ef0dc" providerId="LiveId" clId="{61A26CFE-C80F-4AC7-A33D-7EDA1EE469BC}" dt="2022-04-27T14:34:59.197" v="659" actId="207"/>
            <ac:picMkLst>
              <pc:docMk/>
              <pc:sldMasterMk cId="2834134848" sldId="2147483648"/>
              <pc:sldLayoutMk cId="1677186542" sldId="2147483649"/>
              <ac:picMk id="1042" creationId="{F558F26E-D5F1-4393-8297-B5B87CE9B7DF}"/>
            </ac:picMkLst>
          </pc:picChg>
        </pc:sldLayoutChg>
        <pc:sldLayoutChg chg="addSp delSp modSp mod">
          <pc:chgData name="hassan MH" userId="84cd2103f36ef0dc" providerId="LiveId" clId="{61A26CFE-C80F-4AC7-A33D-7EDA1EE469BC}" dt="2022-04-27T19:15:10.718" v="2153" actId="478"/>
          <pc:sldLayoutMkLst>
            <pc:docMk/>
            <pc:sldMasterMk cId="2834134848" sldId="2147483648"/>
            <pc:sldLayoutMk cId="273777978" sldId="2147483650"/>
          </pc:sldLayoutMkLst>
          <pc:spChg chg="del">
            <ac:chgData name="hassan MH" userId="84cd2103f36ef0dc" providerId="LiveId" clId="{61A26CFE-C80F-4AC7-A33D-7EDA1EE469BC}" dt="2022-04-27T14:15:23.761" v="369" actId="478"/>
            <ac:spMkLst>
              <pc:docMk/>
              <pc:sldMasterMk cId="2834134848" sldId="2147483648"/>
              <pc:sldLayoutMk cId="273777978" sldId="2147483650"/>
              <ac:spMk id="2" creationId="{57D8D651-84F6-42E1-BDE4-352DE4A79A18}"/>
            </ac:spMkLst>
          </pc:spChg>
          <pc:spChg chg="del">
            <ac:chgData name="hassan MH" userId="84cd2103f36ef0dc" providerId="LiveId" clId="{61A26CFE-C80F-4AC7-A33D-7EDA1EE469BC}" dt="2022-04-27T14:15:23.761" v="369" actId="478"/>
            <ac:spMkLst>
              <pc:docMk/>
              <pc:sldMasterMk cId="2834134848" sldId="2147483648"/>
              <pc:sldLayoutMk cId="273777978" sldId="2147483650"/>
              <ac:spMk id="3" creationId="{B2E0FF66-1696-4B5C-BAC4-F1980D4A6AA6}"/>
            </ac:spMkLst>
          </pc:spChg>
          <pc:spChg chg="del">
            <ac:chgData name="hassan MH" userId="84cd2103f36ef0dc" providerId="LiveId" clId="{61A26CFE-C80F-4AC7-A33D-7EDA1EE469BC}" dt="2022-04-27T14:15:23.761" v="369" actId="478"/>
            <ac:spMkLst>
              <pc:docMk/>
              <pc:sldMasterMk cId="2834134848" sldId="2147483648"/>
              <pc:sldLayoutMk cId="273777978" sldId="2147483650"/>
              <ac:spMk id="4" creationId="{9779AB8A-DAC4-46CE-AFDB-33FA2C5C3DA3}"/>
            </ac:spMkLst>
          </pc:spChg>
          <pc:spChg chg="del">
            <ac:chgData name="hassan MH" userId="84cd2103f36ef0dc" providerId="LiveId" clId="{61A26CFE-C80F-4AC7-A33D-7EDA1EE469BC}" dt="2022-04-27T14:15:23.761" v="369" actId="478"/>
            <ac:spMkLst>
              <pc:docMk/>
              <pc:sldMasterMk cId="2834134848" sldId="2147483648"/>
              <pc:sldLayoutMk cId="273777978" sldId="2147483650"/>
              <ac:spMk id="5" creationId="{07717785-9BA3-4D72-AD3D-BD3D96F92C9D}"/>
            </ac:spMkLst>
          </pc:spChg>
          <pc:spChg chg="del">
            <ac:chgData name="hassan MH" userId="84cd2103f36ef0dc" providerId="LiveId" clId="{61A26CFE-C80F-4AC7-A33D-7EDA1EE469BC}" dt="2022-04-27T14:15:23.761" v="369" actId="478"/>
            <ac:spMkLst>
              <pc:docMk/>
              <pc:sldMasterMk cId="2834134848" sldId="2147483648"/>
              <pc:sldLayoutMk cId="273777978" sldId="2147483650"/>
              <ac:spMk id="6" creationId="{16F2E551-1779-46D5-8A39-B36F7CC8F978}"/>
            </ac:spMkLst>
          </pc:spChg>
          <pc:spChg chg="add del mod">
            <ac:chgData name="hassan MH" userId="84cd2103f36ef0dc" providerId="LiveId" clId="{61A26CFE-C80F-4AC7-A33D-7EDA1EE469BC}" dt="2022-04-27T19:15:10.718" v="2153" actId="478"/>
            <ac:spMkLst>
              <pc:docMk/>
              <pc:sldMasterMk cId="2834134848" sldId="2147483648"/>
              <pc:sldLayoutMk cId="273777978" sldId="2147483650"/>
              <ac:spMk id="7" creationId="{B901AC52-2BF1-41AA-AABF-97EEA13DEFE7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20" creationId="{B96F8637-CF97-4902-8015-64FB244B4DD9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21" creationId="{387F78EB-8737-4A29-A3F6-2022D80F4B45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22" creationId="{9DA6D343-3BA8-41B2-B6BB-1F53880F48B1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23" creationId="{214ADB72-0BE6-4A11-9555-DE1A61E5710A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24" creationId="{105DFF11-83B1-4A2B-9565-81264BF3DE08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25" creationId="{A37F2F87-B900-48A9-87C4-BD5FBD9B55B9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26" creationId="{DD8419DA-CF87-41D9-8E46-C093DE8C97FC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27" creationId="{8B8640C9-19B0-4871-A035-3075B9CC7B05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28" creationId="{E6D3144F-E441-4FA7-A0D8-3B1C4F1FC6F6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30" creationId="{BDF9166D-C501-4374-821E-7DE52CB600D9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31" creationId="{3FB0E529-BFD1-4DC1-A9CD-B4D598191C5A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32" creationId="{4E0E8E10-A30F-41DC-9C1F-B51A301F7DFD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33" creationId="{B9808126-CF0D-4B41-93E7-EBA8E5C17BDE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34" creationId="{A2F14E2C-473E-4290-B748-8EC7C93DC16B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35" creationId="{372D1DFD-7C75-4B1B-A2D8-9B1766D5DAF4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36" creationId="{8FF4AC0D-8F32-4D59-A4A7-FDA68E32A43E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38" creationId="{38640DB2-9507-46FA-9546-922584DA9141}"/>
            </ac:spMkLst>
          </pc:spChg>
          <pc:spChg chg="mod">
            <ac:chgData name="hassan MH" userId="84cd2103f36ef0dc" providerId="LiveId" clId="{61A26CFE-C80F-4AC7-A33D-7EDA1EE469BC}" dt="2022-04-27T14:15:24.095" v="370"/>
            <ac:spMkLst>
              <pc:docMk/>
              <pc:sldMasterMk cId="2834134848" sldId="2147483648"/>
              <pc:sldLayoutMk cId="273777978" sldId="2147483650"/>
              <ac:spMk id="39" creationId="{95454258-139E-4ECF-AD7D-18D4160082AD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45" creationId="{89B171FB-19DB-4005-87BD-62E1FF4B9120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46" creationId="{378FD62C-9F3E-44F6-8442-30D6E8BD28D3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47" creationId="{D9531499-C54D-4645-BEF4-CC45FC74FD73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48" creationId="{2272F3A3-39C4-46A4-852A-1622B5047389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49" creationId="{C47EA13E-41E3-45BB-A2F2-DD6F5FDD27F8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50" creationId="{BB8B567E-8506-447C-B068-0AF832F85560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51" creationId="{43F7D2E5-B5F6-4BBB-ACD5-EBA7C868DD1A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52" creationId="{E9F411B4-52FE-4C63-8840-958200F5F42C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53" creationId="{3977040D-698C-4F9F-B8BE-F12893D34783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54" creationId="{9EA16181-5E27-489D-878F-46B1E827CF5A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55" creationId="{72C59463-7A63-4B44-A71C-26C160BE60F3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56" creationId="{BD195BD9-A51D-48A4-8BD1-C2C89306A7D4}"/>
            </ac:spMkLst>
          </pc:spChg>
          <pc:spChg chg="add mod">
            <ac:chgData name="hassan MH" userId="84cd2103f36ef0dc" providerId="LiveId" clId="{61A26CFE-C80F-4AC7-A33D-7EDA1EE469BC}" dt="2022-04-27T14:30:06.387" v="590" actId="164"/>
            <ac:spMkLst>
              <pc:docMk/>
              <pc:sldMasterMk cId="2834134848" sldId="2147483648"/>
              <pc:sldLayoutMk cId="273777978" sldId="2147483650"/>
              <ac:spMk id="57" creationId="{8AA39173-0B38-4EC6-889F-74EA5EDE5591}"/>
            </ac:spMkLst>
          </pc:spChg>
          <pc:grpChg chg="add mod">
            <ac:chgData name="hassan MH" userId="84cd2103f36ef0dc" providerId="LiveId" clId="{61A26CFE-C80F-4AC7-A33D-7EDA1EE469BC}" dt="2022-04-27T17:07:50.535" v="754" actId="1076"/>
            <ac:grpSpMkLst>
              <pc:docMk/>
              <pc:sldMasterMk cId="2834134848" sldId="2147483648"/>
              <pc:sldLayoutMk cId="273777978" sldId="2147483650"/>
              <ac:grpSpMk id="17" creationId="{F6A31C2C-8243-44F1-A76C-23E2ECD8E943}"/>
            </ac:grpSpMkLst>
          </pc:grpChg>
          <pc:grpChg chg="mod">
            <ac:chgData name="hassan MH" userId="84cd2103f36ef0dc" providerId="LiveId" clId="{61A26CFE-C80F-4AC7-A33D-7EDA1EE469BC}" dt="2022-04-27T14:15:24.095" v="370"/>
            <ac:grpSpMkLst>
              <pc:docMk/>
              <pc:sldMasterMk cId="2834134848" sldId="2147483648"/>
              <pc:sldLayoutMk cId="273777978" sldId="2147483650"/>
              <ac:grpSpMk id="18" creationId="{2059C28F-5DD4-4BA1-B66A-BBC4CE26034B}"/>
            </ac:grpSpMkLst>
          </pc:grpChg>
          <pc:grpChg chg="mod">
            <ac:chgData name="hassan MH" userId="84cd2103f36ef0dc" providerId="LiveId" clId="{61A26CFE-C80F-4AC7-A33D-7EDA1EE469BC}" dt="2022-04-27T14:15:24.095" v="370"/>
            <ac:grpSpMkLst>
              <pc:docMk/>
              <pc:sldMasterMk cId="2834134848" sldId="2147483648"/>
              <pc:sldLayoutMk cId="273777978" sldId="2147483650"/>
              <ac:grpSpMk id="19" creationId="{B4939C4D-AA04-4025-BCDD-1D9AA3C344CA}"/>
            </ac:grpSpMkLst>
          </pc:grpChg>
          <pc:grpChg chg="add mod">
            <ac:chgData name="hassan MH" userId="84cd2103f36ef0dc" providerId="LiveId" clId="{61A26CFE-C80F-4AC7-A33D-7EDA1EE469BC}" dt="2022-04-27T14:15:24.095" v="370"/>
            <ac:grpSpMkLst>
              <pc:docMk/>
              <pc:sldMasterMk cId="2834134848" sldId="2147483648"/>
              <pc:sldLayoutMk cId="273777978" sldId="2147483650"/>
              <ac:grpSpMk id="29" creationId="{83ED0F91-0F07-4664-BF52-0DBA3D23DB69}"/>
            </ac:grpSpMkLst>
          </pc:grpChg>
          <pc:grpChg chg="add mod">
            <ac:chgData name="hassan MH" userId="84cd2103f36ef0dc" providerId="LiveId" clId="{61A26CFE-C80F-4AC7-A33D-7EDA1EE469BC}" dt="2022-04-27T14:15:24.095" v="370"/>
            <ac:grpSpMkLst>
              <pc:docMk/>
              <pc:sldMasterMk cId="2834134848" sldId="2147483648"/>
              <pc:sldLayoutMk cId="273777978" sldId="2147483650"/>
              <ac:grpSpMk id="37" creationId="{9BF85637-1B12-4E2A-A11D-6CE4528C0A0D}"/>
            </ac:grpSpMkLst>
          </pc:grpChg>
          <pc:grpChg chg="add mod ord">
            <ac:chgData name="hassan MH" userId="84cd2103f36ef0dc" providerId="LiveId" clId="{61A26CFE-C80F-4AC7-A33D-7EDA1EE469BC}" dt="2022-04-27T17:19:04.451" v="856" actId="167"/>
            <ac:grpSpMkLst>
              <pc:docMk/>
              <pc:sldMasterMk cId="2834134848" sldId="2147483648"/>
              <pc:sldLayoutMk cId="273777978" sldId="2147483650"/>
              <ac:grpSpMk id="41" creationId="{04738594-3B79-44B8-B09C-14D8639DA2B2}"/>
            </ac:grpSpMkLst>
          </pc:grpChg>
          <pc:grpChg chg="add del mod">
            <ac:chgData name="hassan MH" userId="84cd2103f36ef0dc" providerId="LiveId" clId="{61A26CFE-C80F-4AC7-A33D-7EDA1EE469BC}" dt="2022-04-27T14:30:10.051" v="592" actId="21"/>
            <ac:grpSpMkLst>
              <pc:docMk/>
              <pc:sldMasterMk cId="2834134848" sldId="2147483648"/>
              <pc:sldLayoutMk cId="273777978" sldId="2147483650"/>
              <ac:grpSpMk id="58" creationId="{215A8773-E1F3-4488-89BE-D4733140053F}"/>
            </ac:grpSpMkLst>
          </pc:grpChg>
          <pc:picChg chg="add del mod">
            <ac:chgData name="hassan MH" userId="84cd2103f36ef0dc" providerId="LiveId" clId="{61A26CFE-C80F-4AC7-A33D-7EDA1EE469BC}" dt="2022-04-27T19:15:03.240" v="2151" actId="478"/>
            <ac:picMkLst>
              <pc:docMk/>
              <pc:sldMasterMk cId="2834134848" sldId="2147483648"/>
              <pc:sldLayoutMk cId="273777978" sldId="2147483650"/>
              <ac:picMk id="8" creationId="{162A0CEB-FD1E-4E6B-9B2C-489BCC4653DF}"/>
            </ac:picMkLst>
          </pc:picChg>
          <pc:picChg chg="add mod">
            <ac:chgData name="hassan MH" userId="84cd2103f36ef0dc" providerId="LiveId" clId="{61A26CFE-C80F-4AC7-A33D-7EDA1EE469BC}" dt="2022-04-27T14:15:51.771" v="376" actId="164"/>
            <ac:picMkLst>
              <pc:docMk/>
              <pc:sldMasterMk cId="2834134848" sldId="2147483648"/>
              <pc:sldLayoutMk cId="273777978" sldId="2147483650"/>
              <ac:picMk id="9" creationId="{51CF7E60-4A24-4D27-AAAE-7D076D083EE8}"/>
            </ac:picMkLst>
          </pc:picChg>
          <pc:picChg chg="add mod">
            <ac:chgData name="hassan MH" userId="84cd2103f36ef0dc" providerId="LiveId" clId="{61A26CFE-C80F-4AC7-A33D-7EDA1EE469BC}" dt="2022-04-27T14:15:51.771" v="376" actId="164"/>
            <ac:picMkLst>
              <pc:docMk/>
              <pc:sldMasterMk cId="2834134848" sldId="2147483648"/>
              <pc:sldLayoutMk cId="273777978" sldId="2147483650"/>
              <ac:picMk id="10" creationId="{85BFF505-5D3F-4819-892E-AEEC00784D77}"/>
            </ac:picMkLst>
          </pc:picChg>
          <pc:picChg chg="add mod">
            <ac:chgData name="hassan MH" userId="84cd2103f36ef0dc" providerId="LiveId" clId="{61A26CFE-C80F-4AC7-A33D-7EDA1EE469BC}" dt="2022-04-27T14:15:51.771" v="376" actId="164"/>
            <ac:picMkLst>
              <pc:docMk/>
              <pc:sldMasterMk cId="2834134848" sldId="2147483648"/>
              <pc:sldLayoutMk cId="273777978" sldId="2147483650"/>
              <ac:picMk id="11" creationId="{F43C4C49-F379-44C1-AC1B-1325B4F0A5A5}"/>
            </ac:picMkLst>
          </pc:picChg>
          <pc:picChg chg="add mod">
            <ac:chgData name="hassan MH" userId="84cd2103f36ef0dc" providerId="LiveId" clId="{61A26CFE-C80F-4AC7-A33D-7EDA1EE469BC}" dt="2022-04-27T14:15:51.771" v="376" actId="164"/>
            <ac:picMkLst>
              <pc:docMk/>
              <pc:sldMasterMk cId="2834134848" sldId="2147483648"/>
              <pc:sldLayoutMk cId="273777978" sldId="2147483650"/>
              <ac:picMk id="12" creationId="{FE198B1A-6FB1-4155-A382-1395A14C807B}"/>
            </ac:picMkLst>
          </pc:picChg>
          <pc:picChg chg="add mod">
            <ac:chgData name="hassan MH" userId="84cd2103f36ef0dc" providerId="LiveId" clId="{61A26CFE-C80F-4AC7-A33D-7EDA1EE469BC}" dt="2022-04-27T14:15:51.771" v="376" actId="164"/>
            <ac:picMkLst>
              <pc:docMk/>
              <pc:sldMasterMk cId="2834134848" sldId="2147483648"/>
              <pc:sldLayoutMk cId="273777978" sldId="2147483650"/>
              <ac:picMk id="13" creationId="{04173496-5F28-4561-BD8B-1B6E25B9BCD7}"/>
            </ac:picMkLst>
          </pc:picChg>
          <pc:picChg chg="add mod">
            <ac:chgData name="hassan MH" userId="84cd2103f36ef0dc" providerId="LiveId" clId="{61A26CFE-C80F-4AC7-A33D-7EDA1EE469BC}" dt="2022-04-27T14:15:51.771" v="376" actId="164"/>
            <ac:picMkLst>
              <pc:docMk/>
              <pc:sldMasterMk cId="2834134848" sldId="2147483648"/>
              <pc:sldLayoutMk cId="273777978" sldId="2147483650"/>
              <ac:picMk id="14" creationId="{C32A5B67-B598-4F6A-931E-D97C700CB048}"/>
            </ac:picMkLst>
          </pc:picChg>
          <pc:picChg chg="add mod">
            <ac:chgData name="hassan MH" userId="84cd2103f36ef0dc" providerId="LiveId" clId="{61A26CFE-C80F-4AC7-A33D-7EDA1EE469BC}" dt="2022-04-27T14:15:51.771" v="376" actId="164"/>
            <ac:picMkLst>
              <pc:docMk/>
              <pc:sldMasterMk cId="2834134848" sldId="2147483648"/>
              <pc:sldLayoutMk cId="273777978" sldId="2147483650"/>
              <ac:picMk id="15" creationId="{81D4097E-371D-44B0-8222-4ECCAD391421}"/>
            </ac:picMkLst>
          </pc:picChg>
          <pc:picChg chg="add del mod">
            <ac:chgData name="hassan MH" userId="84cd2103f36ef0dc" providerId="LiveId" clId="{61A26CFE-C80F-4AC7-A33D-7EDA1EE469BC}" dt="2022-04-27T17:01:37.376" v="672" actId="478"/>
            <ac:picMkLst>
              <pc:docMk/>
              <pc:sldMasterMk cId="2834134848" sldId="2147483648"/>
              <pc:sldLayoutMk cId="273777978" sldId="2147483650"/>
              <ac:picMk id="16" creationId="{4859896B-2790-431B-B206-BE3D3BA73F3E}"/>
            </ac:picMkLst>
          </pc:picChg>
          <pc:picChg chg="add mod">
            <ac:chgData name="hassan MH" userId="84cd2103f36ef0dc" providerId="LiveId" clId="{61A26CFE-C80F-4AC7-A33D-7EDA1EE469BC}" dt="2022-04-27T14:15:51.771" v="376" actId="164"/>
            <ac:picMkLst>
              <pc:docMk/>
              <pc:sldMasterMk cId="2834134848" sldId="2147483648"/>
              <pc:sldLayoutMk cId="273777978" sldId="2147483650"/>
              <ac:picMk id="40" creationId="{742D394C-A171-4853-B197-30329824237D}"/>
            </ac:picMkLst>
          </pc:picChg>
          <pc:picChg chg="add del mod">
            <ac:chgData name="hassan MH" userId="84cd2103f36ef0dc" providerId="LiveId" clId="{61A26CFE-C80F-4AC7-A33D-7EDA1EE469BC}" dt="2022-04-27T14:25:45.054" v="567"/>
            <ac:picMkLst>
              <pc:docMk/>
              <pc:sldMasterMk cId="2834134848" sldId="2147483648"/>
              <pc:sldLayoutMk cId="273777978" sldId="2147483650"/>
              <ac:picMk id="42" creationId="{99E5270E-4234-487E-B219-F581B6EC7145}"/>
            </ac:picMkLst>
          </pc:picChg>
          <pc:picChg chg="add del mod modCrop">
            <ac:chgData name="hassan MH" userId="84cd2103f36ef0dc" providerId="LiveId" clId="{61A26CFE-C80F-4AC7-A33D-7EDA1EE469BC}" dt="2022-04-27T14:30:10.051" v="592" actId="21"/>
            <ac:picMkLst>
              <pc:docMk/>
              <pc:sldMasterMk cId="2834134848" sldId="2147483648"/>
              <pc:sldLayoutMk cId="273777978" sldId="2147483650"/>
              <ac:picMk id="44" creationId="{10AE4709-B573-41CF-AC9F-DAE6A43A888F}"/>
            </ac:picMkLst>
          </pc:picChg>
        </pc:sldLayoutChg>
        <pc:sldLayoutChg chg="addSp delSp modSp del mod">
          <pc:chgData name="hassan MH" userId="84cd2103f36ef0dc" providerId="LiveId" clId="{61A26CFE-C80F-4AC7-A33D-7EDA1EE469BC}" dt="2022-04-27T20:04:02.058" v="2291" actId="2696"/>
          <pc:sldLayoutMkLst>
            <pc:docMk/>
            <pc:sldMasterMk cId="2834134848" sldId="2147483648"/>
            <pc:sldLayoutMk cId="3204504175" sldId="2147483651"/>
          </pc:sldLayoutMkLst>
          <pc:spChg chg="del">
            <ac:chgData name="hassan MH" userId="84cd2103f36ef0dc" providerId="LiveId" clId="{61A26CFE-C80F-4AC7-A33D-7EDA1EE469BC}" dt="2022-04-27T14:30:12.908" v="593" actId="478"/>
            <ac:spMkLst>
              <pc:docMk/>
              <pc:sldMasterMk cId="2834134848" sldId="2147483648"/>
              <pc:sldLayoutMk cId="3204504175" sldId="2147483651"/>
              <ac:spMk id="2" creationId="{AC622DFC-0121-406C-A507-5B3316BADED4}"/>
            </ac:spMkLst>
          </pc:spChg>
          <pc:spChg chg="del">
            <ac:chgData name="hassan MH" userId="84cd2103f36ef0dc" providerId="LiveId" clId="{61A26CFE-C80F-4AC7-A33D-7EDA1EE469BC}" dt="2022-04-27T14:30:12.908" v="593" actId="478"/>
            <ac:spMkLst>
              <pc:docMk/>
              <pc:sldMasterMk cId="2834134848" sldId="2147483648"/>
              <pc:sldLayoutMk cId="3204504175" sldId="2147483651"/>
              <ac:spMk id="3" creationId="{DA21FAF0-120A-4D33-AF3E-B723A200F814}"/>
            </ac:spMkLst>
          </pc:spChg>
          <pc:spChg chg="del">
            <ac:chgData name="hassan MH" userId="84cd2103f36ef0dc" providerId="LiveId" clId="{61A26CFE-C80F-4AC7-A33D-7EDA1EE469BC}" dt="2022-04-27T14:30:12.908" v="593" actId="478"/>
            <ac:spMkLst>
              <pc:docMk/>
              <pc:sldMasterMk cId="2834134848" sldId="2147483648"/>
              <pc:sldLayoutMk cId="3204504175" sldId="2147483651"/>
              <ac:spMk id="4" creationId="{E5488C05-5240-4CA9-A81F-0DAADD7AACB2}"/>
            </ac:spMkLst>
          </pc:spChg>
          <pc:spChg chg="del">
            <ac:chgData name="hassan MH" userId="84cd2103f36ef0dc" providerId="LiveId" clId="{61A26CFE-C80F-4AC7-A33D-7EDA1EE469BC}" dt="2022-04-27T14:30:12.908" v="593" actId="478"/>
            <ac:spMkLst>
              <pc:docMk/>
              <pc:sldMasterMk cId="2834134848" sldId="2147483648"/>
              <pc:sldLayoutMk cId="3204504175" sldId="2147483651"/>
              <ac:spMk id="5" creationId="{AA2A9D43-6459-4447-BFA1-2F88FFCB53E7}"/>
            </ac:spMkLst>
          </pc:spChg>
          <pc:spChg chg="del">
            <ac:chgData name="hassan MH" userId="84cd2103f36ef0dc" providerId="LiveId" clId="{61A26CFE-C80F-4AC7-A33D-7EDA1EE469BC}" dt="2022-04-27T14:30:12.908" v="593" actId="478"/>
            <ac:spMkLst>
              <pc:docMk/>
              <pc:sldMasterMk cId="2834134848" sldId="2147483648"/>
              <pc:sldLayoutMk cId="3204504175" sldId="2147483651"/>
              <ac:spMk id="6" creationId="{4427BC5A-67AD-468E-B097-0F7A767414FD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9" creationId="{2FEC80AE-A15E-41F8-B9A2-5A55A522468F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10" creationId="{A490488B-D2B4-46FE-8BEC-5FA4E5F6A106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11" creationId="{2686850D-2967-4D18-917A-045749E7C63A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12" creationId="{7016D663-808B-4569-8ACF-AE196E11582F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13" creationId="{6E1DF901-DFDB-456E-B88A-E9E9326191B9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14" creationId="{1B5A1C18-088C-469F-A674-61D5EADF2D40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15" creationId="{C68945E7-3371-40A3-9DA1-0FE37FEB0866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16" creationId="{1B13AB52-53B8-4E8D-AF7D-38715A4890D7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17" creationId="{B81F834B-AA34-44A3-9A3F-436C82A8926C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18" creationId="{3DE0E6E2-92DB-45F1-BE1B-FBE33976A421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19" creationId="{CEC9E21A-FE68-48D8-9ECF-402E84F51351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20" creationId="{4E8EC495-C03E-47CF-B323-FCA800453839}"/>
            </ac:spMkLst>
          </pc:spChg>
          <pc:spChg chg="mod">
            <ac:chgData name="hassan MH" userId="84cd2103f36ef0dc" providerId="LiveId" clId="{61A26CFE-C80F-4AC7-A33D-7EDA1EE469BC}" dt="2022-04-27T14:33:02.360" v="634" actId="208"/>
            <ac:spMkLst>
              <pc:docMk/>
              <pc:sldMasterMk cId="2834134848" sldId="2147483648"/>
              <pc:sldLayoutMk cId="3204504175" sldId="2147483651"/>
              <ac:spMk id="21" creationId="{4C9F6AD4-3011-413B-8760-9687FF91B922}"/>
            </ac:spMkLst>
          </pc:spChg>
          <pc:spChg chg="add del mod ord">
            <ac:chgData name="hassan MH" userId="84cd2103f36ef0dc" providerId="LiveId" clId="{61A26CFE-C80F-4AC7-A33D-7EDA1EE469BC}" dt="2022-04-27T14:32:50.214" v="631" actId="478"/>
            <ac:spMkLst>
              <pc:docMk/>
              <pc:sldMasterMk cId="2834134848" sldId="2147483648"/>
              <pc:sldLayoutMk cId="3204504175" sldId="2147483651"/>
              <ac:spMk id="22" creationId="{5843421C-85C3-4EA5-B544-9C3C30D5DF7E}"/>
            </ac:spMkLst>
          </pc:spChg>
          <pc:spChg chg="add del mod">
            <ac:chgData name="hassan MH" userId="84cd2103f36ef0dc" providerId="LiveId" clId="{61A26CFE-C80F-4AC7-A33D-7EDA1EE469BC}" dt="2022-04-27T14:32:47.693" v="630" actId="478"/>
            <ac:spMkLst>
              <pc:docMk/>
              <pc:sldMasterMk cId="2834134848" sldId="2147483648"/>
              <pc:sldLayoutMk cId="3204504175" sldId="2147483651"/>
              <ac:spMk id="23" creationId="{1F7DC572-F0DB-418D-8A00-B72D13403DF0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25" creationId="{0617EAEF-DE81-4855-A29B-478D2CD3788A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26" creationId="{27193635-B88A-452A-8D1B-3F965B0AA95B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27" creationId="{E4C2C443-E640-4EF8-98E3-38E8E7D4E225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28" creationId="{8701964D-5563-446C-A861-058F33022EDC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29" creationId="{AB9B746D-5E89-4BCC-8444-37945887FA16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30" creationId="{D8CEF57E-785C-4E9C-BEAA-9F70D80159B0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31" creationId="{C2615731-25DF-4C70-8EB6-240D77BD0CAA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32" creationId="{4A0129A8-7F2D-470F-92F3-08765E256F57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33" creationId="{DA1A5306-2A4E-4426-B36C-44FAFB498AB9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34" creationId="{2D7204F0-48DF-4861-AB46-2760D894F9E0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35" creationId="{8873D07F-D8E8-4C13-8A9C-E6FCE034D1ED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36" creationId="{77F32D0E-3750-46D3-A5C3-F2B63124EA2C}"/>
            </ac:spMkLst>
          </pc:spChg>
          <pc:spChg chg="mod">
            <ac:chgData name="hassan MH" userId="84cd2103f36ef0dc" providerId="LiveId" clId="{61A26CFE-C80F-4AC7-A33D-7EDA1EE469BC}" dt="2022-04-27T14:33:02.365" v="635" actId="208"/>
            <ac:spMkLst>
              <pc:docMk/>
              <pc:sldMasterMk cId="2834134848" sldId="2147483648"/>
              <pc:sldLayoutMk cId="3204504175" sldId="2147483651"/>
              <ac:spMk id="37" creationId="{C5E6664E-10C4-40B9-9D57-D310BBA776B3}"/>
            </ac:spMkLst>
          </pc:spChg>
          <pc:grpChg chg="add mod">
            <ac:chgData name="hassan MH" userId="84cd2103f36ef0dc" providerId="LiveId" clId="{61A26CFE-C80F-4AC7-A33D-7EDA1EE469BC}" dt="2022-04-27T14:32:28.680" v="627" actId="1076"/>
            <ac:grpSpMkLst>
              <pc:docMk/>
              <pc:sldMasterMk cId="2834134848" sldId="2147483648"/>
              <pc:sldLayoutMk cId="3204504175" sldId="2147483651"/>
              <ac:grpSpMk id="8" creationId="{D781E36D-E11B-4A63-BC65-6463F7FB3E5D}"/>
            </ac:grpSpMkLst>
          </pc:grpChg>
          <pc:grpChg chg="add mod">
            <ac:chgData name="hassan MH" userId="84cd2103f36ef0dc" providerId="LiveId" clId="{61A26CFE-C80F-4AC7-A33D-7EDA1EE469BC}" dt="2022-04-27T14:32:30.827" v="628" actId="1076"/>
            <ac:grpSpMkLst>
              <pc:docMk/>
              <pc:sldMasterMk cId="2834134848" sldId="2147483648"/>
              <pc:sldLayoutMk cId="3204504175" sldId="2147483651"/>
              <ac:grpSpMk id="24" creationId="{07A20F56-2299-44A4-9621-9F62A28A9AD4}"/>
            </ac:grpSpMkLst>
          </pc:grpChg>
          <pc:picChg chg="add del mod">
            <ac:chgData name="hassan MH" userId="84cd2103f36ef0dc" providerId="LiveId" clId="{61A26CFE-C80F-4AC7-A33D-7EDA1EE469BC}" dt="2022-04-27T14:32:10.005" v="618" actId="478"/>
            <ac:picMkLst>
              <pc:docMk/>
              <pc:sldMasterMk cId="2834134848" sldId="2147483648"/>
              <pc:sldLayoutMk cId="3204504175" sldId="2147483651"/>
              <ac:picMk id="7" creationId="{AB13FB4E-2374-4B5B-A2DF-F2146968E9D4}"/>
            </ac:picMkLst>
          </pc:picChg>
        </pc:sldLayoutChg>
        <pc:sldLayoutChg chg="del">
          <pc:chgData name="hassan MH" userId="84cd2103f36ef0dc" providerId="LiveId" clId="{61A26CFE-C80F-4AC7-A33D-7EDA1EE469BC}" dt="2022-04-27T17:17:55.134" v="834" actId="2696"/>
          <pc:sldLayoutMkLst>
            <pc:docMk/>
            <pc:sldMasterMk cId="2834134848" sldId="2147483648"/>
            <pc:sldLayoutMk cId="640330787" sldId="2147483652"/>
          </pc:sldLayoutMkLst>
        </pc:sldLayoutChg>
        <pc:sldLayoutChg chg="del">
          <pc:chgData name="hassan MH" userId="84cd2103f36ef0dc" providerId="LiveId" clId="{61A26CFE-C80F-4AC7-A33D-7EDA1EE469BC}" dt="2022-04-27T17:17:52.858" v="833" actId="2696"/>
          <pc:sldLayoutMkLst>
            <pc:docMk/>
            <pc:sldMasterMk cId="2834134848" sldId="2147483648"/>
            <pc:sldLayoutMk cId="730479966" sldId="2147483654"/>
          </pc:sldLayoutMkLst>
        </pc:sldLayoutChg>
        <pc:sldLayoutChg chg="addSp delSp modSp add mod modTransition">
          <pc:chgData name="hassan MH" userId="84cd2103f36ef0dc" providerId="LiveId" clId="{61A26CFE-C80F-4AC7-A33D-7EDA1EE469BC}" dt="2022-04-27T20:03:57.222" v="2289" actId="478"/>
          <pc:sldLayoutMkLst>
            <pc:docMk/>
            <pc:sldMasterMk cId="2834134848" sldId="2147483648"/>
            <pc:sldLayoutMk cId="592881206" sldId="2147483656"/>
          </pc:sldLayoutMkLst>
          <pc:spChg chg="mod">
            <ac:chgData name="hassan MH" userId="84cd2103f36ef0dc" providerId="LiveId" clId="{61A26CFE-C80F-4AC7-A33D-7EDA1EE469BC}" dt="2022-04-27T17:18:46.599" v="853" actId="207"/>
            <ac:spMkLst>
              <pc:docMk/>
              <pc:sldMasterMk cId="2834134848" sldId="2147483648"/>
              <pc:sldLayoutMk cId="592881206" sldId="2147483656"/>
              <ac:spMk id="30" creationId="{BDF9166D-C501-4374-821E-7DE52CB600D9}"/>
            </ac:spMkLst>
          </pc:spChg>
          <pc:spChg chg="mod">
            <ac:chgData name="hassan MH" userId="84cd2103f36ef0dc" providerId="LiveId" clId="{61A26CFE-C80F-4AC7-A33D-7EDA1EE469BC}" dt="2022-04-27T17:18:46.599" v="853" actId="207"/>
            <ac:spMkLst>
              <pc:docMk/>
              <pc:sldMasterMk cId="2834134848" sldId="2147483648"/>
              <pc:sldLayoutMk cId="592881206" sldId="2147483656"/>
              <ac:spMk id="31" creationId="{3FB0E529-BFD1-4DC1-A9CD-B4D598191C5A}"/>
            </ac:spMkLst>
          </pc:spChg>
          <pc:spChg chg="mod">
            <ac:chgData name="hassan MH" userId="84cd2103f36ef0dc" providerId="LiveId" clId="{61A26CFE-C80F-4AC7-A33D-7EDA1EE469BC}" dt="2022-04-27T17:18:46.599" v="853" actId="207"/>
            <ac:spMkLst>
              <pc:docMk/>
              <pc:sldMasterMk cId="2834134848" sldId="2147483648"/>
              <pc:sldLayoutMk cId="592881206" sldId="2147483656"/>
              <ac:spMk id="32" creationId="{4E0E8E10-A30F-41DC-9C1F-B51A301F7DFD}"/>
            </ac:spMkLst>
          </pc:spChg>
          <pc:spChg chg="mod">
            <ac:chgData name="hassan MH" userId="84cd2103f36ef0dc" providerId="LiveId" clId="{61A26CFE-C80F-4AC7-A33D-7EDA1EE469BC}" dt="2022-04-27T17:18:46.599" v="853" actId="207"/>
            <ac:spMkLst>
              <pc:docMk/>
              <pc:sldMasterMk cId="2834134848" sldId="2147483648"/>
              <pc:sldLayoutMk cId="592881206" sldId="2147483656"/>
              <ac:spMk id="33" creationId="{B9808126-CF0D-4B41-93E7-EBA8E5C17BDE}"/>
            </ac:spMkLst>
          </pc:spChg>
          <pc:spChg chg="mod">
            <ac:chgData name="hassan MH" userId="84cd2103f36ef0dc" providerId="LiveId" clId="{61A26CFE-C80F-4AC7-A33D-7EDA1EE469BC}" dt="2022-04-27T17:18:46.599" v="853" actId="207"/>
            <ac:spMkLst>
              <pc:docMk/>
              <pc:sldMasterMk cId="2834134848" sldId="2147483648"/>
              <pc:sldLayoutMk cId="592881206" sldId="2147483656"/>
              <ac:spMk id="34" creationId="{A2F14E2C-473E-4290-B748-8EC7C93DC16B}"/>
            </ac:spMkLst>
          </pc:spChg>
          <pc:spChg chg="mod">
            <ac:chgData name="hassan MH" userId="84cd2103f36ef0dc" providerId="LiveId" clId="{61A26CFE-C80F-4AC7-A33D-7EDA1EE469BC}" dt="2022-04-27T17:18:46.599" v="853" actId="207"/>
            <ac:spMkLst>
              <pc:docMk/>
              <pc:sldMasterMk cId="2834134848" sldId="2147483648"/>
              <pc:sldLayoutMk cId="592881206" sldId="2147483656"/>
              <ac:spMk id="35" creationId="{372D1DFD-7C75-4B1B-A2D8-9B1766D5DAF4}"/>
            </ac:spMkLst>
          </pc:spChg>
          <pc:spChg chg="mod">
            <ac:chgData name="hassan MH" userId="84cd2103f36ef0dc" providerId="LiveId" clId="{61A26CFE-C80F-4AC7-A33D-7EDA1EE469BC}" dt="2022-04-27T17:18:46.599" v="853" actId="207"/>
            <ac:spMkLst>
              <pc:docMk/>
              <pc:sldMasterMk cId="2834134848" sldId="2147483648"/>
              <pc:sldLayoutMk cId="592881206" sldId="2147483656"/>
              <ac:spMk id="36" creationId="{8FF4AC0D-8F32-4D59-A4A7-FDA68E32A43E}"/>
            </ac:spMkLst>
          </pc:spChg>
          <pc:spChg chg="mod">
            <ac:chgData name="hassan MH" userId="84cd2103f36ef0dc" providerId="LiveId" clId="{61A26CFE-C80F-4AC7-A33D-7EDA1EE469BC}" dt="2022-04-27T17:18:36.989" v="849" actId="1076"/>
            <ac:spMkLst>
              <pc:docMk/>
              <pc:sldMasterMk cId="2834134848" sldId="2147483648"/>
              <pc:sldLayoutMk cId="592881206" sldId="2147483656"/>
              <ac:spMk id="38" creationId="{38640DB2-9507-46FA-9546-922584DA9141}"/>
            </ac:spMkLst>
          </pc:spChg>
          <pc:grpChg chg="mod ord">
            <ac:chgData name="hassan MH" userId="84cd2103f36ef0dc" providerId="LiveId" clId="{61A26CFE-C80F-4AC7-A33D-7EDA1EE469BC}" dt="2022-04-27T17:18:21.107" v="841" actId="1076"/>
            <ac:grpSpMkLst>
              <pc:docMk/>
              <pc:sldMasterMk cId="2834134848" sldId="2147483648"/>
              <pc:sldLayoutMk cId="592881206" sldId="2147483656"/>
              <ac:grpSpMk id="17" creationId="{F6A31C2C-8243-44F1-A76C-23E2ECD8E943}"/>
            </ac:grpSpMkLst>
          </pc:grpChg>
          <pc:grpChg chg="mod ord">
            <ac:chgData name="hassan MH" userId="84cd2103f36ef0dc" providerId="LiveId" clId="{61A26CFE-C80F-4AC7-A33D-7EDA1EE469BC}" dt="2022-04-27T17:18:52.747" v="855" actId="166"/>
            <ac:grpSpMkLst>
              <pc:docMk/>
              <pc:sldMasterMk cId="2834134848" sldId="2147483648"/>
              <pc:sldLayoutMk cId="592881206" sldId="2147483656"/>
              <ac:grpSpMk id="29" creationId="{83ED0F91-0F07-4664-BF52-0DBA3D23DB69}"/>
            </ac:grpSpMkLst>
          </pc:grpChg>
          <pc:grpChg chg="mod ord">
            <ac:chgData name="hassan MH" userId="84cd2103f36ef0dc" providerId="LiveId" clId="{61A26CFE-C80F-4AC7-A33D-7EDA1EE469BC}" dt="2022-04-27T17:18:38.942" v="850" actId="1076"/>
            <ac:grpSpMkLst>
              <pc:docMk/>
              <pc:sldMasterMk cId="2834134848" sldId="2147483648"/>
              <pc:sldLayoutMk cId="592881206" sldId="2147483656"/>
              <ac:grpSpMk id="37" creationId="{9BF85637-1B12-4E2A-A11D-6CE4528C0A0D}"/>
            </ac:grpSpMkLst>
          </pc:grpChg>
          <pc:picChg chg="add del mod">
            <ac:chgData name="hassan MH" userId="84cd2103f36ef0dc" providerId="LiveId" clId="{61A26CFE-C80F-4AC7-A33D-7EDA1EE469BC}" dt="2022-04-27T17:18:41.622" v="851" actId="478"/>
            <ac:picMkLst>
              <pc:docMk/>
              <pc:sldMasterMk cId="2834134848" sldId="2147483648"/>
              <pc:sldLayoutMk cId="592881206" sldId="2147483656"/>
              <ac:picMk id="3" creationId="{17B12391-34C9-4E6E-B060-014E10AADF87}"/>
            </ac:picMkLst>
          </pc:picChg>
          <pc:picChg chg="del">
            <ac:chgData name="hassan MH" userId="84cd2103f36ef0dc" providerId="LiveId" clId="{61A26CFE-C80F-4AC7-A33D-7EDA1EE469BC}" dt="2022-04-27T20:03:57.222" v="2289" actId="478"/>
            <ac:picMkLst>
              <pc:docMk/>
              <pc:sldMasterMk cId="2834134848" sldId="2147483648"/>
              <pc:sldLayoutMk cId="592881206" sldId="2147483656"/>
              <ac:picMk id="8" creationId="{162A0CEB-FD1E-4E6B-9B2C-489BCC4653DF}"/>
            </ac:picMkLst>
          </pc:picChg>
        </pc:sldLayoutChg>
        <pc:sldLayoutChg chg="del">
          <pc:chgData name="hassan MH" userId="84cd2103f36ef0dc" providerId="LiveId" clId="{61A26CFE-C80F-4AC7-A33D-7EDA1EE469BC}" dt="2022-04-27T17:17:50.805" v="830" actId="2696"/>
          <pc:sldLayoutMkLst>
            <pc:docMk/>
            <pc:sldMasterMk cId="2834134848" sldId="2147483648"/>
            <pc:sldLayoutMk cId="2928511015" sldId="2147483656"/>
          </pc:sldLayoutMkLst>
        </pc:sldLayoutChg>
        <pc:sldLayoutChg chg="delSp modSp add mod modTransition">
          <pc:chgData name="hassan MH" userId="84cd2103f36ef0dc" providerId="LiveId" clId="{61A26CFE-C80F-4AC7-A33D-7EDA1EE469BC}" dt="2022-04-27T20:03:59.373" v="2290" actId="478"/>
          <pc:sldLayoutMkLst>
            <pc:docMk/>
            <pc:sldMasterMk cId="2834134848" sldId="2147483648"/>
            <pc:sldLayoutMk cId="1734869402" sldId="2147483657"/>
          </pc:sldLayoutMkLst>
          <pc:spChg chg="mod">
            <ac:chgData name="hassan MH" userId="84cd2103f36ef0dc" providerId="LiveId" clId="{61A26CFE-C80F-4AC7-A33D-7EDA1EE469BC}" dt="2022-04-27T17:19:39.275" v="865" actId="207"/>
            <ac:spMkLst>
              <pc:docMk/>
              <pc:sldMasterMk cId="2834134848" sldId="2147483648"/>
              <pc:sldLayoutMk cId="1734869402" sldId="2147483657"/>
              <ac:spMk id="30" creationId="{BDF9166D-C501-4374-821E-7DE52CB600D9}"/>
            </ac:spMkLst>
          </pc:spChg>
          <pc:spChg chg="mod">
            <ac:chgData name="hassan MH" userId="84cd2103f36ef0dc" providerId="LiveId" clId="{61A26CFE-C80F-4AC7-A33D-7EDA1EE469BC}" dt="2022-04-27T17:19:39.275" v="865" actId="207"/>
            <ac:spMkLst>
              <pc:docMk/>
              <pc:sldMasterMk cId="2834134848" sldId="2147483648"/>
              <pc:sldLayoutMk cId="1734869402" sldId="2147483657"/>
              <ac:spMk id="31" creationId="{3FB0E529-BFD1-4DC1-A9CD-B4D598191C5A}"/>
            </ac:spMkLst>
          </pc:spChg>
          <pc:spChg chg="mod">
            <ac:chgData name="hassan MH" userId="84cd2103f36ef0dc" providerId="LiveId" clId="{61A26CFE-C80F-4AC7-A33D-7EDA1EE469BC}" dt="2022-04-27T17:19:39.275" v="865" actId="207"/>
            <ac:spMkLst>
              <pc:docMk/>
              <pc:sldMasterMk cId="2834134848" sldId="2147483648"/>
              <pc:sldLayoutMk cId="1734869402" sldId="2147483657"/>
              <ac:spMk id="32" creationId="{4E0E8E10-A30F-41DC-9C1F-B51A301F7DFD}"/>
            </ac:spMkLst>
          </pc:spChg>
          <pc:spChg chg="mod">
            <ac:chgData name="hassan MH" userId="84cd2103f36ef0dc" providerId="LiveId" clId="{61A26CFE-C80F-4AC7-A33D-7EDA1EE469BC}" dt="2022-04-27T17:19:39.275" v="865" actId="207"/>
            <ac:spMkLst>
              <pc:docMk/>
              <pc:sldMasterMk cId="2834134848" sldId="2147483648"/>
              <pc:sldLayoutMk cId="1734869402" sldId="2147483657"/>
              <ac:spMk id="33" creationId="{B9808126-CF0D-4B41-93E7-EBA8E5C17BDE}"/>
            </ac:spMkLst>
          </pc:spChg>
          <pc:spChg chg="mod">
            <ac:chgData name="hassan MH" userId="84cd2103f36ef0dc" providerId="LiveId" clId="{61A26CFE-C80F-4AC7-A33D-7EDA1EE469BC}" dt="2022-04-27T17:19:39.275" v="865" actId="207"/>
            <ac:spMkLst>
              <pc:docMk/>
              <pc:sldMasterMk cId="2834134848" sldId="2147483648"/>
              <pc:sldLayoutMk cId="1734869402" sldId="2147483657"/>
              <ac:spMk id="34" creationId="{A2F14E2C-473E-4290-B748-8EC7C93DC16B}"/>
            </ac:spMkLst>
          </pc:spChg>
          <pc:spChg chg="mod">
            <ac:chgData name="hassan MH" userId="84cd2103f36ef0dc" providerId="LiveId" clId="{61A26CFE-C80F-4AC7-A33D-7EDA1EE469BC}" dt="2022-04-27T17:19:39.275" v="865" actId="207"/>
            <ac:spMkLst>
              <pc:docMk/>
              <pc:sldMasterMk cId="2834134848" sldId="2147483648"/>
              <pc:sldLayoutMk cId="1734869402" sldId="2147483657"/>
              <ac:spMk id="35" creationId="{372D1DFD-7C75-4B1B-A2D8-9B1766D5DAF4}"/>
            </ac:spMkLst>
          </pc:spChg>
          <pc:spChg chg="mod">
            <ac:chgData name="hassan MH" userId="84cd2103f36ef0dc" providerId="LiveId" clId="{61A26CFE-C80F-4AC7-A33D-7EDA1EE469BC}" dt="2022-04-27T17:19:39.275" v="865" actId="207"/>
            <ac:spMkLst>
              <pc:docMk/>
              <pc:sldMasterMk cId="2834134848" sldId="2147483648"/>
              <pc:sldLayoutMk cId="1734869402" sldId="2147483657"/>
              <ac:spMk id="36" creationId="{8FF4AC0D-8F32-4D59-A4A7-FDA68E32A43E}"/>
            </ac:spMkLst>
          </pc:spChg>
          <pc:spChg chg="mod">
            <ac:chgData name="hassan MH" userId="84cd2103f36ef0dc" providerId="LiveId" clId="{61A26CFE-C80F-4AC7-A33D-7EDA1EE469BC}" dt="2022-04-27T17:19:36.915" v="864" actId="207"/>
            <ac:spMkLst>
              <pc:docMk/>
              <pc:sldMasterMk cId="2834134848" sldId="2147483648"/>
              <pc:sldLayoutMk cId="1734869402" sldId="2147483657"/>
              <ac:spMk id="38" creationId="{38640DB2-9507-46FA-9546-922584DA9141}"/>
            </ac:spMkLst>
          </pc:spChg>
          <pc:grpChg chg="mod">
            <ac:chgData name="hassan MH" userId="84cd2103f36ef0dc" providerId="LiveId" clId="{61A26CFE-C80F-4AC7-A33D-7EDA1EE469BC}" dt="2022-04-27T17:19:26.555" v="860" actId="1076"/>
            <ac:grpSpMkLst>
              <pc:docMk/>
              <pc:sldMasterMk cId="2834134848" sldId="2147483648"/>
              <pc:sldLayoutMk cId="1734869402" sldId="2147483657"/>
              <ac:grpSpMk id="17" creationId="{F6A31C2C-8243-44F1-A76C-23E2ECD8E943}"/>
            </ac:grpSpMkLst>
          </pc:grpChg>
          <pc:grpChg chg="mod">
            <ac:chgData name="hassan MH" userId="84cd2103f36ef0dc" providerId="LiveId" clId="{61A26CFE-C80F-4AC7-A33D-7EDA1EE469BC}" dt="2022-04-27T17:19:43.357" v="866" actId="1076"/>
            <ac:grpSpMkLst>
              <pc:docMk/>
              <pc:sldMasterMk cId="2834134848" sldId="2147483648"/>
              <pc:sldLayoutMk cId="1734869402" sldId="2147483657"/>
              <ac:grpSpMk id="29" creationId="{83ED0F91-0F07-4664-BF52-0DBA3D23DB69}"/>
            </ac:grpSpMkLst>
          </pc:grpChg>
          <pc:grpChg chg="mod">
            <ac:chgData name="hassan MH" userId="84cd2103f36ef0dc" providerId="LiveId" clId="{61A26CFE-C80F-4AC7-A33D-7EDA1EE469BC}" dt="2022-04-27T17:19:33.308" v="863" actId="688"/>
            <ac:grpSpMkLst>
              <pc:docMk/>
              <pc:sldMasterMk cId="2834134848" sldId="2147483648"/>
              <pc:sldLayoutMk cId="1734869402" sldId="2147483657"/>
              <ac:grpSpMk id="37" creationId="{9BF85637-1B12-4E2A-A11D-6CE4528C0A0D}"/>
            </ac:grpSpMkLst>
          </pc:grpChg>
          <pc:picChg chg="del">
            <ac:chgData name="hassan MH" userId="84cd2103f36ef0dc" providerId="LiveId" clId="{61A26CFE-C80F-4AC7-A33D-7EDA1EE469BC}" dt="2022-04-27T20:03:59.373" v="2290" actId="478"/>
            <ac:picMkLst>
              <pc:docMk/>
              <pc:sldMasterMk cId="2834134848" sldId="2147483648"/>
              <pc:sldLayoutMk cId="1734869402" sldId="2147483657"/>
              <ac:picMk id="8" creationId="{162A0CEB-FD1E-4E6B-9B2C-489BCC4653DF}"/>
            </ac:picMkLst>
          </pc:picChg>
        </pc:sldLayoutChg>
        <pc:sldLayoutChg chg="del">
          <pc:chgData name="hassan MH" userId="84cd2103f36ef0dc" providerId="LiveId" clId="{61A26CFE-C80F-4AC7-A33D-7EDA1EE469BC}" dt="2022-04-27T17:17:49.494" v="829" actId="2696"/>
          <pc:sldLayoutMkLst>
            <pc:docMk/>
            <pc:sldMasterMk cId="2834134848" sldId="2147483648"/>
            <pc:sldLayoutMk cId="1794010067" sldId="2147483657"/>
          </pc:sldLayoutMkLst>
        </pc:sldLayoutChg>
        <pc:sldLayoutChg chg="del">
          <pc:chgData name="hassan MH" userId="84cd2103f36ef0dc" providerId="LiveId" clId="{61A26CFE-C80F-4AC7-A33D-7EDA1EE469BC}" dt="2022-04-27T17:17:51.078" v="831" actId="2696"/>
          <pc:sldLayoutMkLst>
            <pc:docMk/>
            <pc:sldMasterMk cId="2834134848" sldId="2147483648"/>
            <pc:sldLayoutMk cId="4058626419" sldId="2147483658"/>
          </pc:sldLayoutMkLst>
        </pc:sldLayoutChg>
        <pc:sldLayoutChg chg="del">
          <pc:chgData name="hassan MH" userId="84cd2103f36ef0dc" providerId="LiveId" clId="{61A26CFE-C80F-4AC7-A33D-7EDA1EE469BC}" dt="2022-04-27T17:17:51.262" v="832" actId="2696"/>
          <pc:sldLayoutMkLst>
            <pc:docMk/>
            <pc:sldMasterMk cId="2834134848" sldId="2147483648"/>
            <pc:sldLayoutMk cId="4167013199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C05F434-6CCA-4BDE-85E1-432352A467E9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9895B7B-541A-4295-BA7E-8CD2FDB3948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3313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/>
              <a:t>هذا القالب من تصميم موقع انجز ( </a:t>
            </a:r>
            <a:r>
              <a:rPr lang="en-US" dirty="0"/>
              <a:t>ingez-ppt.com</a:t>
            </a:r>
            <a:r>
              <a:rPr lang="ar-SA" dirty="0"/>
              <a:t> ) : موقع عربي متخصص بتصميم قوالب البوربوينت باللغة العربية</a:t>
            </a:r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ED8D1-4334-4964-8D2E-D7A9C856A158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338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/>
              <a:t>هذا القالب من تصميم موقع انجز ( </a:t>
            </a:r>
            <a:r>
              <a:rPr lang="en-US" dirty="0"/>
              <a:t>ingez-ppt.com</a:t>
            </a:r>
            <a:r>
              <a:rPr lang="ar-SA" dirty="0"/>
              <a:t> ) : موقع عربي متخصص بتصميم قوالب البوربوينت باللغة العربية</a:t>
            </a:r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ED8D1-4334-4964-8D2E-D7A9C856A158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51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7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361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مربع نص 208">
            <a:extLst>
              <a:ext uri="{FF2B5EF4-FFF2-40B4-BE49-F238E27FC236}">
                <a16:creationId xmlns:a16="http://schemas.microsoft.com/office/drawing/2014/main" id="{9868306A-CC7A-4CE0-B164-EAC4DC2998E1}"/>
              </a:ext>
            </a:extLst>
          </p:cNvPr>
          <p:cNvSpPr txBox="1"/>
          <p:nvPr userDrawn="1"/>
        </p:nvSpPr>
        <p:spPr>
          <a:xfrm>
            <a:off x="399905" y="-369332"/>
            <a:ext cx="113690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schemeClr val="bg1">
                    <a:lumMod val="75000"/>
                  </a:schemeClr>
                </a:solidFill>
              </a:rPr>
              <a:t>هذا القالب من تصميم موقع انجز ( </a:t>
            </a:r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ingez-ppt.com</a:t>
            </a:r>
            <a:r>
              <a:rPr lang="ar-SA" sz="1400" dirty="0">
                <a:solidFill>
                  <a:schemeClr val="bg1">
                    <a:lumMod val="75000"/>
                  </a:schemeClr>
                </a:solidFill>
              </a:rPr>
              <a:t> ) : موقع عربي متخصص بتصميم قوالب البوربوينت باللغة العربية</a:t>
            </a:r>
            <a:endParaRPr lang="ar-EG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13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وقت الراحة ثعلب">
            <a:extLst>
              <a:ext uri="{FF2B5EF4-FFF2-40B4-BE49-F238E27FC236}">
                <a16:creationId xmlns:a16="http://schemas.microsoft.com/office/drawing/2014/main" id="{D56ACB86-D2E7-D4A5-59E0-4541935CC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091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O نعسان">
            <a:extLst>
              <a:ext uri="{FF2B5EF4-FFF2-40B4-BE49-F238E27FC236}">
                <a16:creationId xmlns:a16="http://schemas.microsoft.com/office/drawing/2014/main" id="{92D46EED-43A9-5A44-DF4C-C90D0E454A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741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ضحك ثعلب o">
            <a:extLst>
              <a:ext uri="{FF2B5EF4-FFF2-40B4-BE49-F238E27FC236}">
                <a16:creationId xmlns:a16="http://schemas.microsoft.com/office/drawing/2014/main" id="{2DBCBC90-F945-9FB9-C12F-61D6C3E2E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143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متسائل">
            <a:extLst>
              <a:ext uri="{FF2B5EF4-FFF2-40B4-BE49-F238E27FC236}">
                <a16:creationId xmlns:a16="http://schemas.microsoft.com/office/drawing/2014/main" id="{55DC370C-8273-C5E9-BA22-77D98FD28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423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حزين">
            <a:extLst>
              <a:ext uri="{FF2B5EF4-FFF2-40B4-BE49-F238E27FC236}">
                <a16:creationId xmlns:a16="http://schemas.microsoft.com/office/drawing/2014/main" id="{FD1CD84B-A917-A857-F533-0B275EAEFD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884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ثعلب المتعافى">
            <a:extLst>
              <a:ext uri="{FF2B5EF4-FFF2-40B4-BE49-F238E27FC236}">
                <a16:creationId xmlns:a16="http://schemas.microsoft.com/office/drawing/2014/main" id="{3D5BC6CE-7CAD-3EF9-A0C2-69E53B63B2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409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إبهام لأعلى O ثعلب">
            <a:extLst>
              <a:ext uri="{FF2B5EF4-FFF2-40B4-BE49-F238E27FC236}">
                <a16:creationId xmlns:a16="http://schemas.microsoft.com/office/drawing/2014/main" id="{0C4C2B0A-0E10-2D5C-000B-D2A6F8DACA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176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بكاء O ثعلب">
            <a:extLst>
              <a:ext uri="{FF2B5EF4-FFF2-40B4-BE49-F238E27FC236}">
                <a16:creationId xmlns:a16="http://schemas.microsoft.com/office/drawing/2014/main" id="{D1F106A4-40B4-F190-B4A0-18639E350B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127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قوي">
            <a:extLst>
              <a:ext uri="{FF2B5EF4-FFF2-40B4-BE49-F238E27FC236}">
                <a16:creationId xmlns:a16="http://schemas.microsoft.com/office/drawing/2014/main" id="{39D6A947-F8AB-7198-E157-2F8899DEC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3282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منهك">
            <a:extLst>
              <a:ext uri="{FF2B5EF4-FFF2-40B4-BE49-F238E27FC236}">
                <a16:creationId xmlns:a16="http://schemas.microsoft.com/office/drawing/2014/main" id="{B10F525E-C305-1CB4-FF42-122CE7D3D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143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تعانق ثعلب">
            <a:extLst>
              <a:ext uri="{FF2B5EF4-FFF2-40B4-BE49-F238E27FC236}">
                <a16:creationId xmlns:a16="http://schemas.microsoft.com/office/drawing/2014/main" id="{DA4947D6-D3EF-2623-36A3-E9E383C4F5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07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O مغرم">
            <a:extLst>
              <a:ext uri="{FF2B5EF4-FFF2-40B4-BE49-F238E27FC236}">
                <a16:creationId xmlns:a16="http://schemas.microsoft.com/office/drawing/2014/main" id="{2AC2C97D-F373-EC3B-A328-98C64CA1FD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6217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مفكر">
            <a:extLst>
              <a:ext uri="{FF2B5EF4-FFF2-40B4-BE49-F238E27FC236}">
                <a16:creationId xmlns:a16="http://schemas.microsoft.com/office/drawing/2014/main" id="{35B0FF47-A6BE-08DB-B74D-4319AC3999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7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ملاك O ثعلب">
            <a:extLst>
              <a:ext uri="{FF2B5EF4-FFF2-40B4-BE49-F238E27FC236}">
                <a16:creationId xmlns:a16="http://schemas.microsoft.com/office/drawing/2014/main" id="{214B26AF-0529-40A1-8C36-721EE2110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160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o غير منزعج">
            <a:extLst>
              <a:ext uri="{FF2B5EF4-FFF2-40B4-BE49-F238E27FC236}">
                <a16:creationId xmlns:a16="http://schemas.microsoft.com/office/drawing/2014/main" id="{612498BF-160C-E627-6803-02132BA38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5515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مُتعب">
            <a:extLst>
              <a:ext uri="{FF2B5EF4-FFF2-40B4-BE49-F238E27FC236}">
                <a16:creationId xmlns:a16="http://schemas.microsoft.com/office/drawing/2014/main" id="{FBCD7DC3-1C9A-E143-4816-3565D60EFF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172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O لا أعرف">
            <a:extLst>
              <a:ext uri="{FF2B5EF4-FFF2-40B4-BE49-F238E27FC236}">
                <a16:creationId xmlns:a16="http://schemas.microsoft.com/office/drawing/2014/main" id="{B2804990-BDB6-D349-BC8A-A147BBCDFD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606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3AB39AB-E6A8-A2A3-2894-691050CBDD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1675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795302A-6729-4AA3-81AA-067917998FC2}"/>
              </a:ext>
            </a:extLst>
          </p:cNvPr>
          <p:cNvSpPr/>
          <p:nvPr/>
        </p:nvSpPr>
        <p:spPr>
          <a:xfrm>
            <a:off x="0" y="600"/>
            <a:ext cx="12191935" cy="6857400"/>
          </a:xfrm>
          <a:prstGeom prst="rect">
            <a:avLst/>
          </a:prstGeom>
          <a:solidFill>
            <a:srgbClr val="DC5223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airo" panose="00000500000000000000" pitchFamily="2" charset="-78"/>
              <a:cs typeface="Cairo" panose="000005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C4F0F2F-DFC6-49FA-A149-8246FD7A06D5}"/>
              </a:ext>
            </a:extLst>
          </p:cNvPr>
          <p:cNvSpPr txBox="1"/>
          <p:nvPr/>
        </p:nvSpPr>
        <p:spPr>
          <a:xfrm>
            <a:off x="33" y="2011505"/>
            <a:ext cx="1219193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EG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تم تصميم هذا القالب بواسط</a:t>
            </a:r>
            <a:r>
              <a:rPr lang="ar-SA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ة</a:t>
            </a:r>
          </a:p>
          <a:p>
            <a:pPr algn="ctr"/>
            <a:r>
              <a:rPr lang="en-GB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EG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ingez-ppt.com</a:t>
            </a:r>
            <a:endParaRPr lang="en-GB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0DD99C7-B0F2-42C9-8154-DC9D5C52B44D}"/>
              </a:ext>
            </a:extLst>
          </p:cNvPr>
          <p:cNvSpPr txBox="1"/>
          <p:nvPr/>
        </p:nvSpPr>
        <p:spPr>
          <a:xfrm>
            <a:off x="1760220" y="5338419"/>
            <a:ext cx="867156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ar-SA" sz="2000" b="1" i="1" dirty="0">
                <a:solidFill>
                  <a:srgbClr val="FFD778"/>
                </a:solidFill>
                <a:effectLst/>
                <a:latin typeface="Times New Roman" panose="02020603050405020304" pitchFamily="18" charset="0"/>
              </a:rPr>
            </a:br>
            <a:r>
              <a:rPr lang="ar-SA" sz="2000" b="1" i="1" dirty="0">
                <a:solidFill>
                  <a:srgbClr val="FFD778"/>
                </a:solidFill>
                <a:effectLst/>
                <a:latin typeface="Times New Roman" panose="02020603050405020304" pitchFamily="18" charset="0"/>
              </a:rPr>
              <a:t>*تم تصميم هذا القالب بواسطة موقع انجز </a:t>
            </a:r>
            <a:r>
              <a:rPr lang="en-US" sz="2000" b="1" i="1" dirty="0">
                <a:solidFill>
                  <a:srgbClr val="FFD778"/>
                </a:solidFill>
                <a:effectLst/>
                <a:latin typeface="Times New Roman" panose="02020603050405020304" pitchFamily="18" charset="0"/>
              </a:rPr>
              <a:t>ingez-ppt </a:t>
            </a:r>
            <a:r>
              <a:rPr lang="ar-SA" sz="2000" b="1" i="1" dirty="0">
                <a:solidFill>
                  <a:srgbClr val="FFD778"/>
                </a:solidFill>
                <a:effectLst/>
                <a:latin typeface="Times New Roman" panose="02020603050405020304" pitchFamily="18" charset="0"/>
              </a:rPr>
              <a:t>ولا يحق لأي شخص إعادة نشر أو توزيع ملفات القوالب أو إصدارات معدلة في مواقع أخرى بدون إذن خطي من انجز</a:t>
            </a:r>
            <a:endParaRPr lang="ar-SA" sz="2000" dirty="0">
              <a:solidFill>
                <a:srgbClr val="FFD7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315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احتفال ب O الثعلب">
            <a:extLst>
              <a:ext uri="{FF2B5EF4-FFF2-40B4-BE49-F238E27FC236}">
                <a16:creationId xmlns:a16="http://schemas.microsoft.com/office/drawing/2014/main" id="{09831BD1-9C96-4F67-A2C7-35CBB74C8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58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يضع يده على رأسه">
            <a:extLst>
              <a:ext uri="{FF2B5EF4-FFF2-40B4-BE49-F238E27FC236}">
                <a16:creationId xmlns:a16="http://schemas.microsoft.com/office/drawing/2014/main" id="{A51E657B-3B24-7ACD-4C28-F559414C16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979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حب O ثعلب">
            <a:extLst>
              <a:ext uri="{FF2B5EF4-FFF2-40B4-BE49-F238E27FC236}">
                <a16:creationId xmlns:a16="http://schemas.microsoft.com/office/drawing/2014/main" id="{9D072FEC-3588-7CE6-6E79-C73696F65D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750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ثعلب مندهش">
            <a:extLst>
              <a:ext uri="{FF2B5EF4-FFF2-40B4-BE49-F238E27FC236}">
                <a16:creationId xmlns:a16="http://schemas.microsoft.com/office/drawing/2014/main" id="{CE35612D-9775-F601-3E7F-F4177B07F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764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أيا كان ثعلب">
            <a:extLst>
              <a:ext uri="{FF2B5EF4-FFF2-40B4-BE49-F238E27FC236}">
                <a16:creationId xmlns:a16="http://schemas.microsoft.com/office/drawing/2014/main" id="{8884EC37-2659-6305-3AAE-451840C9A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048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دهشة O ثعلب">
            <a:extLst>
              <a:ext uri="{FF2B5EF4-FFF2-40B4-BE49-F238E27FC236}">
                <a16:creationId xmlns:a16="http://schemas.microsoft.com/office/drawing/2014/main" id="{CBEC2DAD-F011-AE81-436C-B4BB3B5FE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57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لا O ثعلب">
            <a:extLst>
              <a:ext uri="{FF2B5EF4-FFF2-40B4-BE49-F238E27FC236}">
                <a16:creationId xmlns:a16="http://schemas.microsoft.com/office/drawing/2014/main" id="{3015A5A4-2BA6-88D1-B243-D62083CCAC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15" y="401999"/>
            <a:ext cx="6075000" cy="60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13682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مخصص 12">
      <a:majorFont>
        <a:latin typeface="Times New Roman"/>
        <a:ea typeface=""/>
        <a:cs typeface="Times New Roman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شاشة عريضة</PresentationFormat>
  <Paragraphs>7</Paragraphs>
  <Slides>26</Slides>
  <Notes>2</Notes>
  <HiddenSlides>2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31" baseType="lpstr">
      <vt:lpstr>Arial</vt:lpstr>
      <vt:lpstr>Cairo</vt:lpstr>
      <vt:lpstr>Calibri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ingez-ppt.com</dc:creator>
  <dc:description>ingez-ppt.com;</dc:description>
  <cp:lastModifiedBy>ingez-ppt.com</cp:lastModifiedBy>
  <cp:revision>5</cp:revision>
  <dcterms:created xsi:type="dcterms:W3CDTF">2021-03-23T09:24:27Z</dcterms:created>
  <dcterms:modified xsi:type="dcterms:W3CDTF">2023-04-16T03:09:48Z</dcterms:modified>
  <cp:category>ingez-ppt.com</cp:category>
</cp:coreProperties>
</file>