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1"/>
  </p:sldMasterIdLst>
  <p:notesMasterIdLst>
    <p:notesMasterId r:id="rId9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470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468" r:id="rId95"/>
    <p:sldId id="316" r:id="rId9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5223"/>
    <a:srgbClr val="000000"/>
    <a:srgbClr val="00CC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031C0E-50F9-463A-8EE6-86D7BB180F52}" v="1" dt="2023-04-16T03:09:36.3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349" autoAdjust="0"/>
    <p:restoredTop sz="94660"/>
  </p:normalViewPr>
  <p:slideViewPr>
    <p:cSldViewPr snapToGrid="0">
      <p:cViewPr varScale="1">
        <p:scale>
          <a:sx n="82" d="100"/>
          <a:sy n="82" d="100"/>
        </p:scale>
        <p:origin x="8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1080001" cy="1080001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microsoft.com/office/2016/11/relationships/changesInfo" Target="changesInfos/changesInfo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oddather" userId="84cd2103f36ef0dc" providerId="LiveId" clId="{BF031C0E-50F9-463A-8EE6-86D7BB180F52}"/>
    <pc:docChg chg="custSel modSld sldOrd">
      <pc:chgData name="Hassan Moddather" userId="84cd2103f36ef0dc" providerId="LiveId" clId="{BF031C0E-50F9-463A-8EE6-86D7BB180F52}" dt="2023-04-16T03:09:36.321" v="3"/>
      <pc:docMkLst>
        <pc:docMk/>
      </pc:docMkLst>
      <pc:sldChg chg="addSp delSp modSp mod ord">
        <pc:chgData name="Hassan Moddather" userId="84cd2103f36ef0dc" providerId="LiveId" clId="{BF031C0E-50F9-463A-8EE6-86D7BB180F52}" dt="2023-04-16T03:09:36.321" v="3"/>
        <pc:sldMkLst>
          <pc:docMk/>
          <pc:sldMk cId="1253287510" sldId="468"/>
        </pc:sldMkLst>
        <pc:picChg chg="del">
          <ac:chgData name="Hassan Moddather" userId="84cd2103f36ef0dc" providerId="LiveId" clId="{BF031C0E-50F9-463A-8EE6-86D7BB180F52}" dt="2023-04-16T03:09:35.972" v="2" actId="478"/>
          <ac:picMkLst>
            <pc:docMk/>
            <pc:sldMk cId="1253287510" sldId="468"/>
            <ac:picMk id="2" creationId="{3CD30172-052F-C9C5-A995-A209ACE2317F}"/>
          </ac:picMkLst>
        </pc:picChg>
        <pc:picChg chg="add mod">
          <ac:chgData name="Hassan Moddather" userId="84cd2103f36ef0dc" providerId="LiveId" clId="{BF031C0E-50F9-463A-8EE6-86D7BB180F52}" dt="2023-04-16T03:09:36.321" v="3"/>
          <ac:picMkLst>
            <pc:docMk/>
            <pc:sldMk cId="1253287510" sldId="468"/>
            <ac:picMk id="3" creationId="{80FB8277-266C-1872-C7D5-F388C2D969D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endParaRPr lang="ar-SA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>
                <a:cs typeface="Arial" panose="020B0604020202020204" pitchFamily="34" charset="0"/>
              </a:defRPr>
            </a:lvl1pPr>
          </a:lstStyle>
          <a:p>
            <a:fld id="{83ACE6EB-11D3-477B-9D2A-BF930107E023}" type="datetimeFigureOut">
              <a:rPr lang="ar-SA" smtClean="0"/>
              <a:pPr/>
              <a:t>26/09/1444</a:t>
            </a:fld>
            <a:endParaRPr lang="ar-SA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dirty="0"/>
              <a:t>انقر لتحرير أنماط نص الشكل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>
                <a:cs typeface="Arial" panose="020B0604020202020204" pitchFamily="34" charset="0"/>
              </a:defRPr>
            </a:lvl1pPr>
          </a:lstStyle>
          <a:p>
            <a:fld id="{58453B13-E52F-4C25-838D-8BB3F475D0B2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82554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94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470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95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540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346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215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393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8FDEEE3-2EA8-1930-D4A8-B07B27216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9B638-7A51-41D4-A5D3-350459FD07A6}" type="datetimeFigureOut">
              <a:rPr lang="ar-SA" smtClean="0"/>
              <a:t>26/09/1444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B3F1F63-DD35-3CA8-F391-8E61AC494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0A8797B-8717-C0BA-7ECC-37D9900CE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F906D-46EC-4285-A20B-E59D439622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59578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4B719025-C4AD-7769-602F-22570706C001}"/>
              </a:ext>
            </a:extLst>
          </p:cNvPr>
          <p:cNvSpPr txBox="1"/>
          <p:nvPr userDrawn="1"/>
        </p:nvSpPr>
        <p:spPr>
          <a:xfrm>
            <a:off x="399905" y="-369332"/>
            <a:ext cx="113690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dirty="0">
                <a:solidFill>
                  <a:schemeClr val="bg1">
                    <a:lumMod val="75000"/>
                  </a:schemeClr>
                </a:solidFill>
                <a:cs typeface="+mn-cs"/>
              </a:rPr>
              <a:t>هذا القالب من تصميم موقع انجز (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cs typeface="+mn-cs"/>
              </a:rPr>
              <a:t>ingez-ppt.com</a:t>
            </a:r>
            <a:r>
              <a:rPr lang="ar-SA" sz="1400" dirty="0">
                <a:solidFill>
                  <a:schemeClr val="bg1">
                    <a:lumMod val="75000"/>
                  </a:schemeClr>
                </a:solidFill>
                <a:cs typeface="+mn-cs"/>
              </a:rPr>
              <a:t> ) : موقع عربي متخصص بتصميم قوالب البوربوينت باللغة العربية</a:t>
            </a:r>
            <a:endParaRPr lang="ar-EG" sz="1400" dirty="0">
              <a:solidFill>
                <a:schemeClr val="bg1">
                  <a:lumMod val="75000"/>
                </a:scheme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16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3" r:id="rId4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58a7bd806432f9bede8">
            <a:extLst>
              <a:ext uri="{FF2B5EF4-FFF2-40B4-BE49-F238E27FC236}">
                <a16:creationId xmlns:a16="http://schemas.microsoft.com/office/drawing/2014/main" id="{8F839752-20AF-93AF-A92F-A040D72BB3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925" y="0"/>
            <a:ext cx="7804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56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9487bd806432f9bee1a">
            <a:extLst>
              <a:ext uri="{FF2B5EF4-FFF2-40B4-BE49-F238E27FC236}">
                <a16:creationId xmlns:a16="http://schemas.microsoft.com/office/drawing/2014/main" id="{7A9CADB8-45FF-E449-D9C8-44560365D7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0"/>
            <a:ext cx="7262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00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50e7bd806432f9bede0">
            <a:extLst>
              <a:ext uri="{FF2B5EF4-FFF2-40B4-BE49-F238E27FC236}">
                <a16:creationId xmlns:a16="http://schemas.microsoft.com/office/drawing/2014/main" id="{813EF860-D292-B475-D820-775F636FB5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26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87a7bd806432f9bee10">
            <a:extLst>
              <a:ext uri="{FF2B5EF4-FFF2-40B4-BE49-F238E27FC236}">
                <a16:creationId xmlns:a16="http://schemas.microsoft.com/office/drawing/2014/main" id="{3FEC0E3A-0603-F2DA-608F-3CE7C05F19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963" y="0"/>
            <a:ext cx="5172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05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a867bd806432f9bee28">
            <a:extLst>
              <a:ext uri="{FF2B5EF4-FFF2-40B4-BE49-F238E27FC236}">
                <a16:creationId xmlns:a16="http://schemas.microsoft.com/office/drawing/2014/main" id="{509C9D7B-44EA-D604-9F43-A5BA7154A6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0"/>
            <a:ext cx="7897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81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8637bd806432f9bee0f">
            <a:extLst>
              <a:ext uri="{FF2B5EF4-FFF2-40B4-BE49-F238E27FC236}">
                <a16:creationId xmlns:a16="http://schemas.microsoft.com/office/drawing/2014/main" id="{8DD36F49-503B-8CCC-141D-604F2DEA53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313" y="0"/>
            <a:ext cx="6937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37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8bc7bd806432f9bee13">
            <a:extLst>
              <a:ext uri="{FF2B5EF4-FFF2-40B4-BE49-F238E27FC236}">
                <a16:creationId xmlns:a16="http://schemas.microsoft.com/office/drawing/2014/main" id="{793F9730-3618-64CB-6403-9DDCC911D4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713" y="0"/>
            <a:ext cx="6886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83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8527bd806432f9bee0e">
            <a:extLst>
              <a:ext uri="{FF2B5EF4-FFF2-40B4-BE49-F238E27FC236}">
                <a16:creationId xmlns:a16="http://schemas.microsoft.com/office/drawing/2014/main" id="{6A6B38DE-CDCA-45D4-A819-D0ABC1B582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588" y="0"/>
            <a:ext cx="7870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99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8a97bd806432f9bee12">
            <a:extLst>
              <a:ext uri="{FF2B5EF4-FFF2-40B4-BE49-F238E27FC236}">
                <a16:creationId xmlns:a16="http://schemas.microsoft.com/office/drawing/2014/main" id="{DC4AAE8F-1C5A-7361-C1D8-D7527B475F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8" y="0"/>
            <a:ext cx="7716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1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4dc7bd806432f9beddd">
            <a:extLst>
              <a:ext uri="{FF2B5EF4-FFF2-40B4-BE49-F238E27FC236}">
                <a16:creationId xmlns:a16="http://schemas.microsoft.com/office/drawing/2014/main" id="{256B59E9-4CBD-FFBE-D2F9-F98CA47422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375" y="0"/>
            <a:ext cx="7205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67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8417bd806432f9bee0d">
            <a:extLst>
              <a:ext uri="{FF2B5EF4-FFF2-40B4-BE49-F238E27FC236}">
                <a16:creationId xmlns:a16="http://schemas.microsoft.com/office/drawing/2014/main" id="{F9B94961-0BBE-1456-56A4-6C924FAFC0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013" y="0"/>
            <a:ext cx="7165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76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ab07bd806432f9bee2a">
            <a:extLst>
              <a:ext uri="{FF2B5EF4-FFF2-40B4-BE49-F238E27FC236}">
                <a16:creationId xmlns:a16="http://schemas.microsoft.com/office/drawing/2014/main" id="{D0DDD771-956E-2E80-6A82-BE342A7463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37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a607bd806432f9bee26">
            <a:extLst>
              <a:ext uri="{FF2B5EF4-FFF2-40B4-BE49-F238E27FC236}">
                <a16:creationId xmlns:a16="http://schemas.microsoft.com/office/drawing/2014/main" id="{8281B5FD-0F95-F58F-4A9E-66668A7445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575" y="0"/>
            <a:ext cx="6799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05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7f87bd806432f9bee0c">
            <a:extLst>
              <a:ext uri="{FF2B5EF4-FFF2-40B4-BE49-F238E27FC236}">
                <a16:creationId xmlns:a16="http://schemas.microsoft.com/office/drawing/2014/main" id="{D835335D-05CF-1CD4-F952-10A04E6710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0"/>
            <a:ext cx="7773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63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7bd7bd806432f9bee0a">
            <a:extLst>
              <a:ext uri="{FF2B5EF4-FFF2-40B4-BE49-F238E27FC236}">
                <a16:creationId xmlns:a16="http://schemas.microsoft.com/office/drawing/2014/main" id="{8C2B411E-8447-2E8A-AB2F-83AAB62504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263" y="0"/>
            <a:ext cx="6213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08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7d07bd806432f9bee0b">
            <a:extLst>
              <a:ext uri="{FF2B5EF4-FFF2-40B4-BE49-F238E27FC236}">
                <a16:creationId xmlns:a16="http://schemas.microsoft.com/office/drawing/2014/main" id="{2D79E7B8-DD06-5B68-9842-DE357780DD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150" y="0"/>
            <a:ext cx="6488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335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4ce7bd806432f9beddc">
            <a:extLst>
              <a:ext uri="{FF2B5EF4-FFF2-40B4-BE49-F238E27FC236}">
                <a16:creationId xmlns:a16="http://schemas.microsoft.com/office/drawing/2014/main" id="{73DD5C22-37E5-DC0E-6E06-9E6D6BF769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825" y="0"/>
            <a:ext cx="6356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50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b897bd806432f9bee35">
            <a:extLst>
              <a:ext uri="{FF2B5EF4-FFF2-40B4-BE49-F238E27FC236}">
                <a16:creationId xmlns:a16="http://schemas.microsoft.com/office/drawing/2014/main" id="{D2317B4C-BA30-3C8F-BFDC-28E29D937A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288" y="0"/>
            <a:ext cx="5303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46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a4c7bd806432f9bee25">
            <a:extLst>
              <a:ext uri="{FF2B5EF4-FFF2-40B4-BE49-F238E27FC236}">
                <a16:creationId xmlns:a16="http://schemas.microsoft.com/office/drawing/2014/main" id="{32327755-7B8F-5689-30E3-B8C22F8008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013" y="0"/>
            <a:ext cx="7164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34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7af7bd806432f9bee09">
            <a:extLst>
              <a:ext uri="{FF2B5EF4-FFF2-40B4-BE49-F238E27FC236}">
                <a16:creationId xmlns:a16="http://schemas.microsoft.com/office/drawing/2014/main" id="{3525D00C-1241-688E-4207-3B71FCD4DC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25" y="0"/>
            <a:ext cx="5314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224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79c7bd806432f9bee08">
            <a:extLst>
              <a:ext uri="{FF2B5EF4-FFF2-40B4-BE49-F238E27FC236}">
                <a16:creationId xmlns:a16="http://schemas.microsoft.com/office/drawing/2014/main" id="{0BE2FDB8-6FF6-D3C5-8AD9-4FC3CA1975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0" y="0"/>
            <a:ext cx="6284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47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7897bd806432f9bee07">
            <a:extLst>
              <a:ext uri="{FF2B5EF4-FFF2-40B4-BE49-F238E27FC236}">
                <a16:creationId xmlns:a16="http://schemas.microsoft.com/office/drawing/2014/main" id="{E172EF65-CBD8-96A6-E7ED-CB4FD3AF96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788" y="0"/>
            <a:ext cx="7208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37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5637bd806432f9bede6">
            <a:extLst>
              <a:ext uri="{FF2B5EF4-FFF2-40B4-BE49-F238E27FC236}">
                <a16:creationId xmlns:a16="http://schemas.microsoft.com/office/drawing/2014/main" id="{AA67A531-3E96-ECB0-A647-D912870D2E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964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4c17bd806432f9beddb">
            <a:extLst>
              <a:ext uri="{FF2B5EF4-FFF2-40B4-BE49-F238E27FC236}">
                <a16:creationId xmlns:a16="http://schemas.microsoft.com/office/drawing/2014/main" id="{CBCBDB0C-4CCA-A6C7-8D40-B6551DFA47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0"/>
            <a:ext cx="7773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7112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4a07bd806432f9bedd9">
            <a:extLst>
              <a:ext uri="{FF2B5EF4-FFF2-40B4-BE49-F238E27FC236}">
                <a16:creationId xmlns:a16="http://schemas.microsoft.com/office/drawing/2014/main" id="{F6FCA41B-3973-84FA-A95A-B3CB4A72B7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013" y="0"/>
            <a:ext cx="6657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572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4917bd806432f9bedd8">
            <a:extLst>
              <a:ext uri="{FF2B5EF4-FFF2-40B4-BE49-F238E27FC236}">
                <a16:creationId xmlns:a16="http://schemas.microsoft.com/office/drawing/2014/main" id="{04E4A5F0-902D-637A-F7D6-DFC56589D1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0"/>
            <a:ext cx="8151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722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a3a7bd806432f9bee24">
            <a:extLst>
              <a:ext uri="{FF2B5EF4-FFF2-40B4-BE49-F238E27FC236}">
                <a16:creationId xmlns:a16="http://schemas.microsoft.com/office/drawing/2014/main" id="{8A9AFA4E-9225-180D-FEC4-8B361B902F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3" y="0"/>
            <a:ext cx="7038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422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7607bd806432f9bee05">
            <a:extLst>
              <a:ext uri="{FF2B5EF4-FFF2-40B4-BE49-F238E27FC236}">
                <a16:creationId xmlns:a16="http://schemas.microsoft.com/office/drawing/2014/main" id="{BC518BC8-E133-A414-3AC8-BD4B9E80F0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588" y="0"/>
            <a:ext cx="6346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297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a287bd806432f9bee23">
            <a:extLst>
              <a:ext uri="{FF2B5EF4-FFF2-40B4-BE49-F238E27FC236}">
                <a16:creationId xmlns:a16="http://schemas.microsoft.com/office/drawing/2014/main" id="{507927D7-972E-3609-1ABC-FD062C5B79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0"/>
            <a:ext cx="5789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474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7777bd806432f9bee06">
            <a:extLst>
              <a:ext uri="{FF2B5EF4-FFF2-40B4-BE49-F238E27FC236}">
                <a16:creationId xmlns:a16="http://schemas.microsoft.com/office/drawing/2014/main" id="{2B596D77-DB88-10D0-ED73-E705DAACF9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550" y="0"/>
            <a:ext cx="6946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318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a147bd806432f9bee22">
            <a:extLst>
              <a:ext uri="{FF2B5EF4-FFF2-40B4-BE49-F238E27FC236}">
                <a16:creationId xmlns:a16="http://schemas.microsoft.com/office/drawing/2014/main" id="{77D4402C-6C2D-0365-CB5A-C5213C056E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0"/>
            <a:ext cx="6475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316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4827bd806432f9bedd7">
            <a:extLst>
              <a:ext uri="{FF2B5EF4-FFF2-40B4-BE49-F238E27FC236}">
                <a16:creationId xmlns:a16="http://schemas.microsoft.com/office/drawing/2014/main" id="{91EA4D8C-3E03-042D-7446-5CEEA4C67F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0"/>
            <a:ext cx="7773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453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4757bd806432f9bedd6">
            <a:extLst>
              <a:ext uri="{FF2B5EF4-FFF2-40B4-BE49-F238E27FC236}">
                <a16:creationId xmlns:a16="http://schemas.microsoft.com/office/drawing/2014/main" id="{B0F94114-8DE0-BFB9-1734-E15F77596B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713" y="0"/>
            <a:ext cx="7138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91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a9a7bd806432f9bee29">
            <a:extLst>
              <a:ext uri="{FF2B5EF4-FFF2-40B4-BE49-F238E27FC236}">
                <a16:creationId xmlns:a16="http://schemas.microsoft.com/office/drawing/2014/main" id="{32CD3F87-62BF-301F-68DC-73480AE319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227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8fa7bd806432f9bee16">
            <a:extLst>
              <a:ext uri="{FF2B5EF4-FFF2-40B4-BE49-F238E27FC236}">
                <a16:creationId xmlns:a16="http://schemas.microsoft.com/office/drawing/2014/main" id="{C9D6BD5B-F262-2A82-8D88-A247F10346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44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6767bd806432f9bedf6">
            <a:extLst>
              <a:ext uri="{FF2B5EF4-FFF2-40B4-BE49-F238E27FC236}">
                <a16:creationId xmlns:a16="http://schemas.microsoft.com/office/drawing/2014/main" id="{69DEDDED-5714-6F22-8156-1772EC369A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00" y="0"/>
            <a:ext cx="7289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589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4637bd806432f9bedd5">
            <a:extLst>
              <a:ext uri="{FF2B5EF4-FFF2-40B4-BE49-F238E27FC236}">
                <a16:creationId xmlns:a16="http://schemas.microsoft.com/office/drawing/2014/main" id="{46DAA06B-65AF-0D73-4E34-60FE1AB26B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875" y="0"/>
            <a:ext cx="6826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758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7407bd806432f9bee03">
            <a:extLst>
              <a:ext uri="{FF2B5EF4-FFF2-40B4-BE49-F238E27FC236}">
                <a16:creationId xmlns:a16="http://schemas.microsoft.com/office/drawing/2014/main" id="{DC92AD3A-F8F3-F0C6-099C-D9D8CA3A5D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813" y="0"/>
            <a:ext cx="6302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142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7307bd806432f9bee02">
            <a:extLst>
              <a:ext uri="{FF2B5EF4-FFF2-40B4-BE49-F238E27FC236}">
                <a16:creationId xmlns:a16="http://schemas.microsoft.com/office/drawing/2014/main" id="{D7D80F7F-C15C-9541-A973-15D5AC9749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488" y="0"/>
            <a:ext cx="7437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45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8e37bd806432f9bee15">
            <a:extLst>
              <a:ext uri="{FF2B5EF4-FFF2-40B4-BE49-F238E27FC236}">
                <a16:creationId xmlns:a16="http://schemas.microsoft.com/office/drawing/2014/main" id="{6A60B60F-0E0B-E747-4E7A-951838EACD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275" y="0"/>
            <a:ext cx="7537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70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7077bd806432f9bedff">
            <a:extLst>
              <a:ext uri="{FF2B5EF4-FFF2-40B4-BE49-F238E27FC236}">
                <a16:creationId xmlns:a16="http://schemas.microsoft.com/office/drawing/2014/main" id="{A42C5FF4-FA13-A3A7-A99B-6E1AF6B8A0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463" y="0"/>
            <a:ext cx="6315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301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7157bd806432f9bee00">
            <a:extLst>
              <a:ext uri="{FF2B5EF4-FFF2-40B4-BE49-F238E27FC236}">
                <a16:creationId xmlns:a16="http://schemas.microsoft.com/office/drawing/2014/main" id="{D2B6BFE7-83F8-A32A-36E9-F578BB09FA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75" y="0"/>
            <a:ext cx="6572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252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7227bd806432f9bee01">
            <a:extLst>
              <a:ext uri="{FF2B5EF4-FFF2-40B4-BE49-F238E27FC236}">
                <a16:creationId xmlns:a16="http://schemas.microsoft.com/office/drawing/2014/main" id="{C3717563-ED1E-BC70-AAE3-67647B404D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725" y="0"/>
            <a:ext cx="8462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066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6fa7bd806432f9bedfe">
            <a:extLst>
              <a:ext uri="{FF2B5EF4-FFF2-40B4-BE49-F238E27FC236}">
                <a16:creationId xmlns:a16="http://schemas.microsoft.com/office/drawing/2014/main" id="{AD0454AA-FCA7-0DEA-6EB1-F7B0B3AF59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00" y="0"/>
            <a:ext cx="6831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94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53a7bd806432f9bede3">
            <a:extLst>
              <a:ext uri="{FF2B5EF4-FFF2-40B4-BE49-F238E27FC236}">
                <a16:creationId xmlns:a16="http://schemas.microsoft.com/office/drawing/2014/main" id="{472C0FFE-E0BA-4264-5D8E-D83FEBBEDE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75" y="0"/>
            <a:ext cx="6113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584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9ed7bd806432f9bee21">
            <a:extLst>
              <a:ext uri="{FF2B5EF4-FFF2-40B4-BE49-F238E27FC236}">
                <a16:creationId xmlns:a16="http://schemas.microsoft.com/office/drawing/2014/main" id="{EFB6B23C-4BA5-288E-2433-75AB0E74BD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213" y="0"/>
            <a:ext cx="6251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917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6ed7bd806432f9bedfd">
            <a:extLst>
              <a:ext uri="{FF2B5EF4-FFF2-40B4-BE49-F238E27FC236}">
                <a16:creationId xmlns:a16="http://schemas.microsoft.com/office/drawing/2014/main" id="{9632FD6C-20DD-6AC4-F1FB-115284EDC2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13" y="0"/>
            <a:ext cx="7494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393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9ca7bd806432f9bee20">
            <a:extLst>
              <a:ext uri="{FF2B5EF4-FFF2-40B4-BE49-F238E27FC236}">
                <a16:creationId xmlns:a16="http://schemas.microsoft.com/office/drawing/2014/main" id="{F397F3FF-04F2-5DF6-5DB4-FCAA6C2434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028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9b67bd806432f9bee1f">
            <a:extLst>
              <a:ext uri="{FF2B5EF4-FFF2-40B4-BE49-F238E27FC236}">
                <a16:creationId xmlns:a16="http://schemas.microsoft.com/office/drawing/2014/main" id="{DA503AFC-8032-2968-A1DF-0923C70CFF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918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9a07bd806432f9bee1e">
            <a:extLst>
              <a:ext uri="{FF2B5EF4-FFF2-40B4-BE49-F238E27FC236}">
                <a16:creationId xmlns:a16="http://schemas.microsoft.com/office/drawing/2014/main" id="{9CCF7F58-8D57-CD48-4054-A148638278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055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6417bd806432f9bedf3">
            <a:extLst>
              <a:ext uri="{FF2B5EF4-FFF2-40B4-BE49-F238E27FC236}">
                <a16:creationId xmlns:a16="http://schemas.microsoft.com/office/drawing/2014/main" id="{C94958A8-8153-C744-58E7-F8BEAD0D3D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671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62e7bd806432f9bedf2">
            <a:extLst>
              <a:ext uri="{FF2B5EF4-FFF2-40B4-BE49-F238E27FC236}">
                <a16:creationId xmlns:a16="http://schemas.microsoft.com/office/drawing/2014/main" id="{E6430CF6-15CB-263C-6A7C-25229B9B58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0"/>
            <a:ext cx="6629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631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9797bd806432f9bee1c">
            <a:extLst>
              <a:ext uri="{FF2B5EF4-FFF2-40B4-BE49-F238E27FC236}">
                <a16:creationId xmlns:a16="http://schemas.microsoft.com/office/drawing/2014/main" id="{6FF8D423-B792-14D5-D213-7E5D638074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0"/>
            <a:ext cx="7086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3363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60e7bd806432f9bedf0">
            <a:extLst>
              <a:ext uri="{FF2B5EF4-FFF2-40B4-BE49-F238E27FC236}">
                <a16:creationId xmlns:a16="http://schemas.microsoft.com/office/drawing/2014/main" id="{05CA2CC0-2332-6A2D-732A-80B056C59E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466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98c7bd806432f9bee1d">
            <a:extLst>
              <a:ext uri="{FF2B5EF4-FFF2-40B4-BE49-F238E27FC236}">
                <a16:creationId xmlns:a16="http://schemas.microsoft.com/office/drawing/2014/main" id="{83470053-6FA0-9F7D-FA7B-BD50562094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475" y="0"/>
            <a:ext cx="8909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85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4eb7bd806432f9bedde">
            <a:extLst>
              <a:ext uri="{FF2B5EF4-FFF2-40B4-BE49-F238E27FC236}">
                <a16:creationId xmlns:a16="http://schemas.microsoft.com/office/drawing/2014/main" id="{3617E53B-FBA3-0A01-128D-ACA24048F4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163" y="0"/>
            <a:ext cx="7812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579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61f7bd806432f9bedf1">
            <a:extLst>
              <a:ext uri="{FF2B5EF4-FFF2-40B4-BE49-F238E27FC236}">
                <a16:creationId xmlns:a16="http://schemas.microsoft.com/office/drawing/2014/main" id="{2985D38D-006F-5D76-E0D7-71CDA15FDD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306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5ff7bd806432f9bedef">
            <a:extLst>
              <a:ext uri="{FF2B5EF4-FFF2-40B4-BE49-F238E27FC236}">
                <a16:creationId xmlns:a16="http://schemas.microsoft.com/office/drawing/2014/main" id="{7AFEB677-D1E2-9A3B-4B83-4503D812B7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438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b9e7bd806432f9bee36">
            <a:extLst>
              <a:ext uri="{FF2B5EF4-FFF2-40B4-BE49-F238E27FC236}">
                <a16:creationId xmlns:a16="http://schemas.microsoft.com/office/drawing/2014/main" id="{E27BF401-FFCE-CFCE-1A86-71993434A0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838" y="0"/>
            <a:ext cx="8948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755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4187bd806432f9bedd0">
            <a:extLst>
              <a:ext uri="{FF2B5EF4-FFF2-40B4-BE49-F238E27FC236}">
                <a16:creationId xmlns:a16="http://schemas.microsoft.com/office/drawing/2014/main" id="{06CC859E-B157-C3C8-B467-3F07FEE515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0"/>
            <a:ext cx="7773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8501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6de7bd806432f9bedfc">
            <a:extLst>
              <a:ext uri="{FF2B5EF4-FFF2-40B4-BE49-F238E27FC236}">
                <a16:creationId xmlns:a16="http://schemas.microsoft.com/office/drawing/2014/main" id="{32DFF3F5-3C8B-93DF-5754-D5AA74D82F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413" y="0"/>
            <a:ext cx="6353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5ef7bd806432f9bedee">
            <a:extLst>
              <a:ext uri="{FF2B5EF4-FFF2-40B4-BE49-F238E27FC236}">
                <a16:creationId xmlns:a16="http://schemas.microsoft.com/office/drawing/2014/main" id="{F2295461-50F5-79EF-186D-65E2C50E6D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83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6b97bd806432f9bedfa">
            <a:extLst>
              <a:ext uri="{FF2B5EF4-FFF2-40B4-BE49-F238E27FC236}">
                <a16:creationId xmlns:a16="http://schemas.microsoft.com/office/drawing/2014/main" id="{9AAC6270-7F41-3A83-A163-C8A00533E5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8" y="0"/>
            <a:ext cx="6956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893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6aa7bd806432f9bedf9">
            <a:extLst>
              <a:ext uri="{FF2B5EF4-FFF2-40B4-BE49-F238E27FC236}">
                <a16:creationId xmlns:a16="http://schemas.microsoft.com/office/drawing/2014/main" id="{AC8AC86C-D152-47B7-30AE-16EBE53D66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338" y="0"/>
            <a:ext cx="6789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161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6987bd806432f9bedf8">
            <a:extLst>
              <a:ext uri="{FF2B5EF4-FFF2-40B4-BE49-F238E27FC236}">
                <a16:creationId xmlns:a16="http://schemas.microsoft.com/office/drawing/2014/main" id="{DA700BCD-C658-9B79-1305-B2FD455CC9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842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65d7bd806432f9bedf5">
            <a:extLst>
              <a:ext uri="{FF2B5EF4-FFF2-40B4-BE49-F238E27FC236}">
                <a16:creationId xmlns:a16="http://schemas.microsoft.com/office/drawing/2014/main" id="{4E0ED330-997A-C28E-65E5-1EB11BAF68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12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52c7bd806432f9bede2">
            <a:extLst>
              <a:ext uri="{FF2B5EF4-FFF2-40B4-BE49-F238E27FC236}">
                <a16:creationId xmlns:a16="http://schemas.microsoft.com/office/drawing/2014/main" id="{3C45B5C1-CF8B-483D-2229-3CAB7F218A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25" y="0"/>
            <a:ext cx="6102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2543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4557bd806432f9bedd4">
            <a:extLst>
              <a:ext uri="{FF2B5EF4-FFF2-40B4-BE49-F238E27FC236}">
                <a16:creationId xmlns:a16="http://schemas.microsoft.com/office/drawing/2014/main" id="{1EC49C7E-DB8F-A486-ABCF-BEA1CE2F00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244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6837bd806432f9bedf7">
            <a:extLst>
              <a:ext uri="{FF2B5EF4-FFF2-40B4-BE49-F238E27FC236}">
                <a16:creationId xmlns:a16="http://schemas.microsoft.com/office/drawing/2014/main" id="{8424263E-840C-10A4-379B-BB1BB9B261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0"/>
            <a:ext cx="7264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301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4377bd806432f9bedd2">
            <a:extLst>
              <a:ext uri="{FF2B5EF4-FFF2-40B4-BE49-F238E27FC236}">
                <a16:creationId xmlns:a16="http://schemas.microsoft.com/office/drawing/2014/main" id="{27A3C614-8958-6957-7BED-1142291F48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513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6d07bd806432f9bedfb">
            <a:extLst>
              <a:ext uri="{FF2B5EF4-FFF2-40B4-BE49-F238E27FC236}">
                <a16:creationId xmlns:a16="http://schemas.microsoft.com/office/drawing/2014/main" id="{918E9C7E-425B-F74A-58F0-94F6C88E99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388" y="0"/>
            <a:ext cx="6751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234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5cc7bd806432f9bedec">
            <a:extLst>
              <a:ext uri="{FF2B5EF4-FFF2-40B4-BE49-F238E27FC236}">
                <a16:creationId xmlns:a16="http://schemas.microsoft.com/office/drawing/2014/main" id="{4C86875F-7065-5622-CE85-3E3A0A4DAA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50" y="0"/>
            <a:ext cx="6462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181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b787bd806432f9bee34">
            <a:extLst>
              <a:ext uri="{FF2B5EF4-FFF2-40B4-BE49-F238E27FC236}">
                <a16:creationId xmlns:a16="http://schemas.microsoft.com/office/drawing/2014/main" id="{A51D8105-6558-71EB-A262-48FEF40E73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581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5da7bd806432f9beded">
            <a:extLst>
              <a:ext uri="{FF2B5EF4-FFF2-40B4-BE49-F238E27FC236}">
                <a16:creationId xmlns:a16="http://schemas.microsoft.com/office/drawing/2014/main" id="{DE573CE5-08EE-9599-E0F2-BB47AF4FBD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0"/>
            <a:ext cx="5975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713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8d27bd806432f9bee14">
            <a:extLst>
              <a:ext uri="{FF2B5EF4-FFF2-40B4-BE49-F238E27FC236}">
                <a16:creationId xmlns:a16="http://schemas.microsoft.com/office/drawing/2014/main" id="{DE2D6FAE-8853-1D76-00AE-6A378F1184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114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4287bd806432f9bedd1">
            <a:extLst>
              <a:ext uri="{FF2B5EF4-FFF2-40B4-BE49-F238E27FC236}">
                <a16:creationId xmlns:a16="http://schemas.microsoft.com/office/drawing/2014/main" id="{64F29847-B01B-0B45-9BC9-361649033C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0" y="0"/>
            <a:ext cx="6983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706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b657bd806432f9bee33">
            <a:extLst>
              <a:ext uri="{FF2B5EF4-FFF2-40B4-BE49-F238E27FC236}">
                <a16:creationId xmlns:a16="http://schemas.microsoft.com/office/drawing/2014/main" id="{F4366878-8518-D70E-410E-9384955597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17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51e7bd806432f9bede1">
            <a:extLst>
              <a:ext uri="{FF2B5EF4-FFF2-40B4-BE49-F238E27FC236}">
                <a16:creationId xmlns:a16="http://schemas.microsoft.com/office/drawing/2014/main" id="{8B7F2349-7215-0F03-EC37-77108E0E61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0"/>
            <a:ext cx="7773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747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5c07bd806432f9bedeb">
            <a:extLst>
              <a:ext uri="{FF2B5EF4-FFF2-40B4-BE49-F238E27FC236}">
                <a16:creationId xmlns:a16="http://schemas.microsoft.com/office/drawing/2014/main" id="{FE8FED7F-42A2-8D82-47F9-D5206C5BF6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913" y="0"/>
            <a:ext cx="6734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434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9247bd806432f9bee18">
            <a:extLst>
              <a:ext uri="{FF2B5EF4-FFF2-40B4-BE49-F238E27FC236}">
                <a16:creationId xmlns:a16="http://schemas.microsoft.com/office/drawing/2014/main" id="{1D1EAF05-A83B-BDC5-5189-D87974C557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4136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b4d7bd806432f9bee32">
            <a:extLst>
              <a:ext uri="{FF2B5EF4-FFF2-40B4-BE49-F238E27FC236}">
                <a16:creationId xmlns:a16="http://schemas.microsoft.com/office/drawing/2014/main" id="{6AD139A2-EAD6-07DE-CCFC-6F97158B8E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0"/>
            <a:ext cx="7775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938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b3c7bd806432f9bee31">
            <a:extLst>
              <a:ext uri="{FF2B5EF4-FFF2-40B4-BE49-F238E27FC236}">
                <a16:creationId xmlns:a16="http://schemas.microsoft.com/office/drawing/2014/main" id="{E4471BBE-CA48-721C-9E15-7F4A2D4FF9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738" y="0"/>
            <a:ext cx="6738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4082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b2a7bd806432f9bee30">
            <a:extLst>
              <a:ext uri="{FF2B5EF4-FFF2-40B4-BE49-F238E27FC236}">
                <a16:creationId xmlns:a16="http://schemas.microsoft.com/office/drawing/2014/main" id="{BCC8C5C2-47F2-BCAE-F6F1-E4CB0345B3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738" y="0"/>
            <a:ext cx="6738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4139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5b47bd806432f9bedea">
            <a:extLst>
              <a:ext uri="{FF2B5EF4-FFF2-40B4-BE49-F238E27FC236}">
                <a16:creationId xmlns:a16="http://schemas.microsoft.com/office/drawing/2014/main" id="{A9BB3B78-062B-304E-C477-E05D382BCF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0"/>
            <a:ext cx="7773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5633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aec7bd806432f9bee2d">
            <a:extLst>
              <a:ext uri="{FF2B5EF4-FFF2-40B4-BE49-F238E27FC236}">
                <a16:creationId xmlns:a16="http://schemas.microsoft.com/office/drawing/2014/main" id="{B46FF72C-2300-FE05-50AB-AC5DE7C75E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275" y="0"/>
            <a:ext cx="7029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4555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b027bd806432f9bee2e">
            <a:extLst>
              <a:ext uri="{FF2B5EF4-FFF2-40B4-BE49-F238E27FC236}">
                <a16:creationId xmlns:a16="http://schemas.microsoft.com/office/drawing/2014/main" id="{327A0B88-B1FF-FC66-6896-B2F4E44210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2810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b177bd806432f9bee2f">
            <a:extLst>
              <a:ext uri="{FF2B5EF4-FFF2-40B4-BE49-F238E27FC236}">
                <a16:creationId xmlns:a16="http://schemas.microsoft.com/office/drawing/2014/main" id="{4B01670C-0C50-0067-8727-6057ECD224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763" y="0"/>
            <a:ext cx="7608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3666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adb7bd806432f9bee2c">
            <a:extLst>
              <a:ext uri="{FF2B5EF4-FFF2-40B4-BE49-F238E27FC236}">
                <a16:creationId xmlns:a16="http://schemas.microsoft.com/office/drawing/2014/main" id="{D00730BE-00DA-573D-7B28-451278091B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72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90e7bd806432f9bee17">
            <a:extLst>
              <a:ext uri="{FF2B5EF4-FFF2-40B4-BE49-F238E27FC236}">
                <a16:creationId xmlns:a16="http://schemas.microsoft.com/office/drawing/2014/main" id="{F9D76F3F-CA85-26EC-6871-376B5531EE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1930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5a67bd806432f9bede9">
            <a:extLst>
              <a:ext uri="{FF2B5EF4-FFF2-40B4-BE49-F238E27FC236}">
                <a16:creationId xmlns:a16="http://schemas.microsoft.com/office/drawing/2014/main" id="{F50B990C-79ED-FD0B-8927-3A1DA4E9F3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0"/>
            <a:ext cx="7773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5045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ac87bd806432f9bee2b">
            <a:extLst>
              <a:ext uri="{FF2B5EF4-FFF2-40B4-BE49-F238E27FC236}">
                <a16:creationId xmlns:a16="http://schemas.microsoft.com/office/drawing/2014/main" id="{B38A4E32-5F6C-BA33-7BB6-23240CD0C1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13" y="0"/>
            <a:ext cx="7927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5565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4b27bd806432f9bedda">
            <a:extLst>
              <a:ext uri="{FF2B5EF4-FFF2-40B4-BE49-F238E27FC236}">
                <a16:creationId xmlns:a16="http://schemas.microsoft.com/office/drawing/2014/main" id="{9203C257-CB44-A8E1-1724-08EC86B418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5" y="0"/>
            <a:ext cx="6191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6167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578967bd806432f9bee11">
            <a:extLst>
              <a:ext uri="{FF2B5EF4-FFF2-40B4-BE49-F238E27FC236}">
                <a16:creationId xmlns:a16="http://schemas.microsoft.com/office/drawing/2014/main" id="{5794EEC5-5A13-33F2-5624-CF4C9C547A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263" y="0"/>
            <a:ext cx="773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6455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0FB8277-266C-1872-C7D5-F388C2D96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8751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95302A-6729-4AA3-81AA-067917998FC2}"/>
              </a:ext>
            </a:extLst>
          </p:cNvPr>
          <p:cNvSpPr/>
          <p:nvPr/>
        </p:nvSpPr>
        <p:spPr>
          <a:xfrm>
            <a:off x="0" y="600"/>
            <a:ext cx="12191935" cy="6857400"/>
          </a:xfrm>
          <a:prstGeom prst="rect">
            <a:avLst/>
          </a:prstGeom>
          <a:solidFill>
            <a:srgbClr val="DC5223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C4F0F2F-DFC6-49FA-A149-8246FD7A06D5}"/>
              </a:ext>
            </a:extLst>
          </p:cNvPr>
          <p:cNvSpPr txBox="1"/>
          <p:nvPr/>
        </p:nvSpPr>
        <p:spPr>
          <a:xfrm>
            <a:off x="33" y="1481035"/>
            <a:ext cx="121919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تم تصميم هذا القالب بواسط</a:t>
            </a:r>
            <a:r>
              <a:rPr lang="ar-SA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ة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ingez-ppt.com</a:t>
            </a: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0DD99C7-B0F2-42C9-8154-DC9D5C52B44D}"/>
              </a:ext>
            </a:extLst>
          </p:cNvPr>
          <p:cNvSpPr txBox="1"/>
          <p:nvPr/>
        </p:nvSpPr>
        <p:spPr>
          <a:xfrm>
            <a:off x="1948543" y="5747255"/>
            <a:ext cx="82949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ar-SA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ar-SA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  <a:cs typeface="Arial" panose="020B0604020202020204" pitchFamily="34" charset="0"/>
              </a:rPr>
              <a:t>*تم تصميم هذا القالب بواسطة موقع انجز </a:t>
            </a:r>
            <a:r>
              <a:rPr lang="en-US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ingez-ppt </a:t>
            </a:r>
            <a:r>
              <a:rPr lang="ar-SA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  <a:cs typeface="Arial" panose="020B0604020202020204" pitchFamily="34" charset="0"/>
              </a:rPr>
              <a:t>ولا يحق لأي شخص إعادة نشر أو توزيع ملفات القوالب أو إصدارات معدلة في مواقع أخرى بدون إذن خطي من انجز</a:t>
            </a:r>
            <a:endParaRPr lang="ar-SA" sz="1600" dirty="0">
              <a:solidFill>
                <a:srgbClr val="FFC94D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07861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</Words>
  <Application>Microsoft Office PowerPoint</Application>
  <PresentationFormat>شاشة عريضة</PresentationFormat>
  <Paragraphs>7</Paragraphs>
  <Slides>95</Slides>
  <Notes>2</Notes>
  <HiddenSlides>2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95</vt:i4>
      </vt:variant>
    </vt:vector>
  </HeadingPairs>
  <TitlesOfParts>
    <vt:vector size="99" baseType="lpstr">
      <vt:lpstr>Arial</vt:lpstr>
      <vt:lpstr>Calibri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ingez-ppt.com</dc:creator>
  <cp:lastModifiedBy>ingez-ppt.com</cp:lastModifiedBy>
  <cp:revision>72</cp:revision>
  <dcterms:created xsi:type="dcterms:W3CDTF">2022-05-24T16:23:39Z</dcterms:created>
  <dcterms:modified xsi:type="dcterms:W3CDTF">2023-04-16T03:09:38Z</dcterms:modified>
</cp:coreProperties>
</file>