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256" r:id="rId2"/>
    <p:sldId id="468" r:id="rId3"/>
    <p:sldId id="470" r:id="rId4"/>
  </p:sldIdLst>
  <p:sldSz cx="10691813" cy="7559675"/>
  <p:notesSz cx="7104063" cy="10234613"/>
  <p:embeddedFontLst>
    <p:embeddedFont>
      <p:font typeface="Almarai" charset="-78"/>
      <p:regular r:id="rId6"/>
    </p:embeddedFont>
    <p:embeddedFont>
      <p:font typeface="Almarai Bold" charset="-78"/>
      <p:bold r:id="rId7"/>
    </p:embeddedFont>
    <p:embeddedFont>
      <p:font typeface="Harmattan" panose="01000503000000020003" pitchFamily="2" charset="-78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383838"/>
    <a:srgbClr val="DA983F"/>
    <a:srgbClr val="198575"/>
    <a:srgbClr val="15786B"/>
    <a:srgbClr val="126D62"/>
    <a:srgbClr val="21A290"/>
    <a:srgbClr val="E5AC51"/>
    <a:srgbClr val="CE7C2E"/>
    <a:srgbClr val="008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3B812-9424-4B54-BDC8-CDA125B1883F}" v="1" dt="2023-04-16T01:08:38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 varScale="1">
        <p:scale>
          <a:sx n="93" d="100"/>
          <a:sy n="93" d="100"/>
        </p:scale>
        <p:origin x="1674" y="306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13/05/1447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D66E8AD-DFBE-5402-8B5A-35D6E8DCCA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lmara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42BFBC5-41BA-22EF-2862-F4B70F0AA11F}"/>
              </a:ext>
            </a:extLst>
          </p:cNvPr>
          <p:cNvSpPr txBox="1"/>
          <p:nvPr/>
        </p:nvSpPr>
        <p:spPr>
          <a:xfrm>
            <a:off x="2212706" y="2466684"/>
            <a:ext cx="5813558" cy="11310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تتقدم:   </a:t>
            </a:r>
            <a:r>
              <a:rPr lang="ar-SA" dirty="0">
                <a:solidFill>
                  <a:srgbClr val="414E6D"/>
                </a:solidFill>
                <a:latin typeface="Almarai Bold" pitchFamily="2" charset="-78"/>
                <a:cs typeface="Almarai Bold" pitchFamily="2" charset="-78"/>
              </a:rPr>
              <a:t>اسم المدرسة هنا                          </a:t>
            </a: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بالشكر والتقدير</a:t>
            </a:r>
          </a:p>
          <a:p>
            <a:pPr algn="r" rtl="1">
              <a:lnSpc>
                <a:spcPct val="20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للطالبة:</a:t>
            </a:r>
            <a:r>
              <a:rPr lang="ar-SA" dirty="0">
                <a:latin typeface="Almarai Bold" pitchFamily="2" charset="-78"/>
                <a:cs typeface="Almarai Bold" pitchFamily="2" charset="-78"/>
              </a:rPr>
              <a:t>   </a:t>
            </a:r>
            <a:r>
              <a:rPr lang="ar-SA" dirty="0">
                <a:solidFill>
                  <a:srgbClr val="414E6D"/>
                </a:solidFill>
                <a:latin typeface="Almarai Bold" pitchFamily="2" charset="-78"/>
                <a:cs typeface="Almarai Bold" pitchFamily="2" charset="-78"/>
              </a:rPr>
              <a:t>اسم الطالبة هنا                    </a:t>
            </a: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بالصف : </a:t>
            </a:r>
            <a:r>
              <a:rPr lang="ar-SA" dirty="0">
                <a:solidFill>
                  <a:srgbClr val="414E6D"/>
                </a:solidFill>
                <a:latin typeface="Almarai Bold" pitchFamily="2" charset="-78"/>
                <a:cs typeface="Almarai Bold" pitchFamily="2" charset="-78"/>
              </a:rPr>
              <a:t>السنة الدراسية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28BAB22-C0B8-1DF5-BD13-9AC3EF07DFCC}"/>
              </a:ext>
            </a:extLst>
          </p:cNvPr>
          <p:cNvSpPr txBox="1"/>
          <p:nvPr/>
        </p:nvSpPr>
        <p:spPr>
          <a:xfrm>
            <a:off x="1564261" y="3652281"/>
            <a:ext cx="7563290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على تفوقها وتميزها الدراسي في الفصل الدراسي الأول للعام 0000 هـ</a:t>
            </a:r>
          </a:p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كما نتقدم بالشكر الجزيل لأسرتها على الاهتمام وحسن المتابعة</a:t>
            </a:r>
          </a:p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rgbClr val="383838"/>
                </a:solidFill>
                <a:latin typeface="Almarai" pitchFamily="2" charset="-78"/>
                <a:cs typeface="Almarai" pitchFamily="2" charset="-78"/>
              </a:rPr>
              <a:t>سائلين الله لها مزيدا من التفوق والنجاح ،،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A14667A-526C-FCF3-0CDB-A98C2C4DE332}"/>
              </a:ext>
            </a:extLst>
          </p:cNvPr>
          <p:cNvGrpSpPr/>
          <p:nvPr/>
        </p:nvGrpSpPr>
        <p:grpSpPr>
          <a:xfrm>
            <a:off x="6173104" y="4990549"/>
            <a:ext cx="2338104" cy="918567"/>
            <a:chOff x="7653129" y="6210973"/>
            <a:chExt cx="2338104" cy="918567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76E1CA5-69CE-7D93-800D-4987797C4B81}"/>
                </a:ext>
              </a:extLst>
            </p:cNvPr>
            <p:cNvSpPr txBox="1"/>
            <p:nvPr/>
          </p:nvSpPr>
          <p:spPr>
            <a:xfrm>
              <a:off x="7653129" y="6698653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المعلمة</a:t>
              </a:r>
            </a:p>
          </p:txBody>
        </p:sp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FFAC04BD-DDE9-5615-857A-AEF266C75C37}"/>
                </a:ext>
              </a:extLst>
            </p:cNvPr>
            <p:cNvGrpSpPr/>
            <p:nvPr/>
          </p:nvGrpSpPr>
          <p:grpSpPr>
            <a:xfrm>
              <a:off x="7685230" y="6210973"/>
              <a:ext cx="2306003" cy="473206"/>
              <a:chOff x="10016950" y="6210973"/>
              <a:chExt cx="2306003" cy="473206"/>
            </a:xfrm>
          </p:grpSpPr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C1865D80-BC6E-052A-7502-C2C7EC53338E}"/>
                  </a:ext>
                </a:extLst>
              </p:cNvPr>
              <p:cNvSpPr txBox="1"/>
              <p:nvPr/>
            </p:nvSpPr>
            <p:spPr>
              <a:xfrm>
                <a:off x="10016950" y="6210973"/>
                <a:ext cx="2306003" cy="473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dirty="0">
                    <a:solidFill>
                      <a:srgbClr val="383838"/>
                    </a:solidFill>
                    <a:latin typeface="Almarai Bold" pitchFamily="2" charset="-78"/>
                    <a:cs typeface="Almarai Bold" pitchFamily="2" charset="-78"/>
                  </a:rPr>
                  <a:t>معلمة المادة</a:t>
                </a:r>
              </a:p>
            </p:txBody>
          </p:sp>
          <p:cxnSp>
            <p:nvCxnSpPr>
              <p:cNvPr id="11" name="رابط مستقيم 10">
                <a:extLst>
                  <a:ext uri="{FF2B5EF4-FFF2-40B4-BE49-F238E27FC236}">
                    <a16:creationId xmlns:a16="http://schemas.microsoft.com/office/drawing/2014/main" id="{D02AF0EB-CCAB-2E3C-46B0-4BE9E2127302}"/>
                  </a:ext>
                </a:extLst>
              </p:cNvPr>
              <p:cNvCxnSpPr/>
              <p:nvPr/>
            </p:nvCxnSpPr>
            <p:spPr>
              <a:xfrm flipH="1">
                <a:off x="10267950" y="6671310"/>
                <a:ext cx="1687830" cy="0"/>
              </a:xfrm>
              <a:prstGeom prst="line">
                <a:avLst/>
              </a:prstGeom>
              <a:ln>
                <a:solidFill>
                  <a:srgbClr val="383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431E4AA-4A14-D9DC-0216-3B353B17CB88}"/>
              </a:ext>
            </a:extLst>
          </p:cNvPr>
          <p:cNvGrpSpPr/>
          <p:nvPr/>
        </p:nvGrpSpPr>
        <p:grpSpPr>
          <a:xfrm>
            <a:off x="2180605" y="4990549"/>
            <a:ext cx="2338104" cy="918567"/>
            <a:chOff x="3888849" y="6210973"/>
            <a:chExt cx="2338104" cy="918567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83B41DEB-DB52-5BFF-AAD1-85C821B1091D}"/>
                </a:ext>
              </a:extLst>
            </p:cNvPr>
            <p:cNvSpPr txBox="1"/>
            <p:nvPr/>
          </p:nvSpPr>
          <p:spPr>
            <a:xfrm>
              <a:off x="3888849" y="6698653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مديرة المدرسة</a:t>
              </a: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F5F2BC08-8210-12FA-B79C-92420A087928}"/>
                </a:ext>
              </a:extLst>
            </p:cNvPr>
            <p:cNvGrpSpPr/>
            <p:nvPr/>
          </p:nvGrpSpPr>
          <p:grpSpPr>
            <a:xfrm>
              <a:off x="3920950" y="6210973"/>
              <a:ext cx="2306003" cy="473206"/>
              <a:chOff x="10016950" y="6210973"/>
              <a:chExt cx="2306003" cy="473206"/>
            </a:xfrm>
          </p:grpSpPr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0D3B33F-C538-770B-5BC0-3FD6CE784603}"/>
                  </a:ext>
                </a:extLst>
              </p:cNvPr>
              <p:cNvSpPr txBox="1"/>
              <p:nvPr/>
            </p:nvSpPr>
            <p:spPr>
              <a:xfrm>
                <a:off x="10016950" y="6210973"/>
                <a:ext cx="2306003" cy="473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dirty="0">
                    <a:solidFill>
                      <a:srgbClr val="383838"/>
                    </a:solidFill>
                    <a:latin typeface="Almarai Bold" pitchFamily="2" charset="-78"/>
                    <a:cs typeface="Almarai Bold" pitchFamily="2" charset="-78"/>
                  </a:rPr>
                  <a:t>مديرة المدرسة</a:t>
                </a:r>
              </a:p>
            </p:txBody>
          </p:sp>
          <p:cxnSp>
            <p:nvCxnSpPr>
              <p:cNvPr id="30" name="رابط مستقيم 29">
                <a:extLst>
                  <a:ext uri="{FF2B5EF4-FFF2-40B4-BE49-F238E27FC236}">
                    <a16:creationId xmlns:a16="http://schemas.microsoft.com/office/drawing/2014/main" id="{2E55943C-4499-5B33-3711-C065ACA33A1C}"/>
                  </a:ext>
                </a:extLst>
              </p:cNvPr>
              <p:cNvCxnSpPr/>
              <p:nvPr/>
            </p:nvCxnSpPr>
            <p:spPr>
              <a:xfrm flipH="1">
                <a:off x="10267950" y="6671310"/>
                <a:ext cx="1687830" cy="0"/>
              </a:xfrm>
              <a:prstGeom prst="line">
                <a:avLst/>
              </a:prstGeom>
              <a:ln>
                <a:solidFill>
                  <a:srgbClr val="383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صورة 30">
            <a:extLst>
              <a:ext uri="{FF2B5EF4-FFF2-40B4-BE49-F238E27FC236}">
                <a16:creationId xmlns:a16="http://schemas.microsoft.com/office/drawing/2014/main" id="{4889BC2C-6C50-F5B0-90AC-C2FA3FE3D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6" t="11527" r="22122" b="25894"/>
          <a:stretch/>
        </p:blipFill>
        <p:spPr>
          <a:xfrm>
            <a:off x="3230594" y="1340963"/>
            <a:ext cx="4230624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0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CFC3792-874C-3EF7-1BFF-7E6C274EB1C8}"/>
              </a:ext>
            </a:extLst>
          </p:cNvPr>
          <p:cNvSpPr/>
          <p:nvPr/>
        </p:nvSpPr>
        <p:spPr>
          <a:xfrm>
            <a:off x="-58" y="-73632"/>
            <a:ext cx="10691813" cy="7633307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15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attan"/>
              <a:ea typeface="Harmattan"/>
              <a:cs typeface="Harmattan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758705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Almarai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rgbClr val="00FF8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rgbClr val="00FF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27A1BAD-9525-2CF8-F36D-00947349896D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8C0CA136-C5B4-81EB-87DB-54A12A5E6471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5134D7D4-2995-FA7A-7322-59409BA15CE0}"/>
                </a:ext>
              </a:extLst>
            </p:cNvPr>
            <p:cNvSpPr txBox="1"/>
            <p:nvPr/>
          </p:nvSpPr>
          <p:spPr>
            <a:xfrm>
              <a:off x="3088433" y="5146985"/>
              <a:ext cx="476794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15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</a:b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ingez-ppt </a:t>
              </a: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endParaRPr>
            </a:p>
          </p:txBody>
        </p:sp>
        <p:pic>
          <p:nvPicPr>
            <p:cNvPr id="14" name="رسم 13" descr="تحذير مع تعبئة خالصة">
              <a:extLst>
                <a:ext uri="{FF2B5EF4-FFF2-40B4-BE49-F238E27FC236}">
                  <a16:creationId xmlns:a16="http://schemas.microsoft.com/office/drawing/2014/main" id="{7CAD22F3-CD77-8E11-0EC2-B898C03DA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1DC039E-244E-5520-85D8-40CDE09C3FB2}"/>
              </a:ext>
            </a:extLst>
          </p:cNvPr>
          <p:cNvGrpSpPr/>
          <p:nvPr/>
        </p:nvGrpSpPr>
        <p:grpSpPr>
          <a:xfrm>
            <a:off x="3386222" y="449737"/>
            <a:ext cx="3788486" cy="3778070"/>
            <a:chOff x="3045488" y="233230"/>
            <a:chExt cx="4469953" cy="4457663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A8BB69F3-F5FF-A24F-947D-5B3FF56E46CC}"/>
                </a:ext>
              </a:extLst>
            </p:cNvPr>
            <p:cNvSpPr/>
            <p:nvPr/>
          </p:nvSpPr>
          <p:spPr>
            <a:xfrm>
              <a:off x="3045488" y="249083"/>
              <a:ext cx="4441810" cy="4441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CD0092C-9946-DE77-1EC3-060B5A2F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3631" y="233230"/>
              <a:ext cx="4441810" cy="444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8682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مخصص</PresentationFormat>
  <Paragraphs>16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Almarai Bold</vt:lpstr>
      <vt:lpstr>Calibri</vt:lpstr>
      <vt:lpstr>Almarai</vt:lpstr>
      <vt:lpstr>Arial</vt:lpstr>
      <vt:lpstr>Harmattan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18</cp:revision>
  <dcterms:created xsi:type="dcterms:W3CDTF">2022-06-17T15:03:51Z</dcterms:created>
  <dcterms:modified xsi:type="dcterms:W3CDTF">2025-11-03T11:26:44Z</dcterms:modified>
</cp:coreProperties>
</file>