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60" r:id="rId1"/>
  </p:sldMasterIdLst>
  <p:notesMasterIdLst>
    <p:notesMasterId r:id="rId15"/>
  </p:notesMasterIdLst>
  <p:sldIdLst>
    <p:sldId id="472" r:id="rId2"/>
    <p:sldId id="489" r:id="rId3"/>
    <p:sldId id="473" r:id="rId4"/>
    <p:sldId id="476" r:id="rId5"/>
    <p:sldId id="477" r:id="rId6"/>
    <p:sldId id="478" r:id="rId7"/>
    <p:sldId id="479" r:id="rId8"/>
    <p:sldId id="480" r:id="rId9"/>
    <p:sldId id="482" r:id="rId10"/>
    <p:sldId id="485" r:id="rId11"/>
    <p:sldId id="492" r:id="rId12"/>
    <p:sldId id="468" r:id="rId13"/>
    <p:sldId id="497" r:id="rId14"/>
  </p:sldIdLst>
  <p:sldSz cx="10691813" cy="7559675"/>
  <p:notesSz cx="7104063" cy="10234613"/>
  <p:embeddedFontLst>
    <p:embeddedFont>
      <p:font typeface="Cairo" panose="020B0604020202020204" charset="-78"/>
      <p:regular r:id="rId16"/>
      <p:bold r:id="rId17"/>
    </p:embeddedFont>
    <p:embeddedFont>
      <p:font typeface="Harmattan" panose="01000503000000020003" pitchFamily="2" charset="-78"/>
      <p:regular r:id="rId18"/>
      <p:bold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7" userDrawn="1">
          <p15:clr>
            <a:srgbClr val="A4A3A4"/>
          </p15:clr>
        </p15:guide>
        <p15:guide id="3" orient="horz" pos="39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85"/>
    <a:srgbClr val="6B324E"/>
    <a:srgbClr val="32A7D3"/>
    <a:srgbClr val="F8F6EC"/>
    <a:srgbClr val="F16560"/>
    <a:srgbClr val="FADE86"/>
    <a:srgbClr val="8A6451"/>
    <a:srgbClr val="B2E2EC"/>
    <a:srgbClr val="CDBFE4"/>
    <a:srgbClr val="F1A6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E6FE6B-0B2E-4A5D-91B5-4F910601D059}" v="1" dt="2023-04-16T01:07:38.7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520" autoAdjust="0"/>
    <p:restoredTop sz="94660"/>
  </p:normalViewPr>
  <p:slideViewPr>
    <p:cSldViewPr snapToGrid="0">
      <p:cViewPr varScale="1">
        <p:scale>
          <a:sx n="93" d="100"/>
          <a:sy n="93" d="100"/>
        </p:scale>
        <p:origin x="1794" y="306"/>
      </p:cViewPr>
      <p:guideLst>
        <p:guide orient="horz" pos="2381"/>
        <p:guide pos="3367"/>
        <p:guide orient="horz" pos="39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05E6FE6B-0B2E-4A5D-91B5-4F910601D059}"/>
    <pc:docChg chg="custSel modSld">
      <pc:chgData name="Hassan Moddather" userId="84cd2103f36ef0dc" providerId="LiveId" clId="{05E6FE6B-0B2E-4A5D-91B5-4F910601D059}" dt="2023-04-16T01:08:06.213" v="5" actId="207"/>
      <pc:docMkLst>
        <pc:docMk/>
      </pc:docMkLst>
      <pc:sldChg chg="addSp delSp modSp mod">
        <pc:chgData name="Hassan Moddather" userId="84cd2103f36ef0dc" providerId="LiveId" clId="{05E6FE6B-0B2E-4A5D-91B5-4F910601D059}" dt="2023-04-16T01:08:06.213" v="5" actId="207"/>
        <pc:sldMkLst>
          <pc:docMk/>
          <pc:sldMk cId="1719167534" sldId="468"/>
        </pc:sldMkLst>
        <pc:spChg chg="add mod ord">
          <ac:chgData name="Hassan Moddather" userId="84cd2103f36ef0dc" providerId="LiveId" clId="{05E6FE6B-0B2E-4A5D-91B5-4F910601D059}" dt="2023-04-16T01:08:06.213" v="5" actId="207"/>
          <ac:spMkLst>
            <pc:docMk/>
            <pc:sldMk cId="1719167534" sldId="468"/>
            <ac:spMk id="6" creationId="{35814859-7FB2-9971-F8CF-A2689C80DD68}"/>
          </ac:spMkLst>
        </pc:spChg>
        <pc:grpChg chg="del">
          <ac:chgData name="Hassan Moddather" userId="84cd2103f36ef0dc" providerId="LiveId" clId="{05E6FE6B-0B2E-4A5D-91B5-4F910601D059}" dt="2023-04-16T01:07:36.242" v="0" actId="478"/>
          <ac:grpSpMkLst>
            <pc:docMk/>
            <pc:sldMk cId="1719167534" sldId="468"/>
            <ac:grpSpMk id="4" creationId="{4442F8F2-636F-CAE1-4495-08FCBDDB1856}"/>
          </ac:grpSpMkLst>
        </pc:grpChg>
        <pc:picChg chg="add mod">
          <ac:chgData name="Hassan Moddather" userId="84cd2103f36ef0dc" providerId="LiveId" clId="{05E6FE6B-0B2E-4A5D-91B5-4F910601D059}" dt="2023-04-16T01:07:41.452" v="2" actId="14100"/>
          <ac:picMkLst>
            <pc:docMk/>
            <pc:sldMk cId="1719167534" sldId="468"/>
            <ac:picMk id="5" creationId="{01D4CC49-D3B4-21A6-DC5B-C0AF0E4120E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402590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8D42A7A-F2EA-4A3A-B80C-B0EDE5406679}" type="datetimeFigureOut">
              <a:rPr lang="ar-SA" smtClean="0"/>
              <a:t>15/05/1447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09663" y="1279525"/>
            <a:ext cx="48863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402590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EBB802D-6D50-427E-B6C4-0A86EF48D5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1969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338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F875676-36A4-C4B6-3AF3-CDF8724ED0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691813" cy="75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93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28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صورة 32">
            <a:extLst>
              <a:ext uri="{FF2B5EF4-FFF2-40B4-BE49-F238E27FC236}">
                <a16:creationId xmlns:a16="http://schemas.microsoft.com/office/drawing/2014/main" id="{EC09404E-280A-51AD-10BF-B75DE6BC5B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744" t="4744" r="4744" b="4744"/>
          <a:stretch>
            <a:fillRect/>
          </a:stretch>
        </p:blipFill>
        <p:spPr>
          <a:xfrm>
            <a:off x="1" y="519"/>
            <a:ext cx="10691812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1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id="{83BC377D-8FDB-1F04-05E9-A7A7725E8F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92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صورة 28">
            <a:extLst>
              <a:ext uri="{FF2B5EF4-FFF2-40B4-BE49-F238E27FC236}">
                <a16:creationId xmlns:a16="http://schemas.microsoft.com/office/drawing/2014/main" id="{50AFEED1-628C-37DC-50A3-3D219A080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42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صورة 26">
            <a:extLst>
              <a:ext uri="{FF2B5EF4-FFF2-40B4-BE49-F238E27FC236}">
                <a16:creationId xmlns:a16="http://schemas.microsoft.com/office/drawing/2014/main" id="{CF704DF1-C48A-794C-F381-E9834777C6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4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13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106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550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1DF9A436-423D-2BDF-36AE-2A09A764BE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80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761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صورة 52">
            <a:extLst>
              <a:ext uri="{FF2B5EF4-FFF2-40B4-BE49-F238E27FC236}">
                <a16:creationId xmlns:a16="http://schemas.microsoft.com/office/drawing/2014/main" id="{39D50EA8-A835-83EB-01C0-7E1A5CE5D6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36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862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C49587CE-120F-FCE0-A5BC-2FD1284970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3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827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975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648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0169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728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66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531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صورة 46">
            <a:extLst>
              <a:ext uri="{FF2B5EF4-FFF2-40B4-BE49-F238E27FC236}">
                <a16:creationId xmlns:a16="http://schemas.microsoft.com/office/drawing/2014/main" id="{11BD47DF-7AAD-F1B4-BD1D-AB1B03FFA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صورة 44">
            <a:extLst>
              <a:ext uri="{FF2B5EF4-FFF2-40B4-BE49-F238E27FC236}">
                <a16:creationId xmlns:a16="http://schemas.microsoft.com/office/drawing/2014/main" id="{A15496B4-4E7B-DF8B-A3FB-3F87E71CB9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91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صورة 42">
            <a:extLst>
              <a:ext uri="{FF2B5EF4-FFF2-40B4-BE49-F238E27FC236}">
                <a16:creationId xmlns:a16="http://schemas.microsoft.com/office/drawing/2014/main" id="{DAD3876B-435F-54D2-8325-6E2EBCD9CB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07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صورة 38">
            <a:extLst>
              <a:ext uri="{FF2B5EF4-FFF2-40B4-BE49-F238E27FC236}">
                <a16:creationId xmlns:a16="http://schemas.microsoft.com/office/drawing/2014/main" id="{FAA2267C-662C-800F-42C8-32543D33A6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37"/>
          <a:stretch>
            <a:fillRect/>
          </a:stretch>
        </p:blipFill>
        <p:spPr>
          <a:xfrm>
            <a:off x="-141287" y="0"/>
            <a:ext cx="1097438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صورة 36">
            <a:extLst>
              <a:ext uri="{FF2B5EF4-FFF2-40B4-BE49-F238E27FC236}">
                <a16:creationId xmlns:a16="http://schemas.microsoft.com/office/drawing/2014/main" id="{0B963B1F-9418-C602-5F21-927B73AEC0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8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1881E32-5241-989F-48FF-C1D26571FF0D}"/>
              </a:ext>
            </a:extLst>
          </p:cNvPr>
          <p:cNvSpPr txBox="1"/>
          <p:nvPr userDrawn="1"/>
        </p:nvSpPr>
        <p:spPr>
          <a:xfrm>
            <a:off x="-338614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هذا القالب من تصميم موقع انجز ( </a:t>
            </a:r>
            <a:r>
              <a:rPr lang="en-US" sz="14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r>
              <a:rPr lang="ar-SA" sz="14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 : موقع عربي متخصص بتصميم قوالب البوربوينت باللغة العربية</a:t>
            </a:r>
            <a:endParaRPr lang="ar-EG" sz="14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63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6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</p:sldLayoutIdLst>
  <p:txStyles>
    <p:titleStyle>
      <a:lvl1pPr algn="l" defTabSz="1007943" rtl="1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r" defTabSz="1007943" rtl="1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Harmatta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027FFF25-50C9-393F-11BB-49C94E1FBF93}"/>
              </a:ext>
            </a:extLst>
          </p:cNvPr>
          <p:cNvSpPr txBox="1"/>
          <p:nvPr/>
        </p:nvSpPr>
        <p:spPr>
          <a:xfrm>
            <a:off x="1136845" y="3018196"/>
            <a:ext cx="8418120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400" dirty="0">
                <a:solidFill>
                  <a:srgbClr val="155C5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بالصف:</a:t>
            </a:r>
            <a:r>
              <a:rPr lang="ar-SA" sz="2400" dirty="0">
                <a:solidFill>
                  <a:srgbClr val="60626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</a:t>
            </a:r>
            <a:r>
              <a:rPr lang="ar-SA" sz="2400" b="1" kern="0" dirty="0">
                <a:solidFill>
                  <a:srgbClr val="D4B686"/>
                </a:solidFill>
                <a:latin typeface="Harmattan"/>
                <a:cs typeface="Harmattan"/>
              </a:rPr>
              <a:t>رقم الصف هنا</a:t>
            </a:r>
            <a:endParaRPr lang="ar-SA" sz="4000" b="1" kern="0" dirty="0">
              <a:solidFill>
                <a:srgbClr val="D4B686"/>
              </a:solidFill>
              <a:latin typeface="Harmattan"/>
              <a:cs typeface="Harmattan"/>
            </a:endParaRPr>
          </a:p>
          <a:p>
            <a:pPr algn="ctr" rtl="1">
              <a:lnSpc>
                <a:spcPct val="150000"/>
              </a:lnSpc>
            </a:pPr>
            <a:r>
              <a:rPr lang="ar-SA" sz="2400" dirty="0">
                <a:solidFill>
                  <a:srgbClr val="155C5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نتقدم لك ببالغ الشكر والعرفان على ما بذلته من جد واجتهاد خلال الفترة الدراسية الماضية </a:t>
            </a:r>
          </a:p>
          <a:p>
            <a:pPr algn="ctr" rtl="1">
              <a:lnSpc>
                <a:spcPct val="150000"/>
              </a:lnSpc>
            </a:pPr>
            <a:r>
              <a:rPr lang="ar-SA" sz="2400" dirty="0">
                <a:solidFill>
                  <a:srgbClr val="155C5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في مادة </a:t>
            </a:r>
            <a:r>
              <a:rPr lang="ar-SA" sz="2400" b="1" kern="0" dirty="0">
                <a:solidFill>
                  <a:srgbClr val="D4B686"/>
                </a:solidFill>
                <a:latin typeface="Harmattan"/>
                <a:cs typeface="Harmattan"/>
              </a:rPr>
              <a:t>اسم المادة</a:t>
            </a:r>
          </a:p>
          <a:p>
            <a:pPr algn="ctr" rtl="1">
              <a:lnSpc>
                <a:spcPct val="150000"/>
              </a:lnSpc>
            </a:pPr>
            <a:endParaRPr lang="ar-SA" sz="1600" dirty="0">
              <a:solidFill>
                <a:srgbClr val="155C5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ar-SA" sz="2400" dirty="0">
                <a:solidFill>
                  <a:srgbClr val="155C5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متمنين لك مزيداً من التفوق والابداع،،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832CF7B-8C72-43DF-6535-FB70F82BE452}"/>
              </a:ext>
            </a:extLst>
          </p:cNvPr>
          <p:cNvSpPr txBox="1"/>
          <p:nvPr/>
        </p:nvSpPr>
        <p:spPr>
          <a:xfrm>
            <a:off x="3681775" y="1475605"/>
            <a:ext cx="3328263" cy="358356"/>
          </a:xfrm>
          <a:prstGeom prst="rect">
            <a:avLst/>
          </a:prstGeom>
          <a:noFill/>
        </p:spPr>
        <p:txBody>
          <a:bodyPr wrap="square" rtlCol="1">
            <a:prstTxWarp prst="textArchUp">
              <a:avLst/>
            </a:prstTxWarp>
            <a:spAutoFit/>
          </a:bodyPr>
          <a:lstStyle/>
          <a:p>
            <a:pPr algn="ctr" rtl="1"/>
            <a:r>
              <a:rPr lang="ar-SA" sz="4400" b="1" dirty="0">
                <a:solidFill>
                  <a:srgbClr val="F8F8F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شكر وتقدير</a:t>
            </a: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A1FE1381-928E-CD53-E5FE-7BF6446B667A}"/>
              </a:ext>
            </a:extLst>
          </p:cNvPr>
          <p:cNvGrpSpPr/>
          <p:nvPr/>
        </p:nvGrpSpPr>
        <p:grpSpPr>
          <a:xfrm>
            <a:off x="1375772" y="5880518"/>
            <a:ext cx="2306003" cy="1041678"/>
            <a:chOff x="2213260" y="5525424"/>
            <a:chExt cx="2306003" cy="1041678"/>
          </a:xfrm>
        </p:grpSpPr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30FC0ADA-FFB5-826E-B415-83516BEA1A65}"/>
                </a:ext>
              </a:extLst>
            </p:cNvPr>
            <p:cNvSpPr txBox="1"/>
            <p:nvPr/>
          </p:nvSpPr>
          <p:spPr>
            <a:xfrm>
              <a:off x="2213260" y="6013104"/>
              <a:ext cx="2306003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150000"/>
                </a:lnSpc>
              </a:pPr>
              <a:r>
                <a:rPr lang="ar-SA" sz="2000" dirty="0">
                  <a:solidFill>
                    <a:srgbClr val="155C58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اسم القائدة</a:t>
              </a: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80B51D16-7F17-7747-04CB-2BA30676CF01}"/>
                </a:ext>
              </a:extLst>
            </p:cNvPr>
            <p:cNvSpPr txBox="1"/>
            <p:nvPr/>
          </p:nvSpPr>
          <p:spPr>
            <a:xfrm>
              <a:off x="2213260" y="5525424"/>
              <a:ext cx="23060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150000"/>
                </a:lnSpc>
              </a:pPr>
              <a:r>
                <a:rPr lang="ar-SA" sz="2400" dirty="0">
                  <a:solidFill>
                    <a:srgbClr val="155C58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القائدة</a:t>
              </a: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7B99D66F-FC85-D7F6-C1C4-3ACD70A963EE}"/>
              </a:ext>
            </a:extLst>
          </p:cNvPr>
          <p:cNvGrpSpPr/>
          <p:nvPr/>
        </p:nvGrpSpPr>
        <p:grpSpPr>
          <a:xfrm>
            <a:off x="6891663" y="5880518"/>
            <a:ext cx="2306003" cy="1041678"/>
            <a:chOff x="5977540" y="5525424"/>
            <a:chExt cx="2306003" cy="1041678"/>
          </a:xfrm>
        </p:grpSpPr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823D5582-4AD9-5C5F-0AF6-CEDFABC8A6BD}"/>
                </a:ext>
              </a:extLst>
            </p:cNvPr>
            <p:cNvSpPr txBox="1"/>
            <p:nvPr/>
          </p:nvSpPr>
          <p:spPr>
            <a:xfrm>
              <a:off x="5977540" y="6013104"/>
              <a:ext cx="2306003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150000"/>
                </a:lnSpc>
              </a:pPr>
              <a:r>
                <a:rPr lang="ar-SA" sz="2000" dirty="0">
                  <a:solidFill>
                    <a:srgbClr val="155C58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اسم المعلمة</a:t>
              </a: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1E5BE059-1BA4-D72E-759E-92DB23786EB5}"/>
                </a:ext>
              </a:extLst>
            </p:cNvPr>
            <p:cNvSpPr txBox="1"/>
            <p:nvPr/>
          </p:nvSpPr>
          <p:spPr>
            <a:xfrm>
              <a:off x="5977540" y="5525424"/>
              <a:ext cx="23060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150000"/>
                </a:lnSpc>
              </a:pPr>
              <a:r>
                <a:rPr lang="ar-SA" sz="2400" dirty="0">
                  <a:solidFill>
                    <a:srgbClr val="155C58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معلمة الفصل</a:t>
              </a: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5FDC806-2837-FE3B-1155-8819988A1BCD}"/>
              </a:ext>
            </a:extLst>
          </p:cNvPr>
          <p:cNvSpPr txBox="1"/>
          <p:nvPr/>
        </p:nvSpPr>
        <p:spPr>
          <a:xfrm>
            <a:off x="2647147" y="1972459"/>
            <a:ext cx="5397518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dirty="0">
                <a:solidFill>
                  <a:srgbClr val="155C5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ابنتي الحبيبة</a:t>
            </a:r>
            <a:endParaRPr lang="ar-SA" sz="4800" dirty="0">
              <a:solidFill>
                <a:srgbClr val="155C5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  <a:p>
            <a:pPr algn="ctr" rtl="1"/>
            <a:r>
              <a:rPr lang="ar-SA" sz="7200" kern="0" dirty="0">
                <a:solidFill>
                  <a:srgbClr val="F0805C"/>
                </a:solidFill>
                <a:latin typeface="Harmattan"/>
                <a:cs typeface="Harmattan"/>
              </a:rPr>
              <a:t>اسم الطالبة هنا</a:t>
            </a:r>
          </a:p>
        </p:txBody>
      </p:sp>
    </p:spTree>
    <p:extLst>
      <p:ext uri="{BB962C8B-B14F-4D97-AF65-F5344CB8AC3E}">
        <p14:creationId xmlns:p14="http://schemas.microsoft.com/office/powerpoint/2010/main" val="1881573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69F1C10-BDE8-11C1-81DC-EE7DEEE7913D}"/>
              </a:ext>
            </a:extLst>
          </p:cNvPr>
          <p:cNvSpPr txBox="1"/>
          <p:nvPr/>
        </p:nvSpPr>
        <p:spPr>
          <a:xfrm>
            <a:off x="3150581" y="2757709"/>
            <a:ext cx="43906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000" dirty="0">
                <a:solidFill>
                  <a:srgbClr val="155C5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بالصف:</a:t>
            </a:r>
            <a:r>
              <a:rPr lang="ar-SA" sz="2000" dirty="0">
                <a:solidFill>
                  <a:srgbClr val="60626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</a:t>
            </a:r>
            <a:r>
              <a:rPr lang="ar-SA" sz="2000" b="1" kern="0" dirty="0">
                <a:solidFill>
                  <a:srgbClr val="D4B686"/>
                </a:solidFill>
                <a:latin typeface="Harmattan"/>
                <a:cs typeface="Harmattan"/>
              </a:rPr>
              <a:t>رقم الصف هنا</a:t>
            </a:r>
            <a:endParaRPr lang="ar-SA" sz="3600" b="1" kern="0" dirty="0">
              <a:solidFill>
                <a:srgbClr val="D4B686"/>
              </a:solidFill>
              <a:latin typeface="Harmattan"/>
              <a:cs typeface="Harmattan"/>
            </a:endParaRPr>
          </a:p>
          <a:p>
            <a:pPr algn="ctr" rtl="1">
              <a:lnSpc>
                <a:spcPct val="150000"/>
              </a:lnSpc>
            </a:pPr>
            <a:r>
              <a:rPr lang="ar-SA" sz="2000" dirty="0">
                <a:solidFill>
                  <a:srgbClr val="155C5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نتقدم لك ببالغ الشكر والعرفان على ما بذلته من جد واجتهاد خلال الفترة الدراسية الماضية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F78EE5D-15A4-774E-86C9-FFB7AED2E287}"/>
              </a:ext>
            </a:extLst>
          </p:cNvPr>
          <p:cNvSpPr txBox="1"/>
          <p:nvPr/>
        </p:nvSpPr>
        <p:spPr>
          <a:xfrm>
            <a:off x="2647147" y="1811969"/>
            <a:ext cx="539751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dirty="0">
                <a:solidFill>
                  <a:srgbClr val="155C5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ابنتي الحبيبة</a:t>
            </a:r>
            <a:endParaRPr lang="ar-SA" sz="4800" dirty="0">
              <a:solidFill>
                <a:srgbClr val="155C5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  <a:p>
            <a:pPr algn="ctr" rtl="1"/>
            <a:r>
              <a:rPr lang="ar-SA" sz="5400" kern="0" dirty="0">
                <a:solidFill>
                  <a:srgbClr val="FF8F8F"/>
                </a:solidFill>
                <a:latin typeface="Harmattan"/>
                <a:cs typeface="Harmattan"/>
              </a:rPr>
              <a:t>اسم الطالبة هنا</a:t>
            </a: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2E007F63-7B53-1FA4-3E3E-81342936B8F7}"/>
              </a:ext>
            </a:extLst>
          </p:cNvPr>
          <p:cNvGrpSpPr/>
          <p:nvPr/>
        </p:nvGrpSpPr>
        <p:grpSpPr>
          <a:xfrm>
            <a:off x="5235228" y="4371734"/>
            <a:ext cx="2306003" cy="995511"/>
            <a:chOff x="6129940" y="5370503"/>
            <a:chExt cx="2306003" cy="995511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1D8DFC2F-64C9-75A8-1A5C-150575BF369A}"/>
                </a:ext>
              </a:extLst>
            </p:cNvPr>
            <p:cNvGrpSpPr/>
            <p:nvPr/>
          </p:nvGrpSpPr>
          <p:grpSpPr>
            <a:xfrm>
              <a:off x="6129940" y="5370503"/>
              <a:ext cx="2306003" cy="995511"/>
              <a:chOff x="5977540" y="5525424"/>
              <a:chExt cx="2306003" cy="995511"/>
            </a:xfrm>
          </p:grpSpPr>
          <p:sp>
            <p:nvSpPr>
              <p:cNvPr id="7" name="مربع نص 6">
                <a:extLst>
                  <a:ext uri="{FF2B5EF4-FFF2-40B4-BE49-F238E27FC236}">
                    <a16:creationId xmlns:a16="http://schemas.microsoft.com/office/drawing/2014/main" id="{4B951540-92A4-9604-56C0-F45171247FF5}"/>
                  </a:ext>
                </a:extLst>
              </p:cNvPr>
              <p:cNvSpPr txBox="1"/>
              <p:nvPr/>
            </p:nvSpPr>
            <p:spPr>
              <a:xfrm>
                <a:off x="5977540" y="6013104"/>
                <a:ext cx="2306003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اسم المعلمة</a:t>
                </a:r>
              </a:p>
            </p:txBody>
          </p:sp>
          <p:sp>
            <p:nvSpPr>
              <p:cNvPr id="8" name="مربع نص 7">
                <a:extLst>
                  <a:ext uri="{FF2B5EF4-FFF2-40B4-BE49-F238E27FC236}">
                    <a16:creationId xmlns:a16="http://schemas.microsoft.com/office/drawing/2014/main" id="{FE1FE524-C7BF-248B-069D-7377289355B2}"/>
                  </a:ext>
                </a:extLst>
              </p:cNvPr>
              <p:cNvSpPr txBox="1"/>
              <p:nvPr/>
            </p:nvSpPr>
            <p:spPr>
              <a:xfrm>
                <a:off x="5977540" y="5525424"/>
                <a:ext cx="2306003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sz="2000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معلمة الفصل</a:t>
                </a:r>
              </a:p>
            </p:txBody>
          </p:sp>
        </p:grpSp>
        <p:sp>
          <p:nvSpPr>
            <p:cNvPr id="6" name="Google Shape;769;p15">
              <a:extLst>
                <a:ext uri="{FF2B5EF4-FFF2-40B4-BE49-F238E27FC236}">
                  <a16:creationId xmlns:a16="http://schemas.microsoft.com/office/drawing/2014/main" id="{F64CE467-3AD7-D4C7-CE47-98D53BEA907F}"/>
                </a:ext>
              </a:extLst>
            </p:cNvPr>
            <p:cNvSpPr/>
            <p:nvPr/>
          </p:nvSpPr>
          <p:spPr>
            <a:xfrm rot="10920000">
              <a:off x="6755462" y="5930847"/>
              <a:ext cx="1074314" cy="70867"/>
            </a:xfrm>
            <a:custGeom>
              <a:avLst/>
              <a:gdLst/>
              <a:ahLst/>
              <a:cxnLst/>
              <a:rect l="l" t="t" r="r" b="b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79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82D0ECE5-A3BF-07D4-DC78-801BAF4BE8ED}"/>
              </a:ext>
            </a:extLst>
          </p:cNvPr>
          <p:cNvGrpSpPr/>
          <p:nvPr/>
        </p:nvGrpSpPr>
        <p:grpSpPr>
          <a:xfrm>
            <a:off x="2788688" y="4371734"/>
            <a:ext cx="2306003" cy="995511"/>
            <a:chOff x="2159920" y="5370503"/>
            <a:chExt cx="2306003" cy="995511"/>
          </a:xfrm>
        </p:grpSpPr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D89EBECA-7FB7-FE9A-6129-F98DE6C733C1}"/>
                </a:ext>
              </a:extLst>
            </p:cNvPr>
            <p:cNvGrpSpPr/>
            <p:nvPr/>
          </p:nvGrpSpPr>
          <p:grpSpPr>
            <a:xfrm>
              <a:off x="2159920" y="5370503"/>
              <a:ext cx="2306003" cy="995511"/>
              <a:chOff x="2213260" y="5525424"/>
              <a:chExt cx="2306003" cy="995511"/>
            </a:xfrm>
          </p:grpSpPr>
          <p:sp>
            <p:nvSpPr>
              <p:cNvPr id="12" name="مربع نص 11">
                <a:extLst>
                  <a:ext uri="{FF2B5EF4-FFF2-40B4-BE49-F238E27FC236}">
                    <a16:creationId xmlns:a16="http://schemas.microsoft.com/office/drawing/2014/main" id="{40E45086-6B8B-3EF9-8D4F-F00665D5DC17}"/>
                  </a:ext>
                </a:extLst>
              </p:cNvPr>
              <p:cNvSpPr txBox="1"/>
              <p:nvPr/>
            </p:nvSpPr>
            <p:spPr>
              <a:xfrm>
                <a:off x="2213260" y="6013104"/>
                <a:ext cx="2306003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اسم القائدة</a:t>
                </a:r>
              </a:p>
            </p:txBody>
          </p:sp>
          <p:sp>
            <p:nvSpPr>
              <p:cNvPr id="13" name="مربع نص 12">
                <a:extLst>
                  <a:ext uri="{FF2B5EF4-FFF2-40B4-BE49-F238E27FC236}">
                    <a16:creationId xmlns:a16="http://schemas.microsoft.com/office/drawing/2014/main" id="{51E592E9-279C-AFA3-FF14-56279C92C2C5}"/>
                  </a:ext>
                </a:extLst>
              </p:cNvPr>
              <p:cNvSpPr txBox="1"/>
              <p:nvPr/>
            </p:nvSpPr>
            <p:spPr>
              <a:xfrm>
                <a:off x="2213260" y="5525424"/>
                <a:ext cx="2306003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sz="2000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القائدة</a:t>
                </a:r>
              </a:p>
            </p:txBody>
          </p:sp>
        </p:grpSp>
        <p:sp>
          <p:nvSpPr>
            <p:cNvPr id="11" name="Google Shape;769;p15">
              <a:extLst>
                <a:ext uri="{FF2B5EF4-FFF2-40B4-BE49-F238E27FC236}">
                  <a16:creationId xmlns:a16="http://schemas.microsoft.com/office/drawing/2014/main" id="{4B761603-6522-CABE-0821-CF5126AF61BD}"/>
                </a:ext>
              </a:extLst>
            </p:cNvPr>
            <p:cNvSpPr/>
            <p:nvPr/>
          </p:nvSpPr>
          <p:spPr>
            <a:xfrm rot="10920000">
              <a:off x="2769869" y="5930847"/>
              <a:ext cx="1074314" cy="70867"/>
            </a:xfrm>
            <a:custGeom>
              <a:avLst/>
              <a:gdLst/>
              <a:ahLst/>
              <a:cxnLst/>
              <a:rect l="l" t="t" r="r" b="b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79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3384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775698C1-9D57-2FD5-B244-2FDD4E981CB2}"/>
              </a:ext>
            </a:extLst>
          </p:cNvPr>
          <p:cNvSpPr txBox="1"/>
          <p:nvPr/>
        </p:nvSpPr>
        <p:spPr>
          <a:xfrm>
            <a:off x="3150581" y="2930497"/>
            <a:ext cx="43906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000" dirty="0">
                <a:solidFill>
                  <a:srgbClr val="155C5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بالصف:</a:t>
            </a:r>
            <a:r>
              <a:rPr lang="ar-SA" sz="2000" dirty="0">
                <a:solidFill>
                  <a:srgbClr val="60626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</a:t>
            </a:r>
            <a:r>
              <a:rPr lang="ar-SA" sz="2000" b="1" kern="0" dirty="0">
                <a:solidFill>
                  <a:srgbClr val="D4B686"/>
                </a:solidFill>
                <a:latin typeface="Harmattan"/>
                <a:cs typeface="Harmattan"/>
              </a:rPr>
              <a:t>رقم الصف هنا</a:t>
            </a:r>
            <a:endParaRPr lang="ar-SA" sz="3600" b="1" kern="0" dirty="0">
              <a:solidFill>
                <a:srgbClr val="D4B686"/>
              </a:solidFill>
              <a:latin typeface="Harmattan"/>
              <a:cs typeface="Harmattan"/>
            </a:endParaRPr>
          </a:p>
          <a:p>
            <a:pPr algn="ctr" rtl="1">
              <a:lnSpc>
                <a:spcPct val="150000"/>
              </a:lnSpc>
            </a:pPr>
            <a:r>
              <a:rPr lang="ar-SA" sz="2000" dirty="0">
                <a:solidFill>
                  <a:srgbClr val="155C5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نتقدم لك ببالغ الشكر والعرفان على ما بذلته من جد واجتهاد خلال الفترة الدراسية الماضية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3A2E366-DCFD-AA3F-960A-C17DD6B6011B}"/>
              </a:ext>
            </a:extLst>
          </p:cNvPr>
          <p:cNvSpPr txBox="1"/>
          <p:nvPr/>
        </p:nvSpPr>
        <p:spPr>
          <a:xfrm>
            <a:off x="2647147" y="1879872"/>
            <a:ext cx="539751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dirty="0">
                <a:solidFill>
                  <a:srgbClr val="155C5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ابنتي الحبيبة</a:t>
            </a:r>
            <a:endParaRPr lang="ar-SA" sz="4800" dirty="0">
              <a:solidFill>
                <a:srgbClr val="155C5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  <a:p>
            <a:pPr algn="ctr" rtl="1"/>
            <a:r>
              <a:rPr lang="ar-SA" sz="5400" kern="0" dirty="0">
                <a:solidFill>
                  <a:srgbClr val="FF8F8F"/>
                </a:solidFill>
                <a:latin typeface="Harmattan"/>
                <a:cs typeface="Harmattan"/>
              </a:rPr>
              <a:t>اسم الطالبة هنا</a:t>
            </a: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50D2ED0D-3846-820D-076E-8851263C2527}"/>
              </a:ext>
            </a:extLst>
          </p:cNvPr>
          <p:cNvGrpSpPr/>
          <p:nvPr/>
        </p:nvGrpSpPr>
        <p:grpSpPr>
          <a:xfrm>
            <a:off x="6732635" y="3910069"/>
            <a:ext cx="2306003" cy="995511"/>
            <a:chOff x="6129940" y="5370503"/>
            <a:chExt cx="2306003" cy="995511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283C2F6A-DCDD-F24B-1FE0-B7ED2C7470B9}"/>
                </a:ext>
              </a:extLst>
            </p:cNvPr>
            <p:cNvGrpSpPr/>
            <p:nvPr/>
          </p:nvGrpSpPr>
          <p:grpSpPr>
            <a:xfrm>
              <a:off x="6129940" y="5370503"/>
              <a:ext cx="2306003" cy="995511"/>
              <a:chOff x="5977540" y="5525424"/>
              <a:chExt cx="2306003" cy="995511"/>
            </a:xfrm>
          </p:grpSpPr>
          <p:sp>
            <p:nvSpPr>
              <p:cNvPr id="7" name="مربع نص 6">
                <a:extLst>
                  <a:ext uri="{FF2B5EF4-FFF2-40B4-BE49-F238E27FC236}">
                    <a16:creationId xmlns:a16="http://schemas.microsoft.com/office/drawing/2014/main" id="{CB8F5ACE-7496-1FA8-BC01-0C21FD18C732}"/>
                  </a:ext>
                </a:extLst>
              </p:cNvPr>
              <p:cNvSpPr txBox="1"/>
              <p:nvPr/>
            </p:nvSpPr>
            <p:spPr>
              <a:xfrm>
                <a:off x="5977540" y="6013104"/>
                <a:ext cx="2306003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اسم المعلمة</a:t>
                </a:r>
              </a:p>
            </p:txBody>
          </p:sp>
          <p:sp>
            <p:nvSpPr>
              <p:cNvPr id="8" name="مربع نص 7">
                <a:extLst>
                  <a:ext uri="{FF2B5EF4-FFF2-40B4-BE49-F238E27FC236}">
                    <a16:creationId xmlns:a16="http://schemas.microsoft.com/office/drawing/2014/main" id="{C9F6C833-1838-C9EF-D00E-756D37ACD774}"/>
                  </a:ext>
                </a:extLst>
              </p:cNvPr>
              <p:cNvSpPr txBox="1"/>
              <p:nvPr/>
            </p:nvSpPr>
            <p:spPr>
              <a:xfrm>
                <a:off x="5977540" y="5525424"/>
                <a:ext cx="2306003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sz="2000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معلمة الفصل</a:t>
                </a:r>
              </a:p>
            </p:txBody>
          </p:sp>
        </p:grpSp>
        <p:sp>
          <p:nvSpPr>
            <p:cNvPr id="6" name="Google Shape;769;p15">
              <a:extLst>
                <a:ext uri="{FF2B5EF4-FFF2-40B4-BE49-F238E27FC236}">
                  <a16:creationId xmlns:a16="http://schemas.microsoft.com/office/drawing/2014/main" id="{FB0E0362-D420-3E4B-CF08-221AB9F6644C}"/>
                </a:ext>
              </a:extLst>
            </p:cNvPr>
            <p:cNvSpPr/>
            <p:nvPr/>
          </p:nvSpPr>
          <p:spPr>
            <a:xfrm rot="10920000">
              <a:off x="6755462" y="5930847"/>
              <a:ext cx="1074314" cy="70867"/>
            </a:xfrm>
            <a:custGeom>
              <a:avLst/>
              <a:gdLst/>
              <a:ahLst/>
              <a:cxnLst/>
              <a:rect l="l" t="t" r="r" b="b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79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6CF7D7F2-EA96-89ED-D57C-16B1F446307E}"/>
              </a:ext>
            </a:extLst>
          </p:cNvPr>
          <p:cNvGrpSpPr/>
          <p:nvPr/>
        </p:nvGrpSpPr>
        <p:grpSpPr>
          <a:xfrm>
            <a:off x="1494145" y="3910069"/>
            <a:ext cx="2306003" cy="995511"/>
            <a:chOff x="2159920" y="5370503"/>
            <a:chExt cx="2306003" cy="995511"/>
          </a:xfrm>
        </p:grpSpPr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0ABBB0DA-DB85-3B05-7DE5-2ACE5ACBC5C8}"/>
                </a:ext>
              </a:extLst>
            </p:cNvPr>
            <p:cNvGrpSpPr/>
            <p:nvPr/>
          </p:nvGrpSpPr>
          <p:grpSpPr>
            <a:xfrm>
              <a:off x="2159920" y="5370503"/>
              <a:ext cx="2306003" cy="995511"/>
              <a:chOff x="2213260" y="5525424"/>
              <a:chExt cx="2306003" cy="995511"/>
            </a:xfrm>
          </p:grpSpPr>
          <p:sp>
            <p:nvSpPr>
              <p:cNvPr id="12" name="مربع نص 11">
                <a:extLst>
                  <a:ext uri="{FF2B5EF4-FFF2-40B4-BE49-F238E27FC236}">
                    <a16:creationId xmlns:a16="http://schemas.microsoft.com/office/drawing/2014/main" id="{3472098A-0D59-F772-78DF-A95EA0037090}"/>
                  </a:ext>
                </a:extLst>
              </p:cNvPr>
              <p:cNvSpPr txBox="1"/>
              <p:nvPr/>
            </p:nvSpPr>
            <p:spPr>
              <a:xfrm>
                <a:off x="2213260" y="6013104"/>
                <a:ext cx="2306003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اسم القائدة</a:t>
                </a:r>
              </a:p>
            </p:txBody>
          </p:sp>
          <p:sp>
            <p:nvSpPr>
              <p:cNvPr id="13" name="مربع نص 12">
                <a:extLst>
                  <a:ext uri="{FF2B5EF4-FFF2-40B4-BE49-F238E27FC236}">
                    <a16:creationId xmlns:a16="http://schemas.microsoft.com/office/drawing/2014/main" id="{4A5E62A4-6A99-266D-1CC6-E49561272FB1}"/>
                  </a:ext>
                </a:extLst>
              </p:cNvPr>
              <p:cNvSpPr txBox="1"/>
              <p:nvPr/>
            </p:nvSpPr>
            <p:spPr>
              <a:xfrm>
                <a:off x="2213260" y="5525424"/>
                <a:ext cx="2306003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sz="2000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القائدة</a:t>
                </a:r>
              </a:p>
            </p:txBody>
          </p:sp>
        </p:grpSp>
        <p:sp>
          <p:nvSpPr>
            <p:cNvPr id="11" name="Google Shape;769;p15">
              <a:extLst>
                <a:ext uri="{FF2B5EF4-FFF2-40B4-BE49-F238E27FC236}">
                  <a16:creationId xmlns:a16="http://schemas.microsoft.com/office/drawing/2014/main" id="{636A0121-1F36-546C-089C-1E8EE57AFE37}"/>
                </a:ext>
              </a:extLst>
            </p:cNvPr>
            <p:cNvSpPr/>
            <p:nvPr/>
          </p:nvSpPr>
          <p:spPr>
            <a:xfrm rot="10920000">
              <a:off x="2769869" y="5930847"/>
              <a:ext cx="1074314" cy="70867"/>
            </a:xfrm>
            <a:custGeom>
              <a:avLst/>
              <a:gdLst/>
              <a:ahLst/>
              <a:cxnLst/>
              <a:rect l="l" t="t" r="r" b="b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79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0444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35814859-7FB2-9971-F8CF-A2689C80DD68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1D4CC49-D3B4-21A6-DC5B-C0AF0E412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3855"/>
            <a:ext cx="10691813" cy="601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67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CFC3792-874C-3EF7-1BFF-7E6C274EB1C8}"/>
              </a:ext>
            </a:extLst>
          </p:cNvPr>
          <p:cNvSpPr/>
          <p:nvPr/>
        </p:nvSpPr>
        <p:spPr>
          <a:xfrm>
            <a:off x="-58" y="-73632"/>
            <a:ext cx="10691813" cy="7633307"/>
          </a:xfrm>
          <a:prstGeom prst="rect">
            <a:avLst/>
          </a:prstGeom>
          <a:solidFill>
            <a:srgbClr val="002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attan"/>
              <a:ea typeface="Harmattan"/>
              <a:cs typeface="Harmattan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197C538-F605-4470-B8E7-E81A57470B0C}"/>
              </a:ext>
            </a:extLst>
          </p:cNvPr>
          <p:cNvSpPr txBox="1"/>
          <p:nvPr/>
        </p:nvSpPr>
        <p:spPr>
          <a:xfrm>
            <a:off x="1948380" y="4758705"/>
            <a:ext cx="6795053" cy="855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157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الخط</a:t>
            </a:r>
            <a:r>
              <a:rPr lang="ar-SA" sz="1579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وط</a:t>
            </a:r>
            <a:r>
              <a:rPr lang="ar-EG" sz="157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المستخدم</a:t>
            </a:r>
            <a:r>
              <a:rPr lang="ar-SA" sz="157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  <a:r>
              <a:rPr lang="en-GB" sz="157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157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في القالب </a:t>
            </a:r>
            <a:endParaRPr lang="ar-SA" sz="1579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harmattan  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</a:rPr>
              <a:t>   </a:t>
            </a:r>
            <a:r>
              <a:rPr lang="ar-EG" b="1" dirty="0">
                <a:solidFill>
                  <a:srgbClr val="00FF85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endParaRPr lang="ar-EG" b="1" dirty="0">
              <a:solidFill>
                <a:srgbClr val="00FF85"/>
              </a:solidFill>
              <a:latin typeface="Arial" panose="020B0604020202020204" pitchFamily="34" charset="0"/>
            </a:endParaRPr>
          </a:p>
          <a:p>
            <a:pPr algn="ctr" rtl="1"/>
            <a:endParaRPr lang="ar-SA" sz="1579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827A1BAD-9525-2CF8-F36D-00947349896D}"/>
              </a:ext>
            </a:extLst>
          </p:cNvPr>
          <p:cNvGrpSpPr/>
          <p:nvPr/>
        </p:nvGrpSpPr>
        <p:grpSpPr>
          <a:xfrm>
            <a:off x="2266804" y="5867966"/>
            <a:ext cx="6158205" cy="1356452"/>
            <a:chOff x="2948473" y="5146985"/>
            <a:chExt cx="6158205" cy="1356452"/>
          </a:xfrm>
        </p:grpSpPr>
        <p:sp>
          <p:nvSpPr>
            <p:cNvPr id="12" name="مستطيل: زوايا مستديرة 11">
              <a:extLst>
                <a:ext uri="{FF2B5EF4-FFF2-40B4-BE49-F238E27FC236}">
                  <a16:creationId xmlns:a16="http://schemas.microsoft.com/office/drawing/2014/main" id="{8C0CA136-C5B4-81EB-87DB-54A12A5E6471}"/>
                </a:ext>
              </a:extLst>
            </p:cNvPr>
            <p:cNvSpPr/>
            <p:nvPr/>
          </p:nvSpPr>
          <p:spPr>
            <a:xfrm>
              <a:off x="2948473" y="5146985"/>
              <a:ext cx="6158205" cy="1356452"/>
            </a:xfrm>
            <a:prstGeom prst="roundRect">
              <a:avLst/>
            </a:prstGeom>
            <a:noFill/>
            <a:ln>
              <a:solidFill>
                <a:srgbClr val="00FF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Harmattan"/>
                <a:cs typeface="Harmattan"/>
              </a:endParaRP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5134D7D4-2995-FA7A-7322-59409BA15CE0}"/>
                </a:ext>
              </a:extLst>
            </p:cNvPr>
            <p:cNvSpPr txBox="1"/>
            <p:nvPr/>
          </p:nvSpPr>
          <p:spPr>
            <a:xfrm>
              <a:off x="3088433" y="5146985"/>
              <a:ext cx="476794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15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ar-SA" sz="160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Harmattan"/>
                  <a:cs typeface="Arial" panose="020B0604020202020204" pitchFamily="34" charset="0"/>
                </a:rPr>
              </a:br>
              <a:r>
                <a:rPr kumimoji="0" lang="ar-SA" sz="160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Harmattan"/>
                  <a:cs typeface="Arial" panose="020B0604020202020204" pitchFamily="34" charset="0"/>
                </a:rPr>
                <a:t>تم تصميم هذا القالب بواسطة موقع انجز </a:t>
              </a:r>
              <a:r>
                <a:rPr kumimoji="0" lang="en-US" sz="160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Harmattan"/>
                  <a:cs typeface="Arial" panose="020B0604020202020204" pitchFamily="34" charset="0"/>
                </a:rPr>
                <a:t>ingez-ppt </a:t>
              </a:r>
              <a:r>
                <a:rPr kumimoji="0" lang="ar-SA" sz="160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Harmattan"/>
                  <a:cs typeface="Arial" panose="020B0604020202020204" pitchFamily="34" charset="0"/>
                </a:rPr>
                <a:t> ولا يحق لأي شخص إعادة نشر أو توزيع ملفات القوالب أو إصدارات معدلة في مواقع أخرى بدون إذن خطي من انجز</a:t>
              </a:r>
              <a:endParaRPr kumimoji="0" lang="ar-SA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armattan"/>
                <a:cs typeface="Arial" panose="020B0604020202020204" pitchFamily="34" charset="0"/>
              </a:endParaRPr>
            </a:p>
          </p:txBody>
        </p:sp>
        <p:pic>
          <p:nvPicPr>
            <p:cNvPr id="14" name="رسم 13" descr="تحذير مع تعبئة خالصة">
              <a:extLst>
                <a:ext uri="{FF2B5EF4-FFF2-40B4-BE49-F238E27FC236}">
                  <a16:creationId xmlns:a16="http://schemas.microsoft.com/office/drawing/2014/main" id="{7CAD22F3-CD77-8E11-0EC2-B898C03DA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41DC039E-244E-5520-85D8-40CDE09C3FB2}"/>
              </a:ext>
            </a:extLst>
          </p:cNvPr>
          <p:cNvGrpSpPr/>
          <p:nvPr/>
        </p:nvGrpSpPr>
        <p:grpSpPr>
          <a:xfrm>
            <a:off x="3386222" y="449737"/>
            <a:ext cx="3788486" cy="3778070"/>
            <a:chOff x="3045488" y="233230"/>
            <a:chExt cx="4469953" cy="4457663"/>
          </a:xfrm>
        </p:grpSpPr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A8BB69F3-F5FF-A24F-947D-5B3FF56E46CC}"/>
                </a:ext>
              </a:extLst>
            </p:cNvPr>
            <p:cNvSpPr/>
            <p:nvPr/>
          </p:nvSpPr>
          <p:spPr>
            <a:xfrm>
              <a:off x="3045488" y="249083"/>
              <a:ext cx="4441810" cy="44418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1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Harmattan"/>
                <a:cs typeface="Harmattan"/>
              </a:endParaRPr>
            </a:p>
          </p:txBody>
        </p:sp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3CD0092C-9946-DE77-1EC3-060B5A2F5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73631" y="233230"/>
              <a:ext cx="4441810" cy="44445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2706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E8EC1614-C9E9-C5ED-26BC-8E08275FD0CE}"/>
              </a:ext>
            </a:extLst>
          </p:cNvPr>
          <p:cNvSpPr txBox="1"/>
          <p:nvPr/>
        </p:nvSpPr>
        <p:spPr>
          <a:xfrm>
            <a:off x="2647147" y="5337041"/>
            <a:ext cx="539751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400" kern="0" dirty="0">
                <a:solidFill>
                  <a:srgbClr val="6B324E"/>
                </a:solidFill>
                <a:latin typeface="Harmattan"/>
                <a:cs typeface="Harmattan"/>
              </a:rPr>
              <a:t>اسم الطالبة هنا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00FCED5-C117-F47E-FDA0-668208974E7F}"/>
              </a:ext>
            </a:extLst>
          </p:cNvPr>
          <p:cNvSpPr txBox="1"/>
          <p:nvPr/>
        </p:nvSpPr>
        <p:spPr>
          <a:xfrm>
            <a:off x="3681775" y="1288785"/>
            <a:ext cx="3328263" cy="1019723"/>
          </a:xfrm>
          <a:prstGeom prst="rect">
            <a:avLst/>
          </a:prstGeom>
          <a:noFill/>
        </p:spPr>
        <p:txBody>
          <a:bodyPr wrap="square" rtlCol="1">
            <a:prstTxWarp prst="textChevron">
              <a:avLst>
                <a:gd name="adj" fmla="val 25829"/>
              </a:avLst>
            </a:prstTxWarp>
            <a:spAutoFit/>
          </a:bodyPr>
          <a:lstStyle/>
          <a:p>
            <a:pPr algn="ctr" rtl="1"/>
            <a:r>
              <a:rPr lang="ar-SA" sz="700" b="1" dirty="0">
                <a:solidFill>
                  <a:srgbClr val="F1656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شكر وتقدير</a:t>
            </a:r>
          </a:p>
        </p:txBody>
      </p:sp>
    </p:spTree>
    <p:extLst>
      <p:ext uri="{BB962C8B-B14F-4D97-AF65-F5344CB8AC3E}">
        <p14:creationId xmlns:p14="http://schemas.microsoft.com/office/powerpoint/2010/main" val="4266296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F0E6193-904A-D38D-BF02-F0E60F65DF35}"/>
              </a:ext>
            </a:extLst>
          </p:cNvPr>
          <p:cNvSpPr txBox="1"/>
          <p:nvPr/>
        </p:nvSpPr>
        <p:spPr>
          <a:xfrm>
            <a:off x="3681775" y="4671981"/>
            <a:ext cx="3328263" cy="1019723"/>
          </a:xfrm>
          <a:prstGeom prst="rect">
            <a:avLst/>
          </a:prstGeom>
          <a:noFill/>
        </p:spPr>
        <p:txBody>
          <a:bodyPr wrap="square" rtlCol="1">
            <a:prstTxWarp prst="textChevron">
              <a:avLst>
                <a:gd name="adj" fmla="val 25829"/>
              </a:avLst>
            </a:prstTxWarp>
            <a:spAutoFit/>
          </a:bodyPr>
          <a:lstStyle/>
          <a:p>
            <a:pPr algn="ctr" rtl="1"/>
            <a:r>
              <a:rPr lang="ar-SA" sz="700" b="1" dirty="0">
                <a:solidFill>
                  <a:srgbClr val="DDBB66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شكر وتقدير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46F212E9-0E52-123B-5D18-6B9B244E14F2}"/>
              </a:ext>
            </a:extLst>
          </p:cNvPr>
          <p:cNvSpPr txBox="1"/>
          <p:nvPr/>
        </p:nvSpPr>
        <p:spPr>
          <a:xfrm>
            <a:off x="4023884" y="5948558"/>
            <a:ext cx="26440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kern="0" dirty="0">
                <a:solidFill>
                  <a:srgbClr val="F0805C"/>
                </a:solidFill>
                <a:latin typeface="Harmattan"/>
                <a:cs typeface="Harmattan"/>
              </a:rPr>
              <a:t>اسم الطالب هنا</a:t>
            </a:r>
          </a:p>
        </p:txBody>
      </p:sp>
    </p:spTree>
    <p:extLst>
      <p:ext uri="{BB962C8B-B14F-4D97-AF65-F5344CB8AC3E}">
        <p14:creationId xmlns:p14="http://schemas.microsoft.com/office/powerpoint/2010/main" val="1564866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DAF4441D-9EC4-68FE-367E-A6984457EF0A}"/>
              </a:ext>
            </a:extLst>
          </p:cNvPr>
          <p:cNvSpPr txBox="1"/>
          <p:nvPr/>
        </p:nvSpPr>
        <p:spPr>
          <a:xfrm>
            <a:off x="3150581" y="3669161"/>
            <a:ext cx="43906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000" dirty="0">
                <a:solidFill>
                  <a:srgbClr val="155C5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بالصف:</a:t>
            </a:r>
            <a:r>
              <a:rPr lang="ar-SA" sz="2000" dirty="0">
                <a:solidFill>
                  <a:srgbClr val="60626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</a:t>
            </a:r>
            <a:r>
              <a:rPr lang="ar-SA" sz="2000" b="1" kern="0" dirty="0">
                <a:solidFill>
                  <a:srgbClr val="D4B686"/>
                </a:solidFill>
                <a:latin typeface="Harmattan"/>
                <a:cs typeface="Harmattan"/>
              </a:rPr>
              <a:t>رقم الصف هنا</a:t>
            </a:r>
            <a:endParaRPr lang="ar-SA" sz="3600" b="1" kern="0" dirty="0">
              <a:solidFill>
                <a:srgbClr val="D4B686"/>
              </a:solidFill>
              <a:latin typeface="Harmattan"/>
              <a:cs typeface="Harmattan"/>
            </a:endParaRPr>
          </a:p>
          <a:p>
            <a:pPr algn="ctr" rtl="1">
              <a:lnSpc>
                <a:spcPct val="150000"/>
              </a:lnSpc>
            </a:pPr>
            <a:r>
              <a:rPr lang="ar-SA" sz="2000" dirty="0">
                <a:solidFill>
                  <a:srgbClr val="155C5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نتقدم لك ببالغ الشكر والعرفان على ما بذلته من جد واجتهاد خلال الفترة الدراسية الماضية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023FE9E-A466-3E19-2AD7-294BD0FBE874}"/>
              </a:ext>
            </a:extLst>
          </p:cNvPr>
          <p:cNvSpPr txBox="1"/>
          <p:nvPr/>
        </p:nvSpPr>
        <p:spPr>
          <a:xfrm>
            <a:off x="3681775" y="2041796"/>
            <a:ext cx="3328263" cy="1019723"/>
          </a:xfrm>
          <a:prstGeom prst="rect">
            <a:avLst/>
          </a:prstGeom>
          <a:noFill/>
        </p:spPr>
        <p:txBody>
          <a:bodyPr wrap="square" rtlCol="1">
            <a:prstTxWarp prst="textChevron">
              <a:avLst>
                <a:gd name="adj" fmla="val 25829"/>
              </a:avLst>
            </a:prstTxWarp>
            <a:spAutoFit/>
          </a:bodyPr>
          <a:lstStyle/>
          <a:p>
            <a:pPr algn="ctr" rtl="1"/>
            <a:r>
              <a:rPr lang="ar-SA" sz="3600" dirty="0">
                <a:solidFill>
                  <a:srgbClr val="D9BE93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شكر وتقدير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EC393BD-3B08-2706-3370-AD86629625A7}"/>
              </a:ext>
            </a:extLst>
          </p:cNvPr>
          <p:cNvSpPr txBox="1"/>
          <p:nvPr/>
        </p:nvSpPr>
        <p:spPr>
          <a:xfrm>
            <a:off x="2647147" y="2817202"/>
            <a:ext cx="539751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dirty="0">
                <a:solidFill>
                  <a:srgbClr val="155C5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ابنتي الحبيبة</a:t>
            </a:r>
            <a:endParaRPr lang="ar-SA" sz="4800" dirty="0">
              <a:solidFill>
                <a:srgbClr val="155C5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  <a:p>
            <a:pPr algn="ctr" rtl="1"/>
            <a:r>
              <a:rPr lang="ar-SA" sz="5400" kern="0" dirty="0">
                <a:solidFill>
                  <a:srgbClr val="FF8F8F"/>
                </a:solidFill>
                <a:latin typeface="Harmattan"/>
                <a:cs typeface="Harmattan"/>
              </a:rPr>
              <a:t>اسم الطالبة هنا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01272E1B-D13F-8F79-D886-B25A99B6C350}"/>
              </a:ext>
            </a:extLst>
          </p:cNvPr>
          <p:cNvGrpSpPr/>
          <p:nvPr/>
        </p:nvGrpSpPr>
        <p:grpSpPr>
          <a:xfrm>
            <a:off x="7010038" y="5370503"/>
            <a:ext cx="2306003" cy="1041678"/>
            <a:chOff x="6129940" y="5370503"/>
            <a:chExt cx="2306003" cy="1041678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183EDCC9-3B4F-2524-B20A-5B11EA91EE70}"/>
                </a:ext>
              </a:extLst>
            </p:cNvPr>
            <p:cNvGrpSpPr/>
            <p:nvPr/>
          </p:nvGrpSpPr>
          <p:grpSpPr>
            <a:xfrm>
              <a:off x="6129940" y="5370503"/>
              <a:ext cx="2306003" cy="1041678"/>
              <a:chOff x="5977540" y="5525424"/>
              <a:chExt cx="2306003" cy="1041678"/>
            </a:xfrm>
          </p:grpSpPr>
          <p:sp>
            <p:nvSpPr>
              <p:cNvPr id="8" name="مربع نص 7">
                <a:extLst>
                  <a:ext uri="{FF2B5EF4-FFF2-40B4-BE49-F238E27FC236}">
                    <a16:creationId xmlns:a16="http://schemas.microsoft.com/office/drawing/2014/main" id="{C8443146-7ED8-1F9E-71A3-1A52F9D1E871}"/>
                  </a:ext>
                </a:extLst>
              </p:cNvPr>
              <p:cNvSpPr txBox="1"/>
              <p:nvPr/>
            </p:nvSpPr>
            <p:spPr>
              <a:xfrm>
                <a:off x="5977540" y="6013104"/>
                <a:ext cx="2306003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sz="2000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اسم المعلمة</a:t>
                </a:r>
              </a:p>
            </p:txBody>
          </p:sp>
          <p:sp>
            <p:nvSpPr>
              <p:cNvPr id="9" name="مربع نص 8">
                <a:extLst>
                  <a:ext uri="{FF2B5EF4-FFF2-40B4-BE49-F238E27FC236}">
                    <a16:creationId xmlns:a16="http://schemas.microsoft.com/office/drawing/2014/main" id="{06A087FF-A58E-009B-1A29-957993B67ADC}"/>
                  </a:ext>
                </a:extLst>
              </p:cNvPr>
              <p:cNvSpPr txBox="1"/>
              <p:nvPr/>
            </p:nvSpPr>
            <p:spPr>
              <a:xfrm>
                <a:off x="5977540" y="5525424"/>
                <a:ext cx="230600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sz="2400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معلمة الفصل</a:t>
                </a:r>
              </a:p>
            </p:txBody>
          </p:sp>
        </p:grpSp>
        <p:sp>
          <p:nvSpPr>
            <p:cNvPr id="10" name="Google Shape;769;p15">
              <a:extLst>
                <a:ext uri="{FF2B5EF4-FFF2-40B4-BE49-F238E27FC236}">
                  <a16:creationId xmlns:a16="http://schemas.microsoft.com/office/drawing/2014/main" id="{DD04DBC5-527B-CFC5-B6B4-419867F221C8}"/>
                </a:ext>
              </a:extLst>
            </p:cNvPr>
            <p:cNvSpPr/>
            <p:nvPr/>
          </p:nvSpPr>
          <p:spPr>
            <a:xfrm rot="10920000">
              <a:off x="6755462" y="5930847"/>
              <a:ext cx="1074314" cy="70867"/>
            </a:xfrm>
            <a:custGeom>
              <a:avLst/>
              <a:gdLst/>
              <a:ahLst/>
              <a:cxnLst/>
              <a:rect l="l" t="t" r="r" b="b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79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F0E6F56C-A675-6DE3-A9D3-7E015EA9B23A}"/>
              </a:ext>
            </a:extLst>
          </p:cNvPr>
          <p:cNvGrpSpPr/>
          <p:nvPr/>
        </p:nvGrpSpPr>
        <p:grpSpPr>
          <a:xfrm>
            <a:off x="1170289" y="5370503"/>
            <a:ext cx="2306003" cy="1041678"/>
            <a:chOff x="2159920" y="5370503"/>
            <a:chExt cx="2306003" cy="1041678"/>
          </a:xfrm>
        </p:grpSpPr>
        <p:grpSp>
          <p:nvGrpSpPr>
            <p:cNvPr id="4" name="مجموعة 3">
              <a:extLst>
                <a:ext uri="{FF2B5EF4-FFF2-40B4-BE49-F238E27FC236}">
                  <a16:creationId xmlns:a16="http://schemas.microsoft.com/office/drawing/2014/main" id="{EF53E724-09CA-3B36-172A-DA106958EE4E}"/>
                </a:ext>
              </a:extLst>
            </p:cNvPr>
            <p:cNvGrpSpPr/>
            <p:nvPr/>
          </p:nvGrpSpPr>
          <p:grpSpPr>
            <a:xfrm>
              <a:off x="2159920" y="5370503"/>
              <a:ext cx="2306003" cy="1041678"/>
              <a:chOff x="2213260" y="5525424"/>
              <a:chExt cx="2306003" cy="1041678"/>
            </a:xfrm>
          </p:grpSpPr>
          <p:sp>
            <p:nvSpPr>
              <p:cNvPr id="5" name="مربع نص 4">
                <a:extLst>
                  <a:ext uri="{FF2B5EF4-FFF2-40B4-BE49-F238E27FC236}">
                    <a16:creationId xmlns:a16="http://schemas.microsoft.com/office/drawing/2014/main" id="{75869817-C4E3-B186-4BF3-2B8CC29E9770}"/>
                  </a:ext>
                </a:extLst>
              </p:cNvPr>
              <p:cNvSpPr txBox="1"/>
              <p:nvPr/>
            </p:nvSpPr>
            <p:spPr>
              <a:xfrm>
                <a:off x="2213260" y="6013104"/>
                <a:ext cx="2306003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sz="2000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اسم القائدة</a:t>
                </a:r>
              </a:p>
            </p:txBody>
          </p:sp>
          <p:sp>
            <p:nvSpPr>
              <p:cNvPr id="6" name="مربع نص 5">
                <a:extLst>
                  <a:ext uri="{FF2B5EF4-FFF2-40B4-BE49-F238E27FC236}">
                    <a16:creationId xmlns:a16="http://schemas.microsoft.com/office/drawing/2014/main" id="{457C6DAD-1640-B419-FB73-A812EDB4248B}"/>
                  </a:ext>
                </a:extLst>
              </p:cNvPr>
              <p:cNvSpPr txBox="1"/>
              <p:nvPr/>
            </p:nvSpPr>
            <p:spPr>
              <a:xfrm>
                <a:off x="2213260" y="5525424"/>
                <a:ext cx="230600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sz="2400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القائدة</a:t>
                </a:r>
              </a:p>
            </p:txBody>
          </p:sp>
        </p:grpSp>
        <p:sp>
          <p:nvSpPr>
            <p:cNvPr id="12" name="Google Shape;769;p15">
              <a:extLst>
                <a:ext uri="{FF2B5EF4-FFF2-40B4-BE49-F238E27FC236}">
                  <a16:creationId xmlns:a16="http://schemas.microsoft.com/office/drawing/2014/main" id="{EBABC91A-FF87-C0E0-39BE-D911EF2A4FA4}"/>
                </a:ext>
              </a:extLst>
            </p:cNvPr>
            <p:cNvSpPr/>
            <p:nvPr/>
          </p:nvSpPr>
          <p:spPr>
            <a:xfrm rot="10920000">
              <a:off x="2769869" y="5930847"/>
              <a:ext cx="1074314" cy="70867"/>
            </a:xfrm>
            <a:custGeom>
              <a:avLst/>
              <a:gdLst/>
              <a:ahLst/>
              <a:cxnLst/>
              <a:rect l="l" t="t" r="r" b="b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79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0674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2971325-2FF0-3040-7201-AD9B5656CEF6}"/>
              </a:ext>
            </a:extLst>
          </p:cNvPr>
          <p:cNvSpPr txBox="1"/>
          <p:nvPr/>
        </p:nvSpPr>
        <p:spPr>
          <a:xfrm>
            <a:off x="2205358" y="5468256"/>
            <a:ext cx="62810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000" dirty="0">
                <a:solidFill>
                  <a:srgbClr val="155C5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نتقدم لك ببالغ الشكر والعرفان على ما بذلته من جد واجتهاد خلال الفترة الدراسية الماضية ، متمنين لك مزيداً من التفوق والابداع،،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6238713-CEA2-117E-75A6-25F15AF44320}"/>
              </a:ext>
            </a:extLst>
          </p:cNvPr>
          <p:cNvSpPr txBox="1"/>
          <p:nvPr/>
        </p:nvSpPr>
        <p:spPr>
          <a:xfrm>
            <a:off x="2647147" y="4859683"/>
            <a:ext cx="539751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5400" kern="0" dirty="0">
                <a:solidFill>
                  <a:srgbClr val="FF8F8F"/>
                </a:solidFill>
                <a:latin typeface="Harmattan"/>
                <a:cs typeface="Harmattan"/>
              </a:rPr>
              <a:t>اسم الطالبة هنا</a:t>
            </a:r>
          </a:p>
        </p:txBody>
      </p:sp>
    </p:spTree>
    <p:extLst>
      <p:ext uri="{BB962C8B-B14F-4D97-AF65-F5344CB8AC3E}">
        <p14:creationId xmlns:p14="http://schemas.microsoft.com/office/powerpoint/2010/main" val="2228057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9AEE4563-231A-CF7F-94B6-45BDD13E5F56}"/>
              </a:ext>
            </a:extLst>
          </p:cNvPr>
          <p:cNvSpPr txBox="1"/>
          <p:nvPr/>
        </p:nvSpPr>
        <p:spPr>
          <a:xfrm>
            <a:off x="3681775" y="5308084"/>
            <a:ext cx="3328263" cy="1019723"/>
          </a:xfrm>
          <a:prstGeom prst="rect">
            <a:avLst/>
          </a:prstGeom>
          <a:noFill/>
        </p:spPr>
        <p:txBody>
          <a:bodyPr wrap="square" rtlCol="1">
            <a:prstTxWarp prst="textChevron">
              <a:avLst>
                <a:gd name="adj" fmla="val 25829"/>
              </a:avLst>
            </a:prstTxWarp>
            <a:spAutoFit/>
          </a:bodyPr>
          <a:lstStyle/>
          <a:p>
            <a:pPr algn="ctr" rtl="1"/>
            <a:r>
              <a:rPr lang="ar-SA" sz="700" b="1" dirty="0">
                <a:solidFill>
                  <a:srgbClr val="DDBB66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شكر وتقدير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ECFC036-E70A-BA00-9452-F4904005E5FE}"/>
              </a:ext>
            </a:extLst>
          </p:cNvPr>
          <p:cNvSpPr txBox="1"/>
          <p:nvPr/>
        </p:nvSpPr>
        <p:spPr>
          <a:xfrm>
            <a:off x="4023884" y="6526492"/>
            <a:ext cx="26440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kern="0" dirty="0">
                <a:solidFill>
                  <a:srgbClr val="C5252F"/>
                </a:solidFill>
                <a:latin typeface="Harmattan"/>
                <a:cs typeface="Harmattan"/>
              </a:rPr>
              <a:t>اسم الطالبة هنا</a:t>
            </a:r>
          </a:p>
        </p:txBody>
      </p:sp>
    </p:spTree>
    <p:extLst>
      <p:ext uri="{BB962C8B-B14F-4D97-AF65-F5344CB8AC3E}">
        <p14:creationId xmlns:p14="http://schemas.microsoft.com/office/powerpoint/2010/main" val="2483154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62DB6532-C9FF-CADC-C6DB-1EBECCD21345}"/>
              </a:ext>
            </a:extLst>
          </p:cNvPr>
          <p:cNvSpPr txBox="1"/>
          <p:nvPr/>
        </p:nvSpPr>
        <p:spPr>
          <a:xfrm>
            <a:off x="3551273" y="3768510"/>
            <a:ext cx="3589266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000" dirty="0">
                <a:solidFill>
                  <a:srgbClr val="155C5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بالصف:</a:t>
            </a:r>
            <a:r>
              <a:rPr lang="ar-SA" sz="2000" dirty="0">
                <a:solidFill>
                  <a:srgbClr val="60626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</a:t>
            </a:r>
            <a:r>
              <a:rPr lang="ar-SA" sz="2000" b="1" kern="0" dirty="0">
                <a:solidFill>
                  <a:srgbClr val="D4B686"/>
                </a:solidFill>
                <a:latin typeface="Harmattan"/>
                <a:cs typeface="Harmattan"/>
              </a:rPr>
              <a:t>رقم الصف هنا</a:t>
            </a:r>
            <a:endParaRPr lang="ar-SA" sz="3600" b="1" kern="0" dirty="0">
              <a:solidFill>
                <a:srgbClr val="D4B686"/>
              </a:solidFill>
              <a:latin typeface="Harmattan"/>
              <a:cs typeface="Harmattan"/>
            </a:endParaRPr>
          </a:p>
          <a:p>
            <a:pPr algn="ctr" rtl="1">
              <a:lnSpc>
                <a:spcPct val="150000"/>
              </a:lnSpc>
            </a:pPr>
            <a:r>
              <a:rPr lang="ar-SA" sz="1900" dirty="0">
                <a:solidFill>
                  <a:srgbClr val="155C5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نتقدم لك ببالغ الشكر والعرفان على ما بذلته من جد واجتهاد خلال الفترة الدراسية الماضية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2478EC6-B7C3-2F84-4D40-63421388A4DE}"/>
              </a:ext>
            </a:extLst>
          </p:cNvPr>
          <p:cNvSpPr txBox="1"/>
          <p:nvPr/>
        </p:nvSpPr>
        <p:spPr>
          <a:xfrm>
            <a:off x="2647147" y="3179672"/>
            <a:ext cx="539751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5400" kern="0" dirty="0">
                <a:solidFill>
                  <a:srgbClr val="FF8F8F"/>
                </a:solidFill>
                <a:latin typeface="Harmattan"/>
                <a:cs typeface="Harmattan"/>
              </a:rPr>
              <a:t>اسم الطالبة هنا</a:t>
            </a: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6222C1EA-5499-C7AE-F32A-8936F295F1AA}"/>
              </a:ext>
            </a:extLst>
          </p:cNvPr>
          <p:cNvGrpSpPr/>
          <p:nvPr/>
        </p:nvGrpSpPr>
        <p:grpSpPr>
          <a:xfrm rot="668545">
            <a:off x="6555298" y="4425686"/>
            <a:ext cx="2306003" cy="995511"/>
            <a:chOff x="6129940" y="5370503"/>
            <a:chExt cx="2306003" cy="995511"/>
          </a:xfrm>
        </p:grpSpPr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1306203D-18C2-B5C8-A019-A91A43B3BCC8}"/>
                </a:ext>
              </a:extLst>
            </p:cNvPr>
            <p:cNvGrpSpPr/>
            <p:nvPr/>
          </p:nvGrpSpPr>
          <p:grpSpPr>
            <a:xfrm>
              <a:off x="6129940" y="5370503"/>
              <a:ext cx="2306003" cy="995511"/>
              <a:chOff x="5977540" y="5525424"/>
              <a:chExt cx="2306003" cy="995511"/>
            </a:xfrm>
          </p:grpSpPr>
          <p:sp>
            <p:nvSpPr>
              <p:cNvPr id="8" name="مربع نص 7">
                <a:extLst>
                  <a:ext uri="{FF2B5EF4-FFF2-40B4-BE49-F238E27FC236}">
                    <a16:creationId xmlns:a16="http://schemas.microsoft.com/office/drawing/2014/main" id="{57E46761-EFBF-610E-E99A-0A50C92E8C4F}"/>
                  </a:ext>
                </a:extLst>
              </p:cNvPr>
              <p:cNvSpPr txBox="1"/>
              <p:nvPr/>
            </p:nvSpPr>
            <p:spPr>
              <a:xfrm>
                <a:off x="5977540" y="6013104"/>
                <a:ext cx="2306003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اسم المعلمة</a:t>
                </a:r>
              </a:p>
            </p:txBody>
          </p:sp>
          <p:sp>
            <p:nvSpPr>
              <p:cNvPr id="9" name="مربع نص 8">
                <a:extLst>
                  <a:ext uri="{FF2B5EF4-FFF2-40B4-BE49-F238E27FC236}">
                    <a16:creationId xmlns:a16="http://schemas.microsoft.com/office/drawing/2014/main" id="{9EDC3E58-4EC2-4E03-38B2-D3F95B0E503F}"/>
                  </a:ext>
                </a:extLst>
              </p:cNvPr>
              <p:cNvSpPr txBox="1"/>
              <p:nvPr/>
            </p:nvSpPr>
            <p:spPr>
              <a:xfrm>
                <a:off x="5977540" y="5525424"/>
                <a:ext cx="2306003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sz="2000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معلمة الفصل</a:t>
                </a:r>
              </a:p>
            </p:txBody>
          </p:sp>
        </p:grpSp>
        <p:sp>
          <p:nvSpPr>
            <p:cNvPr id="7" name="Google Shape;769;p15">
              <a:extLst>
                <a:ext uri="{FF2B5EF4-FFF2-40B4-BE49-F238E27FC236}">
                  <a16:creationId xmlns:a16="http://schemas.microsoft.com/office/drawing/2014/main" id="{31AA126E-21BC-8412-AA91-2F95692B875B}"/>
                </a:ext>
              </a:extLst>
            </p:cNvPr>
            <p:cNvSpPr/>
            <p:nvPr/>
          </p:nvSpPr>
          <p:spPr>
            <a:xfrm rot="10920000">
              <a:off x="6755462" y="5930847"/>
              <a:ext cx="1074314" cy="70867"/>
            </a:xfrm>
            <a:custGeom>
              <a:avLst/>
              <a:gdLst/>
              <a:ahLst/>
              <a:cxnLst/>
              <a:rect l="l" t="t" r="r" b="b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79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E24A0A41-22BC-2A06-B82E-85C3B33AD785}"/>
              </a:ext>
            </a:extLst>
          </p:cNvPr>
          <p:cNvGrpSpPr/>
          <p:nvPr/>
        </p:nvGrpSpPr>
        <p:grpSpPr>
          <a:xfrm rot="20825559">
            <a:off x="1848383" y="4328825"/>
            <a:ext cx="2306003" cy="995511"/>
            <a:chOff x="2159920" y="5370503"/>
            <a:chExt cx="2306003" cy="995511"/>
          </a:xfrm>
        </p:grpSpPr>
        <p:grpSp>
          <p:nvGrpSpPr>
            <p:cNvPr id="11" name="مجموعة 10">
              <a:extLst>
                <a:ext uri="{FF2B5EF4-FFF2-40B4-BE49-F238E27FC236}">
                  <a16:creationId xmlns:a16="http://schemas.microsoft.com/office/drawing/2014/main" id="{A00B766A-04E0-29D7-A5E7-02DA960A66BC}"/>
                </a:ext>
              </a:extLst>
            </p:cNvPr>
            <p:cNvGrpSpPr/>
            <p:nvPr/>
          </p:nvGrpSpPr>
          <p:grpSpPr>
            <a:xfrm>
              <a:off x="2159920" y="5370503"/>
              <a:ext cx="2306003" cy="995511"/>
              <a:chOff x="2213260" y="5525424"/>
              <a:chExt cx="2306003" cy="995511"/>
            </a:xfrm>
          </p:grpSpPr>
          <p:sp>
            <p:nvSpPr>
              <p:cNvPr id="13" name="مربع نص 12">
                <a:extLst>
                  <a:ext uri="{FF2B5EF4-FFF2-40B4-BE49-F238E27FC236}">
                    <a16:creationId xmlns:a16="http://schemas.microsoft.com/office/drawing/2014/main" id="{CA6DE1EA-DD3F-783F-F052-6BE3DFFD9AF9}"/>
                  </a:ext>
                </a:extLst>
              </p:cNvPr>
              <p:cNvSpPr txBox="1"/>
              <p:nvPr/>
            </p:nvSpPr>
            <p:spPr>
              <a:xfrm>
                <a:off x="2213260" y="6013104"/>
                <a:ext cx="2306003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اسم القائدة</a:t>
                </a:r>
              </a:p>
            </p:txBody>
          </p:sp>
          <p:sp>
            <p:nvSpPr>
              <p:cNvPr id="14" name="مربع نص 13">
                <a:extLst>
                  <a:ext uri="{FF2B5EF4-FFF2-40B4-BE49-F238E27FC236}">
                    <a16:creationId xmlns:a16="http://schemas.microsoft.com/office/drawing/2014/main" id="{8B0C2DE6-A4C4-31AF-96B0-2AECB47CA21E}"/>
                  </a:ext>
                </a:extLst>
              </p:cNvPr>
              <p:cNvSpPr txBox="1"/>
              <p:nvPr/>
            </p:nvSpPr>
            <p:spPr>
              <a:xfrm>
                <a:off x="2213260" y="5525424"/>
                <a:ext cx="2306003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sz="2000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القائدة</a:t>
                </a:r>
              </a:p>
            </p:txBody>
          </p:sp>
        </p:grpSp>
        <p:sp>
          <p:nvSpPr>
            <p:cNvPr id="12" name="Google Shape;769;p15">
              <a:extLst>
                <a:ext uri="{FF2B5EF4-FFF2-40B4-BE49-F238E27FC236}">
                  <a16:creationId xmlns:a16="http://schemas.microsoft.com/office/drawing/2014/main" id="{C4B7E533-F85C-A360-AAAF-5B957702E520}"/>
                </a:ext>
              </a:extLst>
            </p:cNvPr>
            <p:cNvSpPr/>
            <p:nvPr/>
          </p:nvSpPr>
          <p:spPr>
            <a:xfrm rot="10920000">
              <a:off x="2769869" y="5930847"/>
              <a:ext cx="1074314" cy="70867"/>
            </a:xfrm>
            <a:custGeom>
              <a:avLst/>
              <a:gdLst/>
              <a:ahLst/>
              <a:cxnLst/>
              <a:rect l="l" t="t" r="r" b="b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79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23621A7-A069-044E-4CD7-7493C6ABCEDC}"/>
              </a:ext>
            </a:extLst>
          </p:cNvPr>
          <p:cNvSpPr txBox="1"/>
          <p:nvPr/>
        </p:nvSpPr>
        <p:spPr>
          <a:xfrm>
            <a:off x="2907587" y="1563035"/>
            <a:ext cx="4853648" cy="1019723"/>
          </a:xfrm>
          <a:prstGeom prst="rect">
            <a:avLst/>
          </a:prstGeom>
          <a:noFill/>
        </p:spPr>
        <p:txBody>
          <a:bodyPr wrap="square" rtlCol="1">
            <a:prstTxWarp prst="textChevron">
              <a:avLst>
                <a:gd name="adj" fmla="val 25829"/>
              </a:avLst>
            </a:prstTxWarp>
            <a:spAutoFit/>
          </a:bodyPr>
          <a:lstStyle/>
          <a:p>
            <a:pPr algn="ctr" rtl="1"/>
            <a:r>
              <a:rPr lang="ar-SA" sz="700" b="1" dirty="0">
                <a:solidFill>
                  <a:srgbClr val="F9CB8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شكر             وتقدير</a:t>
            </a:r>
          </a:p>
        </p:txBody>
      </p:sp>
    </p:spTree>
    <p:extLst>
      <p:ext uri="{BB962C8B-B14F-4D97-AF65-F5344CB8AC3E}">
        <p14:creationId xmlns:p14="http://schemas.microsoft.com/office/powerpoint/2010/main" val="752478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73983188-B487-2E28-217D-91D31EE240C7}"/>
              </a:ext>
            </a:extLst>
          </p:cNvPr>
          <p:cNvSpPr txBox="1"/>
          <p:nvPr/>
        </p:nvSpPr>
        <p:spPr>
          <a:xfrm>
            <a:off x="3150581" y="3324041"/>
            <a:ext cx="43906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000" dirty="0">
                <a:solidFill>
                  <a:srgbClr val="155C5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بالصف:</a:t>
            </a:r>
            <a:r>
              <a:rPr lang="ar-SA" sz="2000" dirty="0">
                <a:solidFill>
                  <a:srgbClr val="60626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</a:t>
            </a:r>
            <a:r>
              <a:rPr lang="ar-SA" sz="2000" b="1" kern="0" dirty="0">
                <a:solidFill>
                  <a:srgbClr val="D4B686"/>
                </a:solidFill>
                <a:latin typeface="Harmattan"/>
                <a:cs typeface="Harmattan"/>
              </a:rPr>
              <a:t>رقم الصف هنا</a:t>
            </a:r>
            <a:endParaRPr lang="ar-SA" sz="3600" b="1" kern="0" dirty="0">
              <a:solidFill>
                <a:srgbClr val="D4B686"/>
              </a:solidFill>
              <a:latin typeface="Harmattan"/>
              <a:cs typeface="Harmattan"/>
            </a:endParaRPr>
          </a:p>
          <a:p>
            <a:pPr algn="ctr" rtl="1">
              <a:lnSpc>
                <a:spcPct val="150000"/>
              </a:lnSpc>
            </a:pPr>
            <a:r>
              <a:rPr lang="ar-SA" sz="2000" dirty="0">
                <a:solidFill>
                  <a:srgbClr val="155C5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نتقدم لك ببالغ الشكر والعرفان على ما بذلته من جد واجتهاد خلال الفترة الدراسية الماضية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65765EA-7B61-95F0-85A1-1C99D559E060}"/>
              </a:ext>
            </a:extLst>
          </p:cNvPr>
          <p:cNvSpPr txBox="1"/>
          <p:nvPr/>
        </p:nvSpPr>
        <p:spPr>
          <a:xfrm>
            <a:off x="2647147" y="2327401"/>
            <a:ext cx="539751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dirty="0">
                <a:solidFill>
                  <a:srgbClr val="155C5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ابنتي الحبيبة</a:t>
            </a:r>
            <a:endParaRPr lang="ar-SA" sz="4800" dirty="0">
              <a:solidFill>
                <a:srgbClr val="155C5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  <a:p>
            <a:pPr algn="ctr" rtl="1"/>
            <a:r>
              <a:rPr lang="ar-SA" sz="5400" kern="0" dirty="0">
                <a:solidFill>
                  <a:srgbClr val="FF8F8F"/>
                </a:solidFill>
                <a:latin typeface="Harmattan"/>
                <a:cs typeface="Harmattan"/>
              </a:rPr>
              <a:t>اسم الطالبة هنا</a:t>
            </a: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4A9FBAF-4CC9-839C-C676-2F303D75F445}"/>
              </a:ext>
            </a:extLst>
          </p:cNvPr>
          <p:cNvGrpSpPr/>
          <p:nvPr/>
        </p:nvGrpSpPr>
        <p:grpSpPr>
          <a:xfrm>
            <a:off x="6732635" y="4371734"/>
            <a:ext cx="2306003" cy="995511"/>
            <a:chOff x="6129940" y="5370503"/>
            <a:chExt cx="2306003" cy="995511"/>
          </a:xfrm>
        </p:grpSpPr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4D518D14-FA8A-A8B2-4C60-8B9F7ED432D7}"/>
                </a:ext>
              </a:extLst>
            </p:cNvPr>
            <p:cNvGrpSpPr/>
            <p:nvPr/>
          </p:nvGrpSpPr>
          <p:grpSpPr>
            <a:xfrm>
              <a:off x="6129940" y="5370503"/>
              <a:ext cx="2306003" cy="995511"/>
              <a:chOff x="5977540" y="5525424"/>
              <a:chExt cx="2306003" cy="995511"/>
            </a:xfrm>
          </p:grpSpPr>
          <p:sp>
            <p:nvSpPr>
              <p:cNvPr id="8" name="مربع نص 7">
                <a:extLst>
                  <a:ext uri="{FF2B5EF4-FFF2-40B4-BE49-F238E27FC236}">
                    <a16:creationId xmlns:a16="http://schemas.microsoft.com/office/drawing/2014/main" id="{244FEEB9-ADF6-84C8-449D-19AE0D91249B}"/>
                  </a:ext>
                </a:extLst>
              </p:cNvPr>
              <p:cNvSpPr txBox="1"/>
              <p:nvPr/>
            </p:nvSpPr>
            <p:spPr>
              <a:xfrm>
                <a:off x="5977540" y="6013104"/>
                <a:ext cx="2306003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اسم المعلمة</a:t>
                </a:r>
              </a:p>
            </p:txBody>
          </p:sp>
          <p:sp>
            <p:nvSpPr>
              <p:cNvPr id="9" name="مربع نص 8">
                <a:extLst>
                  <a:ext uri="{FF2B5EF4-FFF2-40B4-BE49-F238E27FC236}">
                    <a16:creationId xmlns:a16="http://schemas.microsoft.com/office/drawing/2014/main" id="{C0021EA3-3998-FFEE-9290-597FE6B0C3C0}"/>
                  </a:ext>
                </a:extLst>
              </p:cNvPr>
              <p:cNvSpPr txBox="1"/>
              <p:nvPr/>
            </p:nvSpPr>
            <p:spPr>
              <a:xfrm>
                <a:off x="5977540" y="5525424"/>
                <a:ext cx="2306003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sz="2000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معلمة الفصل</a:t>
                </a:r>
              </a:p>
            </p:txBody>
          </p:sp>
        </p:grpSp>
        <p:sp>
          <p:nvSpPr>
            <p:cNvPr id="7" name="Google Shape;769;p15">
              <a:extLst>
                <a:ext uri="{FF2B5EF4-FFF2-40B4-BE49-F238E27FC236}">
                  <a16:creationId xmlns:a16="http://schemas.microsoft.com/office/drawing/2014/main" id="{C366F3FF-B72E-689E-E764-E755153626C6}"/>
                </a:ext>
              </a:extLst>
            </p:cNvPr>
            <p:cNvSpPr/>
            <p:nvPr/>
          </p:nvSpPr>
          <p:spPr>
            <a:xfrm rot="10920000">
              <a:off x="6755462" y="5930847"/>
              <a:ext cx="1074314" cy="70867"/>
            </a:xfrm>
            <a:custGeom>
              <a:avLst/>
              <a:gdLst/>
              <a:ahLst/>
              <a:cxnLst/>
              <a:rect l="l" t="t" r="r" b="b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79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BAFF1544-6B91-9398-083E-72ABDDF92BC2}"/>
              </a:ext>
            </a:extLst>
          </p:cNvPr>
          <p:cNvGrpSpPr/>
          <p:nvPr/>
        </p:nvGrpSpPr>
        <p:grpSpPr>
          <a:xfrm>
            <a:off x="1494145" y="4371734"/>
            <a:ext cx="2306003" cy="995511"/>
            <a:chOff x="2159920" y="5370503"/>
            <a:chExt cx="2306003" cy="995511"/>
          </a:xfrm>
        </p:grpSpPr>
        <p:grpSp>
          <p:nvGrpSpPr>
            <p:cNvPr id="11" name="مجموعة 10">
              <a:extLst>
                <a:ext uri="{FF2B5EF4-FFF2-40B4-BE49-F238E27FC236}">
                  <a16:creationId xmlns:a16="http://schemas.microsoft.com/office/drawing/2014/main" id="{B3040793-8A03-A184-E0E3-77C1FE4BAAE6}"/>
                </a:ext>
              </a:extLst>
            </p:cNvPr>
            <p:cNvGrpSpPr/>
            <p:nvPr/>
          </p:nvGrpSpPr>
          <p:grpSpPr>
            <a:xfrm>
              <a:off x="2159920" y="5370503"/>
              <a:ext cx="2306003" cy="995511"/>
              <a:chOff x="2213260" y="5525424"/>
              <a:chExt cx="2306003" cy="995511"/>
            </a:xfrm>
          </p:grpSpPr>
          <p:sp>
            <p:nvSpPr>
              <p:cNvPr id="13" name="مربع نص 12">
                <a:extLst>
                  <a:ext uri="{FF2B5EF4-FFF2-40B4-BE49-F238E27FC236}">
                    <a16:creationId xmlns:a16="http://schemas.microsoft.com/office/drawing/2014/main" id="{1DB3C1D9-9A02-41FA-CFE8-5C72E711D349}"/>
                  </a:ext>
                </a:extLst>
              </p:cNvPr>
              <p:cNvSpPr txBox="1"/>
              <p:nvPr/>
            </p:nvSpPr>
            <p:spPr>
              <a:xfrm>
                <a:off x="2213260" y="6013104"/>
                <a:ext cx="2306003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اسم القائدة</a:t>
                </a:r>
              </a:p>
            </p:txBody>
          </p:sp>
          <p:sp>
            <p:nvSpPr>
              <p:cNvPr id="14" name="مربع نص 13">
                <a:extLst>
                  <a:ext uri="{FF2B5EF4-FFF2-40B4-BE49-F238E27FC236}">
                    <a16:creationId xmlns:a16="http://schemas.microsoft.com/office/drawing/2014/main" id="{D28CE164-888B-A51E-8BA0-F3197F61C5FA}"/>
                  </a:ext>
                </a:extLst>
              </p:cNvPr>
              <p:cNvSpPr txBox="1"/>
              <p:nvPr/>
            </p:nvSpPr>
            <p:spPr>
              <a:xfrm>
                <a:off x="2213260" y="5525424"/>
                <a:ext cx="2306003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sz="2000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القائدة</a:t>
                </a:r>
              </a:p>
            </p:txBody>
          </p:sp>
        </p:grpSp>
        <p:sp>
          <p:nvSpPr>
            <p:cNvPr id="12" name="Google Shape;769;p15">
              <a:extLst>
                <a:ext uri="{FF2B5EF4-FFF2-40B4-BE49-F238E27FC236}">
                  <a16:creationId xmlns:a16="http://schemas.microsoft.com/office/drawing/2014/main" id="{D464A642-1095-B51B-44C5-B4DC01D44899}"/>
                </a:ext>
              </a:extLst>
            </p:cNvPr>
            <p:cNvSpPr/>
            <p:nvPr/>
          </p:nvSpPr>
          <p:spPr>
            <a:xfrm rot="10920000">
              <a:off x="2769869" y="5930847"/>
              <a:ext cx="1074314" cy="70867"/>
            </a:xfrm>
            <a:custGeom>
              <a:avLst/>
              <a:gdLst/>
              <a:ahLst/>
              <a:cxnLst/>
              <a:rect l="l" t="t" r="r" b="b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79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6882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460620B5-9202-49EB-D8DA-3EC301E93CE0}"/>
              </a:ext>
            </a:extLst>
          </p:cNvPr>
          <p:cNvSpPr txBox="1"/>
          <p:nvPr/>
        </p:nvSpPr>
        <p:spPr>
          <a:xfrm>
            <a:off x="2523857" y="3191557"/>
            <a:ext cx="56440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000" dirty="0">
                <a:solidFill>
                  <a:srgbClr val="155C5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بالصف:</a:t>
            </a:r>
            <a:r>
              <a:rPr lang="ar-SA" sz="2000" dirty="0">
                <a:solidFill>
                  <a:srgbClr val="60626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</a:t>
            </a:r>
            <a:r>
              <a:rPr lang="ar-SA" sz="2000" b="1" kern="0" dirty="0">
                <a:solidFill>
                  <a:srgbClr val="D4B686"/>
                </a:solidFill>
                <a:latin typeface="Harmattan"/>
                <a:cs typeface="Harmattan"/>
              </a:rPr>
              <a:t>رقم الصف هنا</a:t>
            </a:r>
            <a:endParaRPr lang="ar-SA" sz="3600" b="1" kern="0" dirty="0">
              <a:solidFill>
                <a:srgbClr val="D4B686"/>
              </a:solidFill>
              <a:latin typeface="Harmattan"/>
              <a:cs typeface="Harmattan"/>
            </a:endParaRPr>
          </a:p>
          <a:p>
            <a:pPr algn="ctr" rtl="1">
              <a:lnSpc>
                <a:spcPct val="150000"/>
              </a:lnSpc>
            </a:pPr>
            <a:r>
              <a:rPr lang="ar-SA" sz="2000" dirty="0">
                <a:solidFill>
                  <a:srgbClr val="155C5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نتقدم لك ببالغ الشكر والعرفان على ما بذلته من جد واجتهاد خلال الفترة الدراسية الماضية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9F01CCC-0CE7-17C7-2093-8678373F9F18}"/>
              </a:ext>
            </a:extLst>
          </p:cNvPr>
          <p:cNvSpPr txBox="1"/>
          <p:nvPr/>
        </p:nvSpPr>
        <p:spPr>
          <a:xfrm>
            <a:off x="2647147" y="2291793"/>
            <a:ext cx="539751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dirty="0">
                <a:solidFill>
                  <a:srgbClr val="155C5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ابنتي الحبيبة</a:t>
            </a:r>
            <a:endParaRPr lang="ar-SA" sz="4800" dirty="0">
              <a:solidFill>
                <a:srgbClr val="155C5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  <a:p>
            <a:pPr algn="ctr" rtl="1"/>
            <a:r>
              <a:rPr lang="ar-SA" sz="5400" kern="0" dirty="0">
                <a:solidFill>
                  <a:srgbClr val="FF8F8F"/>
                </a:solidFill>
                <a:latin typeface="Harmattan"/>
                <a:cs typeface="Harmattan"/>
              </a:rPr>
              <a:t>اسم الطالبة هنا</a:t>
            </a: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A4F6D0BE-07EF-6DF0-6A9E-5886733B526D}"/>
              </a:ext>
            </a:extLst>
          </p:cNvPr>
          <p:cNvGrpSpPr/>
          <p:nvPr/>
        </p:nvGrpSpPr>
        <p:grpSpPr>
          <a:xfrm>
            <a:off x="6282626" y="4371734"/>
            <a:ext cx="2306003" cy="995511"/>
            <a:chOff x="6129940" y="5370503"/>
            <a:chExt cx="2306003" cy="995511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DD830B1-1142-6173-D3AD-E79B140A58B5}"/>
                </a:ext>
              </a:extLst>
            </p:cNvPr>
            <p:cNvGrpSpPr/>
            <p:nvPr/>
          </p:nvGrpSpPr>
          <p:grpSpPr>
            <a:xfrm>
              <a:off x="6129940" y="5370503"/>
              <a:ext cx="2306003" cy="995511"/>
              <a:chOff x="5977540" y="5525424"/>
              <a:chExt cx="2306003" cy="995511"/>
            </a:xfrm>
          </p:grpSpPr>
          <p:sp>
            <p:nvSpPr>
              <p:cNvPr id="7" name="مربع نص 6">
                <a:extLst>
                  <a:ext uri="{FF2B5EF4-FFF2-40B4-BE49-F238E27FC236}">
                    <a16:creationId xmlns:a16="http://schemas.microsoft.com/office/drawing/2014/main" id="{50B82F95-D370-4C8A-05D1-614C0966AB96}"/>
                  </a:ext>
                </a:extLst>
              </p:cNvPr>
              <p:cNvSpPr txBox="1"/>
              <p:nvPr/>
            </p:nvSpPr>
            <p:spPr>
              <a:xfrm>
                <a:off x="5977540" y="6013104"/>
                <a:ext cx="2306003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اسم المعلمة</a:t>
                </a:r>
              </a:p>
            </p:txBody>
          </p:sp>
          <p:sp>
            <p:nvSpPr>
              <p:cNvPr id="8" name="مربع نص 7">
                <a:extLst>
                  <a:ext uri="{FF2B5EF4-FFF2-40B4-BE49-F238E27FC236}">
                    <a16:creationId xmlns:a16="http://schemas.microsoft.com/office/drawing/2014/main" id="{C40A7AB6-32F0-AD71-F2FA-D532CB034403}"/>
                  </a:ext>
                </a:extLst>
              </p:cNvPr>
              <p:cNvSpPr txBox="1"/>
              <p:nvPr/>
            </p:nvSpPr>
            <p:spPr>
              <a:xfrm>
                <a:off x="5977540" y="5525424"/>
                <a:ext cx="2306003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sz="2000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معلمة الفصل</a:t>
                </a:r>
              </a:p>
            </p:txBody>
          </p:sp>
        </p:grpSp>
        <p:sp>
          <p:nvSpPr>
            <p:cNvPr id="6" name="Google Shape;769;p15">
              <a:extLst>
                <a:ext uri="{FF2B5EF4-FFF2-40B4-BE49-F238E27FC236}">
                  <a16:creationId xmlns:a16="http://schemas.microsoft.com/office/drawing/2014/main" id="{165C2F90-52F4-3E3B-EDD0-BB1CC38C398C}"/>
                </a:ext>
              </a:extLst>
            </p:cNvPr>
            <p:cNvSpPr/>
            <p:nvPr/>
          </p:nvSpPr>
          <p:spPr>
            <a:xfrm rot="10920000">
              <a:off x="6755462" y="5930847"/>
              <a:ext cx="1074314" cy="70867"/>
            </a:xfrm>
            <a:custGeom>
              <a:avLst/>
              <a:gdLst/>
              <a:ahLst/>
              <a:cxnLst/>
              <a:rect l="l" t="t" r="r" b="b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79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D7C14E06-F644-712C-D901-3547DD57A68C}"/>
              </a:ext>
            </a:extLst>
          </p:cNvPr>
          <p:cNvGrpSpPr/>
          <p:nvPr/>
        </p:nvGrpSpPr>
        <p:grpSpPr>
          <a:xfrm>
            <a:off x="2410600" y="4371734"/>
            <a:ext cx="2306003" cy="995511"/>
            <a:chOff x="2159920" y="5370503"/>
            <a:chExt cx="2306003" cy="995511"/>
          </a:xfrm>
        </p:grpSpPr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71E03FA9-BB40-1EEE-FD0A-3EBA6B037660}"/>
                </a:ext>
              </a:extLst>
            </p:cNvPr>
            <p:cNvGrpSpPr/>
            <p:nvPr/>
          </p:nvGrpSpPr>
          <p:grpSpPr>
            <a:xfrm>
              <a:off x="2159920" y="5370503"/>
              <a:ext cx="2306003" cy="995511"/>
              <a:chOff x="2213260" y="5525424"/>
              <a:chExt cx="2306003" cy="995511"/>
            </a:xfrm>
          </p:grpSpPr>
          <p:sp>
            <p:nvSpPr>
              <p:cNvPr id="12" name="مربع نص 11">
                <a:extLst>
                  <a:ext uri="{FF2B5EF4-FFF2-40B4-BE49-F238E27FC236}">
                    <a16:creationId xmlns:a16="http://schemas.microsoft.com/office/drawing/2014/main" id="{5F3126D2-7CD8-2101-01AB-A1C8BFEE9A1F}"/>
                  </a:ext>
                </a:extLst>
              </p:cNvPr>
              <p:cNvSpPr txBox="1"/>
              <p:nvPr/>
            </p:nvSpPr>
            <p:spPr>
              <a:xfrm>
                <a:off x="2213260" y="6013104"/>
                <a:ext cx="2306003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اسم القائدة</a:t>
                </a:r>
              </a:p>
            </p:txBody>
          </p:sp>
          <p:sp>
            <p:nvSpPr>
              <p:cNvPr id="13" name="مربع نص 12">
                <a:extLst>
                  <a:ext uri="{FF2B5EF4-FFF2-40B4-BE49-F238E27FC236}">
                    <a16:creationId xmlns:a16="http://schemas.microsoft.com/office/drawing/2014/main" id="{B1FECAB9-1F49-5BB7-4C4B-E32BB76CC5A1}"/>
                  </a:ext>
                </a:extLst>
              </p:cNvPr>
              <p:cNvSpPr txBox="1"/>
              <p:nvPr/>
            </p:nvSpPr>
            <p:spPr>
              <a:xfrm>
                <a:off x="2213260" y="5525424"/>
                <a:ext cx="2306003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50000"/>
                  </a:lnSpc>
                </a:pPr>
                <a:r>
                  <a:rPr lang="ar-SA" sz="2000" dirty="0">
                    <a:solidFill>
                      <a:srgbClr val="155C58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القائدة</a:t>
                </a:r>
              </a:p>
            </p:txBody>
          </p:sp>
        </p:grpSp>
        <p:sp>
          <p:nvSpPr>
            <p:cNvPr id="11" name="Google Shape;769;p15">
              <a:extLst>
                <a:ext uri="{FF2B5EF4-FFF2-40B4-BE49-F238E27FC236}">
                  <a16:creationId xmlns:a16="http://schemas.microsoft.com/office/drawing/2014/main" id="{1534FF3A-F8A6-F041-7A04-AA63749505FC}"/>
                </a:ext>
              </a:extLst>
            </p:cNvPr>
            <p:cNvSpPr/>
            <p:nvPr/>
          </p:nvSpPr>
          <p:spPr>
            <a:xfrm rot="10920000">
              <a:off x="2769869" y="5930847"/>
              <a:ext cx="1074314" cy="70867"/>
            </a:xfrm>
            <a:custGeom>
              <a:avLst/>
              <a:gdLst/>
              <a:ahLst/>
              <a:cxnLst/>
              <a:rect l="l" t="t" r="r" b="b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79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77484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360</Words>
  <Application>Microsoft Office PowerPoint</Application>
  <PresentationFormat>مخصص</PresentationFormat>
  <Paragraphs>76</Paragraphs>
  <Slides>13</Slides>
  <Notes>2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8" baseType="lpstr">
      <vt:lpstr>Harmattan</vt:lpstr>
      <vt:lpstr>Calibri</vt:lpstr>
      <vt:lpstr>Arial</vt:lpstr>
      <vt:lpstr>Cairo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ingez-ppt.com</dc:creator>
  <cp:lastModifiedBy>Hasan Selim</cp:lastModifiedBy>
  <cp:revision>73</cp:revision>
  <dcterms:created xsi:type="dcterms:W3CDTF">2022-06-17T15:03:51Z</dcterms:created>
  <dcterms:modified xsi:type="dcterms:W3CDTF">2025-11-05T14:06:58Z</dcterms:modified>
</cp:coreProperties>
</file>