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5"/>
  </p:notesMasterIdLst>
  <p:sldIdLst>
    <p:sldId id="470" r:id="rId2"/>
    <p:sldId id="468" r:id="rId3"/>
    <p:sldId id="469" r:id="rId4"/>
  </p:sldIdLst>
  <p:sldSz cx="10691813" cy="7559675"/>
  <p:notesSz cx="7104063" cy="10234613"/>
  <p:embeddedFontLst>
    <p:embeddedFont>
      <p:font typeface="Almarai" panose="020B0604020202020204" charset="-78"/>
      <p:regular r:id="rId6"/>
    </p:embeddedFont>
    <p:embeddedFont>
      <p:font typeface="Almarai Bold" panose="020B0604020202020204" charset="-78"/>
      <p:bold r:id="rId7"/>
    </p:embeddedFont>
    <p:embeddedFont>
      <p:font typeface="Cairo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FDB"/>
    <a:srgbClr val="B3D7D2"/>
    <a:srgbClr val="F7CA70"/>
    <a:srgbClr val="069D8E"/>
    <a:srgbClr val="1D7B7B"/>
    <a:srgbClr val="F9D488"/>
    <a:srgbClr val="02403B"/>
    <a:srgbClr val="FFFFFF"/>
    <a:srgbClr val="94C7C0"/>
    <a:srgbClr val="CB8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53ED1-A48D-44A5-BD1D-79233C5CF313}" v="3" dt="2023-04-16T01:13:21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2141" y="648"/>
      </p:cViewPr>
      <p:guideLst>
        <p:guide orient="horz" pos="2381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08053ED1-A48D-44A5-BD1D-79233C5CF313}"/>
    <pc:docChg chg="custSel modSld">
      <pc:chgData name="Hassan Moddather" userId="84cd2103f36ef0dc" providerId="LiveId" clId="{08053ED1-A48D-44A5-BD1D-79233C5CF313}" dt="2023-04-16T01:13:23.882" v="26" actId="14100"/>
      <pc:docMkLst>
        <pc:docMk/>
      </pc:docMkLst>
      <pc:sldChg chg="addSp delSp modSp mod">
        <pc:chgData name="Hassan Moddather" userId="84cd2103f36ef0dc" providerId="LiveId" clId="{08053ED1-A48D-44A5-BD1D-79233C5CF313}" dt="2023-04-16T01:13:23.882" v="26" actId="14100"/>
        <pc:sldMkLst>
          <pc:docMk/>
          <pc:sldMk cId="1719167534" sldId="468"/>
        </pc:sldMkLst>
        <pc:spChg chg="topLvl">
          <ac:chgData name="Hassan Moddather" userId="84cd2103f36ef0dc" providerId="LiveId" clId="{08053ED1-A48D-44A5-BD1D-79233C5CF313}" dt="2023-04-16T01:13:14.941" v="24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08053ED1-A48D-44A5-BD1D-79233C5CF313}" dt="2023-04-16T01:13:14.941" v="24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08053ED1-A48D-44A5-BD1D-79233C5CF313}" dt="2023-04-16T01:13:14.941" v="24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08053ED1-A48D-44A5-BD1D-79233C5CF313}" dt="2023-04-16T01:13:23.882" v="26" actId="14100"/>
          <ac:picMkLst>
            <pc:docMk/>
            <pc:sldMk cId="1719167534" sldId="468"/>
            <ac:picMk id="5" creationId="{7B9F371F-4A47-C6C7-2639-CD1FF9B0A6B1}"/>
          </ac:picMkLst>
        </pc:picChg>
      </pc:sldChg>
      <pc:sldChg chg="addSp delSp modSp mod">
        <pc:chgData name="Hassan Moddather" userId="84cd2103f36ef0dc" providerId="LiveId" clId="{08053ED1-A48D-44A5-BD1D-79233C5CF313}" dt="2023-04-16T01:13:10.692" v="23" actId="1076"/>
        <pc:sldMkLst>
          <pc:docMk/>
          <pc:sldMk cId="1078911463" sldId="470"/>
        </pc:sldMkLst>
        <pc:spChg chg="add del mod">
          <ac:chgData name="Hassan Moddather" userId="84cd2103f36ef0dc" providerId="LiveId" clId="{08053ED1-A48D-44A5-BD1D-79233C5CF313}" dt="2023-04-16T01:12:37.184" v="11" actId="21"/>
          <ac:spMkLst>
            <pc:docMk/>
            <pc:sldMk cId="1078911463" sldId="470"/>
            <ac:spMk id="2" creationId="{406C5F32-BB0B-E25D-DBF6-CCBED45EC26B}"/>
          </ac:spMkLst>
        </pc:spChg>
        <pc:spChg chg="del">
          <ac:chgData name="Hassan Moddather" userId="84cd2103f36ef0dc" providerId="LiveId" clId="{08053ED1-A48D-44A5-BD1D-79233C5CF313}" dt="2023-04-16T01:12:50.626" v="17" actId="478"/>
          <ac:spMkLst>
            <pc:docMk/>
            <pc:sldMk cId="1078911463" sldId="470"/>
            <ac:spMk id="21" creationId="{E2861F06-3DDA-8F44-363B-D6CB7F2EBCD4}"/>
          </ac:spMkLst>
        </pc:spChg>
        <pc:picChg chg="add mod modCrop">
          <ac:chgData name="Hassan Moddather" userId="84cd2103f36ef0dc" providerId="LiveId" clId="{08053ED1-A48D-44A5-BD1D-79233C5CF313}" dt="2023-04-16T01:13:10.692" v="23" actId="1076"/>
          <ac:picMkLst>
            <pc:docMk/>
            <pc:sldMk cId="1078911463" sldId="470"/>
            <ac:picMk id="6" creationId="{930E93A0-7CCD-DF33-6A8A-CF549A99D1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26/09/1444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1279525"/>
            <a:ext cx="48863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1881E32-5241-989F-48FF-C1D26571FF0D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هذا القالب من تصميم موقع انجز ( </a:t>
            </a:r>
            <a:r>
              <a:rPr lang="en-US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r>
              <a:rPr lang="ar-SA" sz="1400" b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: موقع عربي متخصص بتصميم قوالب البوربوينت باللغة العربية</a:t>
            </a:r>
            <a:endParaRPr lang="ar-EG" sz="1400" b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53A1CA34-8A32-9A88-E562-A6DB05AB6043}"/>
              </a:ext>
            </a:extLst>
          </p:cNvPr>
          <p:cNvGrpSpPr/>
          <p:nvPr userDrawn="1"/>
        </p:nvGrpSpPr>
        <p:grpSpPr>
          <a:xfrm>
            <a:off x="-85344" y="6614159"/>
            <a:ext cx="10890504" cy="1061265"/>
            <a:chOff x="-1576" y="6273477"/>
            <a:chExt cx="10693389" cy="1401948"/>
          </a:xfrm>
        </p:grpSpPr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B366F698-7320-AE71-5173-8B0FFBAC78FF}"/>
                </a:ext>
              </a:extLst>
            </p:cNvPr>
            <p:cNvSpPr/>
            <p:nvPr userDrawn="1"/>
          </p:nvSpPr>
          <p:spPr>
            <a:xfrm>
              <a:off x="0" y="6273477"/>
              <a:ext cx="10691813" cy="1344073"/>
            </a:xfrm>
            <a:custGeom>
              <a:avLst/>
              <a:gdLst>
                <a:gd name="connsiteX0" fmla="*/ 0 w 10691813"/>
                <a:gd name="connsiteY0" fmla="*/ 0 h 1692488"/>
                <a:gd name="connsiteX1" fmla="*/ 106574 w 10691813"/>
                <a:gd name="connsiteY1" fmla="*/ 21554 h 1692488"/>
                <a:gd name="connsiteX2" fmla="*/ 7986532 w 10691813"/>
                <a:gd name="connsiteY2" fmla="*/ 1244497 h 1692488"/>
                <a:gd name="connsiteX3" fmla="*/ 10459656 w 10691813"/>
                <a:gd name="connsiteY3" fmla="*/ 726424 h 1692488"/>
                <a:gd name="connsiteX4" fmla="*/ 10691813 w 10691813"/>
                <a:gd name="connsiteY4" fmla="*/ 623894 h 1692488"/>
                <a:gd name="connsiteX5" fmla="*/ 10691813 w 10691813"/>
                <a:gd name="connsiteY5" fmla="*/ 1692488 h 1692488"/>
                <a:gd name="connsiteX6" fmla="*/ 0 w 10691813"/>
                <a:gd name="connsiteY6" fmla="*/ 1692488 h 16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91813" h="1692488">
                  <a:moveTo>
                    <a:pt x="0" y="0"/>
                  </a:moveTo>
                  <a:lnTo>
                    <a:pt x="106574" y="21554"/>
                  </a:lnTo>
                  <a:cubicBezTo>
                    <a:pt x="2368364" y="476958"/>
                    <a:pt x="6174612" y="1211582"/>
                    <a:pt x="7986532" y="1244497"/>
                  </a:cubicBezTo>
                  <a:cubicBezTo>
                    <a:pt x="8962181" y="1262221"/>
                    <a:pt x="9791241" y="1008919"/>
                    <a:pt x="10459656" y="726424"/>
                  </a:cubicBezTo>
                  <a:lnTo>
                    <a:pt x="10691813" y="623894"/>
                  </a:lnTo>
                  <a:lnTo>
                    <a:pt x="10691813" y="1692488"/>
                  </a:lnTo>
                  <a:lnTo>
                    <a:pt x="0" y="1692488"/>
                  </a:lnTo>
                  <a:close/>
                </a:path>
              </a:pathLst>
            </a:custGeom>
            <a:gradFill>
              <a:gsLst>
                <a:gs pos="45900">
                  <a:srgbClr val="CB8A0C"/>
                </a:gs>
                <a:gs pos="0">
                  <a:srgbClr val="FEF970"/>
                </a:gs>
                <a:gs pos="100000">
                  <a:srgbClr val="DE9E1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lvl="0" algn="ctr"/>
              <a:endParaRPr lang="ar-SA" dirty="0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D6F8E13F-C485-069F-A633-CF8F5488EFEA}"/>
                </a:ext>
              </a:extLst>
            </p:cNvPr>
            <p:cNvSpPr/>
            <p:nvPr userDrawn="1"/>
          </p:nvSpPr>
          <p:spPr>
            <a:xfrm>
              <a:off x="-1576" y="6331352"/>
              <a:ext cx="10693389" cy="1344073"/>
            </a:xfrm>
            <a:custGeom>
              <a:avLst/>
              <a:gdLst>
                <a:gd name="connsiteX0" fmla="*/ 0 w 10691813"/>
                <a:gd name="connsiteY0" fmla="*/ 0 h 1692488"/>
                <a:gd name="connsiteX1" fmla="*/ 106574 w 10691813"/>
                <a:gd name="connsiteY1" fmla="*/ 21554 h 1692488"/>
                <a:gd name="connsiteX2" fmla="*/ 7986532 w 10691813"/>
                <a:gd name="connsiteY2" fmla="*/ 1244497 h 1692488"/>
                <a:gd name="connsiteX3" fmla="*/ 10459656 w 10691813"/>
                <a:gd name="connsiteY3" fmla="*/ 726424 h 1692488"/>
                <a:gd name="connsiteX4" fmla="*/ 10691813 w 10691813"/>
                <a:gd name="connsiteY4" fmla="*/ 623894 h 1692488"/>
                <a:gd name="connsiteX5" fmla="*/ 10691813 w 10691813"/>
                <a:gd name="connsiteY5" fmla="*/ 1692488 h 1692488"/>
                <a:gd name="connsiteX6" fmla="*/ 0 w 10691813"/>
                <a:gd name="connsiteY6" fmla="*/ 1692488 h 16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91813" h="1692488">
                  <a:moveTo>
                    <a:pt x="0" y="0"/>
                  </a:moveTo>
                  <a:lnTo>
                    <a:pt x="106574" y="21554"/>
                  </a:lnTo>
                  <a:cubicBezTo>
                    <a:pt x="2368364" y="476958"/>
                    <a:pt x="6174612" y="1211582"/>
                    <a:pt x="7986532" y="1244497"/>
                  </a:cubicBezTo>
                  <a:cubicBezTo>
                    <a:pt x="8962181" y="1262221"/>
                    <a:pt x="9791241" y="1008919"/>
                    <a:pt x="10459656" y="726424"/>
                  </a:cubicBezTo>
                  <a:lnTo>
                    <a:pt x="10691813" y="623894"/>
                  </a:lnTo>
                  <a:lnTo>
                    <a:pt x="10691813" y="1692488"/>
                  </a:lnTo>
                  <a:lnTo>
                    <a:pt x="0" y="1692488"/>
                  </a:lnTo>
                  <a:close/>
                </a:path>
              </a:pathLst>
            </a:custGeom>
            <a:solidFill>
              <a:srgbClr val="1D7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SA" dirty="0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59A624A5-B548-D6DC-F7B4-221171CB087A}"/>
                </a:ext>
              </a:extLst>
            </p:cNvPr>
            <p:cNvSpPr/>
            <p:nvPr userDrawn="1"/>
          </p:nvSpPr>
          <p:spPr>
            <a:xfrm>
              <a:off x="0" y="6667018"/>
              <a:ext cx="10691813" cy="892657"/>
            </a:xfrm>
            <a:custGeom>
              <a:avLst/>
              <a:gdLst>
                <a:gd name="connsiteX0" fmla="*/ 0 w 10691813"/>
                <a:gd name="connsiteY0" fmla="*/ 0 h 1692488"/>
                <a:gd name="connsiteX1" fmla="*/ 106574 w 10691813"/>
                <a:gd name="connsiteY1" fmla="*/ 21554 h 1692488"/>
                <a:gd name="connsiteX2" fmla="*/ 7986532 w 10691813"/>
                <a:gd name="connsiteY2" fmla="*/ 1244497 h 1692488"/>
                <a:gd name="connsiteX3" fmla="*/ 10459656 w 10691813"/>
                <a:gd name="connsiteY3" fmla="*/ 726424 h 1692488"/>
                <a:gd name="connsiteX4" fmla="*/ 10691813 w 10691813"/>
                <a:gd name="connsiteY4" fmla="*/ 623894 h 1692488"/>
                <a:gd name="connsiteX5" fmla="*/ 10691813 w 10691813"/>
                <a:gd name="connsiteY5" fmla="*/ 1692488 h 1692488"/>
                <a:gd name="connsiteX6" fmla="*/ 0 w 10691813"/>
                <a:gd name="connsiteY6" fmla="*/ 1692488 h 16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91813" h="1692488">
                  <a:moveTo>
                    <a:pt x="0" y="0"/>
                  </a:moveTo>
                  <a:lnTo>
                    <a:pt x="106574" y="21554"/>
                  </a:lnTo>
                  <a:cubicBezTo>
                    <a:pt x="2368364" y="476958"/>
                    <a:pt x="6174612" y="1211582"/>
                    <a:pt x="7986532" y="1244497"/>
                  </a:cubicBezTo>
                  <a:cubicBezTo>
                    <a:pt x="8962181" y="1262221"/>
                    <a:pt x="9791241" y="1008919"/>
                    <a:pt x="10459656" y="726424"/>
                  </a:cubicBezTo>
                  <a:lnTo>
                    <a:pt x="10691813" y="623894"/>
                  </a:lnTo>
                  <a:lnTo>
                    <a:pt x="10691813" y="1692488"/>
                  </a:lnTo>
                  <a:lnTo>
                    <a:pt x="0" y="1692488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049B90"/>
                </a:gs>
                <a:gs pos="0">
                  <a:srgbClr val="016B6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3C97CE20-4622-D57A-CFFE-6FCB0C371DAE}"/>
              </a:ext>
            </a:extLst>
          </p:cNvPr>
          <p:cNvGrpSpPr/>
          <p:nvPr userDrawn="1"/>
        </p:nvGrpSpPr>
        <p:grpSpPr>
          <a:xfrm>
            <a:off x="5363268" y="0"/>
            <a:ext cx="5377883" cy="2388168"/>
            <a:chOff x="5363268" y="0"/>
            <a:chExt cx="5377883" cy="2388168"/>
          </a:xfrm>
        </p:grpSpPr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D8795C57-73FC-0417-8EDC-C17775B9A2C1}"/>
                </a:ext>
              </a:extLst>
            </p:cNvPr>
            <p:cNvSpPr/>
            <p:nvPr userDrawn="1"/>
          </p:nvSpPr>
          <p:spPr>
            <a:xfrm>
              <a:off x="5460349" y="0"/>
              <a:ext cx="5231464" cy="1628260"/>
            </a:xfrm>
            <a:custGeom>
              <a:avLst/>
              <a:gdLst>
                <a:gd name="connsiteX0" fmla="*/ 0 w 5231464"/>
                <a:gd name="connsiteY0" fmla="*/ 0 h 1628260"/>
                <a:gd name="connsiteX1" fmla="*/ 1673370 w 5231464"/>
                <a:gd name="connsiteY1" fmla="*/ 0 h 1628260"/>
                <a:gd name="connsiteX2" fmla="*/ 1871244 w 5231464"/>
                <a:gd name="connsiteY2" fmla="*/ 23116 h 1628260"/>
                <a:gd name="connsiteX3" fmla="*/ 3432978 w 5231464"/>
                <a:gd name="connsiteY3" fmla="*/ 276914 h 1628260"/>
                <a:gd name="connsiteX4" fmla="*/ 5093594 w 5231464"/>
                <a:gd name="connsiteY4" fmla="*/ 762379 h 1628260"/>
                <a:gd name="connsiteX5" fmla="*/ 5231464 w 5231464"/>
                <a:gd name="connsiteY5" fmla="*/ 816231 h 1628260"/>
                <a:gd name="connsiteX6" fmla="*/ 5231464 w 5231464"/>
                <a:gd name="connsiteY6" fmla="*/ 1628260 h 1628260"/>
                <a:gd name="connsiteX7" fmla="*/ 5184706 w 5231464"/>
                <a:gd name="connsiteY7" fmla="*/ 1598869 h 1628260"/>
                <a:gd name="connsiteX8" fmla="*/ 3538422 w 5231464"/>
                <a:gd name="connsiteY8" fmla="*/ 767264 h 1628260"/>
                <a:gd name="connsiteX9" fmla="*/ 73479 w 5231464"/>
                <a:gd name="connsiteY9" fmla="*/ 12792 h 162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1464" h="1628260">
                  <a:moveTo>
                    <a:pt x="0" y="0"/>
                  </a:moveTo>
                  <a:lnTo>
                    <a:pt x="1673370" y="0"/>
                  </a:lnTo>
                  <a:lnTo>
                    <a:pt x="1871244" y="23116"/>
                  </a:lnTo>
                  <a:cubicBezTo>
                    <a:pt x="2447187" y="93969"/>
                    <a:pt x="3005022" y="178177"/>
                    <a:pt x="3432978" y="276914"/>
                  </a:cubicBezTo>
                  <a:cubicBezTo>
                    <a:pt x="4016555" y="411556"/>
                    <a:pt x="4578856" y="575389"/>
                    <a:pt x="5093594" y="762379"/>
                  </a:cubicBezTo>
                  <a:lnTo>
                    <a:pt x="5231464" y="816231"/>
                  </a:lnTo>
                  <a:lnTo>
                    <a:pt x="5231464" y="1628260"/>
                  </a:lnTo>
                  <a:lnTo>
                    <a:pt x="5184706" y="1598869"/>
                  </a:lnTo>
                  <a:cubicBezTo>
                    <a:pt x="4673182" y="1285386"/>
                    <a:pt x="4114259" y="975129"/>
                    <a:pt x="3538422" y="767264"/>
                  </a:cubicBezTo>
                  <a:cubicBezTo>
                    <a:pt x="2602688" y="429483"/>
                    <a:pt x="1072605" y="184780"/>
                    <a:pt x="73479" y="12792"/>
                  </a:cubicBezTo>
                  <a:close/>
                </a:path>
              </a:pathLst>
            </a:custGeom>
            <a:gradFill>
              <a:gsLst>
                <a:gs pos="45900">
                  <a:srgbClr val="CB8A0C"/>
                </a:gs>
                <a:gs pos="0">
                  <a:srgbClr val="FEF970"/>
                </a:gs>
                <a:gs pos="100000">
                  <a:srgbClr val="DE9E1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lvl="0" algn="ctr"/>
              <a:endParaRPr lang="ar-SA"/>
            </a:p>
          </p:txBody>
        </p:sp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4CD2276D-544E-7757-04D6-C7F69158A18A}"/>
                </a:ext>
              </a:extLst>
            </p:cNvPr>
            <p:cNvSpPr/>
            <p:nvPr userDrawn="1"/>
          </p:nvSpPr>
          <p:spPr>
            <a:xfrm>
              <a:off x="8811999" y="0"/>
              <a:ext cx="1895054" cy="567159"/>
            </a:xfrm>
            <a:prstGeom prst="rect">
              <a:avLst/>
            </a:prstGeom>
            <a:solidFill>
              <a:srgbClr val="1F9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CF107C8A-835E-E72E-1D72-83B525BAB3BF}"/>
                </a:ext>
              </a:extLst>
            </p:cNvPr>
            <p:cNvSpPr/>
            <p:nvPr userDrawn="1"/>
          </p:nvSpPr>
          <p:spPr>
            <a:xfrm>
              <a:off x="6457110" y="0"/>
              <a:ext cx="4275660" cy="998220"/>
            </a:xfrm>
            <a:custGeom>
              <a:avLst/>
              <a:gdLst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3871724 w 4249943"/>
                <a:gd name="connsiteY6" fmla="*/ 1022165 h 1225233"/>
                <a:gd name="connsiteX7" fmla="*/ 2350980 w 4249943"/>
                <a:gd name="connsiteY7" fmla="*/ 380410 h 1225233"/>
                <a:gd name="connsiteX8" fmla="*/ 407893 w 4249943"/>
                <a:gd name="connsiteY8" fmla="*/ 4479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3871724 w 4249943"/>
                <a:gd name="connsiteY6" fmla="*/ 1022165 h 1225233"/>
                <a:gd name="connsiteX7" fmla="*/ 2345900 w 4249943"/>
                <a:gd name="connsiteY7" fmla="*/ 405810 h 1225233"/>
                <a:gd name="connsiteX8" fmla="*/ 407893 w 4249943"/>
                <a:gd name="connsiteY8" fmla="*/ 44790 h 1225233"/>
                <a:gd name="connsiteX9" fmla="*/ 0 w 4249943"/>
                <a:gd name="connsiteY9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3871724 w 4249943"/>
                <a:gd name="connsiteY6" fmla="*/ 1022165 h 1225233"/>
                <a:gd name="connsiteX7" fmla="*/ 2345900 w 4249943"/>
                <a:gd name="connsiteY7" fmla="*/ 405810 h 1225233"/>
                <a:gd name="connsiteX8" fmla="*/ 407893 w 4249943"/>
                <a:gd name="connsiteY8" fmla="*/ 44790 h 1225233"/>
                <a:gd name="connsiteX9" fmla="*/ 0 w 4249943"/>
                <a:gd name="connsiteY9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3871724 w 4249943"/>
                <a:gd name="connsiteY6" fmla="*/ 1022165 h 1225233"/>
                <a:gd name="connsiteX7" fmla="*/ 2345900 w 4249943"/>
                <a:gd name="connsiteY7" fmla="*/ 405810 h 1225233"/>
                <a:gd name="connsiteX8" fmla="*/ 407893 w 4249943"/>
                <a:gd name="connsiteY8" fmla="*/ 44790 h 1225233"/>
                <a:gd name="connsiteX9" fmla="*/ 0 w 4249943"/>
                <a:gd name="connsiteY9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3871724 w 4249943"/>
                <a:gd name="connsiteY6" fmla="*/ 1022165 h 1225233"/>
                <a:gd name="connsiteX7" fmla="*/ 2412956 w 4249943"/>
                <a:gd name="connsiteY7" fmla="*/ 381426 h 1225233"/>
                <a:gd name="connsiteX8" fmla="*/ 407893 w 4249943"/>
                <a:gd name="connsiteY8" fmla="*/ 44790 h 1225233"/>
                <a:gd name="connsiteX9" fmla="*/ 0 w 4249943"/>
                <a:gd name="connsiteY9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3871724 w 4249943"/>
                <a:gd name="connsiteY6" fmla="*/ 1022165 h 1225233"/>
                <a:gd name="connsiteX7" fmla="*/ 2412956 w 4249943"/>
                <a:gd name="connsiteY7" fmla="*/ 381426 h 1225233"/>
                <a:gd name="connsiteX8" fmla="*/ 407893 w 4249943"/>
                <a:gd name="connsiteY8" fmla="*/ 44790 h 1225233"/>
                <a:gd name="connsiteX9" fmla="*/ 0 w 4249943"/>
                <a:gd name="connsiteY9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412956 w 4249943"/>
                <a:gd name="connsiteY6" fmla="*/ 38142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412956 w 4249943"/>
                <a:gd name="connsiteY6" fmla="*/ 38142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412956 w 4249943"/>
                <a:gd name="connsiteY6" fmla="*/ 38142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412956 w 4249943"/>
                <a:gd name="connsiteY6" fmla="*/ 38142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705564 w 4249943"/>
                <a:gd name="connsiteY6" fmla="*/ 405810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699468 w 4249943"/>
                <a:gd name="connsiteY6" fmla="*/ 50334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699468 w 4249943"/>
                <a:gd name="connsiteY6" fmla="*/ 50334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699468 w 4249943"/>
                <a:gd name="connsiteY6" fmla="*/ 50334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699468 w 4249943"/>
                <a:gd name="connsiteY6" fmla="*/ 50334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699468 w 4249943"/>
                <a:gd name="connsiteY6" fmla="*/ 50334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699468 w 4249943"/>
                <a:gd name="connsiteY6" fmla="*/ 503346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1225233"/>
                <a:gd name="connsiteX1" fmla="*/ 2511619 w 4249943"/>
                <a:gd name="connsiteY1" fmla="*/ 0 h 1225233"/>
                <a:gd name="connsiteX2" fmla="*/ 2749489 w 4249943"/>
                <a:gd name="connsiteY2" fmla="*/ 42548 h 1225233"/>
                <a:gd name="connsiteX3" fmla="*/ 4195646 w 4249943"/>
                <a:gd name="connsiteY3" fmla="*/ 424069 h 1225233"/>
                <a:gd name="connsiteX4" fmla="*/ 4249943 w 4249943"/>
                <a:gd name="connsiteY4" fmla="*/ 443968 h 1225233"/>
                <a:gd name="connsiteX5" fmla="*/ 4249943 w 4249943"/>
                <a:gd name="connsiteY5" fmla="*/ 1225233 h 1225233"/>
                <a:gd name="connsiteX6" fmla="*/ 2766524 w 4249943"/>
                <a:gd name="connsiteY6" fmla="*/ 491154 h 1225233"/>
                <a:gd name="connsiteX7" fmla="*/ 407893 w 4249943"/>
                <a:gd name="connsiteY7" fmla="*/ 44790 h 1225233"/>
                <a:gd name="connsiteX8" fmla="*/ 0 w 4249943"/>
                <a:gd name="connsiteY8" fmla="*/ 0 h 1225233"/>
                <a:gd name="connsiteX0" fmla="*/ 0 w 4249943"/>
                <a:gd name="connsiteY0" fmla="*/ 0 h 954723"/>
                <a:gd name="connsiteX1" fmla="*/ 2511619 w 4249943"/>
                <a:gd name="connsiteY1" fmla="*/ 0 h 954723"/>
                <a:gd name="connsiteX2" fmla="*/ 2749489 w 4249943"/>
                <a:gd name="connsiteY2" fmla="*/ 42548 h 954723"/>
                <a:gd name="connsiteX3" fmla="*/ 4195646 w 4249943"/>
                <a:gd name="connsiteY3" fmla="*/ 424069 h 954723"/>
                <a:gd name="connsiteX4" fmla="*/ 4249943 w 4249943"/>
                <a:gd name="connsiteY4" fmla="*/ 443968 h 954723"/>
                <a:gd name="connsiteX5" fmla="*/ 4242323 w 4249943"/>
                <a:gd name="connsiteY5" fmla="*/ 954723 h 954723"/>
                <a:gd name="connsiteX6" fmla="*/ 2766524 w 4249943"/>
                <a:gd name="connsiteY6" fmla="*/ 491154 h 954723"/>
                <a:gd name="connsiteX7" fmla="*/ 407893 w 4249943"/>
                <a:gd name="connsiteY7" fmla="*/ 44790 h 954723"/>
                <a:gd name="connsiteX8" fmla="*/ 0 w 4249943"/>
                <a:gd name="connsiteY8" fmla="*/ 0 h 954723"/>
                <a:gd name="connsiteX0" fmla="*/ 0 w 4249943"/>
                <a:gd name="connsiteY0" fmla="*/ 0 h 954723"/>
                <a:gd name="connsiteX1" fmla="*/ 2511619 w 4249943"/>
                <a:gd name="connsiteY1" fmla="*/ 0 h 954723"/>
                <a:gd name="connsiteX2" fmla="*/ 2749489 w 4249943"/>
                <a:gd name="connsiteY2" fmla="*/ 42548 h 954723"/>
                <a:gd name="connsiteX3" fmla="*/ 4195646 w 4249943"/>
                <a:gd name="connsiteY3" fmla="*/ 424069 h 954723"/>
                <a:gd name="connsiteX4" fmla="*/ 4249943 w 4249943"/>
                <a:gd name="connsiteY4" fmla="*/ 443968 h 954723"/>
                <a:gd name="connsiteX5" fmla="*/ 4242323 w 4249943"/>
                <a:gd name="connsiteY5" fmla="*/ 954723 h 954723"/>
                <a:gd name="connsiteX6" fmla="*/ 2766524 w 4249943"/>
                <a:gd name="connsiteY6" fmla="*/ 491154 h 954723"/>
                <a:gd name="connsiteX7" fmla="*/ 407893 w 4249943"/>
                <a:gd name="connsiteY7" fmla="*/ 44790 h 954723"/>
                <a:gd name="connsiteX8" fmla="*/ 0 w 4249943"/>
                <a:gd name="connsiteY8" fmla="*/ 0 h 954723"/>
                <a:gd name="connsiteX0" fmla="*/ 0 w 4249943"/>
                <a:gd name="connsiteY0" fmla="*/ 0 h 969963"/>
                <a:gd name="connsiteX1" fmla="*/ 2511619 w 4249943"/>
                <a:gd name="connsiteY1" fmla="*/ 0 h 969963"/>
                <a:gd name="connsiteX2" fmla="*/ 2749489 w 4249943"/>
                <a:gd name="connsiteY2" fmla="*/ 42548 h 969963"/>
                <a:gd name="connsiteX3" fmla="*/ 4195646 w 4249943"/>
                <a:gd name="connsiteY3" fmla="*/ 424069 h 969963"/>
                <a:gd name="connsiteX4" fmla="*/ 4249943 w 4249943"/>
                <a:gd name="connsiteY4" fmla="*/ 443968 h 969963"/>
                <a:gd name="connsiteX5" fmla="*/ 4242323 w 4249943"/>
                <a:gd name="connsiteY5" fmla="*/ 969963 h 969963"/>
                <a:gd name="connsiteX6" fmla="*/ 2766524 w 4249943"/>
                <a:gd name="connsiteY6" fmla="*/ 491154 h 969963"/>
                <a:gd name="connsiteX7" fmla="*/ 407893 w 4249943"/>
                <a:gd name="connsiteY7" fmla="*/ 44790 h 969963"/>
                <a:gd name="connsiteX8" fmla="*/ 0 w 4249943"/>
                <a:gd name="connsiteY8" fmla="*/ 0 h 96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9943" h="969963">
                  <a:moveTo>
                    <a:pt x="0" y="0"/>
                  </a:moveTo>
                  <a:lnTo>
                    <a:pt x="2511619" y="0"/>
                  </a:lnTo>
                  <a:lnTo>
                    <a:pt x="2749489" y="42548"/>
                  </a:lnTo>
                  <a:cubicBezTo>
                    <a:pt x="3264644" y="144876"/>
                    <a:pt x="3754642" y="273310"/>
                    <a:pt x="4195646" y="424069"/>
                  </a:cubicBezTo>
                  <a:lnTo>
                    <a:pt x="4249943" y="443968"/>
                  </a:lnTo>
                  <a:lnTo>
                    <a:pt x="4242323" y="969963"/>
                  </a:lnTo>
                  <a:cubicBezTo>
                    <a:pt x="3987975" y="819331"/>
                    <a:pt x="3405596" y="645349"/>
                    <a:pt x="2766524" y="491154"/>
                  </a:cubicBezTo>
                  <a:cubicBezTo>
                    <a:pt x="2127452" y="336959"/>
                    <a:pt x="1098488" y="124942"/>
                    <a:pt x="407893" y="447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D7B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901D0423-4385-EC3E-89ED-B345A2CB2C42}"/>
                </a:ext>
              </a:extLst>
            </p:cNvPr>
            <p:cNvSpPr/>
            <p:nvPr userDrawn="1"/>
          </p:nvSpPr>
          <p:spPr>
            <a:xfrm>
              <a:off x="5363268" y="0"/>
              <a:ext cx="5377883" cy="2388168"/>
            </a:xfrm>
            <a:custGeom>
              <a:avLst/>
              <a:gdLst>
                <a:gd name="connsiteX0" fmla="*/ 0 w 5328544"/>
                <a:gd name="connsiteY0" fmla="*/ 0 h 2388168"/>
                <a:gd name="connsiteX1" fmla="*/ 987246 w 5328544"/>
                <a:gd name="connsiteY1" fmla="*/ 0 h 2388168"/>
                <a:gd name="connsiteX2" fmla="*/ 1243603 w 5328544"/>
                <a:gd name="connsiteY2" fmla="*/ 50900 h 2388168"/>
                <a:gd name="connsiteX3" fmla="*/ 3203517 w 5328544"/>
                <a:gd name="connsiteY3" fmla="*/ 533400 h 2388168"/>
                <a:gd name="connsiteX4" fmla="*/ 5292221 w 5328544"/>
                <a:gd name="connsiteY4" fmla="*/ 1404541 h 2388168"/>
                <a:gd name="connsiteX5" fmla="*/ 5328544 w 5328544"/>
                <a:gd name="connsiteY5" fmla="*/ 1424843 h 2388168"/>
                <a:gd name="connsiteX6" fmla="*/ 5328544 w 5328544"/>
                <a:gd name="connsiteY6" fmla="*/ 2388168 h 2388168"/>
                <a:gd name="connsiteX7" fmla="*/ 5294046 w 5328544"/>
                <a:gd name="connsiteY7" fmla="*/ 2361466 h 2388168"/>
                <a:gd name="connsiteX8" fmla="*/ 3264477 w 5328544"/>
                <a:gd name="connsiteY8" fmla="*/ 1031240 h 2388168"/>
                <a:gd name="connsiteX9" fmla="*/ 116166 w 5328544"/>
                <a:gd name="connsiteY9" fmla="*/ 30839 h 238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8544" h="2388168">
                  <a:moveTo>
                    <a:pt x="0" y="0"/>
                  </a:moveTo>
                  <a:lnTo>
                    <a:pt x="987246" y="0"/>
                  </a:lnTo>
                  <a:lnTo>
                    <a:pt x="1243603" y="50900"/>
                  </a:lnTo>
                  <a:cubicBezTo>
                    <a:pt x="1955978" y="195803"/>
                    <a:pt x="2681825" y="362413"/>
                    <a:pt x="3203517" y="533400"/>
                  </a:cubicBezTo>
                  <a:cubicBezTo>
                    <a:pt x="3962342" y="782108"/>
                    <a:pt x="4678834" y="1079103"/>
                    <a:pt x="5292221" y="1404541"/>
                  </a:cubicBezTo>
                  <a:lnTo>
                    <a:pt x="5328544" y="1424843"/>
                  </a:lnTo>
                  <a:lnTo>
                    <a:pt x="5328544" y="2388168"/>
                  </a:lnTo>
                  <a:lnTo>
                    <a:pt x="5294046" y="2361466"/>
                  </a:lnTo>
                  <a:cubicBezTo>
                    <a:pt x="4697725" y="1899867"/>
                    <a:pt x="4004252" y="1376257"/>
                    <a:pt x="3264477" y="1031240"/>
                  </a:cubicBezTo>
                  <a:cubicBezTo>
                    <a:pt x="2432231" y="643096"/>
                    <a:pt x="1088480" y="288439"/>
                    <a:pt x="116166" y="30839"/>
                  </a:cubicBezTo>
                  <a:close/>
                </a:path>
              </a:pathLst>
            </a:custGeom>
            <a:gradFill>
              <a:gsLst>
                <a:gs pos="0">
                  <a:srgbClr val="049B90"/>
                </a:gs>
                <a:gs pos="100000">
                  <a:srgbClr val="016B6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lvl="0" algn="ctr"/>
              <a:endParaRPr lang="ar-SA"/>
            </a:p>
          </p:txBody>
        </p:sp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660125BC-BA2E-28E8-929C-251D05520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20455" y="151062"/>
              <a:ext cx="1599031" cy="1799658"/>
            </a:xfrm>
            <a:prstGeom prst="rect">
              <a:avLst/>
            </a:prstGeom>
            <a:effectLst>
              <a:outerShdw blurRad="50800" dist="38100" dir="5400000" sx="105000" sy="105000" algn="t" rotWithShape="0">
                <a:prstClr val="black">
                  <a:alpha val="12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Almara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1E61D001-5733-DB4C-64C1-31A694CC7E3E}"/>
              </a:ext>
            </a:extLst>
          </p:cNvPr>
          <p:cNvSpPr/>
          <p:nvPr/>
        </p:nvSpPr>
        <p:spPr>
          <a:xfrm>
            <a:off x="2406872" y="3053911"/>
            <a:ext cx="5878069" cy="464821"/>
          </a:xfrm>
          <a:custGeom>
            <a:avLst/>
            <a:gdLst>
              <a:gd name="connsiteX0" fmla="*/ 323088 w 5878069"/>
              <a:gd name="connsiteY0" fmla="*/ 0 h 464821"/>
              <a:gd name="connsiteX1" fmla="*/ 2939034 w 5878069"/>
              <a:gd name="connsiteY1" fmla="*/ 1 h 464821"/>
              <a:gd name="connsiteX2" fmla="*/ 5554981 w 5878069"/>
              <a:gd name="connsiteY2" fmla="*/ 0 h 464821"/>
              <a:gd name="connsiteX3" fmla="*/ 5554981 w 5878069"/>
              <a:gd name="connsiteY3" fmla="*/ 1 h 464821"/>
              <a:gd name="connsiteX4" fmla="*/ 5878069 w 5878069"/>
              <a:gd name="connsiteY4" fmla="*/ 1 h 464821"/>
              <a:gd name="connsiteX5" fmla="*/ 5878069 w 5878069"/>
              <a:gd name="connsiteY5" fmla="*/ 1909 h 464821"/>
              <a:gd name="connsiteX6" fmla="*/ 5623869 w 5878069"/>
              <a:gd name="connsiteY6" fmla="*/ 232414 h 464821"/>
              <a:gd name="connsiteX7" fmla="*/ 5878069 w 5878069"/>
              <a:gd name="connsiteY7" fmla="*/ 462917 h 464821"/>
              <a:gd name="connsiteX8" fmla="*/ 5878069 w 5878069"/>
              <a:gd name="connsiteY8" fmla="*/ 464821 h 464821"/>
              <a:gd name="connsiteX9" fmla="*/ 2939034 w 5878069"/>
              <a:gd name="connsiteY9" fmla="*/ 464821 h 464821"/>
              <a:gd name="connsiteX10" fmla="*/ 0 w 5878069"/>
              <a:gd name="connsiteY10" fmla="*/ 464821 h 464821"/>
              <a:gd name="connsiteX11" fmla="*/ 0 w 5878069"/>
              <a:gd name="connsiteY11" fmla="*/ 462917 h 464821"/>
              <a:gd name="connsiteX12" fmla="*/ 254200 w 5878069"/>
              <a:gd name="connsiteY12" fmla="*/ 232414 h 464821"/>
              <a:gd name="connsiteX13" fmla="*/ 0 w 5878069"/>
              <a:gd name="connsiteY13" fmla="*/ 1909 h 464821"/>
              <a:gd name="connsiteX14" fmla="*/ 0 w 5878069"/>
              <a:gd name="connsiteY14" fmla="*/ 1 h 464821"/>
              <a:gd name="connsiteX15" fmla="*/ 323088 w 5878069"/>
              <a:gd name="connsiteY15" fmla="*/ 1 h 46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78069" h="464821">
                <a:moveTo>
                  <a:pt x="323088" y="0"/>
                </a:moveTo>
                <a:lnTo>
                  <a:pt x="2939034" y="1"/>
                </a:lnTo>
                <a:lnTo>
                  <a:pt x="5554981" y="0"/>
                </a:lnTo>
                <a:lnTo>
                  <a:pt x="5554981" y="1"/>
                </a:lnTo>
                <a:lnTo>
                  <a:pt x="5878069" y="1"/>
                </a:lnTo>
                <a:lnTo>
                  <a:pt x="5878069" y="1909"/>
                </a:lnTo>
                <a:lnTo>
                  <a:pt x="5623869" y="232414"/>
                </a:lnTo>
                <a:lnTo>
                  <a:pt x="5878069" y="462917"/>
                </a:lnTo>
                <a:lnTo>
                  <a:pt x="5878069" y="464821"/>
                </a:lnTo>
                <a:lnTo>
                  <a:pt x="2939034" y="464821"/>
                </a:lnTo>
                <a:lnTo>
                  <a:pt x="0" y="464821"/>
                </a:lnTo>
                <a:lnTo>
                  <a:pt x="0" y="462917"/>
                </a:lnTo>
                <a:lnTo>
                  <a:pt x="254200" y="232414"/>
                </a:lnTo>
                <a:lnTo>
                  <a:pt x="0" y="1909"/>
                </a:lnTo>
                <a:lnTo>
                  <a:pt x="0" y="1"/>
                </a:lnTo>
                <a:lnTo>
                  <a:pt x="323088" y="1"/>
                </a:lnTo>
                <a:close/>
              </a:path>
            </a:pathLst>
          </a:custGeom>
          <a:solidFill>
            <a:srgbClr val="069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A" sz="2000" kern="1200" dirty="0">
                <a:solidFill>
                  <a:srgbClr val="C3DFDB"/>
                </a:solidFill>
                <a:latin typeface="Almarai Bold" pitchFamily="2" charset="-78"/>
                <a:ea typeface="+mn-ea"/>
                <a:cs typeface="Almarai Bold" pitchFamily="2" charset="-78"/>
              </a:rPr>
              <a:t>للطالبة : اسم الطالبة هنا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339D136-D6E2-619D-CBFB-A15080AC967C}"/>
              </a:ext>
            </a:extLst>
          </p:cNvPr>
          <p:cNvSpPr txBox="1"/>
          <p:nvPr/>
        </p:nvSpPr>
        <p:spPr>
          <a:xfrm>
            <a:off x="741680" y="2064915"/>
            <a:ext cx="862961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SA" sz="24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تتقدم:              </a:t>
            </a:r>
            <a:r>
              <a:rPr lang="ar-SA" sz="2400" dirty="0">
                <a:solidFill>
                  <a:srgbClr val="198575"/>
                </a:solidFill>
                <a:latin typeface="Almarai Bold" pitchFamily="2" charset="-78"/>
                <a:cs typeface="Almarai Bold" pitchFamily="2" charset="-78"/>
              </a:rPr>
              <a:t>اسم المدرسة هنا                          </a:t>
            </a:r>
            <a:r>
              <a:rPr lang="ar-SA" sz="24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بالتهنئة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DB38279-E019-C44C-0CCB-EA413410B4C1}"/>
              </a:ext>
            </a:extLst>
          </p:cNvPr>
          <p:cNvSpPr txBox="1"/>
          <p:nvPr/>
        </p:nvSpPr>
        <p:spPr>
          <a:xfrm>
            <a:off x="408146" y="3718542"/>
            <a:ext cx="9875520" cy="155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بتخرجها لهذا العام 1443 هـ - 1444هـ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 Bold" pitchFamily="2" charset="-78"/>
                <a:cs typeface="Almarai Bold" pitchFamily="2" charset="-78"/>
              </a:rPr>
              <a:t>أتمت سنين الدراسة واليوم نهنئها بتخرجها</a:t>
            </a:r>
          </a:p>
          <a:p>
            <a:pPr algn="ctr" rtl="1">
              <a:lnSpc>
                <a:spcPct val="150000"/>
              </a:lnSpc>
            </a:pPr>
            <a:r>
              <a:rPr lang="ar-SA" sz="2200" dirty="0">
                <a:solidFill>
                  <a:srgbClr val="383838"/>
                </a:solidFill>
                <a:latin typeface="Almarai" pitchFamily="2" charset="-78"/>
                <a:cs typeface="Almarai" pitchFamily="2" charset="-78"/>
              </a:rPr>
              <a:t>سائلين الله عز وجل أن يوفقها في المراحل التعليمة القادمة ،،</a:t>
            </a: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C107AF2-9461-D7C4-224F-7632BA2AB617}"/>
              </a:ext>
            </a:extLst>
          </p:cNvPr>
          <p:cNvGrpSpPr/>
          <p:nvPr/>
        </p:nvGrpSpPr>
        <p:grpSpPr>
          <a:xfrm>
            <a:off x="6113889" y="5637184"/>
            <a:ext cx="2338104" cy="918567"/>
            <a:chOff x="5961489" y="5525424"/>
            <a:chExt cx="2338104" cy="918567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857F73F-D453-2CE1-75BC-DDA0D66F2FD8}"/>
                </a:ext>
              </a:extLst>
            </p:cNvPr>
            <p:cNvSpPr txBox="1"/>
            <p:nvPr/>
          </p:nvSpPr>
          <p:spPr>
            <a:xfrm>
              <a:off x="5961489" y="6013104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المعلم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DFD30F75-53D0-4EE1-C1BB-415B79E97339}"/>
                </a:ext>
              </a:extLst>
            </p:cNvPr>
            <p:cNvSpPr txBox="1"/>
            <p:nvPr/>
          </p:nvSpPr>
          <p:spPr>
            <a:xfrm>
              <a:off x="5993590" y="5525424"/>
              <a:ext cx="2306003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rgbClr val="383838"/>
                  </a:solidFill>
                  <a:latin typeface="Almarai Bold" pitchFamily="2" charset="-78"/>
                  <a:cs typeface="Almarai Bold" pitchFamily="2" charset="-78"/>
                </a:rPr>
                <a:t>معلم المادة</a:t>
              </a:r>
            </a:p>
          </p:txBody>
        </p: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FCDF8697-C8C4-B608-F52B-D0B9E3490775}"/>
                </a:ext>
              </a:extLst>
            </p:cNvPr>
            <p:cNvCxnSpPr/>
            <p:nvPr/>
          </p:nvCxnSpPr>
          <p:spPr>
            <a:xfrm flipH="1">
              <a:off x="6244590" y="6011161"/>
              <a:ext cx="1687830" cy="0"/>
            </a:xfrm>
            <a:prstGeom prst="line">
              <a:avLst/>
            </a:prstGeom>
            <a:ln w="28575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F7FDF044-0657-167D-8FC5-9A57057B0CCA}"/>
              </a:ext>
            </a:extLst>
          </p:cNvPr>
          <p:cNvGrpSpPr/>
          <p:nvPr/>
        </p:nvGrpSpPr>
        <p:grpSpPr>
          <a:xfrm>
            <a:off x="2143869" y="5637184"/>
            <a:ext cx="2338104" cy="918567"/>
            <a:chOff x="2197209" y="5525424"/>
            <a:chExt cx="2338104" cy="918567"/>
          </a:xfrm>
        </p:grpSpPr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29280EE-AF7A-EC88-F6A1-0FC6FE677057}"/>
                </a:ext>
              </a:extLst>
            </p:cNvPr>
            <p:cNvSpPr txBox="1"/>
            <p:nvPr/>
          </p:nvSpPr>
          <p:spPr>
            <a:xfrm>
              <a:off x="2197209" y="6013104"/>
              <a:ext cx="2306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solidFill>
                    <a:srgbClr val="383838"/>
                  </a:solidFill>
                  <a:latin typeface="Almarai" pitchFamily="2" charset="-78"/>
                  <a:cs typeface="Almarai" pitchFamily="2" charset="-78"/>
                </a:rPr>
                <a:t>اسم مدير المدرسة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C235C5A0-925C-471B-2B45-E0BE2E1A3163}"/>
                </a:ext>
              </a:extLst>
            </p:cNvPr>
            <p:cNvSpPr txBox="1"/>
            <p:nvPr/>
          </p:nvSpPr>
          <p:spPr>
            <a:xfrm>
              <a:off x="2229310" y="5525424"/>
              <a:ext cx="2306003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rgbClr val="383838"/>
                  </a:solidFill>
                  <a:latin typeface="Almarai Bold" pitchFamily="2" charset="-78"/>
                  <a:cs typeface="Almarai Bold" pitchFamily="2" charset="-78"/>
                </a:rPr>
                <a:t>مدير المدرسة</a:t>
              </a:r>
            </a:p>
          </p:txBody>
        </p: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BFC802A-D993-F038-5B7F-EF5E3C55250E}"/>
                </a:ext>
              </a:extLst>
            </p:cNvPr>
            <p:cNvCxnSpPr/>
            <p:nvPr/>
          </p:nvCxnSpPr>
          <p:spPr>
            <a:xfrm flipH="1">
              <a:off x="2541270" y="6011161"/>
              <a:ext cx="1687830" cy="0"/>
            </a:xfrm>
            <a:prstGeom prst="line">
              <a:avLst/>
            </a:prstGeom>
            <a:ln w="28575">
              <a:solidFill>
                <a:srgbClr val="069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75A6DCC-7A77-BA35-BC4A-9A49F13550DF}"/>
              </a:ext>
            </a:extLst>
          </p:cNvPr>
          <p:cNvGrpSpPr/>
          <p:nvPr/>
        </p:nvGrpSpPr>
        <p:grpSpPr>
          <a:xfrm>
            <a:off x="1850545" y="3200184"/>
            <a:ext cx="584376" cy="223952"/>
            <a:chOff x="1524000" y="3149600"/>
            <a:chExt cx="848360" cy="325120"/>
          </a:xfrm>
        </p:grpSpPr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231E7C6C-B793-4345-1AA1-A37232BCF94E}"/>
                </a:ext>
              </a:extLst>
            </p:cNvPr>
            <p:cNvSpPr/>
            <p:nvPr/>
          </p:nvSpPr>
          <p:spPr>
            <a:xfrm>
              <a:off x="2047240" y="3149600"/>
              <a:ext cx="325120" cy="325120"/>
            </a:xfrm>
            <a:prstGeom prst="ellipse">
              <a:avLst/>
            </a:prstGeom>
            <a:solidFill>
              <a:srgbClr val="069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953F22F7-8F16-78E6-DB6E-FFB4752C0429}"/>
                </a:ext>
              </a:extLst>
            </p:cNvPr>
            <p:cNvSpPr/>
            <p:nvPr/>
          </p:nvSpPr>
          <p:spPr>
            <a:xfrm>
              <a:off x="1767840" y="3205480"/>
              <a:ext cx="213360" cy="213360"/>
            </a:xfrm>
            <a:prstGeom prst="ellipse">
              <a:avLst/>
            </a:prstGeom>
            <a:solidFill>
              <a:srgbClr val="069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76368B91-F5CA-8B13-2DD7-73D2B9769DAD}"/>
                </a:ext>
              </a:extLst>
            </p:cNvPr>
            <p:cNvSpPr/>
            <p:nvPr/>
          </p:nvSpPr>
          <p:spPr>
            <a:xfrm>
              <a:off x="1524000" y="3246120"/>
              <a:ext cx="132080" cy="132080"/>
            </a:xfrm>
            <a:prstGeom prst="ellipse">
              <a:avLst/>
            </a:prstGeom>
            <a:solidFill>
              <a:srgbClr val="069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CC56219-A002-588A-D670-9DAB24463F95}"/>
              </a:ext>
            </a:extLst>
          </p:cNvPr>
          <p:cNvGrpSpPr/>
          <p:nvPr/>
        </p:nvGrpSpPr>
        <p:grpSpPr>
          <a:xfrm flipH="1">
            <a:off x="8270801" y="3200184"/>
            <a:ext cx="584376" cy="223952"/>
            <a:chOff x="1524000" y="3149600"/>
            <a:chExt cx="848360" cy="325120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7FDCCD8B-64C8-2409-CDDE-3CF87C407AEA}"/>
                </a:ext>
              </a:extLst>
            </p:cNvPr>
            <p:cNvSpPr/>
            <p:nvPr/>
          </p:nvSpPr>
          <p:spPr>
            <a:xfrm>
              <a:off x="2047240" y="3149600"/>
              <a:ext cx="325120" cy="325120"/>
            </a:xfrm>
            <a:prstGeom prst="ellipse">
              <a:avLst/>
            </a:prstGeom>
            <a:solidFill>
              <a:srgbClr val="069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1260E4B6-3FD2-2DBB-E336-4004EC14CCB1}"/>
                </a:ext>
              </a:extLst>
            </p:cNvPr>
            <p:cNvSpPr/>
            <p:nvPr/>
          </p:nvSpPr>
          <p:spPr>
            <a:xfrm>
              <a:off x="1767840" y="3205480"/>
              <a:ext cx="213360" cy="213360"/>
            </a:xfrm>
            <a:prstGeom prst="ellipse">
              <a:avLst/>
            </a:prstGeom>
            <a:solidFill>
              <a:srgbClr val="069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D53B0F88-76DD-1950-3529-00E21229D373}"/>
                </a:ext>
              </a:extLst>
            </p:cNvPr>
            <p:cNvSpPr/>
            <p:nvPr/>
          </p:nvSpPr>
          <p:spPr>
            <a:xfrm>
              <a:off x="1524000" y="3246120"/>
              <a:ext cx="132080" cy="132080"/>
            </a:xfrm>
            <a:prstGeom prst="ellipse">
              <a:avLst/>
            </a:prstGeom>
            <a:solidFill>
              <a:srgbClr val="069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id="{E3981120-98D7-0EB8-345B-C91F41FA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9" y="412929"/>
            <a:ext cx="1579491" cy="805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0E93A0-7CCD-DF33-6A8A-CF549A99D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5" b="20224"/>
          <a:stretch/>
        </p:blipFill>
        <p:spPr>
          <a:xfrm>
            <a:off x="2982140" y="622634"/>
            <a:ext cx="4727532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B9F371F-4A47-C6C7-2639-CD1FF9B0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773291"/>
            <a:ext cx="10691755" cy="6013618"/>
          </a:xfrm>
          <a:prstGeom prst="rect">
            <a:avLst/>
          </a:prstGeom>
          <a:solidFill>
            <a:srgbClr val="DC522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79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0" y="4271781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Almarai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29" y="2171344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813728" y="5220172"/>
            <a:ext cx="9064356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ingez-ppt </a:t>
            </a:r>
            <a:r>
              <a:rPr lang="ar-SA" sz="2105" b="1" i="1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105" dirty="0">
              <a:solidFill>
                <a:srgbClr val="FFD7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مخصص</PresentationFormat>
  <Paragraphs>18</Paragraphs>
  <Slides>3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9" baseType="lpstr">
      <vt:lpstr>Calibri</vt:lpstr>
      <vt:lpstr>Almarai</vt:lpstr>
      <vt:lpstr>Cairo</vt:lpstr>
      <vt:lpstr>Arial</vt:lpstr>
      <vt:lpstr>Almarai Bold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21</cp:revision>
  <dcterms:created xsi:type="dcterms:W3CDTF">2022-06-17T15:03:51Z</dcterms:created>
  <dcterms:modified xsi:type="dcterms:W3CDTF">2023-04-16T01:13:24Z</dcterms:modified>
</cp:coreProperties>
</file>