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2" r:id="rId2"/>
    <p:sldId id="468" r:id="rId3"/>
    <p:sldId id="469" r:id="rId4"/>
  </p:sldIdLst>
  <p:sldSz cx="10691813" cy="7559675"/>
  <p:notesSz cx="7099300" cy="10234613"/>
  <p:embeddedFontLst>
    <p:embeddedFont>
      <p:font typeface="Almarai" pitchFamily="2" charset="-78"/>
      <p:regular r:id="rId6"/>
    </p:embeddedFont>
    <p:embeddedFont>
      <p:font typeface="Almarai Bold" pitchFamily="2" charset="-78"/>
      <p:bold r:id="rId7"/>
    </p:embeddedFont>
    <p:embeddedFont>
      <p:font typeface="Cairo" panose="020B0604020202020204" charset="-78"/>
      <p:regular r:id="rId8"/>
      <p:bold r:id="rId9"/>
    </p:embeddedFon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A23"/>
    <a:srgbClr val="DFC225"/>
    <a:srgbClr val="069E8F"/>
    <a:srgbClr val="069D8E"/>
    <a:srgbClr val="04988D"/>
    <a:srgbClr val="017268"/>
    <a:srgbClr val="C3DFDB"/>
    <a:srgbClr val="B3D7D2"/>
    <a:srgbClr val="F7CA70"/>
    <a:srgbClr val="1D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53ED1-A48D-44A5-BD1D-79233C5CF313}" v="3" dt="2023-04-16T01:13:21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6" d="100"/>
          <a:sy n="76" d="100"/>
        </p:scale>
        <p:origin x="1272" y="77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08053ED1-A48D-44A5-BD1D-79233C5CF313}"/>
    <pc:docChg chg="custSel modSld">
      <pc:chgData name="Hassan Moddather" userId="84cd2103f36ef0dc" providerId="LiveId" clId="{08053ED1-A48D-44A5-BD1D-79233C5CF313}" dt="2023-04-16T01:13:23.882" v="26" actId="14100"/>
      <pc:docMkLst>
        <pc:docMk/>
      </pc:docMkLst>
      <pc:sldChg chg="addSp delSp modSp mod">
        <pc:chgData name="Hassan Moddather" userId="84cd2103f36ef0dc" providerId="LiveId" clId="{08053ED1-A48D-44A5-BD1D-79233C5CF313}" dt="2023-04-16T01:13:23.882" v="26" actId="14100"/>
        <pc:sldMkLst>
          <pc:docMk/>
          <pc:sldMk cId="1719167534" sldId="468"/>
        </pc:sldMkLst>
        <pc:spChg chg="topLvl">
          <ac:chgData name="Hassan Moddather" userId="84cd2103f36ef0dc" providerId="LiveId" clId="{08053ED1-A48D-44A5-BD1D-79233C5CF313}" dt="2023-04-16T01:13:14.941" v="24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08053ED1-A48D-44A5-BD1D-79233C5CF313}" dt="2023-04-16T01:13:14.941" v="24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08053ED1-A48D-44A5-BD1D-79233C5CF313}" dt="2023-04-16T01:13:14.941" v="24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08053ED1-A48D-44A5-BD1D-79233C5CF313}" dt="2023-04-16T01:13:23.882" v="26" actId="14100"/>
          <ac:picMkLst>
            <pc:docMk/>
            <pc:sldMk cId="1719167534" sldId="468"/>
            <ac:picMk id="5" creationId="{7B9F371F-4A47-C6C7-2639-CD1FF9B0A6B1}"/>
          </ac:picMkLst>
        </pc:picChg>
      </pc:sldChg>
      <pc:sldChg chg="addSp delSp modSp mod">
        <pc:chgData name="Hassan Moddather" userId="84cd2103f36ef0dc" providerId="LiveId" clId="{08053ED1-A48D-44A5-BD1D-79233C5CF313}" dt="2023-04-16T01:13:10.692" v="23" actId="1076"/>
        <pc:sldMkLst>
          <pc:docMk/>
          <pc:sldMk cId="1078911463" sldId="470"/>
        </pc:sldMkLst>
        <pc:spChg chg="add del mod">
          <ac:chgData name="Hassan Moddather" userId="84cd2103f36ef0dc" providerId="LiveId" clId="{08053ED1-A48D-44A5-BD1D-79233C5CF313}" dt="2023-04-16T01:12:37.184" v="11" actId="21"/>
          <ac:spMkLst>
            <pc:docMk/>
            <pc:sldMk cId="1078911463" sldId="470"/>
            <ac:spMk id="2" creationId="{406C5F32-BB0B-E25D-DBF6-CCBED45EC26B}"/>
          </ac:spMkLst>
        </pc:spChg>
        <pc:spChg chg="del">
          <ac:chgData name="Hassan Moddather" userId="84cd2103f36ef0dc" providerId="LiveId" clId="{08053ED1-A48D-44A5-BD1D-79233C5CF313}" dt="2023-04-16T01:12:50.626" v="17" actId="478"/>
          <ac:spMkLst>
            <pc:docMk/>
            <pc:sldMk cId="1078911463" sldId="470"/>
            <ac:spMk id="21" creationId="{E2861F06-3DDA-8F44-363B-D6CB7F2EBCD4}"/>
          </ac:spMkLst>
        </pc:spChg>
        <pc:picChg chg="add mod modCrop">
          <ac:chgData name="Hassan Moddather" userId="84cd2103f36ef0dc" providerId="LiveId" clId="{08053ED1-A48D-44A5-BD1D-79233C5CF313}" dt="2023-04-16T01:13:10.692" v="23" actId="1076"/>
          <ac:picMkLst>
            <pc:docMk/>
            <pc:sldMk cId="1078911463" sldId="470"/>
            <ac:picMk id="6" creationId="{930E93A0-7CCD-DF33-6A8A-CF549A99D1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1" y="1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1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11/6/1445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4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1" y="9721851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1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2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2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2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802D-6D50-427E-B6C4-0A86EF48D5A1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25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صورة 69">
            <a:extLst>
              <a:ext uri="{FF2B5EF4-FFF2-40B4-BE49-F238E27FC236}">
                <a16:creationId xmlns:a16="http://schemas.microsoft.com/office/drawing/2014/main" id="{EEA0FBFA-4333-A65C-45C6-7D7D9E6829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70" y="0"/>
            <a:ext cx="10658672" cy="75596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ثلث قائم الزاوية 37">
            <a:extLst>
              <a:ext uri="{FF2B5EF4-FFF2-40B4-BE49-F238E27FC236}">
                <a16:creationId xmlns:a16="http://schemas.microsoft.com/office/drawing/2014/main" id="{39C0261A-EEB4-591F-D516-973370BB8120}"/>
              </a:ext>
            </a:extLst>
          </p:cNvPr>
          <p:cNvSpPr/>
          <p:nvPr userDrawn="1"/>
        </p:nvSpPr>
        <p:spPr>
          <a:xfrm rot="5400000" flipH="1" flipV="1">
            <a:off x="9132425" y="6011376"/>
            <a:ext cx="1559873" cy="1559873"/>
          </a:xfrm>
          <a:prstGeom prst="rtTriangle">
            <a:avLst/>
          </a:prstGeom>
          <a:gradFill flip="none" rotWithShape="1">
            <a:gsLst>
              <a:gs pos="100000">
                <a:srgbClr val="049B90"/>
              </a:gs>
              <a:gs pos="0">
                <a:srgbClr val="016B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4EE75E98-94FC-C7D0-A037-A7C71C65D56C}"/>
              </a:ext>
            </a:extLst>
          </p:cNvPr>
          <p:cNvGrpSpPr/>
          <p:nvPr userDrawn="1"/>
        </p:nvGrpSpPr>
        <p:grpSpPr>
          <a:xfrm>
            <a:off x="0" y="6606009"/>
            <a:ext cx="10691813" cy="977771"/>
            <a:chOff x="-85344" y="5038582"/>
            <a:chExt cx="10890504" cy="1061264"/>
          </a:xfrm>
        </p:grpSpPr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759DBCFE-E0D6-C75B-654B-74D34E98D967}"/>
                </a:ext>
              </a:extLst>
            </p:cNvPr>
            <p:cNvSpPr/>
            <p:nvPr/>
          </p:nvSpPr>
          <p:spPr>
            <a:xfrm>
              <a:off x="-83739" y="5038582"/>
              <a:ext cx="10888899" cy="1017455"/>
            </a:xfrm>
            <a:custGeom>
              <a:avLst/>
              <a:gdLst>
                <a:gd name="connsiteX0" fmla="*/ 0 w 10691813"/>
                <a:gd name="connsiteY0" fmla="*/ 0 h 1692488"/>
                <a:gd name="connsiteX1" fmla="*/ 106574 w 10691813"/>
                <a:gd name="connsiteY1" fmla="*/ 21554 h 1692488"/>
                <a:gd name="connsiteX2" fmla="*/ 7986532 w 10691813"/>
                <a:gd name="connsiteY2" fmla="*/ 1244497 h 1692488"/>
                <a:gd name="connsiteX3" fmla="*/ 10459656 w 10691813"/>
                <a:gd name="connsiteY3" fmla="*/ 726424 h 1692488"/>
                <a:gd name="connsiteX4" fmla="*/ 10691813 w 10691813"/>
                <a:gd name="connsiteY4" fmla="*/ 623894 h 1692488"/>
                <a:gd name="connsiteX5" fmla="*/ 10691813 w 10691813"/>
                <a:gd name="connsiteY5" fmla="*/ 1692488 h 1692488"/>
                <a:gd name="connsiteX6" fmla="*/ 0 w 10691813"/>
                <a:gd name="connsiteY6" fmla="*/ 1692488 h 16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91813" h="1692488">
                  <a:moveTo>
                    <a:pt x="0" y="0"/>
                  </a:moveTo>
                  <a:lnTo>
                    <a:pt x="106574" y="21554"/>
                  </a:lnTo>
                  <a:cubicBezTo>
                    <a:pt x="2368364" y="476958"/>
                    <a:pt x="6174612" y="1211582"/>
                    <a:pt x="7986532" y="1244497"/>
                  </a:cubicBezTo>
                  <a:cubicBezTo>
                    <a:pt x="8962181" y="1262221"/>
                    <a:pt x="9791241" y="1008919"/>
                    <a:pt x="10459656" y="726424"/>
                  </a:cubicBezTo>
                  <a:lnTo>
                    <a:pt x="10691813" y="623894"/>
                  </a:lnTo>
                  <a:lnTo>
                    <a:pt x="10691813" y="1692488"/>
                  </a:lnTo>
                  <a:lnTo>
                    <a:pt x="0" y="1692488"/>
                  </a:lnTo>
                  <a:close/>
                </a:path>
              </a:pathLst>
            </a:custGeom>
            <a:gradFill>
              <a:gsLst>
                <a:gs pos="45900">
                  <a:srgbClr val="CB8A0C"/>
                </a:gs>
                <a:gs pos="0">
                  <a:srgbClr val="FEF970"/>
                </a:gs>
                <a:gs pos="100000">
                  <a:srgbClr val="DE9E1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lvl="0" algn="ctr"/>
              <a:endParaRPr lang="ar-SA" dirty="0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AD3B064C-728E-BE2C-6D0E-455FA3A8309F}"/>
                </a:ext>
              </a:extLst>
            </p:cNvPr>
            <p:cNvSpPr/>
            <p:nvPr/>
          </p:nvSpPr>
          <p:spPr>
            <a:xfrm>
              <a:off x="-85344" y="5082392"/>
              <a:ext cx="10890504" cy="1017454"/>
            </a:xfrm>
            <a:custGeom>
              <a:avLst/>
              <a:gdLst>
                <a:gd name="connsiteX0" fmla="*/ 0 w 10691813"/>
                <a:gd name="connsiteY0" fmla="*/ 0 h 1692488"/>
                <a:gd name="connsiteX1" fmla="*/ 106574 w 10691813"/>
                <a:gd name="connsiteY1" fmla="*/ 21554 h 1692488"/>
                <a:gd name="connsiteX2" fmla="*/ 7986532 w 10691813"/>
                <a:gd name="connsiteY2" fmla="*/ 1244497 h 1692488"/>
                <a:gd name="connsiteX3" fmla="*/ 10459656 w 10691813"/>
                <a:gd name="connsiteY3" fmla="*/ 726424 h 1692488"/>
                <a:gd name="connsiteX4" fmla="*/ 10691813 w 10691813"/>
                <a:gd name="connsiteY4" fmla="*/ 623894 h 1692488"/>
                <a:gd name="connsiteX5" fmla="*/ 10691813 w 10691813"/>
                <a:gd name="connsiteY5" fmla="*/ 1692488 h 1692488"/>
                <a:gd name="connsiteX6" fmla="*/ 0 w 10691813"/>
                <a:gd name="connsiteY6" fmla="*/ 1692488 h 16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91813" h="1692488">
                  <a:moveTo>
                    <a:pt x="0" y="0"/>
                  </a:moveTo>
                  <a:lnTo>
                    <a:pt x="106574" y="21554"/>
                  </a:lnTo>
                  <a:cubicBezTo>
                    <a:pt x="2368364" y="476958"/>
                    <a:pt x="6174612" y="1211582"/>
                    <a:pt x="7986532" y="1244497"/>
                  </a:cubicBezTo>
                  <a:cubicBezTo>
                    <a:pt x="8962181" y="1262221"/>
                    <a:pt x="9791241" y="1008919"/>
                    <a:pt x="10459656" y="726424"/>
                  </a:cubicBezTo>
                  <a:lnTo>
                    <a:pt x="10691813" y="623894"/>
                  </a:lnTo>
                  <a:lnTo>
                    <a:pt x="10691813" y="1692488"/>
                  </a:lnTo>
                  <a:lnTo>
                    <a:pt x="0" y="1692488"/>
                  </a:lnTo>
                  <a:close/>
                </a:path>
              </a:pathLst>
            </a:custGeom>
            <a:solidFill>
              <a:srgbClr val="1D7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SA" dirty="0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AFC75483-D840-A6A9-1A0D-CB5DFEB4059A}"/>
                </a:ext>
              </a:extLst>
            </p:cNvPr>
            <p:cNvSpPr/>
            <p:nvPr/>
          </p:nvSpPr>
          <p:spPr>
            <a:xfrm>
              <a:off x="-83739" y="5336489"/>
              <a:ext cx="10888899" cy="763357"/>
            </a:xfrm>
            <a:custGeom>
              <a:avLst/>
              <a:gdLst>
                <a:gd name="connsiteX0" fmla="*/ 0 w 10691813"/>
                <a:gd name="connsiteY0" fmla="*/ 0 h 1692488"/>
                <a:gd name="connsiteX1" fmla="*/ 106574 w 10691813"/>
                <a:gd name="connsiteY1" fmla="*/ 21554 h 1692488"/>
                <a:gd name="connsiteX2" fmla="*/ 7986532 w 10691813"/>
                <a:gd name="connsiteY2" fmla="*/ 1244497 h 1692488"/>
                <a:gd name="connsiteX3" fmla="*/ 10459656 w 10691813"/>
                <a:gd name="connsiteY3" fmla="*/ 726424 h 1692488"/>
                <a:gd name="connsiteX4" fmla="*/ 10691813 w 10691813"/>
                <a:gd name="connsiteY4" fmla="*/ 623894 h 1692488"/>
                <a:gd name="connsiteX5" fmla="*/ 10691813 w 10691813"/>
                <a:gd name="connsiteY5" fmla="*/ 1692488 h 1692488"/>
                <a:gd name="connsiteX6" fmla="*/ 0 w 10691813"/>
                <a:gd name="connsiteY6" fmla="*/ 1692488 h 16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91813" h="1692488">
                  <a:moveTo>
                    <a:pt x="0" y="0"/>
                  </a:moveTo>
                  <a:lnTo>
                    <a:pt x="106574" y="21554"/>
                  </a:lnTo>
                  <a:cubicBezTo>
                    <a:pt x="2368364" y="476958"/>
                    <a:pt x="6174612" y="1211582"/>
                    <a:pt x="7986532" y="1244497"/>
                  </a:cubicBezTo>
                  <a:cubicBezTo>
                    <a:pt x="8962181" y="1262221"/>
                    <a:pt x="9791241" y="1008919"/>
                    <a:pt x="10459656" y="726424"/>
                  </a:cubicBezTo>
                  <a:lnTo>
                    <a:pt x="10691813" y="623894"/>
                  </a:lnTo>
                  <a:lnTo>
                    <a:pt x="10691813" y="1692488"/>
                  </a:lnTo>
                  <a:lnTo>
                    <a:pt x="0" y="1692488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49B90"/>
                </a:gs>
                <a:gs pos="0">
                  <a:srgbClr val="016B6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11" name="مثلث قائم الزاوية 10">
            <a:extLst>
              <a:ext uri="{FF2B5EF4-FFF2-40B4-BE49-F238E27FC236}">
                <a16:creationId xmlns:a16="http://schemas.microsoft.com/office/drawing/2014/main" id="{35636715-35C6-6328-0518-5063FCABF4CA}"/>
              </a:ext>
            </a:extLst>
          </p:cNvPr>
          <p:cNvSpPr/>
          <p:nvPr userDrawn="1"/>
        </p:nvSpPr>
        <p:spPr>
          <a:xfrm rot="5400000" flipH="1" flipV="1">
            <a:off x="9233403" y="6112840"/>
            <a:ext cx="1458410" cy="1458410"/>
          </a:xfrm>
          <a:prstGeom prst="rtTriangle">
            <a:avLst/>
          </a:prstGeom>
          <a:gradFill>
            <a:gsLst>
              <a:gs pos="0">
                <a:srgbClr val="049B90"/>
              </a:gs>
              <a:gs pos="100000">
                <a:srgbClr val="016B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1142301-9D26-3BA0-EDF6-7000CF2DF8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6299" y="85"/>
            <a:ext cx="10738112" cy="141601"/>
          </a:xfrm>
          <a:prstGeom prst="rect">
            <a:avLst/>
          </a:prstGeom>
        </p:spPr>
      </p:pic>
      <p:sp>
        <p:nvSpPr>
          <p:cNvPr id="10" name="مثلث قائم الزاوية 9">
            <a:extLst>
              <a:ext uri="{FF2B5EF4-FFF2-40B4-BE49-F238E27FC236}">
                <a16:creationId xmlns:a16="http://schemas.microsoft.com/office/drawing/2014/main" id="{9329F85B-7351-DB68-2172-7F4BC5993C89}"/>
              </a:ext>
            </a:extLst>
          </p:cNvPr>
          <p:cNvSpPr/>
          <p:nvPr userDrawn="1"/>
        </p:nvSpPr>
        <p:spPr>
          <a:xfrm rot="5400000">
            <a:off x="-46298" y="0"/>
            <a:ext cx="1458410" cy="1458410"/>
          </a:xfrm>
          <a:prstGeom prst="rtTriangle">
            <a:avLst/>
          </a:prstGeom>
          <a:gradFill>
            <a:gsLst>
              <a:gs pos="0">
                <a:srgbClr val="049B90"/>
              </a:gs>
              <a:gs pos="100000">
                <a:srgbClr val="016B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849FD0C1-14B2-0BAC-31CF-0DBDA45A8BFA}"/>
              </a:ext>
            </a:extLst>
          </p:cNvPr>
          <p:cNvGrpSpPr/>
          <p:nvPr userDrawn="1"/>
        </p:nvGrpSpPr>
        <p:grpSpPr>
          <a:xfrm>
            <a:off x="8540775" y="-11721"/>
            <a:ext cx="1616750" cy="2415046"/>
            <a:chOff x="8472767" y="-32767"/>
            <a:chExt cx="1644928" cy="2457137"/>
          </a:xfrm>
        </p:grpSpPr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2183C19F-AA15-E729-04AD-4E096C55A3C5}"/>
                </a:ext>
              </a:extLst>
            </p:cNvPr>
            <p:cNvSpPr/>
            <p:nvPr/>
          </p:nvSpPr>
          <p:spPr>
            <a:xfrm>
              <a:off x="8472767" y="-20236"/>
              <a:ext cx="1644928" cy="2444606"/>
            </a:xfrm>
            <a:custGeom>
              <a:avLst/>
              <a:gdLst>
                <a:gd name="connsiteX0" fmla="*/ 0 w 1644928"/>
                <a:gd name="connsiteY0" fmla="*/ 0 h 3449052"/>
                <a:gd name="connsiteX1" fmla="*/ 1644927 w 1644928"/>
                <a:gd name="connsiteY1" fmla="*/ 0 h 3449052"/>
                <a:gd name="connsiteX2" fmla="*/ 1644927 w 1644928"/>
                <a:gd name="connsiteY2" fmla="*/ 2626568 h 3449052"/>
                <a:gd name="connsiteX3" fmla="*/ 1644928 w 1644928"/>
                <a:gd name="connsiteY3" fmla="*/ 2626588 h 3449052"/>
                <a:gd name="connsiteX4" fmla="*/ 1644927 w 1644928"/>
                <a:gd name="connsiteY4" fmla="*/ 2626608 h 3449052"/>
                <a:gd name="connsiteX5" fmla="*/ 1644927 w 1644928"/>
                <a:gd name="connsiteY5" fmla="*/ 2652569 h 3449052"/>
                <a:gd name="connsiteX6" fmla="*/ 1643616 w 1644928"/>
                <a:gd name="connsiteY6" fmla="*/ 2652569 h 3449052"/>
                <a:gd name="connsiteX7" fmla="*/ 1640682 w 1644928"/>
                <a:gd name="connsiteY7" fmla="*/ 2710680 h 3449052"/>
                <a:gd name="connsiteX8" fmla="*/ 822464 w 1644928"/>
                <a:gd name="connsiteY8" fmla="*/ 3449052 h 3449052"/>
                <a:gd name="connsiteX9" fmla="*/ 4246 w 1644928"/>
                <a:gd name="connsiteY9" fmla="*/ 2710680 h 3449052"/>
                <a:gd name="connsiteX10" fmla="*/ 1312 w 1644928"/>
                <a:gd name="connsiteY10" fmla="*/ 2652569 h 3449052"/>
                <a:gd name="connsiteX11" fmla="*/ 0 w 1644928"/>
                <a:gd name="connsiteY11" fmla="*/ 2652569 h 3449052"/>
                <a:gd name="connsiteX12" fmla="*/ 0 w 1644928"/>
                <a:gd name="connsiteY12" fmla="*/ 2626588 h 344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4928" h="3449052">
                  <a:moveTo>
                    <a:pt x="0" y="0"/>
                  </a:moveTo>
                  <a:lnTo>
                    <a:pt x="1644927" y="0"/>
                  </a:lnTo>
                  <a:lnTo>
                    <a:pt x="1644927" y="2626568"/>
                  </a:lnTo>
                  <a:lnTo>
                    <a:pt x="1644928" y="2626588"/>
                  </a:lnTo>
                  <a:lnTo>
                    <a:pt x="1644927" y="2626608"/>
                  </a:lnTo>
                  <a:lnTo>
                    <a:pt x="1644927" y="2652569"/>
                  </a:lnTo>
                  <a:lnTo>
                    <a:pt x="1643616" y="2652569"/>
                  </a:lnTo>
                  <a:lnTo>
                    <a:pt x="1640682" y="2710680"/>
                  </a:lnTo>
                  <a:cubicBezTo>
                    <a:pt x="1598563" y="3125412"/>
                    <a:pt x="1248308" y="3449052"/>
                    <a:pt x="822464" y="3449052"/>
                  </a:cubicBezTo>
                  <a:cubicBezTo>
                    <a:pt x="396620" y="3449052"/>
                    <a:pt x="46365" y="3125412"/>
                    <a:pt x="4246" y="2710680"/>
                  </a:cubicBezTo>
                  <a:lnTo>
                    <a:pt x="1312" y="2652569"/>
                  </a:lnTo>
                  <a:lnTo>
                    <a:pt x="0" y="2652569"/>
                  </a:lnTo>
                  <a:lnTo>
                    <a:pt x="0" y="2626588"/>
                  </a:lnTo>
                  <a:close/>
                </a:path>
              </a:pathLst>
            </a:custGeom>
            <a:gradFill>
              <a:gsLst>
                <a:gs pos="0">
                  <a:srgbClr val="049B90"/>
                </a:gs>
                <a:gs pos="100000">
                  <a:srgbClr val="016B6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34D248D5-9CBD-F970-FA3F-E3491572F933}"/>
                </a:ext>
              </a:extLst>
            </p:cNvPr>
            <p:cNvSpPr/>
            <p:nvPr/>
          </p:nvSpPr>
          <p:spPr>
            <a:xfrm>
              <a:off x="8613737" y="-32767"/>
              <a:ext cx="1362988" cy="2319806"/>
            </a:xfrm>
            <a:custGeom>
              <a:avLst/>
              <a:gdLst>
                <a:gd name="connsiteX0" fmla="*/ 0 w 1644928"/>
                <a:gd name="connsiteY0" fmla="*/ 0 h 3449052"/>
                <a:gd name="connsiteX1" fmla="*/ 1644927 w 1644928"/>
                <a:gd name="connsiteY1" fmla="*/ 0 h 3449052"/>
                <a:gd name="connsiteX2" fmla="*/ 1644927 w 1644928"/>
                <a:gd name="connsiteY2" fmla="*/ 2626568 h 3449052"/>
                <a:gd name="connsiteX3" fmla="*/ 1644928 w 1644928"/>
                <a:gd name="connsiteY3" fmla="*/ 2626588 h 3449052"/>
                <a:gd name="connsiteX4" fmla="*/ 1644927 w 1644928"/>
                <a:gd name="connsiteY4" fmla="*/ 2626608 h 3449052"/>
                <a:gd name="connsiteX5" fmla="*/ 1644927 w 1644928"/>
                <a:gd name="connsiteY5" fmla="*/ 2652569 h 3449052"/>
                <a:gd name="connsiteX6" fmla="*/ 1643616 w 1644928"/>
                <a:gd name="connsiteY6" fmla="*/ 2652569 h 3449052"/>
                <a:gd name="connsiteX7" fmla="*/ 1640682 w 1644928"/>
                <a:gd name="connsiteY7" fmla="*/ 2710680 h 3449052"/>
                <a:gd name="connsiteX8" fmla="*/ 822464 w 1644928"/>
                <a:gd name="connsiteY8" fmla="*/ 3449052 h 3449052"/>
                <a:gd name="connsiteX9" fmla="*/ 4246 w 1644928"/>
                <a:gd name="connsiteY9" fmla="*/ 2710680 h 3449052"/>
                <a:gd name="connsiteX10" fmla="*/ 1312 w 1644928"/>
                <a:gd name="connsiteY10" fmla="*/ 2652569 h 3449052"/>
                <a:gd name="connsiteX11" fmla="*/ 0 w 1644928"/>
                <a:gd name="connsiteY11" fmla="*/ 2652569 h 3449052"/>
                <a:gd name="connsiteX12" fmla="*/ 0 w 1644928"/>
                <a:gd name="connsiteY12" fmla="*/ 2626588 h 3449052"/>
                <a:gd name="connsiteX0" fmla="*/ 1644927 w 1750182"/>
                <a:gd name="connsiteY0" fmla="*/ 0 h 3449052"/>
                <a:gd name="connsiteX1" fmla="*/ 1644927 w 1750182"/>
                <a:gd name="connsiteY1" fmla="*/ 2626568 h 3449052"/>
                <a:gd name="connsiteX2" fmla="*/ 1644928 w 1750182"/>
                <a:gd name="connsiteY2" fmla="*/ 2626588 h 3449052"/>
                <a:gd name="connsiteX3" fmla="*/ 1644927 w 1750182"/>
                <a:gd name="connsiteY3" fmla="*/ 2626608 h 3449052"/>
                <a:gd name="connsiteX4" fmla="*/ 1644927 w 1750182"/>
                <a:gd name="connsiteY4" fmla="*/ 2652569 h 3449052"/>
                <a:gd name="connsiteX5" fmla="*/ 1643616 w 1750182"/>
                <a:gd name="connsiteY5" fmla="*/ 2652569 h 3449052"/>
                <a:gd name="connsiteX6" fmla="*/ 1640682 w 1750182"/>
                <a:gd name="connsiteY6" fmla="*/ 2710680 h 3449052"/>
                <a:gd name="connsiteX7" fmla="*/ 822464 w 1750182"/>
                <a:gd name="connsiteY7" fmla="*/ 3449052 h 3449052"/>
                <a:gd name="connsiteX8" fmla="*/ 4246 w 1750182"/>
                <a:gd name="connsiteY8" fmla="*/ 2710680 h 3449052"/>
                <a:gd name="connsiteX9" fmla="*/ 1312 w 1750182"/>
                <a:gd name="connsiteY9" fmla="*/ 2652569 h 3449052"/>
                <a:gd name="connsiteX10" fmla="*/ 0 w 1750182"/>
                <a:gd name="connsiteY10" fmla="*/ 2652569 h 3449052"/>
                <a:gd name="connsiteX11" fmla="*/ 0 w 1750182"/>
                <a:gd name="connsiteY11" fmla="*/ 2626588 h 3449052"/>
                <a:gd name="connsiteX12" fmla="*/ 0 w 1750182"/>
                <a:gd name="connsiteY12" fmla="*/ 0 h 3449052"/>
                <a:gd name="connsiteX13" fmla="*/ 1750182 w 1750182"/>
                <a:gd name="connsiteY13" fmla="*/ 131272 h 3449052"/>
                <a:gd name="connsiteX0" fmla="*/ 1644927 w 1644928"/>
                <a:gd name="connsiteY0" fmla="*/ 0 h 3449052"/>
                <a:gd name="connsiteX1" fmla="*/ 1644927 w 1644928"/>
                <a:gd name="connsiteY1" fmla="*/ 2626568 h 3449052"/>
                <a:gd name="connsiteX2" fmla="*/ 1644928 w 1644928"/>
                <a:gd name="connsiteY2" fmla="*/ 2626588 h 3449052"/>
                <a:gd name="connsiteX3" fmla="*/ 1644927 w 1644928"/>
                <a:gd name="connsiteY3" fmla="*/ 2626608 h 3449052"/>
                <a:gd name="connsiteX4" fmla="*/ 1644927 w 1644928"/>
                <a:gd name="connsiteY4" fmla="*/ 2652569 h 3449052"/>
                <a:gd name="connsiteX5" fmla="*/ 1643616 w 1644928"/>
                <a:gd name="connsiteY5" fmla="*/ 2652569 h 3449052"/>
                <a:gd name="connsiteX6" fmla="*/ 1640682 w 1644928"/>
                <a:gd name="connsiteY6" fmla="*/ 2710680 h 3449052"/>
                <a:gd name="connsiteX7" fmla="*/ 822464 w 1644928"/>
                <a:gd name="connsiteY7" fmla="*/ 3449052 h 3449052"/>
                <a:gd name="connsiteX8" fmla="*/ 4246 w 1644928"/>
                <a:gd name="connsiteY8" fmla="*/ 2710680 h 3449052"/>
                <a:gd name="connsiteX9" fmla="*/ 1312 w 1644928"/>
                <a:gd name="connsiteY9" fmla="*/ 2652569 h 3449052"/>
                <a:gd name="connsiteX10" fmla="*/ 0 w 1644928"/>
                <a:gd name="connsiteY10" fmla="*/ 2652569 h 3449052"/>
                <a:gd name="connsiteX11" fmla="*/ 0 w 1644928"/>
                <a:gd name="connsiteY11" fmla="*/ 2626588 h 3449052"/>
                <a:gd name="connsiteX12" fmla="*/ 0 w 1644928"/>
                <a:gd name="connsiteY12" fmla="*/ 0 h 344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4928" h="3449052">
                  <a:moveTo>
                    <a:pt x="1644927" y="0"/>
                  </a:moveTo>
                  <a:lnTo>
                    <a:pt x="1644927" y="2626568"/>
                  </a:lnTo>
                  <a:cubicBezTo>
                    <a:pt x="1644927" y="2626575"/>
                    <a:pt x="1644928" y="2626581"/>
                    <a:pt x="1644928" y="2626588"/>
                  </a:cubicBezTo>
                  <a:cubicBezTo>
                    <a:pt x="1644928" y="2626595"/>
                    <a:pt x="1644927" y="2626601"/>
                    <a:pt x="1644927" y="2626608"/>
                  </a:cubicBezTo>
                  <a:lnTo>
                    <a:pt x="1644927" y="2652569"/>
                  </a:lnTo>
                  <a:lnTo>
                    <a:pt x="1643616" y="2652569"/>
                  </a:lnTo>
                  <a:lnTo>
                    <a:pt x="1640682" y="2710680"/>
                  </a:lnTo>
                  <a:cubicBezTo>
                    <a:pt x="1598563" y="3125412"/>
                    <a:pt x="1248308" y="3449052"/>
                    <a:pt x="822464" y="3449052"/>
                  </a:cubicBezTo>
                  <a:cubicBezTo>
                    <a:pt x="396620" y="3449052"/>
                    <a:pt x="46365" y="3125412"/>
                    <a:pt x="4246" y="2710680"/>
                  </a:cubicBezTo>
                  <a:lnTo>
                    <a:pt x="1312" y="2652569"/>
                  </a:lnTo>
                  <a:lnTo>
                    <a:pt x="0" y="2652569"/>
                  </a:lnTo>
                  <a:lnTo>
                    <a:pt x="0" y="2626588"/>
                  </a:lnTo>
                  <a:lnTo>
                    <a:pt x="0" y="0"/>
                  </a:lnTo>
                </a:path>
              </a:pathLst>
            </a:custGeom>
            <a:noFill/>
            <a:ln w="19050">
              <a:gradFill>
                <a:gsLst>
                  <a:gs pos="0">
                    <a:srgbClr val="DFC225"/>
                  </a:gs>
                  <a:gs pos="100000">
                    <a:srgbClr val="D7AA2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3612307D-D58F-CF5F-F97C-A160D2EDB4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97851" y="956790"/>
            <a:ext cx="2102600" cy="2366408"/>
          </a:xfrm>
          <a:prstGeom prst="rect">
            <a:avLst/>
          </a:prstGeom>
          <a:effectLst>
            <a:outerShdw blurRad="50800" dist="38100" dir="5400000" sx="105000" sy="105000" algn="t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lmara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6032088-D3D1-4795-BDC2-FC9527947AAC}"/>
              </a:ext>
            </a:extLst>
          </p:cNvPr>
          <p:cNvSpPr txBox="1"/>
          <p:nvPr/>
        </p:nvSpPr>
        <p:spPr>
          <a:xfrm>
            <a:off x="2799761" y="1984741"/>
            <a:ext cx="5092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16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تتقدم مدرسة </a:t>
            </a:r>
            <a:r>
              <a:rPr lang="ar-SA" sz="1600" dirty="0">
                <a:solidFill>
                  <a:srgbClr val="069E8F"/>
                </a:solidFill>
                <a:latin typeface="Almarai Bold" pitchFamily="2" charset="-78"/>
                <a:cs typeface="Almarai Bold" pitchFamily="2" charset="-78"/>
              </a:rPr>
              <a:t>اسم المدرسة </a:t>
            </a:r>
            <a:r>
              <a:rPr lang="ar-SA" sz="16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بالتهنئة للطالبة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04F0466-3D48-4760-678E-A5F614B4C361}"/>
              </a:ext>
            </a:extLst>
          </p:cNvPr>
          <p:cNvSpPr txBox="1"/>
          <p:nvPr/>
        </p:nvSpPr>
        <p:spPr>
          <a:xfrm>
            <a:off x="408146" y="3926189"/>
            <a:ext cx="9875520" cy="155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بتخرجها لهذا العام  1444 هـ - 1445هـ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أتمت سنين الدراسة واليوم نهنئها بتخرجها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" pitchFamily="2" charset="-78"/>
                <a:cs typeface="Almarai" pitchFamily="2" charset="-78"/>
              </a:rPr>
              <a:t>سائلين الله عز وجل أن يوفقها في المراحل التعليمة القادمة ،،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5825F1D4-72F4-D81F-C3B7-627DEB2E615F}"/>
              </a:ext>
            </a:extLst>
          </p:cNvPr>
          <p:cNvGrpSpPr/>
          <p:nvPr/>
        </p:nvGrpSpPr>
        <p:grpSpPr>
          <a:xfrm>
            <a:off x="6129940" y="5772160"/>
            <a:ext cx="2306003" cy="918567"/>
            <a:chOff x="6129940" y="5772160"/>
            <a:chExt cx="2306003" cy="918567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26DCBCB2-CBB8-8439-D52B-C08DCA3A7014}"/>
                </a:ext>
              </a:extLst>
            </p:cNvPr>
            <p:cNvSpPr txBox="1"/>
            <p:nvPr/>
          </p:nvSpPr>
          <p:spPr>
            <a:xfrm>
              <a:off x="6129940" y="6259840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المعلم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2F1B96B-9517-10C3-FD3C-751A52393096}"/>
                </a:ext>
              </a:extLst>
            </p:cNvPr>
            <p:cNvSpPr txBox="1"/>
            <p:nvPr/>
          </p:nvSpPr>
          <p:spPr>
            <a:xfrm>
              <a:off x="6129940" y="5772160"/>
              <a:ext cx="2306003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rgbClr val="383838"/>
                  </a:solidFill>
                  <a:latin typeface="Almarai Bold" pitchFamily="2" charset="-78"/>
                  <a:cs typeface="Almarai Bold" pitchFamily="2" charset="-78"/>
                </a:rPr>
                <a:t>معلم المادة</a:t>
              </a:r>
            </a:p>
          </p:txBody>
        </p: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B5B889FE-41CF-75F0-8FAC-6F4CB1F39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9026" y="6257897"/>
              <a:ext cx="1687830" cy="0"/>
            </a:xfrm>
            <a:prstGeom prst="line">
              <a:avLst/>
            </a:prstGeom>
            <a:ln w="28575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E9200675-E85F-5580-0B05-3912511CE8DF}"/>
              </a:ext>
            </a:extLst>
          </p:cNvPr>
          <p:cNvGrpSpPr/>
          <p:nvPr/>
        </p:nvGrpSpPr>
        <p:grpSpPr>
          <a:xfrm>
            <a:off x="2159920" y="5772160"/>
            <a:ext cx="2306003" cy="918567"/>
            <a:chOff x="2159920" y="5772160"/>
            <a:chExt cx="2306003" cy="918567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25DEFBF6-10B4-98E1-AE86-6297BE1ECCCD}"/>
                </a:ext>
              </a:extLst>
            </p:cNvPr>
            <p:cNvSpPr txBox="1"/>
            <p:nvPr/>
          </p:nvSpPr>
          <p:spPr>
            <a:xfrm>
              <a:off x="2159920" y="6259840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مدير المدرسة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7A956C0-0F21-4283-08E7-5536F7E54A87}"/>
                </a:ext>
              </a:extLst>
            </p:cNvPr>
            <p:cNvSpPr txBox="1"/>
            <p:nvPr/>
          </p:nvSpPr>
          <p:spPr>
            <a:xfrm>
              <a:off x="2159920" y="5772160"/>
              <a:ext cx="2306003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rgbClr val="383838"/>
                  </a:solidFill>
                  <a:latin typeface="Almarai Bold" pitchFamily="2" charset="-78"/>
                  <a:cs typeface="Almarai Bold" pitchFamily="2" charset="-78"/>
                </a:rPr>
                <a:t>مدير المدرسة</a:t>
              </a:r>
            </a:p>
          </p:txBody>
        </p: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2EA7D396-9B9B-721D-651F-1FD5A5B1D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006" y="6257897"/>
              <a:ext cx="1687830" cy="0"/>
            </a:xfrm>
            <a:prstGeom prst="line">
              <a:avLst/>
            </a:prstGeom>
            <a:ln w="28575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id="{C6799320-D6C7-792E-287F-C8DF3E96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0" y="691249"/>
            <a:ext cx="1579491" cy="805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980F073-7159-BADB-AB8C-B3B05A357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49" t="4865" r="10923" b="20224"/>
          <a:stretch/>
        </p:blipFill>
        <p:spPr>
          <a:xfrm>
            <a:off x="3496786" y="413412"/>
            <a:ext cx="3698240" cy="1630680"/>
          </a:xfrm>
          <a:prstGeom prst="rect">
            <a:avLst/>
          </a:prstGeom>
        </p:spPr>
      </p:pic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5B4CACFA-6784-1C72-119F-BF924DA10966}"/>
              </a:ext>
            </a:extLst>
          </p:cNvPr>
          <p:cNvGrpSpPr/>
          <p:nvPr/>
        </p:nvGrpSpPr>
        <p:grpSpPr>
          <a:xfrm>
            <a:off x="2409941" y="3747217"/>
            <a:ext cx="5871931" cy="127382"/>
            <a:chOff x="2409941" y="3747217"/>
            <a:chExt cx="5871931" cy="127382"/>
          </a:xfrm>
        </p:grpSpPr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131088C4-8FF5-25DF-C2F2-352C1E19D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941" y="3810908"/>
              <a:ext cx="5871931" cy="0"/>
            </a:xfrm>
            <a:prstGeom prst="line">
              <a:avLst/>
            </a:prstGeom>
            <a:ln w="19050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19C0ED29-3999-5E2D-E116-4B5FB0E6B92B}"/>
                </a:ext>
              </a:extLst>
            </p:cNvPr>
            <p:cNvSpPr/>
            <p:nvPr/>
          </p:nvSpPr>
          <p:spPr>
            <a:xfrm rot="18900000">
              <a:off x="5282215" y="3747217"/>
              <a:ext cx="127382" cy="127382"/>
            </a:xfrm>
            <a:prstGeom prst="rect">
              <a:avLst/>
            </a:prstGeom>
            <a:solidFill>
              <a:srgbClr val="069E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D40A25D-62CB-9C42-6C04-90F1E103F167}"/>
              </a:ext>
            </a:extLst>
          </p:cNvPr>
          <p:cNvSpPr txBox="1"/>
          <p:nvPr/>
        </p:nvSpPr>
        <p:spPr>
          <a:xfrm>
            <a:off x="2505919" y="2692568"/>
            <a:ext cx="5683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اسم الطالبة هنا</a:t>
            </a:r>
          </a:p>
        </p:txBody>
      </p:sp>
    </p:spTree>
    <p:extLst>
      <p:ext uri="{BB962C8B-B14F-4D97-AF65-F5344CB8AC3E}">
        <p14:creationId xmlns:p14="http://schemas.microsoft.com/office/powerpoint/2010/main" val="23190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9F371F-4A47-C6C7-2639-CD1FF9B0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773291"/>
            <a:ext cx="10691755" cy="6013618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271781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Almarai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29" y="2171344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A8F7448-3C83-73F8-4ABB-DFEF6C54160B}"/>
              </a:ext>
            </a:extLst>
          </p:cNvPr>
          <p:cNvGrpSpPr/>
          <p:nvPr/>
        </p:nvGrpSpPr>
        <p:grpSpPr>
          <a:xfrm>
            <a:off x="2266804" y="5389254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5B3D6FD6-634E-F689-FB23-810E283D90AB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 panose="01000503000000020003" pitchFamily="2" charset="-78"/>
                <a:ea typeface="+mn-ea"/>
                <a:cs typeface="Harmattan" panose="01000503000000020003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1EFADC0-F486-CBBB-68E0-FE4094057116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ingez-ppt </a:t>
              </a: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73A40A01-BB7D-A92A-EAAB-96FF70B39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مخصص</PresentationFormat>
  <Paragraphs>22</Paragraphs>
  <Slides>3</Slides>
  <Notes>3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10" baseType="lpstr">
      <vt:lpstr>Almarai Bold</vt:lpstr>
      <vt:lpstr>Arial</vt:lpstr>
      <vt:lpstr>Calibri</vt:lpstr>
      <vt:lpstr>Harmattan</vt:lpstr>
      <vt:lpstr>Cairo</vt:lpstr>
      <vt:lpstr>Almarai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32</cp:revision>
  <dcterms:created xsi:type="dcterms:W3CDTF">2022-06-17T15:03:51Z</dcterms:created>
  <dcterms:modified xsi:type="dcterms:W3CDTF">2024-05-13T10:43:42Z</dcterms:modified>
</cp:coreProperties>
</file>