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91" r:id="rId2"/>
    <p:sldId id="468" r:id="rId3"/>
    <p:sldId id="497" r:id="rId4"/>
  </p:sldIdLst>
  <p:sldSz cx="10691813" cy="7559675"/>
  <p:notesSz cx="7104063" cy="10234613"/>
  <p:embeddedFontLst>
    <p:embeddedFont>
      <p:font typeface="Harmattan" panose="01000503000000020003" pitchFamily="2" charset="-78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84"/>
    <a:srgbClr val="E88984"/>
    <a:srgbClr val="00FF85"/>
    <a:srgbClr val="6B324E"/>
    <a:srgbClr val="32A7D3"/>
    <a:srgbClr val="F8F6EC"/>
    <a:srgbClr val="F16560"/>
    <a:srgbClr val="FADE86"/>
    <a:srgbClr val="8A6451"/>
    <a:srgbClr val="B2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EFEBF-492E-42EE-B047-54D1C026EE7E}" v="1" dt="2025-11-06T11:06:16.638"/>
    <p1510:client id="{1AB1A0B7-F60E-4AF9-A664-F9F7AD907A0E}" v="8" dt="2025-11-06T11:13:21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94" y="306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">
      <pc:chgData name="Hasan Selim" userId="84cd2103f36ef0dc" providerId="LiveId" clId="{6ED845BA-74CA-4F74-9AC4-C2ED4D184EBF}" dt="2025-11-06T11:13:24.698" v="48" actId="47"/>
      <pc:docMkLst>
        <pc:docMk/>
      </pc:docMkLst>
      <pc:sldChg chg="modSp mod">
        <pc:chgData name="Hasan Selim" userId="84cd2103f36ef0dc" providerId="LiveId" clId="{6ED845BA-74CA-4F74-9AC4-C2ED4D184EBF}" dt="2025-11-06T11:07:29.460" v="34" actId="14100"/>
        <pc:sldMkLst>
          <pc:docMk/>
          <pc:sldMk cId="1719167534" sldId="468"/>
        </pc:sldMkLst>
        <pc:picChg chg="mod">
          <ac:chgData name="Hasan Selim" userId="84cd2103f36ef0dc" providerId="LiveId" clId="{6ED845BA-74CA-4F74-9AC4-C2ED4D184EBF}" dt="2025-11-06T11:07:29.460" v="34" actId="14100"/>
          <ac:picMkLst>
            <pc:docMk/>
            <pc:sldMk cId="1719167534" sldId="468"/>
            <ac:picMk id="5" creationId="{01D4CC49-D3B4-21A6-DC5B-C0AF0E4120E6}"/>
          </ac:picMkLst>
        </pc:picChg>
      </pc:sldChg>
      <pc:sldChg chg="del">
        <pc:chgData name="Hasan Selim" userId="84cd2103f36ef0dc" providerId="LiveId" clId="{6ED845BA-74CA-4F74-9AC4-C2ED4D184EBF}" dt="2025-11-06T11:06:19.589" v="18" actId="47"/>
        <pc:sldMkLst>
          <pc:docMk/>
          <pc:sldMk cId="1881573157" sldId="472"/>
        </pc:sldMkLst>
      </pc:sldChg>
      <pc:sldChg chg="del">
        <pc:chgData name="Hasan Selim" userId="84cd2103f36ef0dc" providerId="LiveId" clId="{6ED845BA-74CA-4F74-9AC4-C2ED4D184EBF}" dt="2025-11-06T11:06:20.300" v="20" actId="47"/>
        <pc:sldMkLst>
          <pc:docMk/>
          <pc:sldMk cId="1564866691" sldId="473"/>
        </pc:sldMkLst>
      </pc:sldChg>
      <pc:sldChg chg="del">
        <pc:chgData name="Hasan Selim" userId="84cd2103f36ef0dc" providerId="LiveId" clId="{6ED845BA-74CA-4F74-9AC4-C2ED4D184EBF}" dt="2025-11-06T11:06:20.600" v="21" actId="47"/>
        <pc:sldMkLst>
          <pc:docMk/>
          <pc:sldMk cId="3120674858" sldId="476"/>
        </pc:sldMkLst>
      </pc:sldChg>
      <pc:sldChg chg="del">
        <pc:chgData name="Hasan Selim" userId="84cd2103f36ef0dc" providerId="LiveId" clId="{6ED845BA-74CA-4F74-9AC4-C2ED4D184EBF}" dt="2025-11-06T11:06:20.886" v="22" actId="47"/>
        <pc:sldMkLst>
          <pc:docMk/>
          <pc:sldMk cId="2228057003" sldId="477"/>
        </pc:sldMkLst>
      </pc:sldChg>
      <pc:sldChg chg="del">
        <pc:chgData name="Hasan Selim" userId="84cd2103f36ef0dc" providerId="LiveId" clId="{6ED845BA-74CA-4F74-9AC4-C2ED4D184EBF}" dt="2025-11-06T11:06:21.186" v="23" actId="47"/>
        <pc:sldMkLst>
          <pc:docMk/>
          <pc:sldMk cId="2483154989" sldId="478"/>
        </pc:sldMkLst>
      </pc:sldChg>
      <pc:sldChg chg="del">
        <pc:chgData name="Hasan Selim" userId="84cd2103f36ef0dc" providerId="LiveId" clId="{6ED845BA-74CA-4F74-9AC4-C2ED4D184EBF}" dt="2025-11-06T11:06:21.499" v="24" actId="47"/>
        <pc:sldMkLst>
          <pc:docMk/>
          <pc:sldMk cId="752478233" sldId="479"/>
        </pc:sldMkLst>
      </pc:sldChg>
      <pc:sldChg chg="del">
        <pc:chgData name="Hasan Selim" userId="84cd2103f36ef0dc" providerId="LiveId" clId="{6ED845BA-74CA-4F74-9AC4-C2ED4D184EBF}" dt="2025-11-06T11:06:21.803" v="25" actId="47"/>
        <pc:sldMkLst>
          <pc:docMk/>
          <pc:sldMk cId="2536882362" sldId="480"/>
        </pc:sldMkLst>
      </pc:sldChg>
      <pc:sldChg chg="del">
        <pc:chgData name="Hasan Selim" userId="84cd2103f36ef0dc" providerId="LiveId" clId="{6ED845BA-74CA-4F74-9AC4-C2ED4D184EBF}" dt="2025-11-06T11:06:22.090" v="26" actId="47"/>
        <pc:sldMkLst>
          <pc:docMk/>
          <pc:sldMk cId="182774848" sldId="482"/>
        </pc:sldMkLst>
      </pc:sldChg>
      <pc:sldChg chg="del">
        <pc:chgData name="Hasan Selim" userId="84cd2103f36ef0dc" providerId="LiveId" clId="{6ED845BA-74CA-4F74-9AC4-C2ED4D184EBF}" dt="2025-11-06T11:06:22.390" v="27" actId="47"/>
        <pc:sldMkLst>
          <pc:docMk/>
          <pc:sldMk cId="913384129" sldId="485"/>
        </pc:sldMkLst>
      </pc:sldChg>
      <pc:sldChg chg="del">
        <pc:chgData name="Hasan Selim" userId="84cd2103f36ef0dc" providerId="LiveId" clId="{6ED845BA-74CA-4F74-9AC4-C2ED4D184EBF}" dt="2025-11-06T11:06:19.951" v="19" actId="47"/>
        <pc:sldMkLst>
          <pc:docMk/>
          <pc:sldMk cId="4266296168" sldId="489"/>
        </pc:sldMkLst>
      </pc:sldChg>
      <pc:sldChg chg="add del">
        <pc:chgData name="Hasan Selim" userId="84cd2103f36ef0dc" providerId="LiveId" clId="{6ED845BA-74CA-4F74-9AC4-C2ED4D184EBF}" dt="2025-11-06T11:13:08.550" v="46"/>
        <pc:sldMkLst>
          <pc:docMk/>
          <pc:sldMk cId="828938568" sldId="491"/>
        </pc:sldMkLst>
      </pc:sldChg>
      <pc:sldChg chg="del">
        <pc:chgData name="Hasan Selim" userId="84cd2103f36ef0dc" providerId="LiveId" clId="{6ED845BA-74CA-4F74-9AC4-C2ED4D184EBF}" dt="2025-11-06T11:06:23.249" v="28" actId="47"/>
        <pc:sldMkLst>
          <pc:docMk/>
          <pc:sldMk cId="2490444569" sldId="492"/>
        </pc:sldMkLst>
      </pc:sldChg>
      <pc:sldChg chg="new del ord">
        <pc:chgData name="Hasan Selim" userId="84cd2103f36ef0dc" providerId="LiveId" clId="{6ED845BA-74CA-4F74-9AC4-C2ED4D184EBF}" dt="2025-11-06T11:06:18.538" v="17" actId="47"/>
        <pc:sldMkLst>
          <pc:docMk/>
          <pc:sldMk cId="1961692466" sldId="498"/>
        </pc:sldMkLst>
      </pc:sldChg>
      <pc:sldChg chg="delSp modSp add del mod">
        <pc:chgData name="Hasan Selim" userId="84cd2103f36ef0dc" providerId="LiveId" clId="{6ED845BA-74CA-4F74-9AC4-C2ED4D184EBF}" dt="2025-11-06T11:13:24.698" v="48" actId="47"/>
        <pc:sldMkLst>
          <pc:docMk/>
          <pc:sldMk cId="2828090810" sldId="499"/>
        </pc:sldMkLst>
        <pc:spChg chg="del mod">
          <ac:chgData name="Hasan Selim" userId="84cd2103f36ef0dc" providerId="LiveId" clId="{6ED845BA-74CA-4F74-9AC4-C2ED4D184EBF}" dt="2025-11-06T11:08:58.148" v="36" actId="478"/>
          <ac:spMkLst>
            <pc:docMk/>
            <pc:sldMk cId="2828090810" sldId="499"/>
            <ac:spMk id="2" creationId="{42A2C122-EF8B-47C9-488E-3C6A36C7B144}"/>
          </ac:spMkLst>
        </pc:spChg>
        <pc:spChg chg="del mod">
          <ac:chgData name="Hasan Selim" userId="84cd2103f36ef0dc" providerId="LiveId" clId="{6ED845BA-74CA-4F74-9AC4-C2ED4D184EBF}" dt="2025-11-06T11:08:58.148" v="36" actId="478"/>
          <ac:spMkLst>
            <pc:docMk/>
            <pc:sldMk cId="2828090810" sldId="499"/>
            <ac:spMk id="8" creationId="{98CC6F2E-8BBA-F4C2-2FD1-14FAF01C6265}"/>
          </ac:spMkLst>
        </pc:spChg>
        <pc:grpChg chg="del">
          <ac:chgData name="Hasan Selim" userId="84cd2103f36ef0dc" providerId="LiveId" clId="{6ED845BA-74CA-4F74-9AC4-C2ED4D184EBF}" dt="2025-11-06T11:08:58.148" v="36" actId="478"/>
          <ac:grpSpMkLst>
            <pc:docMk/>
            <pc:sldMk cId="2828090810" sldId="499"/>
            <ac:grpSpMk id="3" creationId="{04639C86-9D89-80A4-F1F8-E0A1BE6D2751}"/>
          </ac:grpSpMkLst>
        </pc:grpChg>
        <pc:grpChg chg="del">
          <ac:chgData name="Hasan Selim" userId="84cd2103f36ef0dc" providerId="LiveId" clId="{6ED845BA-74CA-4F74-9AC4-C2ED4D184EBF}" dt="2025-11-06T11:08:58.148" v="36" actId="478"/>
          <ac:grpSpMkLst>
            <pc:docMk/>
            <pc:sldMk cId="2828090810" sldId="499"/>
            <ac:grpSpMk id="9" creationId="{C6C60333-2FD8-847B-649F-D3E7E96D1C0C}"/>
          </ac:grpSpMkLst>
        </pc:grpChg>
      </pc:sldChg>
      <pc:sldMasterChg chg="mod addSldLayout delSldLayout modSldLayout">
        <pc:chgData name="Hasan Selim" userId="84cd2103f36ef0dc" providerId="LiveId" clId="{6ED845BA-74CA-4F74-9AC4-C2ED4D184EBF}" dt="2025-11-06T11:13:24.698" v="48" actId="47"/>
        <pc:sldMasterMkLst>
          <pc:docMk/>
          <pc:sldMasterMk cId="2476636414" sldId="2147483660"/>
        </pc:sldMasterMkLst>
        <pc:sldLayoutChg chg="delSp mod">
          <pc:chgData name="Hasan Selim" userId="84cd2103f36ef0dc" providerId="LiveId" clId="{6ED845BA-74CA-4F74-9AC4-C2ED4D184EBF}" dt="2025-11-06T11:04:12.388" v="0" actId="478"/>
          <pc:sldLayoutMkLst>
            <pc:docMk/>
            <pc:sldMasterMk cId="2476636414" sldId="2147483660"/>
            <pc:sldLayoutMk cId="641393381" sldId="2147483661"/>
          </pc:sldLayoutMkLst>
          <pc:picChg chg="del">
            <ac:chgData name="Hasan Selim" userId="84cd2103f36ef0dc" providerId="LiveId" clId="{6ED845BA-74CA-4F74-9AC4-C2ED4D184EBF}" dt="2025-11-06T11:04:12.388" v="0" actId="478"/>
            <ac:picMkLst>
              <pc:docMk/>
              <pc:sldMasterMk cId="2476636414" sldId="2147483660"/>
              <pc:sldLayoutMk cId="641393381" sldId="2147483661"/>
              <ac:picMk id="3" creationId="{BF875676-36A4-C4B6-3AF3-CDF8724ED08D}"/>
            </ac:picMkLst>
          </pc:picChg>
        </pc:sldLayoutChg>
        <pc:sldLayoutChg chg="addSp delSp modSp mod">
          <pc:chgData name="Hasan Selim" userId="84cd2103f36ef0dc" providerId="LiveId" clId="{6ED845BA-74CA-4F74-9AC4-C2ED4D184EBF}" dt="2025-11-06T11:13:21.578" v="47"/>
          <pc:sldLayoutMkLst>
            <pc:docMk/>
            <pc:sldMasterMk cId="2476636414" sldId="2147483660"/>
            <pc:sldLayoutMk cId="117721130" sldId="2147483662"/>
          </pc:sldLayoutMkLst>
          <pc:picChg chg="add mod">
            <ac:chgData name="Hasan Selim" userId="84cd2103f36ef0dc" providerId="LiveId" clId="{6ED845BA-74CA-4F74-9AC4-C2ED4D184EBF}" dt="2025-11-06T11:13:21.578" v="47"/>
            <ac:picMkLst>
              <pc:docMk/>
              <pc:sldMasterMk cId="2476636414" sldId="2147483660"/>
              <pc:sldLayoutMk cId="117721130" sldId="2147483662"/>
              <ac:picMk id="15" creationId="{C984545A-60C8-332B-BF30-6EDBF17B5D60}"/>
            </ac:picMkLst>
          </pc:picChg>
          <pc:picChg chg="del">
            <ac:chgData name="Hasan Selim" userId="84cd2103f36ef0dc" providerId="LiveId" clId="{6ED845BA-74CA-4F74-9AC4-C2ED4D184EBF}" dt="2025-11-06T11:04:26.313" v="6" actId="478"/>
            <ac:picMkLst>
              <pc:docMk/>
              <pc:sldMasterMk cId="2476636414" sldId="2147483660"/>
              <pc:sldLayoutMk cId="117721130" sldId="2147483662"/>
              <ac:picMk id="33" creationId="{EC09404E-280A-51AD-10BF-B75DE6BC5B94}"/>
            </ac:picMkLst>
          </pc:picChg>
        </pc:sldLayoutChg>
        <pc:sldLayoutChg chg="delSp mod">
          <pc:chgData name="Hasan Selim" userId="84cd2103f36ef0dc" providerId="LiveId" clId="{6ED845BA-74CA-4F74-9AC4-C2ED4D184EBF}" dt="2025-11-06T11:04:37.118" v="12" actId="478"/>
          <pc:sldLayoutMkLst>
            <pc:docMk/>
            <pc:sldMasterMk cId="2476636414" sldId="2147483660"/>
            <pc:sldLayoutMk cId="4101536945" sldId="2147483663"/>
          </pc:sldLayoutMkLst>
          <pc:picChg chg="del">
            <ac:chgData name="Hasan Selim" userId="84cd2103f36ef0dc" providerId="LiveId" clId="{6ED845BA-74CA-4F74-9AC4-C2ED4D184EBF}" dt="2025-11-06T11:04:37.118" v="12" actId="478"/>
            <ac:picMkLst>
              <pc:docMk/>
              <pc:sldMasterMk cId="2476636414" sldId="2147483660"/>
              <pc:sldLayoutMk cId="4101536945" sldId="2147483663"/>
              <ac:picMk id="53" creationId="{39D50EA8-A835-83EB-01C0-7E1A5CE5D65D}"/>
            </ac:picMkLst>
          </pc:picChg>
        </pc:sldLayoutChg>
        <pc:sldLayoutChg chg="delSp mod">
          <pc:chgData name="Hasan Selim" userId="84cd2103f36ef0dc" providerId="LiveId" clId="{6ED845BA-74CA-4F74-9AC4-C2ED4D184EBF}" dt="2025-11-06T11:04:34.679" v="11" actId="478"/>
          <pc:sldLayoutMkLst>
            <pc:docMk/>
            <pc:sldMasterMk cId="2476636414" sldId="2147483660"/>
            <pc:sldLayoutMk cId="1354026646" sldId="2147483667"/>
          </pc:sldLayoutMkLst>
          <pc:picChg chg="del">
            <ac:chgData name="Hasan Selim" userId="84cd2103f36ef0dc" providerId="LiveId" clId="{6ED845BA-74CA-4F74-9AC4-C2ED4D184EBF}" dt="2025-11-06T11:04:34.679" v="11" actId="478"/>
            <ac:picMkLst>
              <pc:docMk/>
              <pc:sldMasterMk cId="2476636414" sldId="2147483660"/>
              <pc:sldLayoutMk cId="1354026646" sldId="2147483667"/>
              <ac:picMk id="47" creationId="{11BD47DF-7AAD-F1B4-BD1D-AB1B03FFA90C}"/>
            </ac:picMkLst>
          </pc:picChg>
        </pc:sldLayoutChg>
        <pc:sldLayoutChg chg="delSp mod">
          <pc:chgData name="Hasan Selim" userId="84cd2103f36ef0dc" providerId="LiveId" clId="{6ED845BA-74CA-4F74-9AC4-C2ED4D184EBF}" dt="2025-11-06T11:04:33.681" v="10" actId="478"/>
          <pc:sldLayoutMkLst>
            <pc:docMk/>
            <pc:sldMasterMk cId="2476636414" sldId="2147483660"/>
            <pc:sldLayoutMk cId="4137391568" sldId="2147483668"/>
          </pc:sldLayoutMkLst>
          <pc:picChg chg="del">
            <ac:chgData name="Hasan Selim" userId="84cd2103f36ef0dc" providerId="LiveId" clId="{6ED845BA-74CA-4F74-9AC4-C2ED4D184EBF}" dt="2025-11-06T11:04:33.681" v="10" actId="478"/>
            <ac:picMkLst>
              <pc:docMk/>
              <pc:sldMasterMk cId="2476636414" sldId="2147483660"/>
              <pc:sldLayoutMk cId="4137391568" sldId="2147483668"/>
              <ac:picMk id="45" creationId="{A15496B4-4E7B-DF8B-A3FB-3F87E71CB975}"/>
            </ac:picMkLst>
          </pc:picChg>
        </pc:sldLayoutChg>
        <pc:sldLayoutChg chg="delSp mod">
          <pc:chgData name="Hasan Selim" userId="84cd2103f36ef0dc" providerId="LiveId" clId="{6ED845BA-74CA-4F74-9AC4-C2ED4D184EBF}" dt="2025-11-06T11:04:32.185" v="9" actId="478"/>
          <pc:sldLayoutMkLst>
            <pc:docMk/>
            <pc:sldMasterMk cId="2476636414" sldId="2147483660"/>
            <pc:sldLayoutMk cId="2435207527" sldId="2147483669"/>
          </pc:sldLayoutMkLst>
          <pc:picChg chg="del">
            <ac:chgData name="Hasan Selim" userId="84cd2103f36ef0dc" providerId="LiveId" clId="{6ED845BA-74CA-4F74-9AC4-C2ED4D184EBF}" dt="2025-11-06T11:04:32.185" v="9" actId="478"/>
            <ac:picMkLst>
              <pc:docMk/>
              <pc:sldMasterMk cId="2476636414" sldId="2147483660"/>
              <pc:sldLayoutMk cId="2435207527" sldId="2147483669"/>
              <ac:picMk id="43" creationId="{DAD3876B-435F-54D2-8325-6E2EBCD9CB12}"/>
            </ac:picMkLst>
          </pc:picChg>
        </pc:sldLayoutChg>
        <pc:sldLayoutChg chg="delSp mod">
          <pc:chgData name="Hasan Selim" userId="84cd2103f36ef0dc" providerId="LiveId" clId="{6ED845BA-74CA-4F74-9AC4-C2ED4D184EBF}" dt="2025-11-06T11:04:31.129" v="8" actId="478"/>
          <pc:sldLayoutMkLst>
            <pc:docMk/>
            <pc:sldMasterMk cId="2476636414" sldId="2147483660"/>
            <pc:sldLayoutMk cId="49915059" sldId="2147483670"/>
          </pc:sldLayoutMkLst>
          <pc:picChg chg="del">
            <ac:chgData name="Hasan Selim" userId="84cd2103f36ef0dc" providerId="LiveId" clId="{6ED845BA-74CA-4F74-9AC4-C2ED4D184EBF}" dt="2025-11-06T11:04:31.129" v="8" actId="478"/>
            <ac:picMkLst>
              <pc:docMk/>
              <pc:sldMasterMk cId="2476636414" sldId="2147483660"/>
              <pc:sldLayoutMk cId="49915059" sldId="2147483670"/>
              <ac:picMk id="39" creationId="{FAA2267C-662C-800F-42C8-32543D33A62B}"/>
            </ac:picMkLst>
          </pc:picChg>
        </pc:sldLayoutChg>
        <pc:sldLayoutChg chg="delSp mod">
          <pc:chgData name="Hasan Selim" userId="84cd2103f36ef0dc" providerId="LiveId" clId="{6ED845BA-74CA-4F74-9AC4-C2ED4D184EBF}" dt="2025-11-06T11:04:29.844" v="7" actId="478"/>
          <pc:sldLayoutMkLst>
            <pc:docMk/>
            <pc:sldMasterMk cId="2476636414" sldId="2147483660"/>
            <pc:sldLayoutMk cId="689781898" sldId="2147483671"/>
          </pc:sldLayoutMkLst>
          <pc:picChg chg="del">
            <ac:chgData name="Hasan Selim" userId="84cd2103f36ef0dc" providerId="LiveId" clId="{6ED845BA-74CA-4F74-9AC4-C2ED4D184EBF}" dt="2025-11-06T11:04:29.844" v="7" actId="478"/>
            <ac:picMkLst>
              <pc:docMk/>
              <pc:sldMasterMk cId="2476636414" sldId="2147483660"/>
              <pc:sldLayoutMk cId="689781898" sldId="2147483671"/>
              <ac:picMk id="37" creationId="{0B963B1F-9418-C602-5F21-927B73AEC0FC}"/>
            </ac:picMkLst>
          </pc:picChg>
        </pc:sldLayoutChg>
        <pc:sldLayoutChg chg="delSp mod">
          <pc:chgData name="Hasan Selim" userId="84cd2103f36ef0dc" providerId="LiveId" clId="{6ED845BA-74CA-4F74-9AC4-C2ED4D184EBF}" dt="2025-11-06T11:04:25.319" v="5" actId="478"/>
          <pc:sldLayoutMkLst>
            <pc:docMk/>
            <pc:sldMasterMk cId="2476636414" sldId="2147483660"/>
            <pc:sldLayoutMk cId="1726592025" sldId="2147483673"/>
          </pc:sldLayoutMkLst>
          <pc:picChg chg="del">
            <ac:chgData name="Hasan Selim" userId="84cd2103f36ef0dc" providerId="LiveId" clId="{6ED845BA-74CA-4F74-9AC4-C2ED4D184EBF}" dt="2025-11-06T11:04:25.319" v="5" actId="478"/>
            <ac:picMkLst>
              <pc:docMk/>
              <pc:sldMasterMk cId="2476636414" sldId="2147483660"/>
              <pc:sldLayoutMk cId="1726592025" sldId="2147483673"/>
              <ac:picMk id="31" creationId="{83BC377D-8FDB-1F04-05E9-A7A7725E8F3D}"/>
            </ac:picMkLst>
          </pc:picChg>
        </pc:sldLayoutChg>
        <pc:sldLayoutChg chg="delSp mod">
          <pc:chgData name="Hasan Selim" userId="84cd2103f36ef0dc" providerId="LiveId" clId="{6ED845BA-74CA-4F74-9AC4-C2ED4D184EBF}" dt="2025-11-06T11:04:24.228" v="4" actId="478"/>
          <pc:sldLayoutMkLst>
            <pc:docMk/>
            <pc:sldMasterMk cId="2476636414" sldId="2147483660"/>
            <pc:sldLayoutMk cId="4085842115" sldId="2147483674"/>
          </pc:sldLayoutMkLst>
          <pc:picChg chg="del">
            <ac:chgData name="Hasan Selim" userId="84cd2103f36ef0dc" providerId="LiveId" clId="{6ED845BA-74CA-4F74-9AC4-C2ED4D184EBF}" dt="2025-11-06T11:04:24.228" v="4" actId="478"/>
            <ac:picMkLst>
              <pc:docMk/>
              <pc:sldMasterMk cId="2476636414" sldId="2147483660"/>
              <pc:sldLayoutMk cId="4085842115" sldId="2147483674"/>
              <ac:picMk id="29" creationId="{50AFEED1-628C-37DC-50A3-3D219A0807FF}"/>
            </ac:picMkLst>
          </pc:picChg>
        </pc:sldLayoutChg>
        <pc:sldLayoutChg chg="delSp mod">
          <pc:chgData name="Hasan Selim" userId="84cd2103f36ef0dc" providerId="LiveId" clId="{6ED845BA-74CA-4F74-9AC4-C2ED4D184EBF}" dt="2025-11-06T11:04:22.419" v="3" actId="478"/>
          <pc:sldLayoutMkLst>
            <pc:docMk/>
            <pc:sldMasterMk cId="2476636414" sldId="2147483660"/>
            <pc:sldLayoutMk cId="395424620" sldId="2147483675"/>
          </pc:sldLayoutMkLst>
          <pc:picChg chg="del">
            <ac:chgData name="Hasan Selim" userId="84cd2103f36ef0dc" providerId="LiveId" clId="{6ED845BA-74CA-4F74-9AC4-C2ED4D184EBF}" dt="2025-11-06T11:04:22.419" v="3" actId="478"/>
            <ac:picMkLst>
              <pc:docMk/>
              <pc:sldMasterMk cId="2476636414" sldId="2147483660"/>
              <pc:sldLayoutMk cId="395424620" sldId="2147483675"/>
              <ac:picMk id="27" creationId="{CF704DF1-C48A-794C-F381-E9834777C671}"/>
            </ac:picMkLst>
          </pc:picChg>
        </pc:sldLayoutChg>
        <pc:sldLayoutChg chg="delSp mod">
          <pc:chgData name="Hasan Selim" userId="84cd2103f36ef0dc" providerId="LiveId" clId="{6ED845BA-74CA-4F74-9AC4-C2ED4D184EBF}" dt="2025-11-06T11:04:20.948" v="2" actId="478"/>
          <pc:sldLayoutMkLst>
            <pc:docMk/>
            <pc:sldMasterMk cId="2476636414" sldId="2147483660"/>
            <pc:sldLayoutMk cId="3346280499" sldId="2147483679"/>
          </pc:sldLayoutMkLst>
          <pc:picChg chg="del">
            <ac:chgData name="Hasan Selim" userId="84cd2103f36ef0dc" providerId="LiveId" clId="{6ED845BA-74CA-4F74-9AC4-C2ED4D184EBF}" dt="2025-11-06T11:04:20.948" v="2" actId="478"/>
            <ac:picMkLst>
              <pc:docMk/>
              <pc:sldMasterMk cId="2476636414" sldId="2147483660"/>
              <pc:sldLayoutMk cId="3346280499" sldId="2147483679"/>
              <ac:picMk id="19" creationId="{1DF9A436-423D-2BDF-36AE-2A09A764BE8D}"/>
            </ac:picMkLst>
          </pc:picChg>
        </pc:sldLayoutChg>
        <pc:sldLayoutChg chg="delSp mod">
          <pc:chgData name="Hasan Selim" userId="84cd2103f36ef0dc" providerId="LiveId" clId="{6ED845BA-74CA-4F74-9AC4-C2ED4D184EBF}" dt="2025-11-06T11:04:16.880" v="1" actId="478"/>
          <pc:sldLayoutMkLst>
            <pc:docMk/>
            <pc:sldMasterMk cId="2476636414" sldId="2147483660"/>
            <pc:sldLayoutMk cId="360343755" sldId="2147483682"/>
          </pc:sldLayoutMkLst>
          <pc:picChg chg="del">
            <ac:chgData name="Hasan Selim" userId="84cd2103f36ef0dc" providerId="LiveId" clId="{6ED845BA-74CA-4F74-9AC4-C2ED4D184EBF}" dt="2025-11-06T11:04:16.880" v="1" actId="478"/>
            <ac:picMkLst>
              <pc:docMk/>
              <pc:sldMasterMk cId="2476636414" sldId="2147483660"/>
              <pc:sldLayoutMk cId="360343755" sldId="2147483682"/>
              <ac:picMk id="13" creationId="{C49587CE-120F-FCE0-A5BC-2FD1284970DA}"/>
            </ac:picMkLst>
          </pc:picChg>
        </pc:sldLayoutChg>
        <pc:sldLayoutChg chg="delSp add del mod">
          <pc:chgData name="Hasan Selim" userId="84cd2103f36ef0dc" providerId="LiveId" clId="{6ED845BA-74CA-4F74-9AC4-C2ED4D184EBF}" dt="2025-11-06T11:13:24.698" v="48" actId="47"/>
          <pc:sldLayoutMkLst>
            <pc:docMk/>
            <pc:sldMasterMk cId="2476636414" sldId="2147483660"/>
            <pc:sldLayoutMk cId="144938578" sldId="2147483683"/>
          </pc:sldLayoutMkLst>
          <pc:picChg chg="del">
            <ac:chgData name="Hasan Selim" userId="84cd2103f36ef0dc" providerId="LiveId" clId="{6ED845BA-74CA-4F74-9AC4-C2ED4D184EBF}" dt="2025-11-06T11:08:52.890" v="35" actId="478"/>
            <ac:picMkLst>
              <pc:docMk/>
              <pc:sldMasterMk cId="2476636414" sldId="2147483660"/>
              <pc:sldLayoutMk cId="144938578" sldId="2147483683"/>
              <ac:picMk id="3" creationId="{3E8C9B32-56B8-4377-8A59-7AE021683D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16/05/1447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C984545A-60C8-332B-BF30-6EDBF17B5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B7056D2-7436-8CCA-5CF8-4E61479304F7}"/>
              </a:ext>
            </a:extLst>
          </p:cNvPr>
          <p:cNvSpPr txBox="1"/>
          <p:nvPr/>
        </p:nvSpPr>
        <p:spPr>
          <a:xfrm>
            <a:off x="3150581" y="3495300"/>
            <a:ext cx="4390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بالصف:</a:t>
            </a:r>
            <a:r>
              <a:rPr lang="ar-SA" sz="2000" dirty="0">
                <a:solidFill>
                  <a:srgbClr val="60626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000" b="1" kern="0" dirty="0">
                <a:solidFill>
                  <a:srgbClr val="D4B686"/>
                </a:solidFill>
                <a:latin typeface="Harmattan"/>
                <a:cs typeface="Harmattan"/>
              </a:rPr>
              <a:t>رقم الصف هنا</a:t>
            </a:r>
            <a:endParaRPr lang="ar-SA" sz="3600" b="1" kern="0" dirty="0">
              <a:solidFill>
                <a:srgbClr val="D4B686"/>
              </a:solidFill>
              <a:latin typeface="Harmattan"/>
              <a:cs typeface="Harmattan"/>
            </a:endParaRP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نتقدم لك ببالغ الشكر والعرفان على ما بذلته من جد واجتهاد خلال الفترة الدراسية الماضية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E229DB2-26E0-91DE-7511-6447611619D7}"/>
              </a:ext>
            </a:extLst>
          </p:cNvPr>
          <p:cNvSpPr txBox="1"/>
          <p:nvPr/>
        </p:nvSpPr>
        <p:spPr>
          <a:xfrm>
            <a:off x="2647147" y="2401114"/>
            <a:ext cx="53975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ابنتي الحبيبة</a:t>
            </a:r>
            <a:endParaRPr lang="ar-SA" sz="4800" dirty="0">
              <a:solidFill>
                <a:srgbClr val="155C5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ar-SA" sz="5400" kern="0" dirty="0">
                <a:solidFill>
                  <a:srgbClr val="FF8F8F"/>
                </a:solidFill>
                <a:latin typeface="Harmattan"/>
                <a:cs typeface="Harmattan"/>
              </a:rPr>
              <a:t>اسم الطالبة هنا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73EDEBC-58A1-D7AC-754F-513FB4C4F242}"/>
              </a:ext>
            </a:extLst>
          </p:cNvPr>
          <p:cNvSpPr txBox="1"/>
          <p:nvPr/>
        </p:nvSpPr>
        <p:spPr>
          <a:xfrm>
            <a:off x="3681775" y="943475"/>
            <a:ext cx="3328263" cy="1019723"/>
          </a:xfrm>
          <a:prstGeom prst="rect">
            <a:avLst/>
          </a:prstGeom>
          <a:noFill/>
        </p:spPr>
        <p:txBody>
          <a:bodyPr wrap="square" rtlCol="1">
            <a:prstTxWarp prst="textArchUp">
              <a:avLst>
                <a:gd name="adj" fmla="val 10019598"/>
              </a:avLst>
            </a:prstTxWarp>
            <a:spAutoFit/>
          </a:bodyPr>
          <a:lstStyle/>
          <a:p>
            <a:pPr algn="ctr" rtl="1"/>
            <a:r>
              <a:rPr lang="ar-SA" sz="5400" b="1" dirty="0">
                <a:solidFill>
                  <a:srgbClr val="CEEDF0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شكر وتقدير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9CB1086-17A2-5D53-38F8-15D61E324B94}"/>
              </a:ext>
            </a:extLst>
          </p:cNvPr>
          <p:cNvSpPr txBox="1"/>
          <p:nvPr/>
        </p:nvSpPr>
        <p:spPr>
          <a:xfrm>
            <a:off x="4128418" y="6113439"/>
            <a:ext cx="243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75433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اسم المدرسة</a:t>
            </a:r>
            <a:endParaRPr lang="ar-SA" sz="6000" dirty="0">
              <a:solidFill>
                <a:srgbClr val="75433F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93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5814859-7FB2-9971-F8CF-A2689C80DD6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D4CC49-D3B4-21A6-DC5B-C0AF0E41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CFC3792-874C-3EF7-1BFF-7E6C274EB1C8}"/>
              </a:ext>
            </a:extLst>
          </p:cNvPr>
          <p:cNvSpPr/>
          <p:nvPr/>
        </p:nvSpPr>
        <p:spPr>
          <a:xfrm>
            <a:off x="-58" y="-73632"/>
            <a:ext cx="10691813" cy="7633307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758705"/>
            <a:ext cx="6795053" cy="85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ar-EG" b="1" dirty="0">
                <a:solidFill>
                  <a:srgbClr val="00FF85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rgbClr val="00FF85"/>
              </a:solidFill>
              <a:latin typeface="Arial" panose="020B0604020202020204" pitchFamily="34" charset="0"/>
            </a:endParaRPr>
          </a:p>
          <a:p>
            <a:pPr algn="ctr" rtl="1"/>
            <a:endParaRPr lang="ar-SA" sz="15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27A1BAD-9525-2CF8-F36D-00947349896D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8C0CA136-C5B4-81EB-87DB-54A12A5E6471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5134D7D4-2995-FA7A-7322-59409BA15CE0}"/>
                </a:ext>
              </a:extLst>
            </p:cNvPr>
            <p:cNvSpPr txBox="1"/>
            <p:nvPr/>
          </p:nvSpPr>
          <p:spPr>
            <a:xfrm>
              <a:off x="3088433" y="5146985"/>
              <a:ext cx="47679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15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</a:b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ingez-ppt </a:t>
              </a: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endParaRPr>
            </a:p>
          </p:txBody>
        </p:sp>
        <p:pic>
          <p:nvPicPr>
            <p:cNvPr id="14" name="رسم 13" descr="تحذير مع تعبئة خالصة">
              <a:extLst>
                <a:ext uri="{FF2B5EF4-FFF2-40B4-BE49-F238E27FC236}">
                  <a16:creationId xmlns:a16="http://schemas.microsoft.com/office/drawing/2014/main" id="{7CAD22F3-CD77-8E11-0EC2-B898C03D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1DC039E-244E-5520-85D8-40CDE09C3FB2}"/>
              </a:ext>
            </a:extLst>
          </p:cNvPr>
          <p:cNvGrpSpPr/>
          <p:nvPr/>
        </p:nvGrpSpPr>
        <p:grpSpPr>
          <a:xfrm>
            <a:off x="3386222" y="449737"/>
            <a:ext cx="3788486" cy="3778070"/>
            <a:chOff x="3045488" y="233230"/>
            <a:chExt cx="4469953" cy="4457663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A8BB69F3-F5FF-A24F-947D-5B3FF56E46CC}"/>
                </a:ext>
              </a:extLst>
            </p:cNvPr>
            <p:cNvSpPr/>
            <p:nvPr/>
          </p:nvSpPr>
          <p:spPr>
            <a:xfrm>
              <a:off x="3045488" y="249083"/>
              <a:ext cx="4441810" cy="4441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CD0092C-9946-DE77-1EC3-060B5A2F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3631" y="233230"/>
              <a:ext cx="4441810" cy="44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706876"/>
      </p:ext>
    </p:extLst>
  </p:cSld>
  <p:clrMapOvr>
    <a:masterClrMapping/>
  </p:clrMapOvr>
</p:sld>
</file>

<file path=ppt/theme/theme1.xml><?xml version="1.0" encoding="utf-8"?>
<a:theme xmlns:a="http://schemas.openxmlformats.org/drawingml/2006/main" name="سبيس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Office PowerPoint</Application>
  <PresentationFormat>مخصص</PresentationFormat>
  <Paragraphs>13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7" baseType="lpstr">
      <vt:lpstr>Calibri</vt:lpstr>
      <vt:lpstr>Harmattan</vt:lpstr>
      <vt:lpstr>Arial</vt:lpstr>
      <vt:lpstr>سبيس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73</cp:revision>
  <dcterms:created xsi:type="dcterms:W3CDTF">2022-06-17T15:03:51Z</dcterms:created>
  <dcterms:modified xsi:type="dcterms:W3CDTF">2025-11-06T11:13:25Z</dcterms:modified>
</cp:coreProperties>
</file>