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0" r:id="rId2"/>
    <p:sldId id="468" r:id="rId3"/>
    <p:sldId id="469" r:id="rId4"/>
  </p:sldIdLst>
  <p:sldSz cx="10691813" cy="7559675"/>
  <p:notesSz cx="7104063" cy="10234613"/>
  <p:embeddedFontLst>
    <p:embeddedFont>
      <p:font typeface="Almarai" panose="020B0604020202020204" charset="-78"/>
      <p:regular r:id="rId6"/>
    </p:embeddedFont>
    <p:embeddedFont>
      <p:font typeface="Almarai Bold" panose="020B0604020202020204" charset="-78"/>
      <p:bold r:id="rId7"/>
    </p:embeddedFont>
    <p:embeddedFont>
      <p:font typeface="Cairo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D86"/>
    <a:srgbClr val="198575"/>
    <a:srgbClr val="F4F4F4"/>
    <a:srgbClr val="00877B"/>
    <a:srgbClr val="00AA9D"/>
    <a:srgbClr val="00897B"/>
    <a:srgbClr val="00A99B"/>
    <a:srgbClr val="00A99D"/>
    <a:srgbClr val="B1A189"/>
    <a:srgbClr val="AA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F37D7-3704-402F-8C61-50B41CD3BF08}" v="3" dt="2023-04-16T01:11:49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2141" y="648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8E5F37D7-3704-402F-8C61-50B41CD3BF08}"/>
    <pc:docChg chg="custSel modSld">
      <pc:chgData name="Hassan Moddather" userId="84cd2103f36ef0dc" providerId="LiveId" clId="{8E5F37D7-3704-402F-8C61-50B41CD3BF08}" dt="2023-04-16T01:12:06.271" v="22" actId="1076"/>
      <pc:docMkLst>
        <pc:docMk/>
      </pc:docMkLst>
      <pc:sldChg chg="addSp delSp modSp mod">
        <pc:chgData name="Hassan Moddather" userId="84cd2103f36ef0dc" providerId="LiveId" clId="{8E5F37D7-3704-402F-8C61-50B41CD3BF08}" dt="2023-04-16T01:09:16.604" v="2" actId="14100"/>
        <pc:sldMkLst>
          <pc:docMk/>
          <pc:sldMk cId="1719167534" sldId="468"/>
        </pc:sldMkLst>
        <pc:spChg chg="topLvl">
          <ac:chgData name="Hassan Moddather" userId="84cd2103f36ef0dc" providerId="LiveId" clId="{8E5F37D7-3704-402F-8C61-50B41CD3BF08}" dt="2023-04-16T01:09:13.674" v="0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8E5F37D7-3704-402F-8C61-50B41CD3BF08}" dt="2023-04-16T01:09:13.674" v="0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8E5F37D7-3704-402F-8C61-50B41CD3BF08}" dt="2023-04-16T01:09:13.674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8E5F37D7-3704-402F-8C61-50B41CD3BF08}" dt="2023-04-16T01:09:16.604" v="2" actId="14100"/>
          <ac:picMkLst>
            <pc:docMk/>
            <pc:sldMk cId="1719167534" sldId="468"/>
            <ac:picMk id="5" creationId="{63632DCE-8473-9C8A-0669-BE8AF63404F8}"/>
          </ac:picMkLst>
        </pc:picChg>
      </pc:sldChg>
      <pc:sldChg chg="addSp delSp modSp mod">
        <pc:chgData name="Hassan Moddather" userId="84cd2103f36ef0dc" providerId="LiveId" clId="{8E5F37D7-3704-402F-8C61-50B41CD3BF08}" dt="2023-04-16T01:12:06.271" v="22" actId="1076"/>
        <pc:sldMkLst>
          <pc:docMk/>
          <pc:sldMk cId="1078911463" sldId="470"/>
        </pc:sldMkLst>
        <pc:spChg chg="add del mod">
          <ac:chgData name="Hassan Moddather" userId="84cd2103f36ef0dc" providerId="LiveId" clId="{8E5F37D7-3704-402F-8C61-50B41CD3BF08}" dt="2023-04-16T01:11:47.742" v="15" actId="21"/>
          <ac:spMkLst>
            <pc:docMk/>
            <pc:sldMk cId="1078911463" sldId="470"/>
            <ac:spMk id="2" creationId="{AEB980C2-EAF9-01AD-09D5-04E838DE7393}"/>
          </ac:spMkLst>
        </pc:spChg>
        <pc:spChg chg="del">
          <ac:chgData name="Hassan Moddather" userId="84cd2103f36ef0dc" providerId="LiveId" clId="{8E5F37D7-3704-402F-8C61-50B41CD3BF08}" dt="2023-04-16T01:11:59.181" v="20" actId="478"/>
          <ac:spMkLst>
            <pc:docMk/>
            <pc:sldMk cId="1078911463" sldId="470"/>
            <ac:spMk id="21" creationId="{E2861F06-3DDA-8F44-363B-D6CB7F2EBCD4}"/>
          </ac:spMkLst>
        </pc:spChg>
        <pc:picChg chg="add mod">
          <ac:chgData name="Hassan Moddather" userId="84cd2103f36ef0dc" providerId="LiveId" clId="{8E5F37D7-3704-402F-8C61-50B41CD3BF08}" dt="2023-04-16T01:12:06.271" v="22" actId="1076"/>
          <ac:picMkLst>
            <pc:docMk/>
            <pc:sldMk cId="1078911463" sldId="470"/>
            <ac:picMk id="6" creationId="{07360A4F-03B5-7CD3-C133-C8BC945868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ثلث قائم الزاوية 20">
            <a:extLst>
              <a:ext uri="{FF2B5EF4-FFF2-40B4-BE49-F238E27FC236}">
                <a16:creationId xmlns:a16="http://schemas.microsoft.com/office/drawing/2014/main" id="{32DFB3E1-BCCC-CE20-8924-D4698B96EF44}"/>
              </a:ext>
            </a:extLst>
          </p:cNvPr>
          <p:cNvSpPr/>
          <p:nvPr userDrawn="1"/>
        </p:nvSpPr>
        <p:spPr>
          <a:xfrm rot="16200000">
            <a:off x="7257733" y="4125595"/>
            <a:ext cx="3434080" cy="3434080"/>
          </a:xfrm>
          <a:prstGeom prst="rtTriangle">
            <a:avLst/>
          </a:prstGeom>
          <a:gradFill>
            <a:gsLst>
              <a:gs pos="0">
                <a:srgbClr val="00A99B"/>
              </a:gs>
              <a:gs pos="100000">
                <a:srgbClr val="0089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ريط جانبي 21">
            <a:extLst>
              <a:ext uri="{FF2B5EF4-FFF2-40B4-BE49-F238E27FC236}">
                <a16:creationId xmlns:a16="http://schemas.microsoft.com/office/drawing/2014/main" id="{E507B9D2-40D6-CC65-6B59-2516B4818A4A}"/>
              </a:ext>
            </a:extLst>
          </p:cNvPr>
          <p:cNvSpPr/>
          <p:nvPr userDrawn="1"/>
        </p:nvSpPr>
        <p:spPr>
          <a:xfrm rot="10800000">
            <a:off x="6109654" y="2972713"/>
            <a:ext cx="4582159" cy="4586962"/>
          </a:xfrm>
          <a:prstGeom prst="diagStripe">
            <a:avLst>
              <a:gd name="adj" fmla="val 83071"/>
            </a:avLst>
          </a:prstGeom>
          <a:gradFill>
            <a:gsLst>
              <a:gs pos="0">
                <a:srgbClr val="AA9B85"/>
              </a:gs>
              <a:gs pos="100000">
                <a:srgbClr val="B1A1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ثلث قائم الزاوية 17">
            <a:extLst>
              <a:ext uri="{FF2B5EF4-FFF2-40B4-BE49-F238E27FC236}">
                <a16:creationId xmlns:a16="http://schemas.microsoft.com/office/drawing/2014/main" id="{4FA74A07-6AC0-46B4-304B-38D3D4AF95CE}"/>
              </a:ext>
            </a:extLst>
          </p:cNvPr>
          <p:cNvSpPr/>
          <p:nvPr userDrawn="1"/>
        </p:nvSpPr>
        <p:spPr>
          <a:xfrm rot="5400000">
            <a:off x="0" y="0"/>
            <a:ext cx="3434080" cy="3434080"/>
          </a:xfrm>
          <a:prstGeom prst="rtTriangle">
            <a:avLst/>
          </a:prstGeom>
          <a:gradFill>
            <a:gsLst>
              <a:gs pos="0">
                <a:srgbClr val="00A99B"/>
              </a:gs>
              <a:gs pos="100000">
                <a:srgbClr val="0089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شريط جانبي 3">
            <a:extLst>
              <a:ext uri="{FF2B5EF4-FFF2-40B4-BE49-F238E27FC236}">
                <a16:creationId xmlns:a16="http://schemas.microsoft.com/office/drawing/2014/main" id="{C5EA26F3-4FA4-ECD6-D1B0-CB3AF3051BA5}"/>
              </a:ext>
            </a:extLst>
          </p:cNvPr>
          <p:cNvSpPr/>
          <p:nvPr userDrawn="1"/>
        </p:nvSpPr>
        <p:spPr>
          <a:xfrm>
            <a:off x="0" y="0"/>
            <a:ext cx="4582159" cy="4586962"/>
          </a:xfrm>
          <a:prstGeom prst="diagStripe">
            <a:avLst>
              <a:gd name="adj" fmla="val 83071"/>
            </a:avLst>
          </a:prstGeom>
          <a:gradFill>
            <a:gsLst>
              <a:gs pos="0">
                <a:srgbClr val="AA9B85"/>
              </a:gs>
              <a:gs pos="100000">
                <a:srgbClr val="B1A1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E108455-62A4-7B12-6D4A-3FA9E9250EB2}"/>
              </a:ext>
            </a:extLst>
          </p:cNvPr>
          <p:cNvSpPr/>
          <p:nvPr userDrawn="1"/>
        </p:nvSpPr>
        <p:spPr>
          <a:xfrm>
            <a:off x="457200" y="406400"/>
            <a:ext cx="9753600" cy="6776720"/>
          </a:xfrm>
          <a:prstGeom prst="rect">
            <a:avLst/>
          </a:prstGeom>
          <a:solidFill>
            <a:srgbClr val="F4F4F4"/>
          </a:solidFill>
          <a:ln>
            <a:noFill/>
          </a:ln>
          <a:effectLst>
            <a:outerShdw blurRad="533400" sx="97000" sy="9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EB29C749-66C8-14CB-670B-133FBBE723C0}"/>
              </a:ext>
            </a:extLst>
          </p:cNvPr>
          <p:cNvSpPr/>
          <p:nvPr userDrawn="1"/>
        </p:nvSpPr>
        <p:spPr>
          <a:xfrm rot="5400000">
            <a:off x="0" y="0"/>
            <a:ext cx="2357120" cy="2357120"/>
          </a:xfrm>
          <a:prstGeom prst="rtTriangle">
            <a:avLst/>
          </a:prstGeom>
          <a:gradFill>
            <a:gsLst>
              <a:gs pos="0">
                <a:srgbClr val="00AA9D"/>
              </a:gs>
              <a:gs pos="100000">
                <a:srgbClr val="00877B"/>
              </a:gs>
            </a:gsLst>
            <a:lin ang="5400000" scaled="1"/>
          </a:gradFill>
          <a:ln>
            <a:noFill/>
          </a:ln>
          <a:effectLst>
            <a:outerShdw blurRad="114300" dist="38100" dir="2700000" sx="106000" sy="106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ثلث قائم الزاوية 22">
            <a:extLst>
              <a:ext uri="{FF2B5EF4-FFF2-40B4-BE49-F238E27FC236}">
                <a16:creationId xmlns:a16="http://schemas.microsoft.com/office/drawing/2014/main" id="{B479CA6B-7A3A-5C56-1842-3A642A14CF6D}"/>
              </a:ext>
            </a:extLst>
          </p:cNvPr>
          <p:cNvSpPr/>
          <p:nvPr userDrawn="1"/>
        </p:nvSpPr>
        <p:spPr>
          <a:xfrm rot="16200000">
            <a:off x="8334693" y="5202555"/>
            <a:ext cx="2357120" cy="2357120"/>
          </a:xfrm>
          <a:prstGeom prst="rtTriangle">
            <a:avLst/>
          </a:prstGeom>
          <a:gradFill>
            <a:gsLst>
              <a:gs pos="0">
                <a:srgbClr val="00AA9D"/>
              </a:gs>
              <a:gs pos="100000">
                <a:srgbClr val="00877B"/>
              </a:gs>
            </a:gsLst>
            <a:lin ang="5400000" scaled="1"/>
          </a:gradFill>
          <a:ln>
            <a:noFill/>
          </a:ln>
          <a:effectLst>
            <a:outerShdw blurRad="190500" dist="38100" dir="15900000" sx="117000" sy="117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lmara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1E61D001-5733-DB4C-64C1-31A694CC7E3E}"/>
              </a:ext>
            </a:extLst>
          </p:cNvPr>
          <p:cNvSpPr/>
          <p:nvPr/>
        </p:nvSpPr>
        <p:spPr>
          <a:xfrm>
            <a:off x="2406872" y="3053911"/>
            <a:ext cx="5878069" cy="464821"/>
          </a:xfrm>
          <a:custGeom>
            <a:avLst/>
            <a:gdLst>
              <a:gd name="connsiteX0" fmla="*/ 323088 w 5878069"/>
              <a:gd name="connsiteY0" fmla="*/ 0 h 464821"/>
              <a:gd name="connsiteX1" fmla="*/ 2939034 w 5878069"/>
              <a:gd name="connsiteY1" fmla="*/ 1 h 464821"/>
              <a:gd name="connsiteX2" fmla="*/ 5554981 w 5878069"/>
              <a:gd name="connsiteY2" fmla="*/ 0 h 464821"/>
              <a:gd name="connsiteX3" fmla="*/ 5554981 w 5878069"/>
              <a:gd name="connsiteY3" fmla="*/ 1 h 464821"/>
              <a:gd name="connsiteX4" fmla="*/ 5878069 w 5878069"/>
              <a:gd name="connsiteY4" fmla="*/ 1 h 464821"/>
              <a:gd name="connsiteX5" fmla="*/ 5878069 w 5878069"/>
              <a:gd name="connsiteY5" fmla="*/ 1909 h 464821"/>
              <a:gd name="connsiteX6" fmla="*/ 5623869 w 5878069"/>
              <a:gd name="connsiteY6" fmla="*/ 232414 h 464821"/>
              <a:gd name="connsiteX7" fmla="*/ 5878069 w 5878069"/>
              <a:gd name="connsiteY7" fmla="*/ 462917 h 464821"/>
              <a:gd name="connsiteX8" fmla="*/ 5878069 w 5878069"/>
              <a:gd name="connsiteY8" fmla="*/ 464821 h 464821"/>
              <a:gd name="connsiteX9" fmla="*/ 2939034 w 5878069"/>
              <a:gd name="connsiteY9" fmla="*/ 464821 h 464821"/>
              <a:gd name="connsiteX10" fmla="*/ 0 w 5878069"/>
              <a:gd name="connsiteY10" fmla="*/ 464821 h 464821"/>
              <a:gd name="connsiteX11" fmla="*/ 0 w 5878069"/>
              <a:gd name="connsiteY11" fmla="*/ 462917 h 464821"/>
              <a:gd name="connsiteX12" fmla="*/ 254200 w 5878069"/>
              <a:gd name="connsiteY12" fmla="*/ 232414 h 464821"/>
              <a:gd name="connsiteX13" fmla="*/ 0 w 5878069"/>
              <a:gd name="connsiteY13" fmla="*/ 1909 h 464821"/>
              <a:gd name="connsiteX14" fmla="*/ 0 w 5878069"/>
              <a:gd name="connsiteY14" fmla="*/ 1 h 464821"/>
              <a:gd name="connsiteX15" fmla="*/ 323088 w 5878069"/>
              <a:gd name="connsiteY15" fmla="*/ 1 h 46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8069" h="464821">
                <a:moveTo>
                  <a:pt x="323088" y="0"/>
                </a:moveTo>
                <a:lnTo>
                  <a:pt x="2939034" y="1"/>
                </a:lnTo>
                <a:lnTo>
                  <a:pt x="5554981" y="0"/>
                </a:lnTo>
                <a:lnTo>
                  <a:pt x="5554981" y="1"/>
                </a:lnTo>
                <a:lnTo>
                  <a:pt x="5878069" y="1"/>
                </a:lnTo>
                <a:lnTo>
                  <a:pt x="5878069" y="1909"/>
                </a:lnTo>
                <a:lnTo>
                  <a:pt x="5623869" y="232414"/>
                </a:lnTo>
                <a:lnTo>
                  <a:pt x="5878069" y="462917"/>
                </a:lnTo>
                <a:lnTo>
                  <a:pt x="5878069" y="464821"/>
                </a:lnTo>
                <a:lnTo>
                  <a:pt x="2939034" y="464821"/>
                </a:lnTo>
                <a:lnTo>
                  <a:pt x="0" y="464821"/>
                </a:lnTo>
                <a:lnTo>
                  <a:pt x="0" y="462917"/>
                </a:lnTo>
                <a:lnTo>
                  <a:pt x="254200" y="232414"/>
                </a:lnTo>
                <a:lnTo>
                  <a:pt x="0" y="1909"/>
                </a:lnTo>
                <a:lnTo>
                  <a:pt x="0" y="1"/>
                </a:lnTo>
                <a:lnTo>
                  <a:pt x="323088" y="1"/>
                </a:lnTo>
                <a:close/>
              </a:path>
            </a:pathLst>
          </a:custGeom>
          <a:solidFill>
            <a:srgbClr val="069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2000" kern="1200" dirty="0">
                <a:solidFill>
                  <a:srgbClr val="C3DFDB"/>
                </a:solidFill>
                <a:latin typeface="Almarai Bold" pitchFamily="2" charset="-78"/>
                <a:ea typeface="+mn-ea"/>
                <a:cs typeface="Almarai Bold" pitchFamily="2" charset="-78"/>
              </a:rPr>
              <a:t>اسم المتدرب هنا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39D136-D6E2-619D-CBFB-A15080AC967C}"/>
              </a:ext>
            </a:extLst>
          </p:cNvPr>
          <p:cNvSpPr txBox="1"/>
          <p:nvPr/>
        </p:nvSpPr>
        <p:spPr>
          <a:xfrm>
            <a:off x="8010144" y="2064915"/>
            <a:ext cx="136114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24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تشهد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DB38279-E019-C44C-0CCB-EA413410B4C1}"/>
              </a:ext>
            </a:extLst>
          </p:cNvPr>
          <p:cNvSpPr txBox="1"/>
          <p:nvPr/>
        </p:nvSpPr>
        <p:spPr>
          <a:xfrm>
            <a:off x="408146" y="3596622"/>
            <a:ext cx="9875520" cy="2106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قد حضر برنامج تدريبي بعنوان</a:t>
            </a:r>
          </a:p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AD9D86"/>
                </a:solidFill>
                <a:latin typeface="Almarai Bold" pitchFamily="2" charset="-78"/>
                <a:cs typeface="Almarai Bold" pitchFamily="2" charset="-78"/>
              </a:rPr>
              <a:t>هنا اسم البرنامج التدريبي</a:t>
            </a:r>
          </a:p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وذلك يوم    </a:t>
            </a:r>
            <a:r>
              <a:rPr lang="ar-SA" sz="2000" dirty="0">
                <a:solidFill>
                  <a:srgbClr val="AD9D86"/>
                </a:solidFill>
                <a:latin typeface="Almarai Bold" pitchFamily="2" charset="-78"/>
                <a:cs typeface="Almarai Bold" pitchFamily="2" charset="-78"/>
              </a:rPr>
              <a:t>اليوم</a:t>
            </a: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   الموافق  </a:t>
            </a:r>
            <a:r>
              <a:rPr lang="ar-SA" sz="2200" dirty="0">
                <a:solidFill>
                  <a:srgbClr val="AD9D86"/>
                </a:solidFill>
                <a:latin typeface="Almarai Bold" pitchFamily="2" charset="-78"/>
                <a:cs typeface="Almarai Bold" pitchFamily="2" charset="-78"/>
              </a:rPr>
              <a:t>00</a:t>
            </a:r>
            <a:r>
              <a:rPr lang="en-US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/</a:t>
            </a:r>
            <a:r>
              <a:rPr lang="ar-SA" sz="2200" dirty="0">
                <a:solidFill>
                  <a:srgbClr val="AD9D86"/>
                </a:solidFill>
                <a:latin typeface="Almarai Bold" pitchFamily="2" charset="-78"/>
                <a:cs typeface="Almarai Bold" pitchFamily="2" charset="-78"/>
              </a:rPr>
              <a:t>00</a:t>
            </a:r>
            <a:r>
              <a:rPr lang="en-US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/</a:t>
            </a:r>
            <a:r>
              <a:rPr lang="ar-SA" sz="2200" dirty="0">
                <a:solidFill>
                  <a:srgbClr val="AD9D86"/>
                </a:solidFill>
                <a:latin typeface="Almarai Bold" pitchFamily="2" charset="-78"/>
                <a:cs typeface="Almarai Bold" pitchFamily="2" charset="-78"/>
              </a:rPr>
              <a:t>1443</a:t>
            </a: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 </a:t>
            </a:r>
            <a:r>
              <a:rPr lang="ar-SA" sz="2200" dirty="0">
                <a:solidFill>
                  <a:srgbClr val="AD9D86"/>
                </a:solidFill>
                <a:latin typeface="Almarai Bold" pitchFamily="2" charset="-78"/>
                <a:cs typeface="Almarai Bold" pitchFamily="2" charset="-78"/>
              </a:rPr>
              <a:t>هـ</a:t>
            </a:r>
          </a:p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" pitchFamily="2" charset="-78"/>
                <a:cs typeface="Almarai" pitchFamily="2" charset="-78"/>
              </a:rPr>
              <a:t>سائلين الله عز وجل دوام التوفيق والسداد،،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C107AF2-9461-D7C4-224F-7632BA2AB617}"/>
              </a:ext>
            </a:extLst>
          </p:cNvPr>
          <p:cNvGrpSpPr/>
          <p:nvPr/>
        </p:nvGrpSpPr>
        <p:grpSpPr>
          <a:xfrm>
            <a:off x="6113889" y="5754088"/>
            <a:ext cx="2338104" cy="918567"/>
            <a:chOff x="5961489" y="5525424"/>
            <a:chExt cx="2338104" cy="918567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857F73F-D453-2CE1-75BC-DDA0D66F2FD8}"/>
                </a:ext>
              </a:extLst>
            </p:cNvPr>
            <p:cNvSpPr txBox="1"/>
            <p:nvPr/>
          </p:nvSpPr>
          <p:spPr>
            <a:xfrm>
              <a:off x="5961489" y="6013104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المدرب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FD30F75-53D0-4EE1-C1BB-415B79E97339}"/>
                </a:ext>
              </a:extLst>
            </p:cNvPr>
            <p:cNvSpPr txBox="1"/>
            <p:nvPr/>
          </p:nvSpPr>
          <p:spPr>
            <a:xfrm>
              <a:off x="5993590" y="5525424"/>
              <a:ext cx="2306003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rgbClr val="383838"/>
                  </a:solidFill>
                  <a:latin typeface="Almarai Bold" pitchFamily="2" charset="-78"/>
                  <a:cs typeface="Almarai Bold" pitchFamily="2" charset="-78"/>
                </a:rPr>
                <a:t>منفذ الدورة</a:t>
              </a:r>
            </a:p>
          </p:txBody>
        </p: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FCDF8697-C8C4-B608-F52B-D0B9E3490775}"/>
                </a:ext>
              </a:extLst>
            </p:cNvPr>
            <p:cNvCxnSpPr/>
            <p:nvPr/>
          </p:nvCxnSpPr>
          <p:spPr>
            <a:xfrm flipH="1">
              <a:off x="6244590" y="6011161"/>
              <a:ext cx="1687830" cy="0"/>
            </a:xfrm>
            <a:prstGeom prst="line">
              <a:avLst/>
            </a:prstGeom>
            <a:ln w="28575">
              <a:solidFill>
                <a:srgbClr val="069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7FDF044-0657-167D-8FC5-9A57057B0CCA}"/>
              </a:ext>
            </a:extLst>
          </p:cNvPr>
          <p:cNvGrpSpPr/>
          <p:nvPr/>
        </p:nvGrpSpPr>
        <p:grpSpPr>
          <a:xfrm>
            <a:off x="2143869" y="5754088"/>
            <a:ext cx="2338104" cy="918567"/>
            <a:chOff x="2197209" y="5525424"/>
            <a:chExt cx="2338104" cy="918567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29280EE-AF7A-EC88-F6A1-0FC6FE677057}"/>
                </a:ext>
              </a:extLst>
            </p:cNvPr>
            <p:cNvSpPr txBox="1"/>
            <p:nvPr/>
          </p:nvSpPr>
          <p:spPr>
            <a:xfrm>
              <a:off x="2197209" y="6013104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مدير المدرسة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C235C5A0-925C-471B-2B45-E0BE2E1A3163}"/>
                </a:ext>
              </a:extLst>
            </p:cNvPr>
            <p:cNvSpPr txBox="1"/>
            <p:nvPr/>
          </p:nvSpPr>
          <p:spPr>
            <a:xfrm>
              <a:off x="2229310" y="5525424"/>
              <a:ext cx="2306003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rgbClr val="383838"/>
                  </a:solidFill>
                  <a:latin typeface="Almarai Bold" pitchFamily="2" charset="-78"/>
                  <a:cs typeface="Almarai Bold" pitchFamily="2" charset="-78"/>
                </a:rPr>
                <a:t>مدير المدرسة</a:t>
              </a:r>
            </a:p>
          </p:txBody>
        </p: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BFC802A-D993-F038-5B7F-EF5E3C55250E}"/>
                </a:ext>
              </a:extLst>
            </p:cNvPr>
            <p:cNvCxnSpPr/>
            <p:nvPr/>
          </p:nvCxnSpPr>
          <p:spPr>
            <a:xfrm flipH="1">
              <a:off x="2541270" y="6011161"/>
              <a:ext cx="1687830" cy="0"/>
            </a:xfrm>
            <a:prstGeom prst="line">
              <a:avLst/>
            </a:prstGeom>
            <a:ln w="28575">
              <a:solidFill>
                <a:srgbClr val="069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E3981120-98D7-0EB8-345B-C91F41FA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01" y="1117187"/>
            <a:ext cx="1301208" cy="663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رؤية السعودية 2030 - ويكيبيديا">
            <a:extLst>
              <a:ext uri="{FF2B5EF4-FFF2-40B4-BE49-F238E27FC236}">
                <a16:creationId xmlns:a16="http://schemas.microsoft.com/office/drawing/2014/main" id="{871216B1-11EC-8335-C439-378FCF24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88" y="1059817"/>
            <a:ext cx="1020036" cy="6851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61F5C7D-CFF9-792C-E054-F6E6AB2A4D19}"/>
              </a:ext>
            </a:extLst>
          </p:cNvPr>
          <p:cNvSpPr txBox="1"/>
          <p:nvPr/>
        </p:nvSpPr>
        <p:spPr>
          <a:xfrm>
            <a:off x="2267713" y="2058819"/>
            <a:ext cx="61447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solidFill>
                  <a:srgbClr val="AD9D86"/>
                </a:solidFill>
                <a:latin typeface="Almarai Bold" pitchFamily="2" charset="-78"/>
                <a:cs typeface="Almarai Bold" pitchFamily="2" charset="-78"/>
              </a:rPr>
              <a:t>اسم المدرسة أو الجهة هنا</a:t>
            </a:r>
            <a:endParaRPr lang="ar-SA" sz="2400" dirty="0">
              <a:solidFill>
                <a:srgbClr val="383838"/>
              </a:solidFill>
              <a:latin typeface="Almarai Bold" pitchFamily="2" charset="-78"/>
              <a:cs typeface="Almarai Bold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3035595-0AA6-517F-C7D5-2EB0E4901CFC}"/>
              </a:ext>
            </a:extLst>
          </p:cNvPr>
          <p:cNvSpPr txBox="1"/>
          <p:nvPr/>
        </p:nvSpPr>
        <p:spPr>
          <a:xfrm>
            <a:off x="1162305" y="2064915"/>
            <a:ext cx="112979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بأن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7360A4F-03B5-7CD3-C133-C8BC94586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140" y="604326"/>
            <a:ext cx="5269532" cy="21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632DCE-8473-9C8A-0669-BE8AF634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773291"/>
            <a:ext cx="10691755" cy="6013618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271781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Almarai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29" y="2171344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813728" y="5220172"/>
            <a:ext cx="9064356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ingez-ppt </a:t>
            </a: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105" dirty="0">
              <a:solidFill>
                <a:srgbClr val="FFD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مخصص</PresentationFormat>
  <Paragraphs>21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Calibri</vt:lpstr>
      <vt:lpstr>Almarai</vt:lpstr>
      <vt:lpstr>Cairo</vt:lpstr>
      <vt:lpstr>Arial</vt:lpstr>
      <vt:lpstr>Almarai Bold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26</cp:revision>
  <dcterms:created xsi:type="dcterms:W3CDTF">2022-06-17T15:03:51Z</dcterms:created>
  <dcterms:modified xsi:type="dcterms:W3CDTF">2023-04-16T01:12:06Z</dcterms:modified>
</cp:coreProperties>
</file>