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99" r:id="rId2"/>
    <p:sldId id="468" r:id="rId3"/>
    <p:sldId id="497" r:id="rId4"/>
  </p:sldIdLst>
  <p:sldSz cx="10691813" cy="7559675"/>
  <p:notesSz cx="7104063" cy="10234613"/>
  <p:embeddedFontLst>
    <p:embeddedFont>
      <p:font typeface="Cairo" panose="020B0604020202020204" charset="-78"/>
      <p:regular r:id="rId6"/>
      <p:bold r:id="rId7"/>
    </p:embeddedFont>
    <p:embeddedFont>
      <p:font typeface="Harmattan" panose="01000503000000020003" pitchFamily="2" charset="-78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84"/>
    <a:srgbClr val="E88984"/>
    <a:srgbClr val="00FF85"/>
    <a:srgbClr val="6B324E"/>
    <a:srgbClr val="32A7D3"/>
    <a:srgbClr val="F8F6EC"/>
    <a:srgbClr val="F16560"/>
    <a:srgbClr val="FADE86"/>
    <a:srgbClr val="8A6451"/>
    <a:srgbClr val="B2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EFEBF-492E-42EE-B047-54D1C026EE7E}" v="1" dt="2025-11-06T11:06:16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794" y="306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">
      <pc:chgData name="Hasan Selim" userId="84cd2103f36ef0dc" providerId="LiveId" clId="{6ED845BA-74CA-4F74-9AC4-C2ED4D184EBF}" dt="2025-11-06T11:07:29.460" v="34" actId="14100"/>
      <pc:docMkLst>
        <pc:docMk/>
      </pc:docMkLst>
      <pc:sldChg chg="modSp mod">
        <pc:chgData name="Hasan Selim" userId="84cd2103f36ef0dc" providerId="LiveId" clId="{6ED845BA-74CA-4F74-9AC4-C2ED4D184EBF}" dt="2025-11-06T11:07:29.460" v="34" actId="14100"/>
        <pc:sldMkLst>
          <pc:docMk/>
          <pc:sldMk cId="1719167534" sldId="468"/>
        </pc:sldMkLst>
        <pc:picChg chg="mod">
          <ac:chgData name="Hasan Selim" userId="84cd2103f36ef0dc" providerId="LiveId" clId="{6ED845BA-74CA-4F74-9AC4-C2ED4D184EBF}" dt="2025-11-06T11:07:29.460" v="34" actId="14100"/>
          <ac:picMkLst>
            <pc:docMk/>
            <pc:sldMk cId="1719167534" sldId="468"/>
            <ac:picMk id="5" creationId="{01D4CC49-D3B4-21A6-DC5B-C0AF0E4120E6}"/>
          </ac:picMkLst>
        </pc:picChg>
      </pc:sldChg>
      <pc:sldChg chg="del">
        <pc:chgData name="Hasan Selim" userId="84cd2103f36ef0dc" providerId="LiveId" clId="{6ED845BA-74CA-4F74-9AC4-C2ED4D184EBF}" dt="2025-11-06T11:06:19.589" v="18" actId="47"/>
        <pc:sldMkLst>
          <pc:docMk/>
          <pc:sldMk cId="1881573157" sldId="472"/>
        </pc:sldMkLst>
      </pc:sldChg>
      <pc:sldChg chg="del">
        <pc:chgData name="Hasan Selim" userId="84cd2103f36ef0dc" providerId="LiveId" clId="{6ED845BA-74CA-4F74-9AC4-C2ED4D184EBF}" dt="2025-11-06T11:06:20.300" v="20" actId="47"/>
        <pc:sldMkLst>
          <pc:docMk/>
          <pc:sldMk cId="1564866691" sldId="473"/>
        </pc:sldMkLst>
      </pc:sldChg>
      <pc:sldChg chg="del">
        <pc:chgData name="Hasan Selim" userId="84cd2103f36ef0dc" providerId="LiveId" clId="{6ED845BA-74CA-4F74-9AC4-C2ED4D184EBF}" dt="2025-11-06T11:06:20.600" v="21" actId="47"/>
        <pc:sldMkLst>
          <pc:docMk/>
          <pc:sldMk cId="3120674858" sldId="476"/>
        </pc:sldMkLst>
      </pc:sldChg>
      <pc:sldChg chg="del">
        <pc:chgData name="Hasan Selim" userId="84cd2103f36ef0dc" providerId="LiveId" clId="{6ED845BA-74CA-4F74-9AC4-C2ED4D184EBF}" dt="2025-11-06T11:06:20.886" v="22" actId="47"/>
        <pc:sldMkLst>
          <pc:docMk/>
          <pc:sldMk cId="2228057003" sldId="477"/>
        </pc:sldMkLst>
      </pc:sldChg>
      <pc:sldChg chg="del">
        <pc:chgData name="Hasan Selim" userId="84cd2103f36ef0dc" providerId="LiveId" clId="{6ED845BA-74CA-4F74-9AC4-C2ED4D184EBF}" dt="2025-11-06T11:06:21.186" v="23" actId="47"/>
        <pc:sldMkLst>
          <pc:docMk/>
          <pc:sldMk cId="2483154989" sldId="478"/>
        </pc:sldMkLst>
      </pc:sldChg>
      <pc:sldChg chg="del">
        <pc:chgData name="Hasan Selim" userId="84cd2103f36ef0dc" providerId="LiveId" clId="{6ED845BA-74CA-4F74-9AC4-C2ED4D184EBF}" dt="2025-11-06T11:06:21.499" v="24" actId="47"/>
        <pc:sldMkLst>
          <pc:docMk/>
          <pc:sldMk cId="752478233" sldId="479"/>
        </pc:sldMkLst>
      </pc:sldChg>
      <pc:sldChg chg="del">
        <pc:chgData name="Hasan Selim" userId="84cd2103f36ef0dc" providerId="LiveId" clId="{6ED845BA-74CA-4F74-9AC4-C2ED4D184EBF}" dt="2025-11-06T11:06:21.803" v="25" actId="47"/>
        <pc:sldMkLst>
          <pc:docMk/>
          <pc:sldMk cId="2536882362" sldId="480"/>
        </pc:sldMkLst>
      </pc:sldChg>
      <pc:sldChg chg="del">
        <pc:chgData name="Hasan Selim" userId="84cd2103f36ef0dc" providerId="LiveId" clId="{6ED845BA-74CA-4F74-9AC4-C2ED4D184EBF}" dt="2025-11-06T11:06:22.090" v="26" actId="47"/>
        <pc:sldMkLst>
          <pc:docMk/>
          <pc:sldMk cId="182774848" sldId="482"/>
        </pc:sldMkLst>
      </pc:sldChg>
      <pc:sldChg chg="del">
        <pc:chgData name="Hasan Selim" userId="84cd2103f36ef0dc" providerId="LiveId" clId="{6ED845BA-74CA-4F74-9AC4-C2ED4D184EBF}" dt="2025-11-06T11:06:22.390" v="27" actId="47"/>
        <pc:sldMkLst>
          <pc:docMk/>
          <pc:sldMk cId="913384129" sldId="485"/>
        </pc:sldMkLst>
      </pc:sldChg>
      <pc:sldChg chg="del">
        <pc:chgData name="Hasan Selim" userId="84cd2103f36ef0dc" providerId="LiveId" clId="{6ED845BA-74CA-4F74-9AC4-C2ED4D184EBF}" dt="2025-11-06T11:06:19.951" v="19" actId="47"/>
        <pc:sldMkLst>
          <pc:docMk/>
          <pc:sldMk cId="4266296168" sldId="489"/>
        </pc:sldMkLst>
      </pc:sldChg>
      <pc:sldChg chg="del">
        <pc:chgData name="Hasan Selim" userId="84cd2103f36ef0dc" providerId="LiveId" clId="{6ED845BA-74CA-4F74-9AC4-C2ED4D184EBF}" dt="2025-11-06T11:06:23.249" v="28" actId="47"/>
        <pc:sldMkLst>
          <pc:docMk/>
          <pc:sldMk cId="2490444569" sldId="492"/>
        </pc:sldMkLst>
      </pc:sldChg>
      <pc:sldChg chg="new del ord">
        <pc:chgData name="Hasan Selim" userId="84cd2103f36ef0dc" providerId="LiveId" clId="{6ED845BA-74CA-4F74-9AC4-C2ED4D184EBF}" dt="2025-11-06T11:06:18.538" v="17" actId="47"/>
        <pc:sldMkLst>
          <pc:docMk/>
          <pc:sldMk cId="1961692466" sldId="498"/>
        </pc:sldMkLst>
      </pc:sldChg>
      <pc:sldChg chg="modSp add mod">
        <pc:chgData name="Hasan Selim" userId="84cd2103f36ef0dc" providerId="LiveId" clId="{6ED845BA-74CA-4F74-9AC4-C2ED4D184EBF}" dt="2025-11-06T11:07:06.518" v="33" actId="207"/>
        <pc:sldMkLst>
          <pc:docMk/>
          <pc:sldMk cId="2828090810" sldId="499"/>
        </pc:sldMkLst>
        <pc:spChg chg="mod">
          <ac:chgData name="Hasan Selim" userId="84cd2103f36ef0dc" providerId="LiveId" clId="{6ED845BA-74CA-4F74-9AC4-C2ED4D184EBF}" dt="2025-11-06T11:07:06.518" v="33" actId="207"/>
          <ac:spMkLst>
            <pc:docMk/>
            <pc:sldMk cId="2828090810" sldId="499"/>
            <ac:spMk id="2" creationId="{42A2C122-EF8B-47C9-488E-3C6A36C7B144}"/>
          </ac:spMkLst>
        </pc:spChg>
        <pc:spChg chg="mod">
          <ac:chgData name="Hasan Selim" userId="84cd2103f36ef0dc" providerId="LiveId" clId="{6ED845BA-74CA-4F74-9AC4-C2ED4D184EBF}" dt="2025-11-06T11:06:45.325" v="31" actId="207"/>
          <ac:spMkLst>
            <pc:docMk/>
            <pc:sldMk cId="2828090810" sldId="499"/>
            <ac:spMk id="8" creationId="{98CC6F2E-8BBA-F4C2-2FD1-14FAF01C6265}"/>
          </ac:spMkLst>
        </pc:spChg>
      </pc:sldChg>
      <pc:sldMasterChg chg="modSldLayout">
        <pc:chgData name="Hasan Selim" userId="84cd2103f36ef0dc" providerId="LiveId" clId="{6ED845BA-74CA-4F74-9AC4-C2ED4D184EBF}" dt="2025-11-06T11:04:37.118" v="12" actId="478"/>
        <pc:sldMasterMkLst>
          <pc:docMk/>
          <pc:sldMasterMk cId="2476636414" sldId="2147483660"/>
        </pc:sldMasterMkLst>
        <pc:sldLayoutChg chg="delSp mod">
          <pc:chgData name="Hasan Selim" userId="84cd2103f36ef0dc" providerId="LiveId" clId="{6ED845BA-74CA-4F74-9AC4-C2ED4D184EBF}" dt="2025-11-06T11:04:12.388" v="0" actId="478"/>
          <pc:sldLayoutMkLst>
            <pc:docMk/>
            <pc:sldMasterMk cId="2476636414" sldId="2147483660"/>
            <pc:sldLayoutMk cId="641393381" sldId="2147483661"/>
          </pc:sldLayoutMkLst>
          <pc:picChg chg="del">
            <ac:chgData name="Hasan Selim" userId="84cd2103f36ef0dc" providerId="LiveId" clId="{6ED845BA-74CA-4F74-9AC4-C2ED4D184EBF}" dt="2025-11-06T11:04:12.388" v="0" actId="478"/>
            <ac:picMkLst>
              <pc:docMk/>
              <pc:sldMasterMk cId="2476636414" sldId="2147483660"/>
              <pc:sldLayoutMk cId="641393381" sldId="2147483661"/>
              <ac:picMk id="3" creationId="{BF875676-36A4-C4B6-3AF3-CDF8724ED08D}"/>
            </ac:picMkLst>
          </pc:picChg>
        </pc:sldLayoutChg>
        <pc:sldLayoutChg chg="delSp mod">
          <pc:chgData name="Hasan Selim" userId="84cd2103f36ef0dc" providerId="LiveId" clId="{6ED845BA-74CA-4F74-9AC4-C2ED4D184EBF}" dt="2025-11-06T11:04:26.313" v="6" actId="478"/>
          <pc:sldLayoutMkLst>
            <pc:docMk/>
            <pc:sldMasterMk cId="2476636414" sldId="2147483660"/>
            <pc:sldLayoutMk cId="117721130" sldId="2147483662"/>
          </pc:sldLayoutMkLst>
          <pc:picChg chg="del">
            <ac:chgData name="Hasan Selim" userId="84cd2103f36ef0dc" providerId="LiveId" clId="{6ED845BA-74CA-4F74-9AC4-C2ED4D184EBF}" dt="2025-11-06T11:04:26.313" v="6" actId="478"/>
            <ac:picMkLst>
              <pc:docMk/>
              <pc:sldMasterMk cId="2476636414" sldId="2147483660"/>
              <pc:sldLayoutMk cId="117721130" sldId="2147483662"/>
              <ac:picMk id="33" creationId="{EC09404E-280A-51AD-10BF-B75DE6BC5B94}"/>
            </ac:picMkLst>
          </pc:picChg>
        </pc:sldLayoutChg>
        <pc:sldLayoutChg chg="delSp mod">
          <pc:chgData name="Hasan Selim" userId="84cd2103f36ef0dc" providerId="LiveId" clId="{6ED845BA-74CA-4F74-9AC4-C2ED4D184EBF}" dt="2025-11-06T11:04:37.118" v="12" actId="478"/>
          <pc:sldLayoutMkLst>
            <pc:docMk/>
            <pc:sldMasterMk cId="2476636414" sldId="2147483660"/>
            <pc:sldLayoutMk cId="4101536945" sldId="2147483663"/>
          </pc:sldLayoutMkLst>
          <pc:picChg chg="del">
            <ac:chgData name="Hasan Selim" userId="84cd2103f36ef0dc" providerId="LiveId" clId="{6ED845BA-74CA-4F74-9AC4-C2ED4D184EBF}" dt="2025-11-06T11:04:37.118" v="12" actId="478"/>
            <ac:picMkLst>
              <pc:docMk/>
              <pc:sldMasterMk cId="2476636414" sldId="2147483660"/>
              <pc:sldLayoutMk cId="4101536945" sldId="2147483663"/>
              <ac:picMk id="53" creationId="{39D50EA8-A835-83EB-01C0-7E1A5CE5D65D}"/>
            </ac:picMkLst>
          </pc:picChg>
        </pc:sldLayoutChg>
        <pc:sldLayoutChg chg="delSp mod">
          <pc:chgData name="Hasan Selim" userId="84cd2103f36ef0dc" providerId="LiveId" clId="{6ED845BA-74CA-4F74-9AC4-C2ED4D184EBF}" dt="2025-11-06T11:04:34.679" v="11" actId="478"/>
          <pc:sldLayoutMkLst>
            <pc:docMk/>
            <pc:sldMasterMk cId="2476636414" sldId="2147483660"/>
            <pc:sldLayoutMk cId="1354026646" sldId="2147483667"/>
          </pc:sldLayoutMkLst>
          <pc:picChg chg="del">
            <ac:chgData name="Hasan Selim" userId="84cd2103f36ef0dc" providerId="LiveId" clId="{6ED845BA-74CA-4F74-9AC4-C2ED4D184EBF}" dt="2025-11-06T11:04:34.679" v="11" actId="478"/>
            <ac:picMkLst>
              <pc:docMk/>
              <pc:sldMasterMk cId="2476636414" sldId="2147483660"/>
              <pc:sldLayoutMk cId="1354026646" sldId="2147483667"/>
              <ac:picMk id="47" creationId="{11BD47DF-7AAD-F1B4-BD1D-AB1B03FFA90C}"/>
            </ac:picMkLst>
          </pc:picChg>
        </pc:sldLayoutChg>
        <pc:sldLayoutChg chg="delSp mod">
          <pc:chgData name="Hasan Selim" userId="84cd2103f36ef0dc" providerId="LiveId" clId="{6ED845BA-74CA-4F74-9AC4-C2ED4D184EBF}" dt="2025-11-06T11:04:33.681" v="10" actId="478"/>
          <pc:sldLayoutMkLst>
            <pc:docMk/>
            <pc:sldMasterMk cId="2476636414" sldId="2147483660"/>
            <pc:sldLayoutMk cId="4137391568" sldId="2147483668"/>
          </pc:sldLayoutMkLst>
          <pc:picChg chg="del">
            <ac:chgData name="Hasan Selim" userId="84cd2103f36ef0dc" providerId="LiveId" clId="{6ED845BA-74CA-4F74-9AC4-C2ED4D184EBF}" dt="2025-11-06T11:04:33.681" v="10" actId="478"/>
            <ac:picMkLst>
              <pc:docMk/>
              <pc:sldMasterMk cId="2476636414" sldId="2147483660"/>
              <pc:sldLayoutMk cId="4137391568" sldId="2147483668"/>
              <ac:picMk id="45" creationId="{A15496B4-4E7B-DF8B-A3FB-3F87E71CB975}"/>
            </ac:picMkLst>
          </pc:picChg>
        </pc:sldLayoutChg>
        <pc:sldLayoutChg chg="delSp mod">
          <pc:chgData name="Hasan Selim" userId="84cd2103f36ef0dc" providerId="LiveId" clId="{6ED845BA-74CA-4F74-9AC4-C2ED4D184EBF}" dt="2025-11-06T11:04:32.185" v="9" actId="478"/>
          <pc:sldLayoutMkLst>
            <pc:docMk/>
            <pc:sldMasterMk cId="2476636414" sldId="2147483660"/>
            <pc:sldLayoutMk cId="2435207527" sldId="2147483669"/>
          </pc:sldLayoutMkLst>
          <pc:picChg chg="del">
            <ac:chgData name="Hasan Selim" userId="84cd2103f36ef0dc" providerId="LiveId" clId="{6ED845BA-74CA-4F74-9AC4-C2ED4D184EBF}" dt="2025-11-06T11:04:32.185" v="9" actId="478"/>
            <ac:picMkLst>
              <pc:docMk/>
              <pc:sldMasterMk cId="2476636414" sldId="2147483660"/>
              <pc:sldLayoutMk cId="2435207527" sldId="2147483669"/>
              <ac:picMk id="43" creationId="{DAD3876B-435F-54D2-8325-6E2EBCD9CB12}"/>
            </ac:picMkLst>
          </pc:picChg>
        </pc:sldLayoutChg>
        <pc:sldLayoutChg chg="delSp mod">
          <pc:chgData name="Hasan Selim" userId="84cd2103f36ef0dc" providerId="LiveId" clId="{6ED845BA-74CA-4F74-9AC4-C2ED4D184EBF}" dt="2025-11-06T11:04:31.129" v="8" actId="478"/>
          <pc:sldLayoutMkLst>
            <pc:docMk/>
            <pc:sldMasterMk cId="2476636414" sldId="2147483660"/>
            <pc:sldLayoutMk cId="49915059" sldId="2147483670"/>
          </pc:sldLayoutMkLst>
          <pc:picChg chg="del">
            <ac:chgData name="Hasan Selim" userId="84cd2103f36ef0dc" providerId="LiveId" clId="{6ED845BA-74CA-4F74-9AC4-C2ED4D184EBF}" dt="2025-11-06T11:04:31.129" v="8" actId="478"/>
            <ac:picMkLst>
              <pc:docMk/>
              <pc:sldMasterMk cId="2476636414" sldId="2147483660"/>
              <pc:sldLayoutMk cId="49915059" sldId="2147483670"/>
              <ac:picMk id="39" creationId="{FAA2267C-662C-800F-42C8-32543D33A62B}"/>
            </ac:picMkLst>
          </pc:picChg>
        </pc:sldLayoutChg>
        <pc:sldLayoutChg chg="delSp mod">
          <pc:chgData name="Hasan Selim" userId="84cd2103f36ef0dc" providerId="LiveId" clId="{6ED845BA-74CA-4F74-9AC4-C2ED4D184EBF}" dt="2025-11-06T11:04:29.844" v="7" actId="478"/>
          <pc:sldLayoutMkLst>
            <pc:docMk/>
            <pc:sldMasterMk cId="2476636414" sldId="2147483660"/>
            <pc:sldLayoutMk cId="689781898" sldId="2147483671"/>
          </pc:sldLayoutMkLst>
          <pc:picChg chg="del">
            <ac:chgData name="Hasan Selim" userId="84cd2103f36ef0dc" providerId="LiveId" clId="{6ED845BA-74CA-4F74-9AC4-C2ED4D184EBF}" dt="2025-11-06T11:04:29.844" v="7" actId="478"/>
            <ac:picMkLst>
              <pc:docMk/>
              <pc:sldMasterMk cId="2476636414" sldId="2147483660"/>
              <pc:sldLayoutMk cId="689781898" sldId="2147483671"/>
              <ac:picMk id="37" creationId="{0B963B1F-9418-C602-5F21-927B73AEC0FC}"/>
            </ac:picMkLst>
          </pc:picChg>
        </pc:sldLayoutChg>
        <pc:sldLayoutChg chg="delSp mod">
          <pc:chgData name="Hasan Selim" userId="84cd2103f36ef0dc" providerId="LiveId" clId="{6ED845BA-74CA-4F74-9AC4-C2ED4D184EBF}" dt="2025-11-06T11:04:25.319" v="5" actId="478"/>
          <pc:sldLayoutMkLst>
            <pc:docMk/>
            <pc:sldMasterMk cId="2476636414" sldId="2147483660"/>
            <pc:sldLayoutMk cId="1726592025" sldId="2147483673"/>
          </pc:sldLayoutMkLst>
          <pc:picChg chg="del">
            <ac:chgData name="Hasan Selim" userId="84cd2103f36ef0dc" providerId="LiveId" clId="{6ED845BA-74CA-4F74-9AC4-C2ED4D184EBF}" dt="2025-11-06T11:04:25.319" v="5" actId="478"/>
            <ac:picMkLst>
              <pc:docMk/>
              <pc:sldMasterMk cId="2476636414" sldId="2147483660"/>
              <pc:sldLayoutMk cId="1726592025" sldId="2147483673"/>
              <ac:picMk id="31" creationId="{83BC377D-8FDB-1F04-05E9-A7A7725E8F3D}"/>
            </ac:picMkLst>
          </pc:picChg>
        </pc:sldLayoutChg>
        <pc:sldLayoutChg chg="delSp mod">
          <pc:chgData name="Hasan Selim" userId="84cd2103f36ef0dc" providerId="LiveId" clId="{6ED845BA-74CA-4F74-9AC4-C2ED4D184EBF}" dt="2025-11-06T11:04:24.228" v="4" actId="478"/>
          <pc:sldLayoutMkLst>
            <pc:docMk/>
            <pc:sldMasterMk cId="2476636414" sldId="2147483660"/>
            <pc:sldLayoutMk cId="4085842115" sldId="2147483674"/>
          </pc:sldLayoutMkLst>
          <pc:picChg chg="del">
            <ac:chgData name="Hasan Selim" userId="84cd2103f36ef0dc" providerId="LiveId" clId="{6ED845BA-74CA-4F74-9AC4-C2ED4D184EBF}" dt="2025-11-06T11:04:24.228" v="4" actId="478"/>
            <ac:picMkLst>
              <pc:docMk/>
              <pc:sldMasterMk cId="2476636414" sldId="2147483660"/>
              <pc:sldLayoutMk cId="4085842115" sldId="2147483674"/>
              <ac:picMk id="29" creationId="{50AFEED1-628C-37DC-50A3-3D219A0807FF}"/>
            </ac:picMkLst>
          </pc:picChg>
        </pc:sldLayoutChg>
        <pc:sldLayoutChg chg="delSp mod">
          <pc:chgData name="Hasan Selim" userId="84cd2103f36ef0dc" providerId="LiveId" clId="{6ED845BA-74CA-4F74-9AC4-C2ED4D184EBF}" dt="2025-11-06T11:04:22.419" v="3" actId="478"/>
          <pc:sldLayoutMkLst>
            <pc:docMk/>
            <pc:sldMasterMk cId="2476636414" sldId="2147483660"/>
            <pc:sldLayoutMk cId="395424620" sldId="2147483675"/>
          </pc:sldLayoutMkLst>
          <pc:picChg chg="del">
            <ac:chgData name="Hasan Selim" userId="84cd2103f36ef0dc" providerId="LiveId" clId="{6ED845BA-74CA-4F74-9AC4-C2ED4D184EBF}" dt="2025-11-06T11:04:22.419" v="3" actId="478"/>
            <ac:picMkLst>
              <pc:docMk/>
              <pc:sldMasterMk cId="2476636414" sldId="2147483660"/>
              <pc:sldLayoutMk cId="395424620" sldId="2147483675"/>
              <ac:picMk id="27" creationId="{CF704DF1-C48A-794C-F381-E9834777C671}"/>
            </ac:picMkLst>
          </pc:picChg>
        </pc:sldLayoutChg>
        <pc:sldLayoutChg chg="delSp mod">
          <pc:chgData name="Hasan Selim" userId="84cd2103f36ef0dc" providerId="LiveId" clId="{6ED845BA-74CA-4F74-9AC4-C2ED4D184EBF}" dt="2025-11-06T11:04:20.948" v="2" actId="478"/>
          <pc:sldLayoutMkLst>
            <pc:docMk/>
            <pc:sldMasterMk cId="2476636414" sldId="2147483660"/>
            <pc:sldLayoutMk cId="3346280499" sldId="2147483679"/>
          </pc:sldLayoutMkLst>
          <pc:picChg chg="del">
            <ac:chgData name="Hasan Selim" userId="84cd2103f36ef0dc" providerId="LiveId" clId="{6ED845BA-74CA-4F74-9AC4-C2ED4D184EBF}" dt="2025-11-06T11:04:20.948" v="2" actId="478"/>
            <ac:picMkLst>
              <pc:docMk/>
              <pc:sldMasterMk cId="2476636414" sldId="2147483660"/>
              <pc:sldLayoutMk cId="3346280499" sldId="2147483679"/>
              <ac:picMk id="19" creationId="{1DF9A436-423D-2BDF-36AE-2A09A764BE8D}"/>
            </ac:picMkLst>
          </pc:picChg>
        </pc:sldLayoutChg>
        <pc:sldLayoutChg chg="delSp mod">
          <pc:chgData name="Hasan Selim" userId="84cd2103f36ef0dc" providerId="LiveId" clId="{6ED845BA-74CA-4F74-9AC4-C2ED4D184EBF}" dt="2025-11-06T11:04:16.880" v="1" actId="478"/>
          <pc:sldLayoutMkLst>
            <pc:docMk/>
            <pc:sldMasterMk cId="2476636414" sldId="2147483660"/>
            <pc:sldLayoutMk cId="360343755" sldId="2147483682"/>
          </pc:sldLayoutMkLst>
          <pc:picChg chg="del">
            <ac:chgData name="Hasan Selim" userId="84cd2103f36ef0dc" providerId="LiveId" clId="{6ED845BA-74CA-4F74-9AC4-C2ED4D184EBF}" dt="2025-11-06T11:04:16.880" v="1" actId="478"/>
            <ac:picMkLst>
              <pc:docMk/>
              <pc:sldMasterMk cId="2476636414" sldId="2147483660"/>
              <pc:sldLayoutMk cId="360343755" sldId="2147483682"/>
              <ac:picMk id="13" creationId="{C49587CE-120F-FCE0-A5BC-2FD1284970D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16/05/1447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2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4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8C9B32-56B8-4377-8A59-7AE021683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53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02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3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2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7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62" r:id="rId8"/>
    <p:sldLayoutId id="2147483675" r:id="rId9"/>
    <p:sldLayoutId id="2147483679" r:id="rId10"/>
    <p:sldLayoutId id="2147483682" r:id="rId11"/>
    <p:sldLayoutId id="2147483683" r:id="rId1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2A2C122-EF8B-47C9-488E-3C6A36C7B144}"/>
              </a:ext>
            </a:extLst>
          </p:cNvPr>
          <p:cNvSpPr txBox="1"/>
          <p:nvPr/>
        </p:nvSpPr>
        <p:spPr>
          <a:xfrm>
            <a:off x="1671101" y="2386435"/>
            <a:ext cx="73907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بالصف:</a:t>
            </a:r>
            <a:r>
              <a:rPr lang="ar-SA" sz="2000" dirty="0">
                <a:solidFill>
                  <a:srgbClr val="60626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000" b="1" kern="0" dirty="0">
                <a:solidFill>
                  <a:srgbClr val="D4B686"/>
                </a:solidFill>
                <a:latin typeface="Harmattan"/>
                <a:cs typeface="Harmattan"/>
              </a:rPr>
              <a:t>رقم الصف هنا</a:t>
            </a:r>
            <a:endParaRPr lang="ar-SA" sz="3600" b="1" kern="0" dirty="0">
              <a:solidFill>
                <a:srgbClr val="D4B686"/>
              </a:solidFill>
              <a:latin typeface="Harmattan"/>
              <a:cs typeface="Harmattan"/>
            </a:endParaRP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نتقدم لك ببالغ الشكر والعرفان على ما بذلته من جد واجتهاد خلال الفترة الدراسية الماضية 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مادة </a:t>
            </a:r>
            <a:r>
              <a:rPr lang="ar-SA" sz="2000" b="1" kern="0" dirty="0">
                <a:solidFill>
                  <a:srgbClr val="D4B686"/>
                </a:solidFill>
                <a:latin typeface="Harmattan"/>
                <a:cs typeface="Harmattan"/>
              </a:rPr>
              <a:t>اسم المادة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متمنين لك مزيداً من التفوق والابداع،،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639C86-9D89-80A4-F1F8-E0A1BE6D2751}"/>
              </a:ext>
            </a:extLst>
          </p:cNvPr>
          <p:cNvGrpSpPr/>
          <p:nvPr/>
        </p:nvGrpSpPr>
        <p:grpSpPr>
          <a:xfrm>
            <a:off x="6080004" y="4057374"/>
            <a:ext cx="2306003" cy="1041678"/>
            <a:chOff x="6150488" y="5134197"/>
            <a:chExt cx="2306003" cy="1041678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F9D3F43D-872C-83DC-7CB9-BA983C42420B}"/>
                </a:ext>
              </a:extLst>
            </p:cNvPr>
            <p:cNvGrpSpPr/>
            <p:nvPr/>
          </p:nvGrpSpPr>
          <p:grpSpPr>
            <a:xfrm>
              <a:off x="6150488" y="5134197"/>
              <a:ext cx="2306003" cy="1041678"/>
              <a:chOff x="5977540" y="5525424"/>
              <a:chExt cx="2306003" cy="1041678"/>
            </a:xfrm>
          </p:grpSpPr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28F191FE-ED03-4818-6609-1AF933A2F5DF}"/>
                  </a:ext>
                </a:extLst>
              </p:cNvPr>
              <p:cNvSpPr txBox="1"/>
              <p:nvPr/>
            </p:nvSpPr>
            <p:spPr>
              <a:xfrm>
                <a:off x="5977540" y="6013104"/>
                <a:ext cx="230600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ar-SA" sz="2000" dirty="0">
                    <a:solidFill>
                      <a:srgbClr val="155C58"/>
                    </a:solidFill>
                    <a:latin typeface="Harmattan" panose="01000503000000020003" pitchFamily="2" charset="-78"/>
                    <a:ea typeface="Harmattan" panose="01000503000000020003" pitchFamily="2" charset="-78"/>
                    <a:cs typeface="Harmattan" panose="01000503000000020003" pitchFamily="2" charset="-78"/>
                  </a:rPr>
                  <a:t>اسم المعلمة</a:t>
                </a:r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72978BF7-6A34-84AF-91ED-69C7916A9072}"/>
                  </a:ext>
                </a:extLst>
              </p:cNvPr>
              <p:cNvSpPr txBox="1"/>
              <p:nvPr/>
            </p:nvSpPr>
            <p:spPr>
              <a:xfrm>
                <a:off x="5977540" y="5525424"/>
                <a:ext cx="23060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ar-SA" sz="2400" dirty="0">
                    <a:solidFill>
                      <a:srgbClr val="155C58"/>
                    </a:solidFill>
                    <a:latin typeface="Harmattan" panose="01000503000000020003" pitchFamily="2" charset="-78"/>
                    <a:ea typeface="Harmattan" panose="01000503000000020003" pitchFamily="2" charset="-78"/>
                    <a:cs typeface="Harmattan" panose="01000503000000020003" pitchFamily="2" charset="-78"/>
                  </a:rPr>
                  <a:t>معلمة الفصل</a:t>
                </a:r>
              </a:p>
            </p:txBody>
          </p:sp>
        </p:grpSp>
        <p:sp>
          <p:nvSpPr>
            <p:cNvPr id="5" name="Google Shape;769;p15">
              <a:extLst>
                <a:ext uri="{FF2B5EF4-FFF2-40B4-BE49-F238E27FC236}">
                  <a16:creationId xmlns:a16="http://schemas.microsoft.com/office/drawing/2014/main" id="{2A386C00-5CB6-7B3B-FCBE-6C0BB0366099}"/>
                </a:ext>
              </a:extLst>
            </p:cNvPr>
            <p:cNvSpPr/>
            <p:nvPr/>
          </p:nvSpPr>
          <p:spPr>
            <a:xfrm rot="10920000">
              <a:off x="6776010" y="5694541"/>
              <a:ext cx="1074314" cy="7086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79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CC6F2E-8BBA-F4C2-2FD1-14FAF01C6265}"/>
              </a:ext>
            </a:extLst>
          </p:cNvPr>
          <p:cNvSpPr txBox="1"/>
          <p:nvPr/>
        </p:nvSpPr>
        <p:spPr>
          <a:xfrm>
            <a:off x="2667695" y="1549317"/>
            <a:ext cx="53975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155C5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ابنتي الحبيبة</a:t>
            </a:r>
            <a:endParaRPr lang="ar-SA" sz="4800" dirty="0">
              <a:solidFill>
                <a:srgbClr val="155C5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ar-SA" sz="5400" kern="0" dirty="0">
                <a:solidFill>
                  <a:srgbClr val="E88984"/>
                </a:solidFill>
                <a:latin typeface="Harmattan"/>
                <a:cs typeface="Harmattan"/>
              </a:rPr>
              <a:t>اسم الطالبة هنا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6C60333-2FD8-847B-649F-D3E7E96D1C0C}"/>
              </a:ext>
            </a:extLst>
          </p:cNvPr>
          <p:cNvGrpSpPr/>
          <p:nvPr/>
        </p:nvGrpSpPr>
        <p:grpSpPr>
          <a:xfrm>
            <a:off x="1964711" y="4074700"/>
            <a:ext cx="2306003" cy="1041678"/>
            <a:chOff x="2180468" y="5134197"/>
            <a:chExt cx="2306003" cy="1041678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1BB913CA-5A41-3AC9-0FBE-2F6944C062CB}"/>
                </a:ext>
              </a:extLst>
            </p:cNvPr>
            <p:cNvGrpSpPr/>
            <p:nvPr/>
          </p:nvGrpSpPr>
          <p:grpSpPr>
            <a:xfrm>
              <a:off x="2180468" y="5134197"/>
              <a:ext cx="2306003" cy="1041678"/>
              <a:chOff x="2213260" y="5525424"/>
              <a:chExt cx="2306003" cy="1041678"/>
            </a:xfrm>
          </p:grpSpPr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121F2033-FF62-2E7B-2439-0B5B932E7EE6}"/>
                  </a:ext>
                </a:extLst>
              </p:cNvPr>
              <p:cNvSpPr txBox="1"/>
              <p:nvPr/>
            </p:nvSpPr>
            <p:spPr>
              <a:xfrm>
                <a:off x="2213260" y="6013104"/>
                <a:ext cx="230600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ar-SA" sz="2000" dirty="0">
                    <a:solidFill>
                      <a:srgbClr val="155C58"/>
                    </a:solidFill>
                    <a:latin typeface="Harmattan" panose="01000503000000020003" pitchFamily="2" charset="-78"/>
                    <a:ea typeface="Harmattan" panose="01000503000000020003" pitchFamily="2" charset="-78"/>
                    <a:cs typeface="Harmattan" panose="01000503000000020003" pitchFamily="2" charset="-78"/>
                  </a:rPr>
                  <a:t>اسم القائدة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0E5F4B75-8CF9-E7A9-64CE-D581623ECE7D}"/>
                  </a:ext>
                </a:extLst>
              </p:cNvPr>
              <p:cNvSpPr txBox="1"/>
              <p:nvPr/>
            </p:nvSpPr>
            <p:spPr>
              <a:xfrm>
                <a:off x="2213260" y="5525424"/>
                <a:ext cx="23060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ar-SA" sz="2400" dirty="0">
                    <a:solidFill>
                      <a:srgbClr val="155C58"/>
                    </a:solidFill>
                    <a:latin typeface="Harmattan" panose="01000503000000020003" pitchFamily="2" charset="-78"/>
                    <a:ea typeface="Harmattan" panose="01000503000000020003" pitchFamily="2" charset="-78"/>
                    <a:cs typeface="Harmattan" panose="01000503000000020003" pitchFamily="2" charset="-78"/>
                  </a:rPr>
                  <a:t>القائدة</a:t>
                </a:r>
              </a:p>
            </p:txBody>
          </p:sp>
        </p:grpSp>
        <p:sp>
          <p:nvSpPr>
            <p:cNvPr id="11" name="Google Shape;769;p15">
              <a:extLst>
                <a:ext uri="{FF2B5EF4-FFF2-40B4-BE49-F238E27FC236}">
                  <a16:creationId xmlns:a16="http://schemas.microsoft.com/office/drawing/2014/main" id="{D570FAA9-D2C5-4F29-AE39-F4795FD15ED9}"/>
                </a:ext>
              </a:extLst>
            </p:cNvPr>
            <p:cNvSpPr/>
            <p:nvPr/>
          </p:nvSpPr>
          <p:spPr>
            <a:xfrm rot="10920000">
              <a:off x="2790417" y="5694541"/>
              <a:ext cx="1074314" cy="7086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79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09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5814859-7FB2-9971-F8CF-A2689C80DD6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D4CC49-D3B4-21A6-DC5B-C0AF0E41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CFC3792-874C-3EF7-1BFF-7E6C274EB1C8}"/>
              </a:ext>
            </a:extLst>
          </p:cNvPr>
          <p:cNvSpPr/>
          <p:nvPr/>
        </p:nvSpPr>
        <p:spPr>
          <a:xfrm>
            <a:off x="-58" y="-73632"/>
            <a:ext cx="10691813" cy="7633307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15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attan"/>
              <a:ea typeface="Harmattan"/>
              <a:cs typeface="Harmattan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758705"/>
            <a:ext cx="6795053" cy="85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r>
              <a:rPr lang="ar-EG" b="1" dirty="0">
                <a:solidFill>
                  <a:srgbClr val="00FF85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rgbClr val="00FF85"/>
              </a:solidFill>
              <a:latin typeface="Arial" panose="020B0604020202020204" pitchFamily="34" charset="0"/>
            </a:endParaRPr>
          </a:p>
          <a:p>
            <a:pPr algn="ctr" rtl="1"/>
            <a:endParaRPr lang="ar-SA" sz="157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27A1BAD-9525-2CF8-F36D-00947349896D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8C0CA136-C5B4-81EB-87DB-54A12A5E6471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5134D7D4-2995-FA7A-7322-59409BA15CE0}"/>
                </a:ext>
              </a:extLst>
            </p:cNvPr>
            <p:cNvSpPr txBox="1"/>
            <p:nvPr/>
          </p:nvSpPr>
          <p:spPr>
            <a:xfrm>
              <a:off x="3088433" y="5146985"/>
              <a:ext cx="476794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154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</a:b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kumimoji="0" lang="en-US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ingez-ppt </a:t>
              </a:r>
              <a:r>
                <a:rPr kumimoji="0" lang="ar-SA" sz="16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Harmattan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kumimoji="0" lang="ar-SA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armattan"/>
                <a:cs typeface="Arial" panose="020B0604020202020204" pitchFamily="34" charset="0"/>
              </a:endParaRPr>
            </a:p>
          </p:txBody>
        </p:sp>
        <p:pic>
          <p:nvPicPr>
            <p:cNvPr id="14" name="رسم 13" descr="تحذير مع تعبئة خالصة">
              <a:extLst>
                <a:ext uri="{FF2B5EF4-FFF2-40B4-BE49-F238E27FC236}">
                  <a16:creationId xmlns:a16="http://schemas.microsoft.com/office/drawing/2014/main" id="{7CAD22F3-CD77-8E11-0EC2-B898C03DA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1DC039E-244E-5520-85D8-40CDE09C3FB2}"/>
              </a:ext>
            </a:extLst>
          </p:cNvPr>
          <p:cNvGrpSpPr/>
          <p:nvPr/>
        </p:nvGrpSpPr>
        <p:grpSpPr>
          <a:xfrm>
            <a:off x="3386222" y="449737"/>
            <a:ext cx="3788486" cy="3778070"/>
            <a:chOff x="3045488" y="233230"/>
            <a:chExt cx="4469953" cy="4457663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A8BB69F3-F5FF-A24F-947D-5B3FF56E46CC}"/>
                </a:ext>
              </a:extLst>
            </p:cNvPr>
            <p:cNvSpPr/>
            <p:nvPr/>
          </p:nvSpPr>
          <p:spPr>
            <a:xfrm>
              <a:off x="3045488" y="249083"/>
              <a:ext cx="4441810" cy="44418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1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Harmattan"/>
                <a:cs typeface="Harmattan"/>
              </a:endParaRP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CD0092C-9946-DE77-1EC3-060B5A2F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3631" y="233230"/>
              <a:ext cx="4441810" cy="444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7068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</Words>
  <Application>Microsoft Office PowerPoint</Application>
  <PresentationFormat>مخصص</PresentationFormat>
  <Paragraphs>17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Calibri</vt:lpstr>
      <vt:lpstr>Harmattan</vt:lpstr>
      <vt:lpstr>Arial</vt:lpstr>
      <vt:lpstr>Cairo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73</cp:revision>
  <dcterms:created xsi:type="dcterms:W3CDTF">2022-06-17T15:03:51Z</dcterms:created>
  <dcterms:modified xsi:type="dcterms:W3CDTF">2025-11-06T11:07:34Z</dcterms:modified>
</cp:coreProperties>
</file>