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0" r:id="rId2"/>
    <p:sldId id="468" r:id="rId3"/>
    <p:sldId id="469" r:id="rId4"/>
  </p:sldIdLst>
  <p:sldSz cx="10691813" cy="7559675"/>
  <p:notesSz cx="7104063" cy="10234613"/>
  <p:embeddedFontLst>
    <p:embeddedFont>
      <p:font typeface="Cairo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armattan" panose="01000503000000020003" pitchFamily="2" charset="-78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4B9"/>
    <a:srgbClr val="484848"/>
    <a:srgbClr val="E9535D"/>
    <a:srgbClr val="262626"/>
    <a:srgbClr val="F79748"/>
    <a:srgbClr val="42BDC0"/>
    <a:srgbClr val="EA5C5C"/>
    <a:srgbClr val="20124D"/>
    <a:srgbClr val="FFAE64"/>
    <a:srgbClr val="CE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6FE6B-0B2E-4A5D-91B5-4F910601D059}" v="1" dt="2023-04-16T01:07:38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1301" y="53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05E6FE6B-0B2E-4A5D-91B5-4F910601D059}"/>
    <pc:docChg chg="custSel modSld">
      <pc:chgData name="Hassan Moddather" userId="84cd2103f36ef0dc" providerId="LiveId" clId="{05E6FE6B-0B2E-4A5D-91B5-4F910601D059}" dt="2023-04-16T01:08:06.213" v="5" actId="207"/>
      <pc:docMkLst>
        <pc:docMk/>
      </pc:docMkLst>
      <pc:sldChg chg="addSp delSp modSp mod">
        <pc:chgData name="Hassan Moddather" userId="84cd2103f36ef0dc" providerId="LiveId" clId="{05E6FE6B-0B2E-4A5D-91B5-4F910601D059}" dt="2023-04-16T01:08:06.213" v="5" actId="207"/>
        <pc:sldMkLst>
          <pc:docMk/>
          <pc:sldMk cId="1719167534" sldId="468"/>
        </pc:sldMkLst>
        <pc:spChg chg="add mod ord">
          <ac:chgData name="Hassan Moddather" userId="84cd2103f36ef0dc" providerId="LiveId" clId="{05E6FE6B-0B2E-4A5D-91B5-4F910601D059}" dt="2023-04-16T01:08:06.213" v="5" actId="207"/>
          <ac:spMkLst>
            <pc:docMk/>
            <pc:sldMk cId="1719167534" sldId="468"/>
            <ac:spMk id="6" creationId="{35814859-7FB2-9971-F8CF-A2689C80DD68}"/>
          </ac:spMkLst>
        </pc:spChg>
        <pc:grpChg chg="del">
          <ac:chgData name="Hassan Moddather" userId="84cd2103f36ef0dc" providerId="LiveId" clId="{05E6FE6B-0B2E-4A5D-91B5-4F910601D059}" dt="2023-04-16T01:07:36.242" v="0" actId="478"/>
          <ac:grpSpMkLst>
            <pc:docMk/>
            <pc:sldMk cId="1719167534" sldId="468"/>
            <ac:grpSpMk id="4" creationId="{4442F8F2-636F-CAE1-4495-08FCBDDB1856}"/>
          </ac:grpSpMkLst>
        </pc:grpChg>
        <pc:picChg chg="add mod">
          <ac:chgData name="Hassan Moddather" userId="84cd2103f36ef0dc" providerId="LiveId" clId="{05E6FE6B-0B2E-4A5D-91B5-4F910601D059}" dt="2023-04-16T01:07:41.452" v="2" actId="14100"/>
          <ac:picMkLst>
            <pc:docMk/>
            <pc:sldMk cId="1719167534" sldId="468"/>
            <ac:picMk id="5" creationId="{01D4CC49-D3B4-21A6-DC5B-C0AF0E4120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4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DBC9824-E5A7-F5A6-1240-6AA517393ECF}"/>
              </a:ext>
            </a:extLst>
          </p:cNvPr>
          <p:cNvSpPr/>
          <p:nvPr userDrawn="1"/>
        </p:nvSpPr>
        <p:spPr>
          <a:xfrm>
            <a:off x="705385" y="730843"/>
            <a:ext cx="9281042" cy="6097989"/>
          </a:xfrm>
          <a:custGeom>
            <a:avLst/>
            <a:gdLst>
              <a:gd name="connsiteX0" fmla="*/ 0 w 9281042"/>
              <a:gd name="connsiteY0" fmla="*/ 0 h 6097989"/>
              <a:gd name="connsiteX1" fmla="*/ 477311 w 9281042"/>
              <a:gd name="connsiteY1" fmla="*/ 0 h 6097989"/>
              <a:gd name="connsiteX2" fmla="*/ 1325863 w 9281042"/>
              <a:gd name="connsiteY2" fmla="*/ 0 h 6097989"/>
              <a:gd name="connsiteX3" fmla="*/ 1895984 w 9281042"/>
              <a:gd name="connsiteY3" fmla="*/ 0 h 6097989"/>
              <a:gd name="connsiteX4" fmla="*/ 2280485 w 9281042"/>
              <a:gd name="connsiteY4" fmla="*/ 0 h 6097989"/>
              <a:gd name="connsiteX5" fmla="*/ 2850606 w 9281042"/>
              <a:gd name="connsiteY5" fmla="*/ 0 h 6097989"/>
              <a:gd name="connsiteX6" fmla="*/ 3699158 w 9281042"/>
              <a:gd name="connsiteY6" fmla="*/ 0 h 6097989"/>
              <a:gd name="connsiteX7" fmla="*/ 4454900 w 9281042"/>
              <a:gd name="connsiteY7" fmla="*/ 0 h 6097989"/>
              <a:gd name="connsiteX8" fmla="*/ 5210642 w 9281042"/>
              <a:gd name="connsiteY8" fmla="*/ 0 h 6097989"/>
              <a:gd name="connsiteX9" fmla="*/ 5966384 w 9281042"/>
              <a:gd name="connsiteY9" fmla="*/ 0 h 6097989"/>
              <a:gd name="connsiteX10" fmla="*/ 6443695 w 9281042"/>
              <a:gd name="connsiteY10" fmla="*/ 0 h 6097989"/>
              <a:gd name="connsiteX11" fmla="*/ 6828195 w 9281042"/>
              <a:gd name="connsiteY11" fmla="*/ 0 h 6097989"/>
              <a:gd name="connsiteX12" fmla="*/ 7398316 w 9281042"/>
              <a:gd name="connsiteY12" fmla="*/ 0 h 6097989"/>
              <a:gd name="connsiteX13" fmla="*/ 7968437 w 9281042"/>
              <a:gd name="connsiteY13" fmla="*/ 0 h 6097989"/>
              <a:gd name="connsiteX14" fmla="*/ 8445748 w 9281042"/>
              <a:gd name="connsiteY14" fmla="*/ 0 h 6097989"/>
              <a:gd name="connsiteX15" fmla="*/ 9281042 w 9281042"/>
              <a:gd name="connsiteY15" fmla="*/ 0 h 6097989"/>
              <a:gd name="connsiteX16" fmla="*/ 9281042 w 9281042"/>
              <a:gd name="connsiteY16" fmla="*/ 799514 h 6097989"/>
              <a:gd name="connsiteX17" fmla="*/ 9281042 w 9281042"/>
              <a:gd name="connsiteY17" fmla="*/ 1355109 h 6097989"/>
              <a:gd name="connsiteX18" fmla="*/ 9281042 w 9281042"/>
              <a:gd name="connsiteY18" fmla="*/ 1910703 h 6097989"/>
              <a:gd name="connsiteX19" fmla="*/ 9281042 w 9281042"/>
              <a:gd name="connsiteY19" fmla="*/ 2527278 h 6097989"/>
              <a:gd name="connsiteX20" fmla="*/ 9281042 w 9281042"/>
              <a:gd name="connsiteY20" fmla="*/ 3021892 h 6097989"/>
              <a:gd name="connsiteX21" fmla="*/ 9281042 w 9281042"/>
              <a:gd name="connsiteY21" fmla="*/ 3638467 h 6097989"/>
              <a:gd name="connsiteX22" fmla="*/ 9281042 w 9281042"/>
              <a:gd name="connsiteY22" fmla="*/ 4377001 h 6097989"/>
              <a:gd name="connsiteX23" fmla="*/ 9281042 w 9281042"/>
              <a:gd name="connsiteY23" fmla="*/ 5115535 h 6097989"/>
              <a:gd name="connsiteX24" fmla="*/ 9281042 w 9281042"/>
              <a:gd name="connsiteY24" fmla="*/ 6097989 h 6097989"/>
              <a:gd name="connsiteX25" fmla="*/ 8525300 w 9281042"/>
              <a:gd name="connsiteY25" fmla="*/ 6097989 h 6097989"/>
              <a:gd name="connsiteX26" fmla="*/ 8047989 w 9281042"/>
              <a:gd name="connsiteY26" fmla="*/ 6097989 h 6097989"/>
              <a:gd name="connsiteX27" fmla="*/ 7199437 w 9281042"/>
              <a:gd name="connsiteY27" fmla="*/ 6097989 h 6097989"/>
              <a:gd name="connsiteX28" fmla="*/ 6629316 w 9281042"/>
              <a:gd name="connsiteY28" fmla="*/ 6097989 h 6097989"/>
              <a:gd name="connsiteX29" fmla="*/ 6244815 w 9281042"/>
              <a:gd name="connsiteY29" fmla="*/ 6097989 h 6097989"/>
              <a:gd name="connsiteX30" fmla="*/ 5674694 w 9281042"/>
              <a:gd name="connsiteY30" fmla="*/ 6097989 h 6097989"/>
              <a:gd name="connsiteX31" fmla="*/ 5011763 w 9281042"/>
              <a:gd name="connsiteY31" fmla="*/ 6097989 h 6097989"/>
              <a:gd name="connsiteX32" fmla="*/ 4348831 w 9281042"/>
              <a:gd name="connsiteY32" fmla="*/ 6097989 h 6097989"/>
              <a:gd name="connsiteX33" fmla="*/ 3500279 w 9281042"/>
              <a:gd name="connsiteY33" fmla="*/ 6097989 h 6097989"/>
              <a:gd name="connsiteX34" fmla="*/ 2651726 w 9281042"/>
              <a:gd name="connsiteY34" fmla="*/ 6097989 h 6097989"/>
              <a:gd name="connsiteX35" fmla="*/ 1988795 w 9281042"/>
              <a:gd name="connsiteY35" fmla="*/ 6097989 h 6097989"/>
              <a:gd name="connsiteX36" fmla="*/ 1233053 w 9281042"/>
              <a:gd name="connsiteY36" fmla="*/ 6097989 h 6097989"/>
              <a:gd name="connsiteX37" fmla="*/ 0 w 9281042"/>
              <a:gd name="connsiteY37" fmla="*/ 6097989 h 6097989"/>
              <a:gd name="connsiteX38" fmla="*/ 0 w 9281042"/>
              <a:gd name="connsiteY38" fmla="*/ 5481415 h 6097989"/>
              <a:gd name="connsiteX39" fmla="*/ 0 w 9281042"/>
              <a:gd name="connsiteY39" fmla="*/ 4986800 h 6097989"/>
              <a:gd name="connsiteX40" fmla="*/ 0 w 9281042"/>
              <a:gd name="connsiteY40" fmla="*/ 4248266 h 6097989"/>
              <a:gd name="connsiteX41" fmla="*/ 0 w 9281042"/>
              <a:gd name="connsiteY41" fmla="*/ 3631691 h 6097989"/>
              <a:gd name="connsiteX42" fmla="*/ 0 w 9281042"/>
              <a:gd name="connsiteY42" fmla="*/ 2832177 h 6097989"/>
              <a:gd name="connsiteX43" fmla="*/ 0 w 9281042"/>
              <a:gd name="connsiteY43" fmla="*/ 2276583 h 6097989"/>
              <a:gd name="connsiteX44" fmla="*/ 0 w 9281042"/>
              <a:gd name="connsiteY44" fmla="*/ 1477068 h 6097989"/>
              <a:gd name="connsiteX45" fmla="*/ 0 w 9281042"/>
              <a:gd name="connsiteY45" fmla="*/ 921474 h 6097989"/>
              <a:gd name="connsiteX46" fmla="*/ 0 w 9281042"/>
              <a:gd name="connsiteY46" fmla="*/ 0 h 609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281042" h="6097989" fill="none" extrusionOk="0">
                <a:moveTo>
                  <a:pt x="0" y="0"/>
                </a:moveTo>
                <a:cubicBezTo>
                  <a:pt x="122810" y="3229"/>
                  <a:pt x="315440" y="-15164"/>
                  <a:pt x="477311" y="0"/>
                </a:cubicBezTo>
                <a:cubicBezTo>
                  <a:pt x="639182" y="15164"/>
                  <a:pt x="1034256" y="-33350"/>
                  <a:pt x="1325863" y="0"/>
                </a:cubicBezTo>
                <a:cubicBezTo>
                  <a:pt x="1617470" y="33350"/>
                  <a:pt x="1702826" y="-9372"/>
                  <a:pt x="1895984" y="0"/>
                </a:cubicBezTo>
                <a:cubicBezTo>
                  <a:pt x="2089142" y="9372"/>
                  <a:pt x="2121763" y="2681"/>
                  <a:pt x="2280485" y="0"/>
                </a:cubicBezTo>
                <a:cubicBezTo>
                  <a:pt x="2439207" y="-2681"/>
                  <a:pt x="2719978" y="24300"/>
                  <a:pt x="2850606" y="0"/>
                </a:cubicBezTo>
                <a:cubicBezTo>
                  <a:pt x="2981234" y="-24300"/>
                  <a:pt x="3387926" y="-33310"/>
                  <a:pt x="3699158" y="0"/>
                </a:cubicBezTo>
                <a:cubicBezTo>
                  <a:pt x="4010390" y="33310"/>
                  <a:pt x="4110805" y="22165"/>
                  <a:pt x="4454900" y="0"/>
                </a:cubicBezTo>
                <a:cubicBezTo>
                  <a:pt x="4798995" y="-22165"/>
                  <a:pt x="4976740" y="8192"/>
                  <a:pt x="5210642" y="0"/>
                </a:cubicBezTo>
                <a:cubicBezTo>
                  <a:pt x="5444544" y="-8192"/>
                  <a:pt x="5648202" y="-25703"/>
                  <a:pt x="5966384" y="0"/>
                </a:cubicBezTo>
                <a:cubicBezTo>
                  <a:pt x="6284566" y="25703"/>
                  <a:pt x="6343480" y="4543"/>
                  <a:pt x="6443695" y="0"/>
                </a:cubicBezTo>
                <a:cubicBezTo>
                  <a:pt x="6543910" y="-4543"/>
                  <a:pt x="6680017" y="1757"/>
                  <a:pt x="6828195" y="0"/>
                </a:cubicBezTo>
                <a:cubicBezTo>
                  <a:pt x="6976373" y="-1757"/>
                  <a:pt x="7121970" y="12187"/>
                  <a:pt x="7398316" y="0"/>
                </a:cubicBezTo>
                <a:cubicBezTo>
                  <a:pt x="7674662" y="-12187"/>
                  <a:pt x="7847806" y="13438"/>
                  <a:pt x="7968437" y="0"/>
                </a:cubicBezTo>
                <a:cubicBezTo>
                  <a:pt x="8089068" y="-13438"/>
                  <a:pt x="8346888" y="-9104"/>
                  <a:pt x="8445748" y="0"/>
                </a:cubicBezTo>
                <a:cubicBezTo>
                  <a:pt x="8544608" y="9104"/>
                  <a:pt x="8971027" y="-20839"/>
                  <a:pt x="9281042" y="0"/>
                </a:cubicBezTo>
                <a:cubicBezTo>
                  <a:pt x="9246609" y="238017"/>
                  <a:pt x="9279088" y="455622"/>
                  <a:pt x="9281042" y="799514"/>
                </a:cubicBezTo>
                <a:cubicBezTo>
                  <a:pt x="9282996" y="1143406"/>
                  <a:pt x="9286552" y="1152887"/>
                  <a:pt x="9281042" y="1355109"/>
                </a:cubicBezTo>
                <a:cubicBezTo>
                  <a:pt x="9275532" y="1557331"/>
                  <a:pt x="9273843" y="1788228"/>
                  <a:pt x="9281042" y="1910703"/>
                </a:cubicBezTo>
                <a:cubicBezTo>
                  <a:pt x="9288241" y="2033178"/>
                  <a:pt x="9288655" y="2288283"/>
                  <a:pt x="9281042" y="2527278"/>
                </a:cubicBezTo>
                <a:cubicBezTo>
                  <a:pt x="9273429" y="2766274"/>
                  <a:pt x="9301616" y="2802047"/>
                  <a:pt x="9281042" y="3021892"/>
                </a:cubicBezTo>
                <a:cubicBezTo>
                  <a:pt x="9260468" y="3241737"/>
                  <a:pt x="9261087" y="3425880"/>
                  <a:pt x="9281042" y="3638467"/>
                </a:cubicBezTo>
                <a:cubicBezTo>
                  <a:pt x="9300997" y="3851054"/>
                  <a:pt x="9317898" y="4053119"/>
                  <a:pt x="9281042" y="4377001"/>
                </a:cubicBezTo>
                <a:cubicBezTo>
                  <a:pt x="9244186" y="4700883"/>
                  <a:pt x="9265583" y="4900662"/>
                  <a:pt x="9281042" y="5115535"/>
                </a:cubicBezTo>
                <a:cubicBezTo>
                  <a:pt x="9296501" y="5330408"/>
                  <a:pt x="9321337" y="5679345"/>
                  <a:pt x="9281042" y="6097989"/>
                </a:cubicBezTo>
                <a:cubicBezTo>
                  <a:pt x="9030827" y="6083598"/>
                  <a:pt x="8869534" y="6129800"/>
                  <a:pt x="8525300" y="6097989"/>
                </a:cubicBezTo>
                <a:cubicBezTo>
                  <a:pt x="8181066" y="6066178"/>
                  <a:pt x="8222281" y="6085296"/>
                  <a:pt x="8047989" y="6097989"/>
                </a:cubicBezTo>
                <a:cubicBezTo>
                  <a:pt x="7873697" y="6110682"/>
                  <a:pt x="7384341" y="6062773"/>
                  <a:pt x="7199437" y="6097989"/>
                </a:cubicBezTo>
                <a:cubicBezTo>
                  <a:pt x="7014533" y="6133205"/>
                  <a:pt x="6867682" y="6091212"/>
                  <a:pt x="6629316" y="6097989"/>
                </a:cubicBezTo>
                <a:cubicBezTo>
                  <a:pt x="6390950" y="6104766"/>
                  <a:pt x="6434169" y="6101773"/>
                  <a:pt x="6244815" y="6097989"/>
                </a:cubicBezTo>
                <a:cubicBezTo>
                  <a:pt x="6055461" y="6094205"/>
                  <a:pt x="5918708" y="6091123"/>
                  <a:pt x="5674694" y="6097989"/>
                </a:cubicBezTo>
                <a:cubicBezTo>
                  <a:pt x="5430680" y="6104855"/>
                  <a:pt x="5341709" y="6109780"/>
                  <a:pt x="5011763" y="6097989"/>
                </a:cubicBezTo>
                <a:cubicBezTo>
                  <a:pt x="4681817" y="6086198"/>
                  <a:pt x="4495480" y="6066900"/>
                  <a:pt x="4348831" y="6097989"/>
                </a:cubicBezTo>
                <a:cubicBezTo>
                  <a:pt x="4202182" y="6129078"/>
                  <a:pt x="3852544" y="6090480"/>
                  <a:pt x="3500279" y="6097989"/>
                </a:cubicBezTo>
                <a:cubicBezTo>
                  <a:pt x="3148014" y="6105498"/>
                  <a:pt x="3006793" y="6135960"/>
                  <a:pt x="2651726" y="6097989"/>
                </a:cubicBezTo>
                <a:cubicBezTo>
                  <a:pt x="2296659" y="6060018"/>
                  <a:pt x="2174374" y="6107387"/>
                  <a:pt x="1988795" y="6097989"/>
                </a:cubicBezTo>
                <a:cubicBezTo>
                  <a:pt x="1803216" y="6088591"/>
                  <a:pt x="1414662" y="6095357"/>
                  <a:pt x="1233053" y="6097989"/>
                </a:cubicBezTo>
                <a:cubicBezTo>
                  <a:pt x="1051444" y="6100621"/>
                  <a:pt x="381560" y="6049541"/>
                  <a:pt x="0" y="6097989"/>
                </a:cubicBezTo>
                <a:cubicBezTo>
                  <a:pt x="6600" y="5956275"/>
                  <a:pt x="452" y="5760455"/>
                  <a:pt x="0" y="5481415"/>
                </a:cubicBezTo>
                <a:cubicBezTo>
                  <a:pt x="-452" y="5202375"/>
                  <a:pt x="18247" y="5229511"/>
                  <a:pt x="0" y="4986800"/>
                </a:cubicBezTo>
                <a:cubicBezTo>
                  <a:pt x="-18247" y="4744089"/>
                  <a:pt x="-20525" y="4455058"/>
                  <a:pt x="0" y="4248266"/>
                </a:cubicBezTo>
                <a:cubicBezTo>
                  <a:pt x="20525" y="4041474"/>
                  <a:pt x="22266" y="3918715"/>
                  <a:pt x="0" y="3631691"/>
                </a:cubicBezTo>
                <a:cubicBezTo>
                  <a:pt x="-22266" y="3344667"/>
                  <a:pt x="35078" y="3036362"/>
                  <a:pt x="0" y="2832177"/>
                </a:cubicBezTo>
                <a:cubicBezTo>
                  <a:pt x="-35078" y="2627992"/>
                  <a:pt x="-17532" y="2444853"/>
                  <a:pt x="0" y="2276583"/>
                </a:cubicBezTo>
                <a:cubicBezTo>
                  <a:pt x="17532" y="2108313"/>
                  <a:pt x="34664" y="1860005"/>
                  <a:pt x="0" y="1477068"/>
                </a:cubicBezTo>
                <a:cubicBezTo>
                  <a:pt x="-34664" y="1094132"/>
                  <a:pt x="-18890" y="1081476"/>
                  <a:pt x="0" y="921474"/>
                </a:cubicBezTo>
                <a:cubicBezTo>
                  <a:pt x="18890" y="761472"/>
                  <a:pt x="5180" y="332404"/>
                  <a:pt x="0" y="0"/>
                </a:cubicBezTo>
                <a:close/>
              </a:path>
              <a:path w="9281042" h="6097989" stroke="0" extrusionOk="0">
                <a:moveTo>
                  <a:pt x="0" y="0"/>
                </a:moveTo>
                <a:cubicBezTo>
                  <a:pt x="214258" y="-16932"/>
                  <a:pt x="411153" y="-15176"/>
                  <a:pt x="662932" y="0"/>
                </a:cubicBezTo>
                <a:cubicBezTo>
                  <a:pt x="914711" y="15176"/>
                  <a:pt x="937347" y="-3525"/>
                  <a:pt x="1140242" y="0"/>
                </a:cubicBezTo>
                <a:cubicBezTo>
                  <a:pt x="1343137" y="3525"/>
                  <a:pt x="1489690" y="-23273"/>
                  <a:pt x="1617553" y="0"/>
                </a:cubicBezTo>
                <a:cubicBezTo>
                  <a:pt x="1745416" y="23273"/>
                  <a:pt x="2134136" y="-10610"/>
                  <a:pt x="2280485" y="0"/>
                </a:cubicBezTo>
                <a:cubicBezTo>
                  <a:pt x="2426834" y="10610"/>
                  <a:pt x="2766668" y="-27998"/>
                  <a:pt x="3129037" y="0"/>
                </a:cubicBezTo>
                <a:cubicBezTo>
                  <a:pt x="3491406" y="27998"/>
                  <a:pt x="3366305" y="-7864"/>
                  <a:pt x="3513537" y="0"/>
                </a:cubicBezTo>
                <a:cubicBezTo>
                  <a:pt x="3660769" y="7864"/>
                  <a:pt x="3939131" y="-25335"/>
                  <a:pt x="4269279" y="0"/>
                </a:cubicBezTo>
                <a:cubicBezTo>
                  <a:pt x="4599427" y="25335"/>
                  <a:pt x="4747145" y="23770"/>
                  <a:pt x="5025021" y="0"/>
                </a:cubicBezTo>
                <a:cubicBezTo>
                  <a:pt x="5302897" y="-23770"/>
                  <a:pt x="5379939" y="-3062"/>
                  <a:pt x="5595142" y="0"/>
                </a:cubicBezTo>
                <a:cubicBezTo>
                  <a:pt x="5810345" y="3062"/>
                  <a:pt x="6133573" y="-6039"/>
                  <a:pt x="6443695" y="0"/>
                </a:cubicBezTo>
                <a:cubicBezTo>
                  <a:pt x="6753817" y="6039"/>
                  <a:pt x="6802226" y="13214"/>
                  <a:pt x="7106626" y="0"/>
                </a:cubicBezTo>
                <a:cubicBezTo>
                  <a:pt x="7411026" y="-13214"/>
                  <a:pt x="7440994" y="7720"/>
                  <a:pt x="7769558" y="0"/>
                </a:cubicBezTo>
                <a:cubicBezTo>
                  <a:pt x="8098122" y="-7720"/>
                  <a:pt x="8125741" y="-73"/>
                  <a:pt x="8246869" y="0"/>
                </a:cubicBezTo>
                <a:cubicBezTo>
                  <a:pt x="8367997" y="73"/>
                  <a:pt x="8453720" y="-17929"/>
                  <a:pt x="8631369" y="0"/>
                </a:cubicBezTo>
                <a:cubicBezTo>
                  <a:pt x="8809018" y="17929"/>
                  <a:pt x="8971153" y="-15186"/>
                  <a:pt x="9281042" y="0"/>
                </a:cubicBezTo>
                <a:cubicBezTo>
                  <a:pt x="9299211" y="167947"/>
                  <a:pt x="9304801" y="279633"/>
                  <a:pt x="9281042" y="555595"/>
                </a:cubicBezTo>
                <a:cubicBezTo>
                  <a:pt x="9257283" y="831557"/>
                  <a:pt x="9264463" y="1097144"/>
                  <a:pt x="9281042" y="1355109"/>
                </a:cubicBezTo>
                <a:cubicBezTo>
                  <a:pt x="9297621" y="1613074"/>
                  <a:pt x="9252921" y="1755238"/>
                  <a:pt x="9281042" y="2032663"/>
                </a:cubicBezTo>
                <a:cubicBezTo>
                  <a:pt x="9309163" y="2310088"/>
                  <a:pt x="9263869" y="2612127"/>
                  <a:pt x="9281042" y="2832177"/>
                </a:cubicBezTo>
                <a:cubicBezTo>
                  <a:pt x="9298215" y="3052227"/>
                  <a:pt x="9284431" y="3270955"/>
                  <a:pt x="9281042" y="3448752"/>
                </a:cubicBezTo>
                <a:cubicBezTo>
                  <a:pt x="9277653" y="3626550"/>
                  <a:pt x="9281619" y="3782534"/>
                  <a:pt x="9281042" y="3943366"/>
                </a:cubicBezTo>
                <a:cubicBezTo>
                  <a:pt x="9280465" y="4104198"/>
                  <a:pt x="9273389" y="4364866"/>
                  <a:pt x="9281042" y="4559941"/>
                </a:cubicBezTo>
                <a:cubicBezTo>
                  <a:pt x="9288695" y="4755017"/>
                  <a:pt x="9271789" y="4879432"/>
                  <a:pt x="9281042" y="5054555"/>
                </a:cubicBezTo>
                <a:cubicBezTo>
                  <a:pt x="9290295" y="5229678"/>
                  <a:pt x="9279311" y="5725998"/>
                  <a:pt x="9281042" y="6097989"/>
                </a:cubicBezTo>
                <a:cubicBezTo>
                  <a:pt x="9111291" y="6113050"/>
                  <a:pt x="8872768" y="6091349"/>
                  <a:pt x="8618110" y="6097989"/>
                </a:cubicBezTo>
                <a:cubicBezTo>
                  <a:pt x="8363452" y="6104629"/>
                  <a:pt x="8325698" y="6080167"/>
                  <a:pt x="8047989" y="6097989"/>
                </a:cubicBezTo>
                <a:cubicBezTo>
                  <a:pt x="7770280" y="6115811"/>
                  <a:pt x="7702743" y="6113990"/>
                  <a:pt x="7570679" y="6097989"/>
                </a:cubicBezTo>
                <a:cubicBezTo>
                  <a:pt x="7438615" y="6081989"/>
                  <a:pt x="7053392" y="6068366"/>
                  <a:pt x="6907747" y="6097989"/>
                </a:cubicBezTo>
                <a:cubicBezTo>
                  <a:pt x="6762102" y="6127612"/>
                  <a:pt x="6505972" y="6074718"/>
                  <a:pt x="6152005" y="6097989"/>
                </a:cubicBezTo>
                <a:cubicBezTo>
                  <a:pt x="5798038" y="6121260"/>
                  <a:pt x="5806640" y="6103306"/>
                  <a:pt x="5489073" y="6097989"/>
                </a:cubicBezTo>
                <a:cubicBezTo>
                  <a:pt x="5171506" y="6092672"/>
                  <a:pt x="5031114" y="6076085"/>
                  <a:pt x="4826142" y="6097989"/>
                </a:cubicBezTo>
                <a:cubicBezTo>
                  <a:pt x="4621170" y="6119893"/>
                  <a:pt x="4473621" y="6090057"/>
                  <a:pt x="4256021" y="6097989"/>
                </a:cubicBezTo>
                <a:cubicBezTo>
                  <a:pt x="4038421" y="6105921"/>
                  <a:pt x="3890573" y="6086022"/>
                  <a:pt x="3685900" y="6097989"/>
                </a:cubicBezTo>
                <a:cubicBezTo>
                  <a:pt x="3481227" y="6109956"/>
                  <a:pt x="3413805" y="6091480"/>
                  <a:pt x="3301399" y="6097989"/>
                </a:cubicBezTo>
                <a:cubicBezTo>
                  <a:pt x="3188993" y="6104498"/>
                  <a:pt x="2851619" y="6100851"/>
                  <a:pt x="2638468" y="6097989"/>
                </a:cubicBezTo>
                <a:cubicBezTo>
                  <a:pt x="2425317" y="6095127"/>
                  <a:pt x="2048802" y="6131270"/>
                  <a:pt x="1882726" y="6097989"/>
                </a:cubicBezTo>
                <a:cubicBezTo>
                  <a:pt x="1716650" y="6064708"/>
                  <a:pt x="1602632" y="6077551"/>
                  <a:pt x="1405415" y="6097989"/>
                </a:cubicBezTo>
                <a:cubicBezTo>
                  <a:pt x="1208198" y="6118427"/>
                  <a:pt x="1000042" y="6088110"/>
                  <a:pt x="649673" y="6097989"/>
                </a:cubicBezTo>
                <a:cubicBezTo>
                  <a:pt x="299304" y="6107868"/>
                  <a:pt x="149206" y="6108771"/>
                  <a:pt x="0" y="6097989"/>
                </a:cubicBezTo>
                <a:cubicBezTo>
                  <a:pt x="19728" y="5902368"/>
                  <a:pt x="17385" y="5808660"/>
                  <a:pt x="0" y="5542394"/>
                </a:cubicBezTo>
                <a:cubicBezTo>
                  <a:pt x="-17385" y="5276128"/>
                  <a:pt x="11185" y="4973681"/>
                  <a:pt x="0" y="4742880"/>
                </a:cubicBezTo>
                <a:cubicBezTo>
                  <a:pt x="-11185" y="4512079"/>
                  <a:pt x="7592" y="4435602"/>
                  <a:pt x="0" y="4187286"/>
                </a:cubicBezTo>
                <a:cubicBezTo>
                  <a:pt x="-7592" y="3938970"/>
                  <a:pt x="12444" y="3754996"/>
                  <a:pt x="0" y="3631691"/>
                </a:cubicBezTo>
                <a:cubicBezTo>
                  <a:pt x="-12444" y="3508387"/>
                  <a:pt x="-28705" y="3118537"/>
                  <a:pt x="0" y="2893157"/>
                </a:cubicBezTo>
                <a:cubicBezTo>
                  <a:pt x="28705" y="2667777"/>
                  <a:pt x="34935" y="2382595"/>
                  <a:pt x="0" y="2154623"/>
                </a:cubicBezTo>
                <a:cubicBezTo>
                  <a:pt x="-34935" y="1926651"/>
                  <a:pt x="-17368" y="1752666"/>
                  <a:pt x="0" y="1477068"/>
                </a:cubicBezTo>
                <a:cubicBezTo>
                  <a:pt x="17368" y="1201470"/>
                  <a:pt x="8666" y="1101412"/>
                  <a:pt x="0" y="738534"/>
                </a:cubicBezTo>
                <a:cubicBezTo>
                  <a:pt x="-8666" y="375656"/>
                  <a:pt x="5879" y="221609"/>
                  <a:pt x="0" y="0"/>
                </a:cubicBezTo>
                <a:close/>
              </a:path>
            </a:pathLst>
          </a:custGeom>
          <a:solidFill>
            <a:srgbClr val="F1F2F2"/>
          </a:solidFill>
          <a:ln w="38100">
            <a:solidFill>
              <a:srgbClr val="20124D"/>
            </a:solidFill>
            <a:extLst>
              <a:ext uri="{C807C97D-BFC1-408E-A445-0C87EB9F89A2}">
                <ask:lineSketchStyleProps xmlns:ask="http://schemas.microsoft.com/office/drawing/2018/sketchyshapes" sd="2996651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756491C-D0A5-75F7-6C70-A71E98614A1A}"/>
              </a:ext>
            </a:extLst>
          </p:cNvPr>
          <p:cNvGrpSpPr/>
          <p:nvPr userDrawn="1"/>
        </p:nvGrpSpPr>
        <p:grpSpPr>
          <a:xfrm>
            <a:off x="91440" y="479127"/>
            <a:ext cx="1578802" cy="1369993"/>
            <a:chOff x="8452518" y="2780523"/>
            <a:chExt cx="2139042" cy="1856136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7D43263-D911-F23D-E4A9-B3368C4577F9}"/>
                </a:ext>
              </a:extLst>
            </p:cNvPr>
            <p:cNvSpPr/>
            <p:nvPr/>
          </p:nvSpPr>
          <p:spPr>
            <a:xfrm rot="20391699">
              <a:off x="8590185" y="3065283"/>
              <a:ext cx="2001375" cy="1537289"/>
            </a:xfrm>
            <a:prstGeom prst="roundRect">
              <a:avLst>
                <a:gd name="adj" fmla="val 28707"/>
              </a:avLst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45037D1E-8C8D-41D8-356C-0E999A108BD2}"/>
                </a:ext>
              </a:extLst>
            </p:cNvPr>
            <p:cNvSpPr/>
            <p:nvPr/>
          </p:nvSpPr>
          <p:spPr>
            <a:xfrm rot="20391699">
              <a:off x="8929423" y="2780523"/>
              <a:ext cx="777629" cy="777629"/>
            </a:xfrm>
            <a:custGeom>
              <a:avLst/>
              <a:gdLst>
                <a:gd name="connsiteX0" fmla="*/ 572014 w 1144026"/>
                <a:gd name="connsiteY0" fmla="*/ 235965 h 1144026"/>
                <a:gd name="connsiteX1" fmla="*/ 243255 w 1144026"/>
                <a:gd name="connsiteY1" fmla="*/ 564724 h 1144026"/>
                <a:gd name="connsiteX2" fmla="*/ 572014 w 1144026"/>
                <a:gd name="connsiteY2" fmla="*/ 893483 h 1144026"/>
                <a:gd name="connsiteX3" fmla="*/ 900773 w 1144026"/>
                <a:gd name="connsiteY3" fmla="*/ 564724 h 1144026"/>
                <a:gd name="connsiteX4" fmla="*/ 572014 w 1144026"/>
                <a:gd name="connsiteY4" fmla="*/ 235965 h 1144026"/>
                <a:gd name="connsiteX5" fmla="*/ 572013 w 1144026"/>
                <a:gd name="connsiteY5" fmla="*/ 0 h 1144026"/>
                <a:gd name="connsiteX6" fmla="*/ 1144026 w 1144026"/>
                <a:gd name="connsiteY6" fmla="*/ 572013 h 1144026"/>
                <a:gd name="connsiteX7" fmla="*/ 572013 w 1144026"/>
                <a:gd name="connsiteY7" fmla="*/ 1144026 h 1144026"/>
                <a:gd name="connsiteX8" fmla="*/ 0 w 1144026"/>
                <a:gd name="connsiteY8" fmla="*/ 572013 h 1144026"/>
                <a:gd name="connsiteX9" fmla="*/ 572013 w 1144026"/>
                <a:gd name="connsiteY9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6" h="1144026">
                  <a:moveTo>
                    <a:pt x="572014" y="235965"/>
                  </a:moveTo>
                  <a:cubicBezTo>
                    <a:pt x="390445" y="235965"/>
                    <a:pt x="243255" y="383155"/>
                    <a:pt x="243255" y="564724"/>
                  </a:cubicBezTo>
                  <a:cubicBezTo>
                    <a:pt x="243255" y="746293"/>
                    <a:pt x="390445" y="893483"/>
                    <a:pt x="572014" y="893483"/>
                  </a:cubicBezTo>
                  <a:cubicBezTo>
                    <a:pt x="753583" y="893483"/>
                    <a:pt x="900773" y="746293"/>
                    <a:pt x="900773" y="564724"/>
                  </a:cubicBezTo>
                  <a:cubicBezTo>
                    <a:pt x="900773" y="383155"/>
                    <a:pt x="753583" y="235965"/>
                    <a:pt x="572014" y="235965"/>
                  </a:cubicBezTo>
                  <a:close/>
                  <a:moveTo>
                    <a:pt x="572013" y="0"/>
                  </a:moveTo>
                  <a:cubicBezTo>
                    <a:pt x="887927" y="0"/>
                    <a:pt x="1144026" y="256099"/>
                    <a:pt x="1144026" y="572013"/>
                  </a:cubicBezTo>
                  <a:cubicBezTo>
                    <a:pt x="1144026" y="887927"/>
                    <a:pt x="887927" y="1144026"/>
                    <a:pt x="572013" y="1144026"/>
                  </a:cubicBezTo>
                  <a:cubicBezTo>
                    <a:pt x="256099" y="1144026"/>
                    <a:pt x="0" y="887927"/>
                    <a:pt x="0" y="572013"/>
                  </a:cubicBezTo>
                  <a:cubicBezTo>
                    <a:pt x="0" y="256099"/>
                    <a:pt x="256099" y="0"/>
                    <a:pt x="572013" y="0"/>
                  </a:cubicBezTo>
                  <a:close/>
                </a:path>
              </a:pathLst>
            </a:cu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226636A8-1FAA-F0BB-7132-7D44B503250C}"/>
                </a:ext>
              </a:extLst>
            </p:cNvPr>
            <p:cNvSpPr/>
            <p:nvPr/>
          </p:nvSpPr>
          <p:spPr>
            <a:xfrm rot="20391699">
              <a:off x="8452518" y="3089729"/>
              <a:ext cx="2001375" cy="737567"/>
            </a:xfrm>
            <a:prstGeom prst="roundRect">
              <a:avLst>
                <a:gd name="adj" fmla="val 43633"/>
              </a:avLst>
            </a:prstGeom>
            <a:solidFill>
              <a:srgbClr val="CE24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4AE22214-0C4B-362B-880C-4565F5071CAC}"/>
                </a:ext>
              </a:extLst>
            </p:cNvPr>
            <p:cNvSpPr/>
            <p:nvPr/>
          </p:nvSpPr>
          <p:spPr>
            <a:xfrm rot="20391699">
              <a:off x="9983600" y="3425361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0D9D0754-DD4B-A6FE-47A4-222ED715EF56}"/>
                </a:ext>
              </a:extLst>
            </p:cNvPr>
            <p:cNvSpPr/>
            <p:nvPr/>
          </p:nvSpPr>
          <p:spPr>
            <a:xfrm rot="20391699">
              <a:off x="8932473" y="3810817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2CB8F71B-DBB5-6781-380C-020AFBFC30AB}"/>
                </a:ext>
              </a:extLst>
            </p:cNvPr>
            <p:cNvGrpSpPr/>
            <p:nvPr/>
          </p:nvGrpSpPr>
          <p:grpSpPr>
            <a:xfrm rot="18909456">
              <a:off x="9082495" y="3891323"/>
              <a:ext cx="1300930" cy="745336"/>
              <a:chOff x="6151008" y="3945766"/>
              <a:chExt cx="801968" cy="459466"/>
            </a:xfrm>
          </p:grpSpPr>
          <p:sp>
            <p:nvSpPr>
              <p:cNvPr id="23" name="شكل بيضاوي 33">
                <a:extLst>
                  <a:ext uri="{FF2B5EF4-FFF2-40B4-BE49-F238E27FC236}">
                    <a16:creationId xmlns:a16="http://schemas.microsoft.com/office/drawing/2014/main" id="{95AA1BF3-8A9C-71F8-2844-7FD94A6E1244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24" name="شكل بيضاوي 33">
                <a:extLst>
                  <a:ext uri="{FF2B5EF4-FFF2-40B4-BE49-F238E27FC236}">
                    <a16:creationId xmlns:a16="http://schemas.microsoft.com/office/drawing/2014/main" id="{F87FBBF2-462A-EDAC-1435-87F4A341413F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25" name="شكل بيضاوي 33">
                <a:extLst>
                  <a:ext uri="{FF2B5EF4-FFF2-40B4-BE49-F238E27FC236}">
                    <a16:creationId xmlns:a16="http://schemas.microsoft.com/office/drawing/2014/main" id="{CBFAA838-4634-D5C8-B807-486D412519CA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93A30971-F798-E787-2F34-C8C6BEB4C990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9E279BD3-97CC-9612-29BE-B7228E1506BB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F2BFF03-84E3-1EAC-B470-AEF9F74323F3}"/>
              </a:ext>
            </a:extLst>
          </p:cNvPr>
          <p:cNvGrpSpPr/>
          <p:nvPr userDrawn="1"/>
        </p:nvGrpSpPr>
        <p:grpSpPr>
          <a:xfrm>
            <a:off x="9178534" y="5738035"/>
            <a:ext cx="1239381" cy="1224291"/>
            <a:chOff x="8622249" y="2821214"/>
            <a:chExt cx="1239381" cy="1224291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18410704-6ED1-932B-4248-2E73277D2152}"/>
                </a:ext>
              </a:extLst>
            </p:cNvPr>
            <p:cNvGrpSpPr/>
            <p:nvPr/>
          </p:nvGrpSpPr>
          <p:grpSpPr>
            <a:xfrm>
              <a:off x="8622249" y="2821214"/>
              <a:ext cx="1239381" cy="1224291"/>
              <a:chOff x="-999058" y="2217214"/>
              <a:chExt cx="2904683" cy="2869318"/>
            </a:xfrm>
          </p:grpSpPr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29087581-97D4-ADDC-6D9F-A000BDB87999}"/>
                  </a:ext>
                </a:extLst>
              </p:cNvPr>
              <p:cNvSpPr/>
              <p:nvPr/>
            </p:nvSpPr>
            <p:spPr>
              <a:xfrm>
                <a:off x="-999058" y="2217214"/>
                <a:ext cx="2904683" cy="2869318"/>
              </a:xfrm>
              <a:custGeom>
                <a:avLst/>
                <a:gdLst>
                  <a:gd name="connsiteX0" fmla="*/ 1066208 w 1081419"/>
                  <a:gd name="connsiteY0" fmla="*/ 1015156 h 1068252"/>
                  <a:gd name="connsiteX1" fmla="*/ 965490 w 1081419"/>
                  <a:gd name="connsiteY1" fmla="*/ 908899 h 1068252"/>
                  <a:gd name="connsiteX2" fmla="*/ 950634 w 1081419"/>
                  <a:gd name="connsiteY2" fmla="*/ 822029 h 1068252"/>
                  <a:gd name="connsiteX3" fmla="*/ 983390 w 1081419"/>
                  <a:gd name="connsiteY3" fmla="*/ 720347 h 1068252"/>
                  <a:gd name="connsiteX4" fmla="*/ 960454 w 1081419"/>
                  <a:gd name="connsiteY4" fmla="*/ 693614 h 1068252"/>
                  <a:gd name="connsiteX5" fmla="*/ 995201 w 1081419"/>
                  <a:gd name="connsiteY5" fmla="*/ 493688 h 1068252"/>
                  <a:gd name="connsiteX6" fmla="*/ 991928 w 1081419"/>
                  <a:gd name="connsiteY6" fmla="*/ 427466 h 1068252"/>
                  <a:gd name="connsiteX7" fmla="*/ 513653 w 1081419"/>
                  <a:gd name="connsiteY7" fmla="*/ 747 h 1068252"/>
                  <a:gd name="connsiteX8" fmla="*/ 86221 w 1081419"/>
                  <a:gd name="connsiteY8" fmla="*/ 457682 h 1068252"/>
                  <a:gd name="connsiteX9" fmla="*/ 86221 w 1081419"/>
                  <a:gd name="connsiteY9" fmla="*/ 460452 h 1068252"/>
                  <a:gd name="connsiteX10" fmla="*/ 86221 w 1081419"/>
                  <a:gd name="connsiteY10" fmla="*/ 493688 h 1068252"/>
                  <a:gd name="connsiteX11" fmla="*/ 120969 w 1081419"/>
                  <a:gd name="connsiteY11" fmla="*/ 693614 h 1068252"/>
                  <a:gd name="connsiteX12" fmla="*/ 104056 w 1081419"/>
                  <a:gd name="connsiteY12" fmla="*/ 799093 h 1068252"/>
                  <a:gd name="connsiteX13" fmla="*/ 130789 w 1081419"/>
                  <a:gd name="connsiteY13" fmla="*/ 822029 h 1068252"/>
                  <a:gd name="connsiteX14" fmla="*/ 115681 w 1081419"/>
                  <a:gd name="connsiteY14" fmla="*/ 908899 h 1068252"/>
                  <a:gd name="connsiteX15" fmla="*/ 14963 w 1081419"/>
                  <a:gd name="connsiteY15" fmla="*/ 1015156 h 1068252"/>
                  <a:gd name="connsiteX16" fmla="*/ 2174 w 1081419"/>
                  <a:gd name="connsiteY16" fmla="*/ 1048391 h 1068252"/>
                  <a:gd name="connsiteX17" fmla="*/ 21006 w 1081419"/>
                  <a:gd name="connsiteY17" fmla="*/ 1062997 h 1068252"/>
                  <a:gd name="connsiteX18" fmla="*/ 88739 w 1081419"/>
                  <a:gd name="connsiteY18" fmla="*/ 1068033 h 1068252"/>
                  <a:gd name="connsiteX19" fmla="*/ 198774 w 1081419"/>
                  <a:gd name="connsiteY19" fmla="*/ 1047134 h 1068252"/>
                  <a:gd name="connsiteX20" fmla="*/ 258701 w 1081419"/>
                  <a:gd name="connsiteY20" fmla="*/ 975121 h 1068252"/>
                  <a:gd name="connsiteX21" fmla="*/ 241075 w 1081419"/>
                  <a:gd name="connsiteY21" fmla="*/ 859295 h 1068252"/>
                  <a:gd name="connsiteX22" fmla="*/ 225212 w 1081419"/>
                  <a:gd name="connsiteY22" fmla="*/ 800375 h 1068252"/>
                  <a:gd name="connsiteX23" fmla="*/ 235536 w 1081419"/>
                  <a:gd name="connsiteY23" fmla="*/ 781994 h 1068252"/>
                  <a:gd name="connsiteX24" fmla="*/ 237046 w 1081419"/>
                  <a:gd name="connsiteY24" fmla="*/ 777462 h 1068252"/>
                  <a:gd name="connsiteX25" fmla="*/ 239564 w 1081419"/>
                  <a:gd name="connsiteY25" fmla="*/ 766886 h 1068252"/>
                  <a:gd name="connsiteX26" fmla="*/ 240823 w 1081419"/>
                  <a:gd name="connsiteY26" fmla="*/ 754800 h 1068252"/>
                  <a:gd name="connsiteX27" fmla="*/ 222191 w 1081419"/>
                  <a:gd name="connsiteY27" fmla="*/ 704441 h 1068252"/>
                  <a:gd name="connsiteX28" fmla="*/ 262478 w 1081419"/>
                  <a:gd name="connsiteY28" fmla="*/ 493688 h 1068252"/>
                  <a:gd name="connsiteX29" fmla="*/ 262478 w 1081419"/>
                  <a:gd name="connsiteY29" fmla="*/ 455416 h 1068252"/>
                  <a:gd name="connsiteX30" fmla="*/ 446792 w 1081419"/>
                  <a:gd name="connsiteY30" fmla="*/ 341101 h 1068252"/>
                  <a:gd name="connsiteX31" fmla="*/ 471971 w 1081419"/>
                  <a:gd name="connsiteY31" fmla="*/ 255490 h 1068252"/>
                  <a:gd name="connsiteX32" fmla="*/ 502942 w 1081419"/>
                  <a:gd name="connsiteY32" fmla="*/ 342108 h 1068252"/>
                  <a:gd name="connsiteX33" fmla="*/ 662328 w 1081419"/>
                  <a:gd name="connsiteY33" fmla="*/ 455667 h 1068252"/>
                  <a:gd name="connsiteX34" fmla="*/ 820204 w 1081419"/>
                  <a:gd name="connsiteY34" fmla="*/ 455667 h 1068252"/>
                  <a:gd name="connsiteX35" fmla="*/ 820204 w 1081419"/>
                  <a:gd name="connsiteY35" fmla="*/ 493688 h 1068252"/>
                  <a:gd name="connsiteX36" fmla="*/ 860743 w 1081419"/>
                  <a:gd name="connsiteY36" fmla="*/ 705700 h 1068252"/>
                  <a:gd name="connsiteX37" fmla="*/ 842110 w 1081419"/>
                  <a:gd name="connsiteY37" fmla="*/ 756059 h 1068252"/>
                  <a:gd name="connsiteX38" fmla="*/ 843621 w 1081419"/>
                  <a:gd name="connsiteY38" fmla="*/ 770663 h 1068252"/>
                  <a:gd name="connsiteX39" fmla="*/ 845635 w 1081419"/>
                  <a:gd name="connsiteY39" fmla="*/ 777713 h 1068252"/>
                  <a:gd name="connsiteX40" fmla="*/ 847650 w 1081419"/>
                  <a:gd name="connsiteY40" fmla="*/ 783505 h 1068252"/>
                  <a:gd name="connsiteX41" fmla="*/ 857721 w 1081419"/>
                  <a:gd name="connsiteY41" fmla="*/ 801634 h 1068252"/>
                  <a:gd name="connsiteX42" fmla="*/ 841858 w 1081419"/>
                  <a:gd name="connsiteY42" fmla="*/ 860554 h 1068252"/>
                  <a:gd name="connsiteX43" fmla="*/ 824233 w 1081419"/>
                  <a:gd name="connsiteY43" fmla="*/ 976380 h 1068252"/>
                  <a:gd name="connsiteX44" fmla="*/ 884160 w 1081419"/>
                  <a:gd name="connsiteY44" fmla="*/ 1048393 h 1068252"/>
                  <a:gd name="connsiteX45" fmla="*/ 992684 w 1081419"/>
                  <a:gd name="connsiteY45" fmla="*/ 1068033 h 1068252"/>
                  <a:gd name="connsiteX46" fmla="*/ 1060417 w 1081419"/>
                  <a:gd name="connsiteY46" fmla="*/ 1062997 h 1068252"/>
                  <a:gd name="connsiteX47" fmla="*/ 1081066 w 1081419"/>
                  <a:gd name="connsiteY47" fmla="*/ 1033988 h 1068252"/>
                  <a:gd name="connsiteX48" fmla="*/ 1066460 w 1081419"/>
                  <a:gd name="connsiteY48" fmla="*/ 1015156 h 106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81419" h="1068252">
                    <a:moveTo>
                      <a:pt x="1066208" y="1015156"/>
                    </a:moveTo>
                    <a:cubicBezTo>
                      <a:pt x="1020497" y="993623"/>
                      <a:pt x="984548" y="955697"/>
                      <a:pt x="965490" y="908899"/>
                    </a:cubicBezTo>
                    <a:cubicBezTo>
                      <a:pt x="955861" y="880939"/>
                      <a:pt x="950843" y="851600"/>
                      <a:pt x="950634" y="822029"/>
                    </a:cubicBezTo>
                    <a:cubicBezTo>
                      <a:pt x="987758" y="802996"/>
                      <a:pt x="1002423" y="757472"/>
                      <a:pt x="983390" y="720347"/>
                    </a:cubicBezTo>
                    <a:cubicBezTo>
                      <a:pt x="977959" y="709754"/>
                      <a:pt x="970100" y="700594"/>
                      <a:pt x="960454" y="693614"/>
                    </a:cubicBezTo>
                    <a:cubicBezTo>
                      <a:pt x="985235" y="629950"/>
                      <a:pt x="997050" y="561980"/>
                      <a:pt x="995201" y="493688"/>
                    </a:cubicBezTo>
                    <a:cubicBezTo>
                      <a:pt x="995201" y="470775"/>
                      <a:pt x="995201" y="448617"/>
                      <a:pt x="991928" y="427466"/>
                    </a:cubicBezTo>
                    <a:cubicBezTo>
                      <a:pt x="977692" y="177560"/>
                      <a:pt x="763560" y="-13490"/>
                      <a:pt x="513653" y="747"/>
                    </a:cubicBezTo>
                    <a:cubicBezTo>
                      <a:pt x="272031" y="14512"/>
                      <a:pt x="83852" y="215679"/>
                      <a:pt x="86221" y="457682"/>
                    </a:cubicBezTo>
                    <a:cubicBezTo>
                      <a:pt x="86221" y="457682"/>
                      <a:pt x="86221" y="459444"/>
                      <a:pt x="86221" y="460452"/>
                    </a:cubicBezTo>
                    <a:cubicBezTo>
                      <a:pt x="86221" y="471362"/>
                      <a:pt x="86221" y="482441"/>
                      <a:pt x="86221" y="493688"/>
                    </a:cubicBezTo>
                    <a:cubicBezTo>
                      <a:pt x="84250" y="561988"/>
                      <a:pt x="96069" y="629985"/>
                      <a:pt x="120969" y="693614"/>
                    </a:cubicBezTo>
                    <a:cubicBezTo>
                      <a:pt x="87170" y="718071"/>
                      <a:pt x="79599" y="765295"/>
                      <a:pt x="104056" y="799093"/>
                    </a:cubicBezTo>
                    <a:cubicBezTo>
                      <a:pt x="111036" y="808740"/>
                      <a:pt x="120196" y="816598"/>
                      <a:pt x="130789" y="822029"/>
                    </a:cubicBezTo>
                    <a:cubicBezTo>
                      <a:pt x="130467" y="851610"/>
                      <a:pt x="125365" y="880947"/>
                      <a:pt x="115681" y="908899"/>
                    </a:cubicBezTo>
                    <a:cubicBezTo>
                      <a:pt x="96477" y="955602"/>
                      <a:pt x="60573" y="993482"/>
                      <a:pt x="14963" y="1015156"/>
                    </a:cubicBezTo>
                    <a:cubicBezTo>
                      <a:pt x="2255" y="1020801"/>
                      <a:pt x="-3471" y="1035682"/>
                      <a:pt x="2174" y="1048391"/>
                    </a:cubicBezTo>
                    <a:cubicBezTo>
                      <a:pt x="5604" y="1056111"/>
                      <a:pt x="12677" y="1061595"/>
                      <a:pt x="21006" y="1062997"/>
                    </a:cubicBezTo>
                    <a:cubicBezTo>
                      <a:pt x="43418" y="1066439"/>
                      <a:pt x="66065" y="1068124"/>
                      <a:pt x="88739" y="1068033"/>
                    </a:cubicBezTo>
                    <a:cubicBezTo>
                      <a:pt x="126521" y="1069416"/>
                      <a:pt x="164129" y="1062272"/>
                      <a:pt x="198774" y="1047134"/>
                    </a:cubicBezTo>
                    <a:cubicBezTo>
                      <a:pt x="228223" y="1032925"/>
                      <a:pt x="250079" y="1006663"/>
                      <a:pt x="258701" y="975121"/>
                    </a:cubicBezTo>
                    <a:cubicBezTo>
                      <a:pt x="268332" y="935700"/>
                      <a:pt x="261997" y="894068"/>
                      <a:pt x="241075" y="859295"/>
                    </a:cubicBezTo>
                    <a:cubicBezTo>
                      <a:pt x="232169" y="840813"/>
                      <a:pt x="226788" y="820831"/>
                      <a:pt x="225212" y="800375"/>
                    </a:cubicBezTo>
                    <a:cubicBezTo>
                      <a:pt x="229520" y="794778"/>
                      <a:pt x="232998" y="788586"/>
                      <a:pt x="235536" y="781994"/>
                    </a:cubicBezTo>
                    <a:lnTo>
                      <a:pt x="237046" y="777462"/>
                    </a:lnTo>
                    <a:cubicBezTo>
                      <a:pt x="238124" y="773997"/>
                      <a:pt x="238965" y="770464"/>
                      <a:pt x="239564" y="766886"/>
                    </a:cubicBezTo>
                    <a:cubicBezTo>
                      <a:pt x="240370" y="762908"/>
                      <a:pt x="240791" y="758859"/>
                      <a:pt x="240823" y="754800"/>
                    </a:cubicBezTo>
                    <a:cubicBezTo>
                      <a:pt x="241158" y="736270"/>
                      <a:pt x="234506" y="718292"/>
                      <a:pt x="222191" y="704441"/>
                    </a:cubicBezTo>
                    <a:cubicBezTo>
                      <a:pt x="251404" y="638146"/>
                      <a:pt x="265179" y="566085"/>
                      <a:pt x="262478" y="493688"/>
                    </a:cubicBezTo>
                    <a:cubicBezTo>
                      <a:pt x="262478" y="480595"/>
                      <a:pt x="262478" y="468509"/>
                      <a:pt x="262478" y="455416"/>
                    </a:cubicBezTo>
                    <a:cubicBezTo>
                      <a:pt x="358160" y="455416"/>
                      <a:pt x="424886" y="410093"/>
                      <a:pt x="446792" y="341101"/>
                    </a:cubicBezTo>
                    <a:lnTo>
                      <a:pt x="471971" y="255490"/>
                    </a:lnTo>
                    <a:lnTo>
                      <a:pt x="502942" y="342108"/>
                    </a:lnTo>
                    <a:cubicBezTo>
                      <a:pt x="526251" y="410203"/>
                      <a:pt x="590355" y="455876"/>
                      <a:pt x="662328" y="455667"/>
                    </a:cubicBezTo>
                    <a:lnTo>
                      <a:pt x="820204" y="455667"/>
                    </a:lnTo>
                    <a:cubicBezTo>
                      <a:pt x="820204" y="468005"/>
                      <a:pt x="820204" y="480847"/>
                      <a:pt x="820204" y="493688"/>
                    </a:cubicBezTo>
                    <a:cubicBezTo>
                      <a:pt x="817389" y="566525"/>
                      <a:pt x="831255" y="639040"/>
                      <a:pt x="860743" y="705700"/>
                    </a:cubicBezTo>
                    <a:cubicBezTo>
                      <a:pt x="848574" y="719637"/>
                      <a:pt x="841944" y="737557"/>
                      <a:pt x="842110" y="756059"/>
                    </a:cubicBezTo>
                    <a:cubicBezTo>
                      <a:pt x="842226" y="760959"/>
                      <a:pt x="842732" y="765844"/>
                      <a:pt x="843621" y="770663"/>
                    </a:cubicBezTo>
                    <a:cubicBezTo>
                      <a:pt x="843621" y="772929"/>
                      <a:pt x="843621" y="775447"/>
                      <a:pt x="845635" y="777713"/>
                    </a:cubicBezTo>
                    <a:cubicBezTo>
                      <a:pt x="846194" y="779682"/>
                      <a:pt x="846866" y="781616"/>
                      <a:pt x="847650" y="783505"/>
                    </a:cubicBezTo>
                    <a:cubicBezTo>
                      <a:pt x="850203" y="789961"/>
                      <a:pt x="853587" y="796057"/>
                      <a:pt x="857721" y="801634"/>
                    </a:cubicBezTo>
                    <a:cubicBezTo>
                      <a:pt x="856233" y="822105"/>
                      <a:pt x="850850" y="842102"/>
                      <a:pt x="841858" y="860554"/>
                    </a:cubicBezTo>
                    <a:cubicBezTo>
                      <a:pt x="820937" y="895327"/>
                      <a:pt x="814601" y="936959"/>
                      <a:pt x="824233" y="976380"/>
                    </a:cubicBezTo>
                    <a:cubicBezTo>
                      <a:pt x="832854" y="1007922"/>
                      <a:pt x="854710" y="1034184"/>
                      <a:pt x="884160" y="1048393"/>
                    </a:cubicBezTo>
                    <a:cubicBezTo>
                      <a:pt x="918439" y="1062879"/>
                      <a:pt x="955501" y="1069587"/>
                      <a:pt x="992684" y="1068033"/>
                    </a:cubicBezTo>
                    <a:cubicBezTo>
                      <a:pt x="1015358" y="1068109"/>
                      <a:pt x="1038004" y="1066424"/>
                      <a:pt x="1060417" y="1062997"/>
                    </a:cubicBezTo>
                    <a:cubicBezTo>
                      <a:pt x="1074129" y="1060688"/>
                      <a:pt x="1083375" y="1047701"/>
                      <a:pt x="1081066" y="1033988"/>
                    </a:cubicBezTo>
                    <a:cubicBezTo>
                      <a:pt x="1079664" y="1025659"/>
                      <a:pt x="1074180" y="1018586"/>
                      <a:pt x="1066460" y="1015156"/>
                    </a:cubicBezTo>
                    <a:close/>
                  </a:path>
                </a:pathLst>
              </a:custGeom>
              <a:solidFill>
                <a:srgbClr val="EA5C5C"/>
              </a:solidFill>
              <a:ln w="251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4" name="مستطيل: زوايا مستديرة 28">
                <a:extLst>
                  <a:ext uri="{FF2B5EF4-FFF2-40B4-BE49-F238E27FC236}">
                    <a16:creationId xmlns:a16="http://schemas.microsoft.com/office/drawing/2014/main" id="{E29736E2-FB23-FAEA-6767-0B146FCB77CB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8F962973-C215-6BDE-FA35-91384CC8DAD0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86504E56-D775-64BF-D32B-58CEEF7A8AFA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718AE5C6-EB33-3A91-3BFF-8C6FED234ACE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FB4505D0-15F4-1670-0973-A716D0FF58B9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grpSp>
            <p:nvGrpSpPr>
              <p:cNvPr id="39" name="مجموعة 38">
                <a:extLst>
                  <a:ext uri="{FF2B5EF4-FFF2-40B4-BE49-F238E27FC236}">
                    <a16:creationId xmlns:a16="http://schemas.microsoft.com/office/drawing/2014/main" id="{723ACBD2-06E5-BA4E-AB24-72D09E360F76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41" name="شكل بيضاوي 33">
                  <a:extLst>
                    <a:ext uri="{FF2B5EF4-FFF2-40B4-BE49-F238E27FC236}">
                      <a16:creationId xmlns:a16="http://schemas.microsoft.com/office/drawing/2014/main" id="{EEA72642-A916-4B84-19FE-8EC67D16DAA2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sp>
              <p:nvSpPr>
                <p:cNvPr id="42" name="شكل بيضاوي 33">
                  <a:extLst>
                    <a:ext uri="{FF2B5EF4-FFF2-40B4-BE49-F238E27FC236}">
                      <a16:creationId xmlns:a16="http://schemas.microsoft.com/office/drawing/2014/main" id="{8B62C044-9CF8-C88D-B9EC-60AE04441E41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44" name="شكل بيضاوي 33">
                  <a:extLst>
                    <a:ext uri="{FF2B5EF4-FFF2-40B4-BE49-F238E27FC236}">
                      <a16:creationId xmlns:a16="http://schemas.microsoft.com/office/drawing/2014/main" id="{400361BC-E5C7-3B05-C617-35F6556FC7A7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46" name="شكل بيضاوي 45">
                  <a:extLst>
                    <a:ext uri="{FF2B5EF4-FFF2-40B4-BE49-F238E27FC236}">
                      <a16:creationId xmlns:a16="http://schemas.microsoft.com/office/drawing/2014/main" id="{722AC9B6-A1CB-7738-27FE-AE9D91487BD8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47" name="شكل بيضاوي 46">
                  <a:extLst>
                    <a:ext uri="{FF2B5EF4-FFF2-40B4-BE49-F238E27FC236}">
                      <a16:creationId xmlns:a16="http://schemas.microsoft.com/office/drawing/2014/main" id="{2F038BEC-DDA9-11B8-1803-CBF95FAF61D7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</p:grpSp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541F5570-971A-D01C-DBD5-8CD68B5E65FA}"/>
                </a:ext>
              </a:extLst>
            </p:cNvPr>
            <p:cNvGrpSpPr/>
            <p:nvPr/>
          </p:nvGrpSpPr>
          <p:grpSpPr>
            <a:xfrm>
              <a:off x="8961088" y="3709379"/>
              <a:ext cx="561713" cy="163587"/>
              <a:chOff x="14576124" y="2735961"/>
              <a:chExt cx="1429864" cy="416417"/>
            </a:xfrm>
          </p:grpSpPr>
          <p:sp>
            <p:nvSpPr>
              <p:cNvPr id="31" name="معين 362">
                <a:extLst>
                  <a:ext uri="{FF2B5EF4-FFF2-40B4-BE49-F238E27FC236}">
                    <a16:creationId xmlns:a16="http://schemas.microsoft.com/office/drawing/2014/main" id="{AC01B592-CB6C-EA04-E5AD-5D8FE7695685}"/>
                  </a:ext>
                </a:extLst>
              </p:cNvPr>
              <p:cNvSpPr/>
              <p:nvPr/>
            </p:nvSpPr>
            <p:spPr>
              <a:xfrm rot="1398636">
                <a:off x="15112413" y="2735961"/>
                <a:ext cx="893575" cy="416417"/>
              </a:xfrm>
              <a:custGeom>
                <a:avLst/>
                <a:gdLst>
                  <a:gd name="connsiteX0" fmla="*/ 0 w 893575"/>
                  <a:gd name="connsiteY0" fmla="*/ 416417 h 832834"/>
                  <a:gd name="connsiteX1" fmla="*/ 446788 w 893575"/>
                  <a:gd name="connsiteY1" fmla="*/ 0 h 832834"/>
                  <a:gd name="connsiteX2" fmla="*/ 893575 w 893575"/>
                  <a:gd name="connsiteY2" fmla="*/ 416417 h 832834"/>
                  <a:gd name="connsiteX3" fmla="*/ 446788 w 893575"/>
                  <a:gd name="connsiteY3" fmla="*/ 832834 h 832834"/>
                  <a:gd name="connsiteX4" fmla="*/ 0 w 893575"/>
                  <a:gd name="connsiteY4" fmla="*/ 416417 h 832834"/>
                  <a:gd name="connsiteX0" fmla="*/ 0 w 893575"/>
                  <a:gd name="connsiteY0" fmla="*/ 416417 h 416417"/>
                  <a:gd name="connsiteX1" fmla="*/ 446788 w 893575"/>
                  <a:gd name="connsiteY1" fmla="*/ 0 h 416417"/>
                  <a:gd name="connsiteX2" fmla="*/ 893575 w 893575"/>
                  <a:gd name="connsiteY2" fmla="*/ 416417 h 416417"/>
                  <a:gd name="connsiteX3" fmla="*/ 447284 w 893575"/>
                  <a:gd name="connsiteY3" fmla="*/ 403927 h 416417"/>
                  <a:gd name="connsiteX4" fmla="*/ 0 w 893575"/>
                  <a:gd name="connsiteY4" fmla="*/ 416417 h 41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575" h="416417">
                    <a:moveTo>
                      <a:pt x="0" y="416417"/>
                    </a:moveTo>
                    <a:lnTo>
                      <a:pt x="446788" y="0"/>
                    </a:lnTo>
                    <a:lnTo>
                      <a:pt x="893575" y="416417"/>
                    </a:lnTo>
                    <a:lnTo>
                      <a:pt x="447284" y="403927"/>
                    </a:lnTo>
                    <a:lnTo>
                      <a:pt x="0" y="416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2" name="معين 362">
                <a:extLst>
                  <a:ext uri="{FF2B5EF4-FFF2-40B4-BE49-F238E27FC236}">
                    <a16:creationId xmlns:a16="http://schemas.microsoft.com/office/drawing/2014/main" id="{7DAD32B7-A6A2-E584-DED1-99E547B9CC4C}"/>
                  </a:ext>
                </a:extLst>
              </p:cNvPr>
              <p:cNvSpPr/>
              <p:nvPr/>
            </p:nvSpPr>
            <p:spPr>
              <a:xfrm rot="20201364" flipH="1">
                <a:off x="14576124" y="2735961"/>
                <a:ext cx="893575" cy="416417"/>
              </a:xfrm>
              <a:custGeom>
                <a:avLst/>
                <a:gdLst>
                  <a:gd name="connsiteX0" fmla="*/ 0 w 893575"/>
                  <a:gd name="connsiteY0" fmla="*/ 416417 h 832834"/>
                  <a:gd name="connsiteX1" fmla="*/ 446788 w 893575"/>
                  <a:gd name="connsiteY1" fmla="*/ 0 h 832834"/>
                  <a:gd name="connsiteX2" fmla="*/ 893575 w 893575"/>
                  <a:gd name="connsiteY2" fmla="*/ 416417 h 832834"/>
                  <a:gd name="connsiteX3" fmla="*/ 446788 w 893575"/>
                  <a:gd name="connsiteY3" fmla="*/ 832834 h 832834"/>
                  <a:gd name="connsiteX4" fmla="*/ 0 w 893575"/>
                  <a:gd name="connsiteY4" fmla="*/ 416417 h 832834"/>
                  <a:gd name="connsiteX0" fmla="*/ 0 w 893575"/>
                  <a:gd name="connsiteY0" fmla="*/ 416417 h 416417"/>
                  <a:gd name="connsiteX1" fmla="*/ 446788 w 893575"/>
                  <a:gd name="connsiteY1" fmla="*/ 0 h 416417"/>
                  <a:gd name="connsiteX2" fmla="*/ 893575 w 893575"/>
                  <a:gd name="connsiteY2" fmla="*/ 416417 h 416417"/>
                  <a:gd name="connsiteX3" fmla="*/ 447284 w 893575"/>
                  <a:gd name="connsiteY3" fmla="*/ 403927 h 416417"/>
                  <a:gd name="connsiteX4" fmla="*/ 0 w 893575"/>
                  <a:gd name="connsiteY4" fmla="*/ 416417 h 41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575" h="416417">
                    <a:moveTo>
                      <a:pt x="0" y="416417"/>
                    </a:moveTo>
                    <a:lnTo>
                      <a:pt x="446788" y="0"/>
                    </a:lnTo>
                    <a:lnTo>
                      <a:pt x="893575" y="416417"/>
                    </a:lnTo>
                    <a:lnTo>
                      <a:pt x="447284" y="403927"/>
                    </a:lnTo>
                    <a:lnTo>
                      <a:pt x="0" y="416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90199C8B-AFB3-19A9-F55F-6C73CB31B6E3}"/>
              </a:ext>
            </a:extLst>
          </p:cNvPr>
          <p:cNvGrpSpPr/>
          <p:nvPr userDrawn="1"/>
        </p:nvGrpSpPr>
        <p:grpSpPr>
          <a:xfrm>
            <a:off x="176959" y="5362210"/>
            <a:ext cx="1288364" cy="1532487"/>
            <a:chOff x="862804" y="2457029"/>
            <a:chExt cx="1288364" cy="1532487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327CE5C2-5C20-C3DC-3BF0-376E138E2203}"/>
                </a:ext>
              </a:extLst>
            </p:cNvPr>
            <p:cNvGrpSpPr/>
            <p:nvPr/>
          </p:nvGrpSpPr>
          <p:grpSpPr>
            <a:xfrm>
              <a:off x="958047" y="2651021"/>
              <a:ext cx="1143078" cy="1338495"/>
              <a:chOff x="958047" y="2651021"/>
              <a:chExt cx="1143078" cy="1338495"/>
            </a:xfrm>
          </p:grpSpPr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B5492F4F-077C-B580-05B9-CAB53499480B}"/>
                  </a:ext>
                </a:extLst>
              </p:cNvPr>
              <p:cNvGrpSpPr/>
              <p:nvPr/>
            </p:nvGrpSpPr>
            <p:grpSpPr>
              <a:xfrm>
                <a:off x="958047" y="2651021"/>
                <a:ext cx="1143078" cy="1338495"/>
                <a:chOff x="2212083" y="3804316"/>
                <a:chExt cx="789374" cy="924323"/>
              </a:xfrm>
            </p:grpSpPr>
            <p:grpSp>
              <p:nvGrpSpPr>
                <p:cNvPr id="61" name="مجموعة 60">
                  <a:extLst>
                    <a:ext uri="{FF2B5EF4-FFF2-40B4-BE49-F238E27FC236}">
                      <a16:creationId xmlns:a16="http://schemas.microsoft.com/office/drawing/2014/main" id="{55E9F607-725A-04F7-A5BE-4F8430D44984}"/>
                    </a:ext>
                  </a:extLst>
                </p:cNvPr>
                <p:cNvGrpSpPr/>
                <p:nvPr/>
              </p:nvGrpSpPr>
              <p:grpSpPr>
                <a:xfrm>
                  <a:off x="2212083" y="4011955"/>
                  <a:ext cx="789374" cy="716684"/>
                  <a:chOff x="-750043" y="2819992"/>
                  <a:chExt cx="2398902" cy="2177997"/>
                </a:xfrm>
              </p:grpSpPr>
              <p:sp>
                <p:nvSpPr>
                  <p:cNvPr id="63" name="مستطيل: زوايا مستديرة 28">
                    <a:extLst>
                      <a:ext uri="{FF2B5EF4-FFF2-40B4-BE49-F238E27FC236}">
                        <a16:creationId xmlns:a16="http://schemas.microsoft.com/office/drawing/2014/main" id="{93FF3C57-1C73-0FD6-CC83-720B5DDE34BB}"/>
                      </a:ext>
                    </a:extLst>
                  </p:cNvPr>
                  <p:cNvSpPr/>
                  <p:nvPr/>
                </p:nvSpPr>
                <p:spPr>
                  <a:xfrm>
                    <a:off x="-327832" y="3992880"/>
                    <a:ext cx="1554480" cy="1005109"/>
                  </a:xfrm>
                  <a:custGeom>
                    <a:avLst/>
                    <a:gdLst>
                      <a:gd name="connsiteX0" fmla="*/ 0 w 1554480"/>
                      <a:gd name="connsiteY0" fmla="*/ 777240 h 1725168"/>
                      <a:gd name="connsiteX1" fmla="*/ 777240 w 1554480"/>
                      <a:gd name="connsiteY1" fmla="*/ 0 h 1725168"/>
                      <a:gd name="connsiteX2" fmla="*/ 777240 w 1554480"/>
                      <a:gd name="connsiteY2" fmla="*/ 0 h 1725168"/>
                      <a:gd name="connsiteX3" fmla="*/ 1554480 w 1554480"/>
                      <a:gd name="connsiteY3" fmla="*/ 777240 h 1725168"/>
                      <a:gd name="connsiteX4" fmla="*/ 1554480 w 1554480"/>
                      <a:gd name="connsiteY4" fmla="*/ 947928 h 1725168"/>
                      <a:gd name="connsiteX5" fmla="*/ 777240 w 1554480"/>
                      <a:gd name="connsiteY5" fmla="*/ 1725168 h 1725168"/>
                      <a:gd name="connsiteX6" fmla="*/ 777240 w 1554480"/>
                      <a:gd name="connsiteY6" fmla="*/ 1725168 h 1725168"/>
                      <a:gd name="connsiteX7" fmla="*/ 0 w 1554480"/>
                      <a:gd name="connsiteY7" fmla="*/ 947928 h 1725168"/>
                      <a:gd name="connsiteX8" fmla="*/ 0 w 1554480"/>
                      <a:gd name="connsiteY8" fmla="*/ 777240 h 1725168"/>
                      <a:gd name="connsiteX0" fmla="*/ 1554480 w 1645920"/>
                      <a:gd name="connsiteY0" fmla="*/ 947928 h 1725168"/>
                      <a:gd name="connsiteX1" fmla="*/ 777240 w 1645920"/>
                      <a:gd name="connsiteY1" fmla="*/ 1725168 h 1725168"/>
                      <a:gd name="connsiteX2" fmla="*/ 777240 w 1645920"/>
                      <a:gd name="connsiteY2" fmla="*/ 1725168 h 1725168"/>
                      <a:gd name="connsiteX3" fmla="*/ 0 w 1645920"/>
                      <a:gd name="connsiteY3" fmla="*/ 947928 h 1725168"/>
                      <a:gd name="connsiteX4" fmla="*/ 0 w 1645920"/>
                      <a:gd name="connsiteY4" fmla="*/ 777240 h 1725168"/>
                      <a:gd name="connsiteX5" fmla="*/ 777240 w 1645920"/>
                      <a:gd name="connsiteY5" fmla="*/ 0 h 1725168"/>
                      <a:gd name="connsiteX6" fmla="*/ 777240 w 1645920"/>
                      <a:gd name="connsiteY6" fmla="*/ 0 h 1725168"/>
                      <a:gd name="connsiteX7" fmla="*/ 1554480 w 1645920"/>
                      <a:gd name="connsiteY7" fmla="*/ 777240 h 1725168"/>
                      <a:gd name="connsiteX8" fmla="*/ 1645920 w 1645920"/>
                      <a:gd name="connsiteY8" fmla="*/ 1039368 h 1725168"/>
                      <a:gd name="connsiteX0" fmla="*/ 1554480 w 1554480"/>
                      <a:gd name="connsiteY0" fmla="*/ 947928 h 1725168"/>
                      <a:gd name="connsiteX1" fmla="*/ 777240 w 1554480"/>
                      <a:gd name="connsiteY1" fmla="*/ 1725168 h 1725168"/>
                      <a:gd name="connsiteX2" fmla="*/ 777240 w 1554480"/>
                      <a:gd name="connsiteY2" fmla="*/ 1725168 h 1725168"/>
                      <a:gd name="connsiteX3" fmla="*/ 0 w 1554480"/>
                      <a:gd name="connsiteY3" fmla="*/ 947928 h 1725168"/>
                      <a:gd name="connsiteX4" fmla="*/ 0 w 1554480"/>
                      <a:gd name="connsiteY4" fmla="*/ 777240 h 1725168"/>
                      <a:gd name="connsiteX5" fmla="*/ 777240 w 1554480"/>
                      <a:gd name="connsiteY5" fmla="*/ 0 h 1725168"/>
                      <a:gd name="connsiteX6" fmla="*/ 777240 w 1554480"/>
                      <a:gd name="connsiteY6" fmla="*/ 0 h 1725168"/>
                      <a:gd name="connsiteX7" fmla="*/ 1554480 w 1554480"/>
                      <a:gd name="connsiteY7" fmla="*/ 777240 h 1725168"/>
                      <a:gd name="connsiteX0" fmla="*/ 777240 w 1554480"/>
                      <a:gd name="connsiteY0" fmla="*/ 1725168 h 1725168"/>
                      <a:gd name="connsiteX1" fmla="*/ 777240 w 1554480"/>
                      <a:gd name="connsiteY1" fmla="*/ 1725168 h 1725168"/>
                      <a:gd name="connsiteX2" fmla="*/ 0 w 1554480"/>
                      <a:gd name="connsiteY2" fmla="*/ 947928 h 1725168"/>
                      <a:gd name="connsiteX3" fmla="*/ 0 w 1554480"/>
                      <a:gd name="connsiteY3" fmla="*/ 777240 h 1725168"/>
                      <a:gd name="connsiteX4" fmla="*/ 777240 w 1554480"/>
                      <a:gd name="connsiteY4" fmla="*/ 0 h 1725168"/>
                      <a:gd name="connsiteX5" fmla="*/ 777240 w 1554480"/>
                      <a:gd name="connsiteY5" fmla="*/ 0 h 1725168"/>
                      <a:gd name="connsiteX6" fmla="*/ 1554480 w 1554480"/>
                      <a:gd name="connsiteY6" fmla="*/ 777240 h 1725168"/>
                      <a:gd name="connsiteX0" fmla="*/ 777240 w 1554480"/>
                      <a:gd name="connsiteY0" fmla="*/ 1725168 h 1725168"/>
                      <a:gd name="connsiteX1" fmla="*/ 0 w 1554480"/>
                      <a:gd name="connsiteY1" fmla="*/ 947928 h 1725168"/>
                      <a:gd name="connsiteX2" fmla="*/ 0 w 1554480"/>
                      <a:gd name="connsiteY2" fmla="*/ 777240 h 1725168"/>
                      <a:gd name="connsiteX3" fmla="*/ 777240 w 1554480"/>
                      <a:gd name="connsiteY3" fmla="*/ 0 h 1725168"/>
                      <a:gd name="connsiteX4" fmla="*/ 777240 w 1554480"/>
                      <a:gd name="connsiteY4" fmla="*/ 0 h 1725168"/>
                      <a:gd name="connsiteX5" fmla="*/ 1554480 w 1554480"/>
                      <a:gd name="connsiteY5" fmla="*/ 777240 h 1725168"/>
                      <a:gd name="connsiteX0" fmla="*/ 777240 w 1554480"/>
                      <a:gd name="connsiteY0" fmla="*/ 1725168 h 1725168"/>
                      <a:gd name="connsiteX1" fmla="*/ 0 w 1554480"/>
                      <a:gd name="connsiteY1" fmla="*/ 777240 h 1725168"/>
                      <a:gd name="connsiteX2" fmla="*/ 777240 w 1554480"/>
                      <a:gd name="connsiteY2" fmla="*/ 0 h 1725168"/>
                      <a:gd name="connsiteX3" fmla="*/ 777240 w 1554480"/>
                      <a:gd name="connsiteY3" fmla="*/ 0 h 1725168"/>
                      <a:gd name="connsiteX4" fmla="*/ 1554480 w 1554480"/>
                      <a:gd name="connsiteY4" fmla="*/ 777240 h 1725168"/>
                      <a:gd name="connsiteX0" fmla="*/ 0 w 1554480"/>
                      <a:gd name="connsiteY0" fmla="*/ 777240 h 777240"/>
                      <a:gd name="connsiteX1" fmla="*/ 777240 w 1554480"/>
                      <a:gd name="connsiteY1" fmla="*/ 0 h 777240"/>
                      <a:gd name="connsiteX2" fmla="*/ 777240 w 1554480"/>
                      <a:gd name="connsiteY2" fmla="*/ 0 h 777240"/>
                      <a:gd name="connsiteX3" fmla="*/ 1554480 w 1554480"/>
                      <a:gd name="connsiteY3" fmla="*/ 777240 h 77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4480" h="777240">
                        <a:moveTo>
                          <a:pt x="0" y="777240"/>
                        </a:moveTo>
                        <a:cubicBezTo>
                          <a:pt x="0" y="347982"/>
                          <a:pt x="347982" y="0"/>
                          <a:pt x="777240" y="0"/>
                        </a:cubicBezTo>
                        <a:lnTo>
                          <a:pt x="777240" y="0"/>
                        </a:lnTo>
                        <a:cubicBezTo>
                          <a:pt x="1206498" y="0"/>
                          <a:pt x="1554480" y="347982"/>
                          <a:pt x="1554480" y="777240"/>
                        </a:cubicBezTo>
                      </a:path>
                    </a:pathLst>
                  </a:custGeom>
                  <a:solidFill>
                    <a:srgbClr val="2012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64" name="شكل بيضاوي 63">
                    <a:extLst>
                      <a:ext uri="{FF2B5EF4-FFF2-40B4-BE49-F238E27FC236}">
                        <a16:creationId xmlns:a16="http://schemas.microsoft.com/office/drawing/2014/main" id="{58826A9A-5733-5784-BE01-C2947F10DF09}"/>
                      </a:ext>
                    </a:extLst>
                  </p:cNvPr>
                  <p:cNvSpPr/>
                  <p:nvPr/>
                </p:nvSpPr>
                <p:spPr>
                  <a:xfrm>
                    <a:off x="-527799" y="2819992"/>
                    <a:ext cx="1954415" cy="1444162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67" name="شكل بيضاوي 66">
                    <a:extLst>
                      <a:ext uri="{FF2B5EF4-FFF2-40B4-BE49-F238E27FC236}">
                        <a16:creationId xmlns:a16="http://schemas.microsoft.com/office/drawing/2014/main" id="{F0380EE3-CAF6-875D-C0F6-653E3BC9312B}"/>
                      </a:ext>
                    </a:extLst>
                  </p:cNvPr>
                  <p:cNvSpPr/>
                  <p:nvPr/>
                </p:nvSpPr>
                <p:spPr>
                  <a:xfrm>
                    <a:off x="-750043" y="3280176"/>
                    <a:ext cx="444485" cy="444485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68" name="شكل بيضاوي 67">
                    <a:extLst>
                      <a:ext uri="{FF2B5EF4-FFF2-40B4-BE49-F238E27FC236}">
                        <a16:creationId xmlns:a16="http://schemas.microsoft.com/office/drawing/2014/main" id="{0E4BA4E1-E00E-86A4-38F1-A3ECFA962CF5}"/>
                      </a:ext>
                    </a:extLst>
                  </p:cNvPr>
                  <p:cNvSpPr/>
                  <p:nvPr/>
                </p:nvSpPr>
                <p:spPr>
                  <a:xfrm>
                    <a:off x="190328" y="3938016"/>
                    <a:ext cx="518160" cy="653092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69" name="شكل بيضاوي 68">
                    <a:extLst>
                      <a:ext uri="{FF2B5EF4-FFF2-40B4-BE49-F238E27FC236}">
                        <a16:creationId xmlns:a16="http://schemas.microsoft.com/office/drawing/2014/main" id="{4A1FEBC4-0196-45EF-558D-CE7A54C693BA}"/>
                      </a:ext>
                    </a:extLst>
                  </p:cNvPr>
                  <p:cNvSpPr/>
                  <p:nvPr/>
                </p:nvSpPr>
                <p:spPr>
                  <a:xfrm>
                    <a:off x="1204374" y="3280176"/>
                    <a:ext cx="444485" cy="444485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  <p:grpSp>
                <p:nvGrpSpPr>
                  <p:cNvPr id="70" name="مجموعة 69">
                    <a:extLst>
                      <a:ext uri="{FF2B5EF4-FFF2-40B4-BE49-F238E27FC236}">
                        <a16:creationId xmlns:a16="http://schemas.microsoft.com/office/drawing/2014/main" id="{215F1FFA-D030-C6E9-1D2C-5B8AFA8D1107}"/>
                      </a:ext>
                    </a:extLst>
                  </p:cNvPr>
                  <p:cNvGrpSpPr/>
                  <p:nvPr/>
                </p:nvGrpSpPr>
                <p:grpSpPr>
                  <a:xfrm rot="20105046">
                    <a:off x="-252368" y="3173012"/>
                    <a:ext cx="1298912" cy="767199"/>
                    <a:chOff x="6201533" y="3945766"/>
                    <a:chExt cx="695765" cy="410950"/>
                  </a:xfrm>
                </p:grpSpPr>
                <p:sp>
                  <p:nvSpPr>
                    <p:cNvPr id="71" name="شكل بيضاوي 33">
                      <a:extLst>
                        <a:ext uri="{FF2B5EF4-FFF2-40B4-BE49-F238E27FC236}">
                          <a16:creationId xmlns:a16="http://schemas.microsoft.com/office/drawing/2014/main" id="{417A3E9B-11A2-BE82-67B1-43EC7346C1EC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692503" y="4089932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  <p:sp>
                  <p:nvSpPr>
                    <p:cNvPr id="72" name="شكل بيضاوي 33">
                      <a:extLst>
                        <a:ext uri="{FF2B5EF4-FFF2-40B4-BE49-F238E27FC236}">
                          <a16:creationId xmlns:a16="http://schemas.microsoft.com/office/drawing/2014/main" id="{049C775E-5DF4-EA76-A6CA-830876D6EEF0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384585" y="3945766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  <p:sp>
                  <p:nvSpPr>
                    <p:cNvPr id="73" name="شكل بيضاوي 33">
                      <a:extLst>
                        <a:ext uri="{FF2B5EF4-FFF2-40B4-BE49-F238E27FC236}">
                          <a16:creationId xmlns:a16="http://schemas.microsoft.com/office/drawing/2014/main" id="{0474B016-DCA1-93B9-3407-B08AFC43FEA6}"/>
                        </a:ext>
                      </a:extLst>
                    </p:cNvPr>
                    <p:cNvSpPr/>
                    <p:nvPr/>
                  </p:nvSpPr>
                  <p:spPr>
                    <a:xfrm rot="12305605">
                      <a:off x="6484652" y="4149716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74" name="شكل بيضاوي 73">
                      <a:extLst>
                        <a:ext uri="{FF2B5EF4-FFF2-40B4-BE49-F238E27FC236}">
                          <a16:creationId xmlns:a16="http://schemas.microsoft.com/office/drawing/2014/main" id="{B9996DE1-AFA4-7BF5-0E5D-D6F1FBB616E2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201533" y="3998470"/>
                      <a:ext cx="227524" cy="143319"/>
                    </a:xfrm>
                    <a:prstGeom prst="ellipse">
                      <a:avLst/>
                    </a:prstGeom>
                    <a:solidFill>
                      <a:srgbClr val="EA5C5C"/>
                    </a:solidFill>
                    <a:ln w="571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75" name="شكل بيضاوي 74">
                      <a:extLst>
                        <a:ext uri="{FF2B5EF4-FFF2-40B4-BE49-F238E27FC236}">
                          <a16:creationId xmlns:a16="http://schemas.microsoft.com/office/drawing/2014/main" id="{8C3C9FC6-702D-01D2-0C24-7CF8280508CE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669774" y="4213398"/>
                      <a:ext cx="227524" cy="143318"/>
                    </a:xfrm>
                    <a:prstGeom prst="ellipse">
                      <a:avLst/>
                    </a:prstGeom>
                    <a:solidFill>
                      <a:srgbClr val="EA5C5C"/>
                    </a:solidFill>
                    <a:ln w="571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</p:grpSp>
            </p:grp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A3BF2BCD-5931-BEA4-F632-12C1B8989883}"/>
                    </a:ext>
                  </a:extLst>
                </p:cNvPr>
                <p:cNvSpPr/>
                <p:nvPr/>
              </p:nvSpPr>
              <p:spPr>
                <a:xfrm>
                  <a:off x="2257322" y="3804316"/>
                  <a:ext cx="667683" cy="483759"/>
                </a:xfrm>
                <a:custGeom>
                  <a:avLst/>
                  <a:gdLst>
                    <a:gd name="connsiteX0" fmla="*/ 44011 w 554184"/>
                    <a:gd name="connsiteY0" fmla="*/ 342143 h 401525"/>
                    <a:gd name="connsiteX1" fmla="*/ 52749 w 554184"/>
                    <a:gd name="connsiteY1" fmla="*/ 336480 h 401525"/>
                    <a:gd name="connsiteX2" fmla="*/ 133652 w 554184"/>
                    <a:gd name="connsiteY2" fmla="*/ 297647 h 401525"/>
                    <a:gd name="connsiteX3" fmla="*/ 194167 w 554184"/>
                    <a:gd name="connsiteY3" fmla="*/ 233572 h 401525"/>
                    <a:gd name="connsiteX4" fmla="*/ 208891 w 554184"/>
                    <a:gd name="connsiteY4" fmla="*/ 225643 h 401525"/>
                    <a:gd name="connsiteX5" fmla="*/ 222645 w 554184"/>
                    <a:gd name="connsiteY5" fmla="*/ 235028 h 401525"/>
                    <a:gd name="connsiteX6" fmla="*/ 211480 w 554184"/>
                    <a:gd name="connsiteY6" fmla="*/ 319329 h 401525"/>
                    <a:gd name="connsiteX7" fmla="*/ 205008 w 554184"/>
                    <a:gd name="connsiteY7" fmla="*/ 331949 h 401525"/>
                    <a:gd name="connsiteX8" fmla="*/ 300635 w 554184"/>
                    <a:gd name="connsiteY8" fmla="*/ 284702 h 401525"/>
                    <a:gd name="connsiteX9" fmla="*/ 399984 w 554184"/>
                    <a:gd name="connsiteY9" fmla="*/ 201210 h 401525"/>
                    <a:gd name="connsiteX10" fmla="*/ 411472 w 554184"/>
                    <a:gd name="connsiteY10" fmla="*/ 195385 h 401525"/>
                    <a:gd name="connsiteX11" fmla="*/ 423769 w 554184"/>
                    <a:gd name="connsiteY11" fmla="*/ 199754 h 401525"/>
                    <a:gd name="connsiteX12" fmla="*/ 510497 w 554184"/>
                    <a:gd name="connsiteY12" fmla="*/ 324830 h 401525"/>
                    <a:gd name="connsiteX13" fmla="*/ 534768 w 554184"/>
                    <a:gd name="connsiteY13" fmla="*/ 401526 h 401525"/>
                    <a:gd name="connsiteX14" fmla="*/ 554185 w 554184"/>
                    <a:gd name="connsiteY14" fmla="*/ 348130 h 401525"/>
                    <a:gd name="connsiteX15" fmla="*/ 454351 w 554184"/>
                    <a:gd name="connsiteY15" fmla="*/ 135355 h 401525"/>
                    <a:gd name="connsiteX16" fmla="*/ 508394 w 554184"/>
                    <a:gd name="connsiteY16" fmla="*/ 108657 h 401525"/>
                    <a:gd name="connsiteX17" fmla="*/ 514251 w 554184"/>
                    <a:gd name="connsiteY17" fmla="*/ 89870 h 401525"/>
                    <a:gd name="connsiteX18" fmla="*/ 499656 w 554184"/>
                    <a:gd name="connsiteY18" fmla="*/ 82607 h 401525"/>
                    <a:gd name="connsiteX19" fmla="*/ 422798 w 554184"/>
                    <a:gd name="connsiteY19" fmla="*/ 96522 h 401525"/>
                    <a:gd name="connsiteX20" fmla="*/ 441730 w 554184"/>
                    <a:gd name="connsiteY20" fmla="*/ 69177 h 401525"/>
                    <a:gd name="connsiteX21" fmla="*/ 439950 w 554184"/>
                    <a:gd name="connsiteY21" fmla="*/ 51216 h 401525"/>
                    <a:gd name="connsiteX22" fmla="*/ 421989 w 554184"/>
                    <a:gd name="connsiteY22" fmla="*/ 50246 h 401525"/>
                    <a:gd name="connsiteX23" fmla="*/ 381214 w 554184"/>
                    <a:gd name="connsiteY23" fmla="*/ 80989 h 401525"/>
                    <a:gd name="connsiteX24" fmla="*/ 340601 w 554184"/>
                    <a:gd name="connsiteY24" fmla="*/ 7043 h 401525"/>
                    <a:gd name="connsiteX25" fmla="*/ 321628 w 554184"/>
                    <a:gd name="connsiteY25" fmla="*/ 1819 h 401525"/>
                    <a:gd name="connsiteX26" fmla="*/ 314712 w 554184"/>
                    <a:gd name="connsiteY26" fmla="*/ 15781 h 401525"/>
                    <a:gd name="connsiteX27" fmla="*/ 323611 w 554184"/>
                    <a:gd name="connsiteY27" fmla="*/ 75487 h 401525"/>
                    <a:gd name="connsiteX28" fmla="*/ 276688 w 554184"/>
                    <a:gd name="connsiteY28" fmla="*/ 71280 h 401525"/>
                    <a:gd name="connsiteX29" fmla="*/ 0 w 554184"/>
                    <a:gd name="connsiteY29" fmla="*/ 348292 h 401525"/>
                    <a:gd name="connsiteX30" fmla="*/ 14724 w 554184"/>
                    <a:gd name="connsiteY30" fmla="*/ 396833 h 401525"/>
                    <a:gd name="connsiteX31" fmla="*/ 44011 w 554184"/>
                    <a:gd name="connsiteY31" fmla="*/ 342143 h 40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54184" h="401525">
                      <a:moveTo>
                        <a:pt x="44011" y="342143"/>
                      </a:moveTo>
                      <a:cubicBezTo>
                        <a:pt x="46220" y="339344"/>
                        <a:pt x="49292" y="337354"/>
                        <a:pt x="52749" y="336480"/>
                      </a:cubicBezTo>
                      <a:cubicBezTo>
                        <a:pt x="81720" y="328208"/>
                        <a:pt x="109076" y="315076"/>
                        <a:pt x="133652" y="297647"/>
                      </a:cubicBezTo>
                      <a:cubicBezTo>
                        <a:pt x="157503" y="280091"/>
                        <a:pt x="178001" y="258386"/>
                        <a:pt x="194167" y="233572"/>
                      </a:cubicBezTo>
                      <a:cubicBezTo>
                        <a:pt x="197223" y="228400"/>
                        <a:pt x="202891" y="225349"/>
                        <a:pt x="208891" y="225643"/>
                      </a:cubicBezTo>
                      <a:cubicBezTo>
                        <a:pt x="214857" y="225991"/>
                        <a:pt x="220145" y="229599"/>
                        <a:pt x="222645" y="235028"/>
                      </a:cubicBezTo>
                      <a:cubicBezTo>
                        <a:pt x="224101" y="238102"/>
                        <a:pt x="236236" y="267389"/>
                        <a:pt x="211480" y="319329"/>
                      </a:cubicBezTo>
                      <a:cubicBezTo>
                        <a:pt x="209377" y="323859"/>
                        <a:pt x="207111" y="328066"/>
                        <a:pt x="205008" y="331949"/>
                      </a:cubicBezTo>
                      <a:cubicBezTo>
                        <a:pt x="238013" y="318599"/>
                        <a:pt x="269978" y="302807"/>
                        <a:pt x="300635" y="284702"/>
                      </a:cubicBezTo>
                      <a:cubicBezTo>
                        <a:pt x="337808" y="262091"/>
                        <a:pt x="371312" y="233937"/>
                        <a:pt x="399984" y="201210"/>
                      </a:cubicBezTo>
                      <a:cubicBezTo>
                        <a:pt x="402841" y="197762"/>
                        <a:pt x="407001" y="195654"/>
                        <a:pt x="411472" y="195385"/>
                      </a:cubicBezTo>
                      <a:cubicBezTo>
                        <a:pt x="416003" y="195050"/>
                        <a:pt x="420465" y="196636"/>
                        <a:pt x="423769" y="199754"/>
                      </a:cubicBezTo>
                      <a:cubicBezTo>
                        <a:pt x="460420" y="235508"/>
                        <a:pt x="489864" y="277969"/>
                        <a:pt x="510497" y="324830"/>
                      </a:cubicBezTo>
                      <a:cubicBezTo>
                        <a:pt x="520372" y="349797"/>
                        <a:pt x="528482" y="375425"/>
                        <a:pt x="534768" y="401526"/>
                      </a:cubicBezTo>
                      <a:cubicBezTo>
                        <a:pt x="546518" y="386115"/>
                        <a:pt x="553292" y="367488"/>
                        <a:pt x="554185" y="348130"/>
                      </a:cubicBezTo>
                      <a:cubicBezTo>
                        <a:pt x="554270" y="265873"/>
                        <a:pt x="517668" y="187863"/>
                        <a:pt x="454351" y="135355"/>
                      </a:cubicBezTo>
                      <a:lnTo>
                        <a:pt x="508394" y="108657"/>
                      </a:lnTo>
                      <a:cubicBezTo>
                        <a:pt x="515199" y="105086"/>
                        <a:pt x="517822" y="96676"/>
                        <a:pt x="514251" y="89870"/>
                      </a:cubicBezTo>
                      <a:cubicBezTo>
                        <a:pt x="511461" y="84555"/>
                        <a:pt x="505578" y="81626"/>
                        <a:pt x="499656" y="82607"/>
                      </a:cubicBezTo>
                      <a:lnTo>
                        <a:pt x="422798" y="96522"/>
                      </a:lnTo>
                      <a:lnTo>
                        <a:pt x="441730" y="69177"/>
                      </a:lnTo>
                      <a:cubicBezTo>
                        <a:pt x="445556" y="63548"/>
                        <a:pt x="444807" y="55985"/>
                        <a:pt x="439950" y="51216"/>
                      </a:cubicBezTo>
                      <a:cubicBezTo>
                        <a:pt x="435034" y="46480"/>
                        <a:pt x="427387" y="46068"/>
                        <a:pt x="421989" y="50246"/>
                      </a:cubicBezTo>
                      <a:lnTo>
                        <a:pt x="381214" y="80989"/>
                      </a:lnTo>
                      <a:lnTo>
                        <a:pt x="340601" y="7043"/>
                      </a:lnTo>
                      <a:cubicBezTo>
                        <a:pt x="336805" y="361"/>
                        <a:pt x="328310" y="-1977"/>
                        <a:pt x="321628" y="1819"/>
                      </a:cubicBezTo>
                      <a:cubicBezTo>
                        <a:pt x="316689" y="4624"/>
                        <a:pt x="313952" y="10152"/>
                        <a:pt x="314712" y="15781"/>
                      </a:cubicBezTo>
                      <a:lnTo>
                        <a:pt x="323611" y="75487"/>
                      </a:lnTo>
                      <a:cubicBezTo>
                        <a:pt x="308115" y="72774"/>
                        <a:pt x="292419" y="71368"/>
                        <a:pt x="276688" y="71280"/>
                      </a:cubicBezTo>
                      <a:cubicBezTo>
                        <a:pt x="123825" y="71458"/>
                        <a:pt x="0" y="195429"/>
                        <a:pt x="0" y="348292"/>
                      </a:cubicBezTo>
                      <a:cubicBezTo>
                        <a:pt x="325" y="365522"/>
                        <a:pt x="5422" y="382326"/>
                        <a:pt x="14724" y="396833"/>
                      </a:cubicBezTo>
                      <a:cubicBezTo>
                        <a:pt x="21646" y="377219"/>
                        <a:pt x="31523" y="358777"/>
                        <a:pt x="44011" y="342143"/>
                      </a:cubicBezTo>
                      <a:close/>
                    </a:path>
                  </a:pathLst>
                </a:custGeom>
                <a:solidFill>
                  <a:srgbClr val="20124D"/>
                </a:solidFill>
                <a:ln w="16173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EG" dirty="0"/>
                </a:p>
              </p:txBody>
            </p:sp>
          </p:grpSp>
          <p:sp>
            <p:nvSpPr>
              <p:cNvPr id="59" name="مثلث متساوي الساقين 58">
                <a:extLst>
                  <a:ext uri="{FF2B5EF4-FFF2-40B4-BE49-F238E27FC236}">
                    <a16:creationId xmlns:a16="http://schemas.microsoft.com/office/drawing/2014/main" id="{EBD19DFC-9796-B826-892D-C2459548453A}"/>
                  </a:ext>
                </a:extLst>
              </p:cNvPr>
              <p:cNvSpPr/>
              <p:nvPr/>
            </p:nvSpPr>
            <p:spPr>
              <a:xfrm rot="10800000">
                <a:off x="1369579" y="3703047"/>
                <a:ext cx="322059" cy="16343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grpSp>
          <p:nvGrpSpPr>
            <p:cNvPr id="50" name="رسم 370" descr="مغسلة جديدة خطوط عريضة">
              <a:extLst>
                <a:ext uri="{FF2B5EF4-FFF2-40B4-BE49-F238E27FC236}">
                  <a16:creationId xmlns:a16="http://schemas.microsoft.com/office/drawing/2014/main" id="{298D8C97-6397-28C9-5839-A116F49D171D}"/>
                </a:ext>
              </a:extLst>
            </p:cNvPr>
            <p:cNvGrpSpPr/>
            <p:nvPr/>
          </p:nvGrpSpPr>
          <p:grpSpPr>
            <a:xfrm flipH="1">
              <a:off x="862804" y="2457029"/>
              <a:ext cx="1288364" cy="1487120"/>
              <a:chOff x="-1935408" y="2688640"/>
              <a:chExt cx="2112537" cy="2438439"/>
            </a:xfrm>
            <a:solidFill>
              <a:srgbClr val="3CAA35"/>
            </a:solidFill>
          </p:grpSpPr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9AC16BB5-80E6-E799-53A1-19EE573E99E5}"/>
                  </a:ext>
                </a:extLst>
              </p:cNvPr>
              <p:cNvSpPr/>
              <p:nvPr/>
            </p:nvSpPr>
            <p:spPr>
              <a:xfrm>
                <a:off x="-454304" y="2688640"/>
                <a:ext cx="570326" cy="669261"/>
              </a:xfrm>
              <a:custGeom>
                <a:avLst/>
                <a:gdLst>
                  <a:gd name="connsiteX0" fmla="*/ 285164 w 570326"/>
                  <a:gd name="connsiteY0" fmla="*/ 669261 h 669261"/>
                  <a:gd name="connsiteX1" fmla="*/ 570327 w 570326"/>
                  <a:gd name="connsiteY1" fmla="*/ 334631 h 669261"/>
                  <a:gd name="connsiteX2" fmla="*/ 285164 w 570326"/>
                  <a:gd name="connsiteY2" fmla="*/ 0 h 669261"/>
                  <a:gd name="connsiteX3" fmla="*/ 0 w 570326"/>
                  <a:gd name="connsiteY3" fmla="*/ 334631 h 669261"/>
                  <a:gd name="connsiteX4" fmla="*/ 285164 w 570326"/>
                  <a:gd name="connsiteY4" fmla="*/ 669261 h 669261"/>
                  <a:gd name="connsiteX5" fmla="*/ 285164 w 570326"/>
                  <a:gd name="connsiteY5" fmla="*/ 148401 h 669261"/>
                  <a:gd name="connsiteX6" fmla="*/ 451024 w 570326"/>
                  <a:gd name="connsiteY6" fmla="*/ 337540 h 669261"/>
                  <a:gd name="connsiteX7" fmla="*/ 285164 w 570326"/>
                  <a:gd name="connsiteY7" fmla="*/ 526680 h 669261"/>
                  <a:gd name="connsiteX8" fmla="*/ 119303 w 570326"/>
                  <a:gd name="connsiteY8" fmla="*/ 337540 h 669261"/>
                  <a:gd name="connsiteX9" fmla="*/ 285164 w 570326"/>
                  <a:gd name="connsiteY9" fmla="*/ 148401 h 66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326" h="669261">
                    <a:moveTo>
                      <a:pt x="285164" y="669261"/>
                    </a:moveTo>
                    <a:cubicBezTo>
                      <a:pt x="328811" y="523770"/>
                      <a:pt x="430655" y="401557"/>
                      <a:pt x="570327" y="334631"/>
                    </a:cubicBezTo>
                    <a:cubicBezTo>
                      <a:pt x="430655" y="270614"/>
                      <a:pt x="328811" y="148401"/>
                      <a:pt x="285164" y="0"/>
                    </a:cubicBezTo>
                    <a:cubicBezTo>
                      <a:pt x="241516" y="145492"/>
                      <a:pt x="139672" y="267704"/>
                      <a:pt x="0" y="334631"/>
                    </a:cubicBezTo>
                    <a:cubicBezTo>
                      <a:pt x="139672" y="401557"/>
                      <a:pt x="241516" y="520860"/>
                      <a:pt x="285164" y="669261"/>
                    </a:cubicBezTo>
                    <a:close/>
                    <a:moveTo>
                      <a:pt x="285164" y="148401"/>
                    </a:moveTo>
                    <a:cubicBezTo>
                      <a:pt x="325901" y="221147"/>
                      <a:pt x="384098" y="288073"/>
                      <a:pt x="451024" y="337540"/>
                    </a:cubicBezTo>
                    <a:cubicBezTo>
                      <a:pt x="381188" y="387008"/>
                      <a:pt x="325901" y="451024"/>
                      <a:pt x="285164" y="526680"/>
                    </a:cubicBezTo>
                    <a:cubicBezTo>
                      <a:pt x="244426" y="453934"/>
                      <a:pt x="186229" y="387008"/>
                      <a:pt x="119303" y="337540"/>
                    </a:cubicBezTo>
                    <a:cubicBezTo>
                      <a:pt x="186229" y="285163"/>
                      <a:pt x="244426" y="221147"/>
                      <a:pt x="285164" y="148401"/>
                    </a:cubicBezTo>
                    <a:close/>
                  </a:path>
                </a:pathLst>
              </a:custGeom>
              <a:solidFill>
                <a:srgbClr val="42BDC0"/>
              </a:solidFill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D77F595A-3DEF-76E9-C776-5A1615F861CB}"/>
                  </a:ext>
                </a:extLst>
              </p:cNvPr>
              <p:cNvSpPr/>
              <p:nvPr/>
            </p:nvSpPr>
            <p:spPr>
              <a:xfrm>
                <a:off x="-1935408" y="2863230"/>
                <a:ext cx="343360" cy="407376"/>
              </a:xfrm>
              <a:custGeom>
                <a:avLst/>
                <a:gdLst>
                  <a:gd name="connsiteX0" fmla="*/ 171680 w 343360"/>
                  <a:gd name="connsiteY0" fmla="*/ 407376 h 407376"/>
                  <a:gd name="connsiteX1" fmla="*/ 343360 w 343360"/>
                  <a:gd name="connsiteY1" fmla="*/ 203688 h 407376"/>
                  <a:gd name="connsiteX2" fmla="*/ 171680 w 343360"/>
                  <a:gd name="connsiteY2" fmla="*/ 0 h 407376"/>
                  <a:gd name="connsiteX3" fmla="*/ 0 w 343360"/>
                  <a:gd name="connsiteY3" fmla="*/ 203688 h 407376"/>
                  <a:gd name="connsiteX4" fmla="*/ 171680 w 343360"/>
                  <a:gd name="connsiteY4" fmla="*/ 407376 h 407376"/>
                  <a:gd name="connsiteX5" fmla="*/ 174590 w 343360"/>
                  <a:gd name="connsiteY5" fmla="*/ 136762 h 407376"/>
                  <a:gd name="connsiteX6" fmla="*/ 235696 w 343360"/>
                  <a:gd name="connsiteY6" fmla="*/ 203688 h 407376"/>
                  <a:gd name="connsiteX7" fmla="*/ 171680 w 343360"/>
                  <a:gd name="connsiteY7" fmla="*/ 276434 h 407376"/>
                  <a:gd name="connsiteX8" fmla="*/ 107664 w 343360"/>
                  <a:gd name="connsiteY8" fmla="*/ 203688 h 407376"/>
                  <a:gd name="connsiteX9" fmla="*/ 171680 w 343360"/>
                  <a:gd name="connsiteY9" fmla="*/ 130942 h 407376"/>
                  <a:gd name="connsiteX10" fmla="*/ 174590 w 343360"/>
                  <a:gd name="connsiteY10" fmla="*/ 136762 h 40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360" h="407376">
                    <a:moveTo>
                      <a:pt x="171680" y="407376"/>
                    </a:moveTo>
                    <a:cubicBezTo>
                      <a:pt x="197869" y="317172"/>
                      <a:pt x="261885" y="244426"/>
                      <a:pt x="343360" y="203688"/>
                    </a:cubicBezTo>
                    <a:cubicBezTo>
                      <a:pt x="258975" y="162951"/>
                      <a:pt x="194959" y="90205"/>
                      <a:pt x="171680" y="0"/>
                    </a:cubicBezTo>
                    <a:cubicBezTo>
                      <a:pt x="145492" y="90205"/>
                      <a:pt x="81475" y="162951"/>
                      <a:pt x="0" y="203688"/>
                    </a:cubicBezTo>
                    <a:cubicBezTo>
                      <a:pt x="84385" y="244426"/>
                      <a:pt x="145492" y="317172"/>
                      <a:pt x="171680" y="407376"/>
                    </a:cubicBezTo>
                    <a:close/>
                    <a:moveTo>
                      <a:pt x="174590" y="136762"/>
                    </a:moveTo>
                    <a:cubicBezTo>
                      <a:pt x="192049" y="162951"/>
                      <a:pt x="212418" y="183319"/>
                      <a:pt x="235696" y="203688"/>
                    </a:cubicBezTo>
                    <a:cubicBezTo>
                      <a:pt x="212418" y="224057"/>
                      <a:pt x="189139" y="250246"/>
                      <a:pt x="171680" y="276434"/>
                    </a:cubicBezTo>
                    <a:cubicBezTo>
                      <a:pt x="154221" y="250246"/>
                      <a:pt x="130942" y="226967"/>
                      <a:pt x="107664" y="203688"/>
                    </a:cubicBezTo>
                    <a:cubicBezTo>
                      <a:pt x="130942" y="183319"/>
                      <a:pt x="154221" y="157131"/>
                      <a:pt x="171680" y="130942"/>
                    </a:cubicBezTo>
                    <a:cubicBezTo>
                      <a:pt x="171680" y="130942"/>
                      <a:pt x="174590" y="133852"/>
                      <a:pt x="174590" y="136762"/>
                    </a:cubicBezTo>
                    <a:close/>
                  </a:path>
                </a:pathLst>
              </a:custGeom>
              <a:solidFill>
                <a:srgbClr val="42BDC0"/>
              </a:solidFill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70AE183C-68B6-BEC3-739F-8C7725AAD12D}"/>
                  </a:ext>
                </a:extLst>
              </p:cNvPr>
              <p:cNvSpPr/>
              <p:nvPr/>
            </p:nvSpPr>
            <p:spPr>
              <a:xfrm>
                <a:off x="-142952" y="4748801"/>
                <a:ext cx="320081" cy="378278"/>
              </a:xfrm>
              <a:custGeom>
                <a:avLst/>
                <a:gdLst>
                  <a:gd name="connsiteX0" fmla="*/ 160041 w 320081"/>
                  <a:gd name="connsiteY0" fmla="*/ 0 h 378278"/>
                  <a:gd name="connsiteX1" fmla="*/ 0 w 320081"/>
                  <a:gd name="connsiteY1" fmla="*/ 189139 h 378278"/>
                  <a:gd name="connsiteX2" fmla="*/ 160041 w 320081"/>
                  <a:gd name="connsiteY2" fmla="*/ 378278 h 378278"/>
                  <a:gd name="connsiteX3" fmla="*/ 320081 w 320081"/>
                  <a:gd name="connsiteY3" fmla="*/ 189139 h 378278"/>
                  <a:gd name="connsiteX4" fmla="*/ 160041 w 320081"/>
                  <a:gd name="connsiteY4" fmla="*/ 0 h 378278"/>
                  <a:gd name="connsiteX5" fmla="*/ 151311 w 320081"/>
                  <a:gd name="connsiteY5" fmla="*/ 235696 h 378278"/>
                  <a:gd name="connsiteX6" fmla="*/ 107664 w 320081"/>
                  <a:gd name="connsiteY6" fmla="*/ 189139 h 378278"/>
                  <a:gd name="connsiteX7" fmla="*/ 160041 w 320081"/>
                  <a:gd name="connsiteY7" fmla="*/ 130942 h 378278"/>
                  <a:gd name="connsiteX8" fmla="*/ 212418 w 320081"/>
                  <a:gd name="connsiteY8" fmla="*/ 189139 h 378278"/>
                  <a:gd name="connsiteX9" fmla="*/ 160041 w 320081"/>
                  <a:gd name="connsiteY9" fmla="*/ 247336 h 378278"/>
                  <a:gd name="connsiteX10" fmla="*/ 151311 w 320081"/>
                  <a:gd name="connsiteY10" fmla="*/ 235696 h 37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081" h="378278">
                    <a:moveTo>
                      <a:pt x="160041" y="0"/>
                    </a:moveTo>
                    <a:cubicBezTo>
                      <a:pt x="136762" y="81475"/>
                      <a:pt x="78565" y="151311"/>
                      <a:pt x="0" y="189139"/>
                    </a:cubicBezTo>
                    <a:cubicBezTo>
                      <a:pt x="78565" y="226967"/>
                      <a:pt x="136762" y="293893"/>
                      <a:pt x="160041" y="378278"/>
                    </a:cubicBezTo>
                    <a:cubicBezTo>
                      <a:pt x="183319" y="296803"/>
                      <a:pt x="241516" y="226967"/>
                      <a:pt x="320081" y="189139"/>
                    </a:cubicBezTo>
                    <a:cubicBezTo>
                      <a:pt x="244426" y="151311"/>
                      <a:pt x="186229" y="84385"/>
                      <a:pt x="160041" y="0"/>
                    </a:cubicBezTo>
                    <a:close/>
                    <a:moveTo>
                      <a:pt x="151311" y="235696"/>
                    </a:moveTo>
                    <a:cubicBezTo>
                      <a:pt x="136762" y="218237"/>
                      <a:pt x="122213" y="203688"/>
                      <a:pt x="107664" y="189139"/>
                    </a:cubicBezTo>
                    <a:cubicBezTo>
                      <a:pt x="128032" y="171680"/>
                      <a:pt x="145492" y="151311"/>
                      <a:pt x="160041" y="130942"/>
                    </a:cubicBezTo>
                    <a:cubicBezTo>
                      <a:pt x="174590" y="154221"/>
                      <a:pt x="194959" y="171680"/>
                      <a:pt x="212418" y="189139"/>
                    </a:cubicBezTo>
                    <a:cubicBezTo>
                      <a:pt x="192049" y="206598"/>
                      <a:pt x="174590" y="226967"/>
                      <a:pt x="160041" y="247336"/>
                    </a:cubicBezTo>
                    <a:cubicBezTo>
                      <a:pt x="160041" y="247336"/>
                      <a:pt x="154221" y="241516"/>
                      <a:pt x="151311" y="235696"/>
                    </a:cubicBezTo>
                    <a:close/>
                  </a:path>
                </a:pathLst>
              </a:custGeom>
              <a:solidFill>
                <a:srgbClr val="42BDC0"/>
              </a:solidFill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pic>
        <p:nvPicPr>
          <p:cNvPr id="89" name="رسم 88" descr="علم المثلثات خطوط عريضة">
            <a:extLst>
              <a:ext uri="{FF2B5EF4-FFF2-40B4-BE49-F238E27FC236}">
                <a16:creationId xmlns:a16="http://schemas.microsoft.com/office/drawing/2014/main" id="{D4F15A65-A507-092D-7A1A-B05AF3D28B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02876">
            <a:off x="1304926" y="4595738"/>
            <a:ext cx="914400" cy="914400"/>
          </a:xfrm>
          <a:prstGeom prst="rect">
            <a:avLst/>
          </a:prstGeom>
        </p:spPr>
      </p:pic>
      <p:pic>
        <p:nvPicPr>
          <p:cNvPr id="90" name="رسم 89" descr="مسطرة خطوط عريضة">
            <a:extLst>
              <a:ext uri="{FF2B5EF4-FFF2-40B4-BE49-F238E27FC236}">
                <a16:creationId xmlns:a16="http://schemas.microsoft.com/office/drawing/2014/main" id="{19425F35-21AD-6E69-FB79-D3AD3EF58F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886813">
            <a:off x="8003400" y="5756185"/>
            <a:ext cx="914400" cy="914400"/>
          </a:xfrm>
          <a:prstGeom prst="rect">
            <a:avLst/>
          </a:prstGeom>
        </p:spPr>
      </p:pic>
      <p:pic>
        <p:nvPicPr>
          <p:cNvPr id="91" name="رسم 90" descr="كتب خطوط عريضة">
            <a:extLst>
              <a:ext uri="{FF2B5EF4-FFF2-40B4-BE49-F238E27FC236}">
                <a16:creationId xmlns:a16="http://schemas.microsoft.com/office/drawing/2014/main" id="{3DD69430-B6A4-8B3C-7379-7481B83114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128292">
            <a:off x="4561953" y="6048709"/>
            <a:ext cx="677801" cy="677801"/>
          </a:xfrm>
          <a:prstGeom prst="rect">
            <a:avLst/>
          </a:prstGeom>
        </p:spPr>
      </p:pic>
      <p:pic>
        <p:nvPicPr>
          <p:cNvPr id="92" name="رسم 91" descr="قبعة التخرج خطوط عريضة">
            <a:extLst>
              <a:ext uri="{FF2B5EF4-FFF2-40B4-BE49-F238E27FC236}">
                <a16:creationId xmlns:a16="http://schemas.microsoft.com/office/drawing/2014/main" id="{A1C2CA05-25CF-858D-9DE6-3CC45BBC14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470854">
            <a:off x="7825408" y="-51865"/>
            <a:ext cx="789984" cy="789984"/>
          </a:xfrm>
          <a:prstGeom prst="rect">
            <a:avLst/>
          </a:prstGeom>
        </p:spPr>
      </p:pic>
      <p:pic>
        <p:nvPicPr>
          <p:cNvPr id="94" name="رسم 93" descr="كتاب مفتوح خطوط عريضة">
            <a:extLst>
              <a:ext uri="{FF2B5EF4-FFF2-40B4-BE49-F238E27FC236}">
                <a16:creationId xmlns:a16="http://schemas.microsoft.com/office/drawing/2014/main" id="{F5EAF2CA-54E2-D293-AA14-C9F91EDBA2B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36688">
            <a:off x="1478619" y="26071"/>
            <a:ext cx="677107" cy="677107"/>
          </a:xfrm>
          <a:prstGeom prst="rect">
            <a:avLst/>
          </a:prstGeom>
        </p:spPr>
      </p:pic>
      <p:pic>
        <p:nvPicPr>
          <p:cNvPr id="95" name="رسم 94" descr="ذكر أستاذ جامعي خطوط عريضة">
            <a:extLst>
              <a:ext uri="{FF2B5EF4-FFF2-40B4-BE49-F238E27FC236}">
                <a16:creationId xmlns:a16="http://schemas.microsoft.com/office/drawing/2014/main" id="{6107DDAC-B4F5-25C8-D2BE-88BE81BD1B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38038">
            <a:off x="3051986" y="125030"/>
            <a:ext cx="547670" cy="547668"/>
          </a:xfrm>
          <a:prstGeom prst="rect">
            <a:avLst/>
          </a:prstGeom>
        </p:spPr>
      </p:pic>
      <p:sp>
        <p:nvSpPr>
          <p:cNvPr id="96" name="شكل حر: شكل 95">
            <a:extLst>
              <a:ext uri="{FF2B5EF4-FFF2-40B4-BE49-F238E27FC236}">
                <a16:creationId xmlns:a16="http://schemas.microsoft.com/office/drawing/2014/main" id="{75B9668A-15CC-40A7-54D2-45999B88B9EC}"/>
              </a:ext>
            </a:extLst>
          </p:cNvPr>
          <p:cNvSpPr/>
          <p:nvPr userDrawn="1"/>
        </p:nvSpPr>
        <p:spPr>
          <a:xfrm flipH="1">
            <a:off x="693075" y="959963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F7FED6F8-130D-EB2C-AF22-F309F3698E8E}"/>
              </a:ext>
            </a:extLst>
          </p:cNvPr>
          <p:cNvSpPr/>
          <p:nvPr userDrawn="1"/>
        </p:nvSpPr>
        <p:spPr>
          <a:xfrm flipH="1">
            <a:off x="10300333" y="4598954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grpSp>
        <p:nvGrpSpPr>
          <p:cNvPr id="98" name="رسم 10" descr="مبنى مدرسي مع تعبئة خالصة">
            <a:extLst>
              <a:ext uri="{FF2B5EF4-FFF2-40B4-BE49-F238E27FC236}">
                <a16:creationId xmlns:a16="http://schemas.microsoft.com/office/drawing/2014/main" id="{727FC772-9655-116F-D108-F436B068387C}"/>
              </a:ext>
            </a:extLst>
          </p:cNvPr>
          <p:cNvGrpSpPr/>
          <p:nvPr userDrawn="1"/>
        </p:nvGrpSpPr>
        <p:grpSpPr>
          <a:xfrm>
            <a:off x="1256024" y="5822868"/>
            <a:ext cx="1207233" cy="1207233"/>
            <a:chOff x="0" y="583546"/>
            <a:chExt cx="5115837" cy="5115837"/>
          </a:xfrm>
        </p:grpSpPr>
        <p:sp>
          <p:nvSpPr>
            <p:cNvPr id="99" name="شكل حر: شكل 98">
              <a:extLst>
                <a:ext uri="{FF2B5EF4-FFF2-40B4-BE49-F238E27FC236}">
                  <a16:creationId xmlns:a16="http://schemas.microsoft.com/office/drawing/2014/main" id="{D268C4EB-2B10-9642-2971-75DED3E8D810}"/>
                </a:ext>
              </a:extLst>
            </p:cNvPr>
            <p:cNvSpPr/>
            <p:nvPr/>
          </p:nvSpPr>
          <p:spPr>
            <a:xfrm>
              <a:off x="1620015" y="1489475"/>
              <a:ext cx="1854490" cy="1044483"/>
            </a:xfrm>
            <a:custGeom>
              <a:avLst/>
              <a:gdLst>
                <a:gd name="connsiteX0" fmla="*/ 937904 w 1854490"/>
                <a:gd name="connsiteY0" fmla="*/ 255792 h 1044483"/>
                <a:gd name="connsiteX1" fmla="*/ 1705279 w 1854490"/>
                <a:gd name="connsiteY1" fmla="*/ 1028496 h 1044483"/>
                <a:gd name="connsiteX2" fmla="*/ 1854491 w 1854490"/>
                <a:gd name="connsiteY2" fmla="*/ 879285 h 1044483"/>
                <a:gd name="connsiteX3" fmla="*/ 937904 w 1854490"/>
                <a:gd name="connsiteY3" fmla="*/ 0 h 1044483"/>
                <a:gd name="connsiteX4" fmla="*/ 0 w 1854490"/>
                <a:gd name="connsiteY4" fmla="*/ 895271 h 1044483"/>
                <a:gd name="connsiteX5" fmla="*/ 149212 w 1854490"/>
                <a:gd name="connsiteY5" fmla="*/ 1044483 h 1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490" h="1044483">
                  <a:moveTo>
                    <a:pt x="937904" y="255792"/>
                  </a:moveTo>
                  <a:lnTo>
                    <a:pt x="1705279" y="1028496"/>
                  </a:lnTo>
                  <a:lnTo>
                    <a:pt x="1854491" y="879285"/>
                  </a:lnTo>
                  <a:lnTo>
                    <a:pt x="937904" y="0"/>
                  </a:lnTo>
                  <a:lnTo>
                    <a:pt x="0" y="895271"/>
                  </a:lnTo>
                  <a:lnTo>
                    <a:pt x="149212" y="1044483"/>
                  </a:lnTo>
                  <a:close/>
                </a:path>
              </a:pathLst>
            </a:custGeom>
            <a:solidFill>
              <a:srgbClr val="E9535D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00" name="شكل حر: شكل 99">
              <a:extLst>
                <a:ext uri="{FF2B5EF4-FFF2-40B4-BE49-F238E27FC236}">
                  <a16:creationId xmlns:a16="http://schemas.microsoft.com/office/drawing/2014/main" id="{470CD5C9-3B81-A8B5-6251-E39F433E73B3}"/>
                </a:ext>
              </a:extLst>
            </p:cNvPr>
            <p:cNvSpPr/>
            <p:nvPr/>
          </p:nvSpPr>
          <p:spPr>
            <a:xfrm>
              <a:off x="639479" y="2017046"/>
              <a:ext cx="3836877" cy="2771078"/>
            </a:xfrm>
            <a:custGeom>
              <a:avLst/>
              <a:gdLst>
                <a:gd name="connsiteX0" fmla="*/ 3623718 w 3836877"/>
                <a:gd name="connsiteY0" fmla="*/ 1651989 h 2771078"/>
                <a:gd name="connsiteX1" fmla="*/ 3197398 w 3836877"/>
                <a:gd name="connsiteY1" fmla="*/ 1651989 h 2771078"/>
                <a:gd name="connsiteX2" fmla="*/ 3197398 w 3836877"/>
                <a:gd name="connsiteY2" fmla="*/ 1225669 h 2771078"/>
                <a:gd name="connsiteX3" fmla="*/ 3623718 w 3836877"/>
                <a:gd name="connsiteY3" fmla="*/ 1225669 h 2771078"/>
                <a:gd name="connsiteX4" fmla="*/ 3623718 w 3836877"/>
                <a:gd name="connsiteY4" fmla="*/ 1651989 h 2771078"/>
                <a:gd name="connsiteX5" fmla="*/ 3623718 w 3836877"/>
                <a:gd name="connsiteY5" fmla="*/ 2291469 h 2771078"/>
                <a:gd name="connsiteX6" fmla="*/ 3197398 w 3836877"/>
                <a:gd name="connsiteY6" fmla="*/ 2291469 h 2771078"/>
                <a:gd name="connsiteX7" fmla="*/ 3197398 w 3836877"/>
                <a:gd name="connsiteY7" fmla="*/ 1865149 h 2771078"/>
                <a:gd name="connsiteX8" fmla="*/ 3623718 w 3836877"/>
                <a:gd name="connsiteY8" fmla="*/ 1865149 h 2771078"/>
                <a:gd name="connsiteX9" fmla="*/ 3623718 w 3836877"/>
                <a:gd name="connsiteY9" fmla="*/ 2291469 h 2771078"/>
                <a:gd name="connsiteX10" fmla="*/ 2984238 w 3836877"/>
                <a:gd name="connsiteY10" fmla="*/ 1651989 h 2771078"/>
                <a:gd name="connsiteX11" fmla="*/ 2557919 w 3836877"/>
                <a:gd name="connsiteY11" fmla="*/ 1651989 h 2771078"/>
                <a:gd name="connsiteX12" fmla="*/ 2557919 w 3836877"/>
                <a:gd name="connsiteY12" fmla="*/ 1225669 h 2771078"/>
                <a:gd name="connsiteX13" fmla="*/ 2984238 w 3836877"/>
                <a:gd name="connsiteY13" fmla="*/ 1225669 h 2771078"/>
                <a:gd name="connsiteX14" fmla="*/ 2984238 w 3836877"/>
                <a:gd name="connsiteY14" fmla="*/ 1651989 h 2771078"/>
                <a:gd name="connsiteX15" fmla="*/ 2984238 w 3836877"/>
                <a:gd name="connsiteY15" fmla="*/ 2291469 h 2771078"/>
                <a:gd name="connsiteX16" fmla="*/ 2557919 w 3836877"/>
                <a:gd name="connsiteY16" fmla="*/ 2291469 h 2771078"/>
                <a:gd name="connsiteX17" fmla="*/ 2557919 w 3836877"/>
                <a:gd name="connsiteY17" fmla="*/ 1865149 h 2771078"/>
                <a:gd name="connsiteX18" fmla="*/ 2984238 w 3836877"/>
                <a:gd name="connsiteY18" fmla="*/ 1865149 h 2771078"/>
                <a:gd name="connsiteX19" fmla="*/ 2984238 w 3836877"/>
                <a:gd name="connsiteY19" fmla="*/ 2291469 h 2771078"/>
                <a:gd name="connsiteX20" fmla="*/ 2291469 w 3836877"/>
                <a:gd name="connsiteY20" fmla="*/ 1651989 h 2771078"/>
                <a:gd name="connsiteX21" fmla="*/ 1545409 w 3836877"/>
                <a:gd name="connsiteY21" fmla="*/ 1651989 h 2771078"/>
                <a:gd name="connsiteX22" fmla="*/ 1545409 w 3836877"/>
                <a:gd name="connsiteY22" fmla="*/ 1438829 h 2771078"/>
                <a:gd name="connsiteX23" fmla="*/ 2291469 w 3836877"/>
                <a:gd name="connsiteY23" fmla="*/ 1438829 h 2771078"/>
                <a:gd name="connsiteX24" fmla="*/ 2291469 w 3836877"/>
                <a:gd name="connsiteY24" fmla="*/ 1651989 h 2771078"/>
                <a:gd name="connsiteX25" fmla="*/ 1918439 w 3836877"/>
                <a:gd name="connsiteY25" fmla="*/ 639480 h 2771078"/>
                <a:gd name="connsiteX26" fmla="*/ 2078309 w 3836877"/>
                <a:gd name="connsiteY26" fmla="*/ 799350 h 2771078"/>
                <a:gd name="connsiteX27" fmla="*/ 1918439 w 3836877"/>
                <a:gd name="connsiteY27" fmla="*/ 959220 h 2771078"/>
                <a:gd name="connsiteX28" fmla="*/ 1758569 w 3836877"/>
                <a:gd name="connsiteY28" fmla="*/ 799350 h 2771078"/>
                <a:gd name="connsiteX29" fmla="*/ 1918439 w 3836877"/>
                <a:gd name="connsiteY29" fmla="*/ 639480 h 2771078"/>
                <a:gd name="connsiteX30" fmla="*/ 1278959 w 3836877"/>
                <a:gd name="connsiteY30" fmla="*/ 1651989 h 2771078"/>
                <a:gd name="connsiteX31" fmla="*/ 852640 w 3836877"/>
                <a:gd name="connsiteY31" fmla="*/ 1651989 h 2771078"/>
                <a:gd name="connsiteX32" fmla="*/ 852640 w 3836877"/>
                <a:gd name="connsiteY32" fmla="*/ 1225669 h 2771078"/>
                <a:gd name="connsiteX33" fmla="*/ 1278959 w 3836877"/>
                <a:gd name="connsiteY33" fmla="*/ 1225669 h 2771078"/>
                <a:gd name="connsiteX34" fmla="*/ 1278959 w 3836877"/>
                <a:gd name="connsiteY34" fmla="*/ 1651989 h 2771078"/>
                <a:gd name="connsiteX35" fmla="*/ 1278959 w 3836877"/>
                <a:gd name="connsiteY35" fmla="*/ 2291469 h 2771078"/>
                <a:gd name="connsiteX36" fmla="*/ 852640 w 3836877"/>
                <a:gd name="connsiteY36" fmla="*/ 2291469 h 2771078"/>
                <a:gd name="connsiteX37" fmla="*/ 852640 w 3836877"/>
                <a:gd name="connsiteY37" fmla="*/ 1865149 h 2771078"/>
                <a:gd name="connsiteX38" fmla="*/ 1278959 w 3836877"/>
                <a:gd name="connsiteY38" fmla="*/ 1865149 h 2771078"/>
                <a:gd name="connsiteX39" fmla="*/ 1278959 w 3836877"/>
                <a:gd name="connsiteY39" fmla="*/ 2291469 h 2771078"/>
                <a:gd name="connsiteX40" fmla="*/ 639480 w 3836877"/>
                <a:gd name="connsiteY40" fmla="*/ 1651989 h 2771078"/>
                <a:gd name="connsiteX41" fmla="*/ 213160 w 3836877"/>
                <a:gd name="connsiteY41" fmla="*/ 1651989 h 2771078"/>
                <a:gd name="connsiteX42" fmla="*/ 213160 w 3836877"/>
                <a:gd name="connsiteY42" fmla="*/ 1225669 h 2771078"/>
                <a:gd name="connsiteX43" fmla="*/ 639480 w 3836877"/>
                <a:gd name="connsiteY43" fmla="*/ 1225669 h 2771078"/>
                <a:gd name="connsiteX44" fmla="*/ 639480 w 3836877"/>
                <a:gd name="connsiteY44" fmla="*/ 1651989 h 2771078"/>
                <a:gd name="connsiteX45" fmla="*/ 639480 w 3836877"/>
                <a:gd name="connsiteY45" fmla="*/ 2291469 h 2771078"/>
                <a:gd name="connsiteX46" fmla="*/ 213160 w 3836877"/>
                <a:gd name="connsiteY46" fmla="*/ 2291469 h 2771078"/>
                <a:gd name="connsiteX47" fmla="*/ 213160 w 3836877"/>
                <a:gd name="connsiteY47" fmla="*/ 1865149 h 2771078"/>
                <a:gd name="connsiteX48" fmla="*/ 639480 w 3836877"/>
                <a:gd name="connsiteY48" fmla="*/ 1865149 h 2771078"/>
                <a:gd name="connsiteX49" fmla="*/ 639480 w 3836877"/>
                <a:gd name="connsiteY49" fmla="*/ 2291469 h 2771078"/>
                <a:gd name="connsiteX50" fmla="*/ 2557919 w 3836877"/>
                <a:gd name="connsiteY50" fmla="*/ 959220 h 2771078"/>
                <a:gd name="connsiteX51" fmla="*/ 2557919 w 3836877"/>
                <a:gd name="connsiteY51" fmla="*/ 639480 h 2771078"/>
                <a:gd name="connsiteX52" fmla="*/ 1918439 w 3836877"/>
                <a:gd name="connsiteY52" fmla="*/ 0 h 2771078"/>
                <a:gd name="connsiteX53" fmla="*/ 1278959 w 3836877"/>
                <a:gd name="connsiteY53" fmla="*/ 639480 h 2771078"/>
                <a:gd name="connsiteX54" fmla="*/ 1278959 w 3836877"/>
                <a:gd name="connsiteY54" fmla="*/ 959220 h 2771078"/>
                <a:gd name="connsiteX55" fmla="*/ 0 w 3836877"/>
                <a:gd name="connsiteY55" fmla="*/ 959220 h 2771078"/>
                <a:gd name="connsiteX56" fmla="*/ 0 w 3836877"/>
                <a:gd name="connsiteY56" fmla="*/ 2771079 h 2771078"/>
                <a:gd name="connsiteX57" fmla="*/ 1545409 w 3836877"/>
                <a:gd name="connsiteY57" fmla="*/ 2771079 h 2771078"/>
                <a:gd name="connsiteX58" fmla="*/ 1545409 w 3836877"/>
                <a:gd name="connsiteY58" fmla="*/ 2184889 h 2771078"/>
                <a:gd name="connsiteX59" fmla="*/ 1918439 w 3836877"/>
                <a:gd name="connsiteY59" fmla="*/ 1865149 h 2771078"/>
                <a:gd name="connsiteX60" fmla="*/ 2291469 w 3836877"/>
                <a:gd name="connsiteY60" fmla="*/ 2184889 h 2771078"/>
                <a:gd name="connsiteX61" fmla="*/ 2291469 w 3836877"/>
                <a:gd name="connsiteY61" fmla="*/ 2771079 h 2771078"/>
                <a:gd name="connsiteX62" fmla="*/ 3836878 w 3836877"/>
                <a:gd name="connsiteY62" fmla="*/ 2771079 h 2771078"/>
                <a:gd name="connsiteX63" fmla="*/ 3836878 w 3836877"/>
                <a:gd name="connsiteY63" fmla="*/ 959220 h 2771078"/>
                <a:gd name="connsiteX64" fmla="*/ 2557919 w 3836877"/>
                <a:gd name="connsiteY64" fmla="*/ 959220 h 27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36877" h="2771078">
                  <a:moveTo>
                    <a:pt x="3623718" y="1651989"/>
                  </a:moveTo>
                  <a:lnTo>
                    <a:pt x="3197398" y="1651989"/>
                  </a:lnTo>
                  <a:lnTo>
                    <a:pt x="3197398" y="1225669"/>
                  </a:lnTo>
                  <a:lnTo>
                    <a:pt x="3623718" y="1225669"/>
                  </a:lnTo>
                  <a:lnTo>
                    <a:pt x="3623718" y="1651989"/>
                  </a:lnTo>
                  <a:close/>
                  <a:moveTo>
                    <a:pt x="3623718" y="2291469"/>
                  </a:moveTo>
                  <a:lnTo>
                    <a:pt x="3197398" y="2291469"/>
                  </a:lnTo>
                  <a:lnTo>
                    <a:pt x="3197398" y="1865149"/>
                  </a:lnTo>
                  <a:lnTo>
                    <a:pt x="3623718" y="1865149"/>
                  </a:lnTo>
                  <a:lnTo>
                    <a:pt x="3623718" y="2291469"/>
                  </a:lnTo>
                  <a:close/>
                  <a:moveTo>
                    <a:pt x="2984238" y="1651989"/>
                  </a:moveTo>
                  <a:lnTo>
                    <a:pt x="2557919" y="1651989"/>
                  </a:lnTo>
                  <a:lnTo>
                    <a:pt x="2557919" y="1225669"/>
                  </a:lnTo>
                  <a:lnTo>
                    <a:pt x="2984238" y="1225669"/>
                  </a:lnTo>
                  <a:lnTo>
                    <a:pt x="2984238" y="1651989"/>
                  </a:lnTo>
                  <a:close/>
                  <a:moveTo>
                    <a:pt x="2984238" y="2291469"/>
                  </a:moveTo>
                  <a:lnTo>
                    <a:pt x="2557919" y="2291469"/>
                  </a:lnTo>
                  <a:lnTo>
                    <a:pt x="2557919" y="1865149"/>
                  </a:lnTo>
                  <a:lnTo>
                    <a:pt x="2984238" y="1865149"/>
                  </a:lnTo>
                  <a:lnTo>
                    <a:pt x="2984238" y="2291469"/>
                  </a:lnTo>
                  <a:close/>
                  <a:moveTo>
                    <a:pt x="2291469" y="1651989"/>
                  </a:moveTo>
                  <a:lnTo>
                    <a:pt x="1545409" y="1651989"/>
                  </a:lnTo>
                  <a:lnTo>
                    <a:pt x="1545409" y="1438829"/>
                  </a:lnTo>
                  <a:lnTo>
                    <a:pt x="2291469" y="1438829"/>
                  </a:lnTo>
                  <a:lnTo>
                    <a:pt x="2291469" y="1651989"/>
                  </a:lnTo>
                  <a:close/>
                  <a:moveTo>
                    <a:pt x="1918439" y="639480"/>
                  </a:moveTo>
                  <a:cubicBezTo>
                    <a:pt x="2009032" y="639480"/>
                    <a:pt x="2078309" y="708757"/>
                    <a:pt x="2078309" y="799350"/>
                  </a:cubicBezTo>
                  <a:cubicBezTo>
                    <a:pt x="2078309" y="889942"/>
                    <a:pt x="2009032" y="959220"/>
                    <a:pt x="1918439" y="959220"/>
                  </a:cubicBezTo>
                  <a:cubicBezTo>
                    <a:pt x="1827846" y="959220"/>
                    <a:pt x="1758569" y="889942"/>
                    <a:pt x="1758569" y="799350"/>
                  </a:cubicBezTo>
                  <a:cubicBezTo>
                    <a:pt x="1758569" y="708757"/>
                    <a:pt x="1827846" y="639480"/>
                    <a:pt x="1918439" y="639480"/>
                  </a:cubicBezTo>
                  <a:close/>
                  <a:moveTo>
                    <a:pt x="1278959" y="1651989"/>
                  </a:moveTo>
                  <a:lnTo>
                    <a:pt x="852640" y="1651989"/>
                  </a:lnTo>
                  <a:lnTo>
                    <a:pt x="852640" y="1225669"/>
                  </a:lnTo>
                  <a:lnTo>
                    <a:pt x="1278959" y="1225669"/>
                  </a:lnTo>
                  <a:lnTo>
                    <a:pt x="1278959" y="1651989"/>
                  </a:lnTo>
                  <a:close/>
                  <a:moveTo>
                    <a:pt x="1278959" y="2291469"/>
                  </a:moveTo>
                  <a:lnTo>
                    <a:pt x="852640" y="2291469"/>
                  </a:lnTo>
                  <a:lnTo>
                    <a:pt x="852640" y="1865149"/>
                  </a:lnTo>
                  <a:lnTo>
                    <a:pt x="1278959" y="1865149"/>
                  </a:lnTo>
                  <a:lnTo>
                    <a:pt x="1278959" y="2291469"/>
                  </a:lnTo>
                  <a:close/>
                  <a:moveTo>
                    <a:pt x="639480" y="1651989"/>
                  </a:moveTo>
                  <a:lnTo>
                    <a:pt x="213160" y="1651989"/>
                  </a:lnTo>
                  <a:lnTo>
                    <a:pt x="213160" y="1225669"/>
                  </a:lnTo>
                  <a:lnTo>
                    <a:pt x="639480" y="1225669"/>
                  </a:lnTo>
                  <a:lnTo>
                    <a:pt x="639480" y="1651989"/>
                  </a:lnTo>
                  <a:close/>
                  <a:moveTo>
                    <a:pt x="639480" y="2291469"/>
                  </a:moveTo>
                  <a:lnTo>
                    <a:pt x="213160" y="2291469"/>
                  </a:lnTo>
                  <a:lnTo>
                    <a:pt x="213160" y="1865149"/>
                  </a:lnTo>
                  <a:lnTo>
                    <a:pt x="639480" y="1865149"/>
                  </a:lnTo>
                  <a:lnTo>
                    <a:pt x="639480" y="2291469"/>
                  </a:lnTo>
                  <a:close/>
                  <a:moveTo>
                    <a:pt x="2557919" y="959220"/>
                  </a:moveTo>
                  <a:lnTo>
                    <a:pt x="2557919" y="639480"/>
                  </a:lnTo>
                  <a:lnTo>
                    <a:pt x="1918439" y="0"/>
                  </a:lnTo>
                  <a:lnTo>
                    <a:pt x="1278959" y="639480"/>
                  </a:lnTo>
                  <a:lnTo>
                    <a:pt x="1278959" y="959220"/>
                  </a:lnTo>
                  <a:lnTo>
                    <a:pt x="0" y="959220"/>
                  </a:lnTo>
                  <a:lnTo>
                    <a:pt x="0" y="2771079"/>
                  </a:lnTo>
                  <a:lnTo>
                    <a:pt x="1545409" y="2771079"/>
                  </a:lnTo>
                  <a:lnTo>
                    <a:pt x="1545409" y="2184889"/>
                  </a:lnTo>
                  <a:cubicBezTo>
                    <a:pt x="1545409" y="2035677"/>
                    <a:pt x="1651989" y="1865149"/>
                    <a:pt x="1918439" y="1865149"/>
                  </a:cubicBezTo>
                  <a:cubicBezTo>
                    <a:pt x="2184889" y="1865149"/>
                    <a:pt x="2291469" y="2035677"/>
                    <a:pt x="2291469" y="2184889"/>
                  </a:cubicBezTo>
                  <a:lnTo>
                    <a:pt x="2291469" y="2771079"/>
                  </a:lnTo>
                  <a:lnTo>
                    <a:pt x="3836878" y="2771079"/>
                  </a:lnTo>
                  <a:lnTo>
                    <a:pt x="3836878" y="959220"/>
                  </a:lnTo>
                  <a:lnTo>
                    <a:pt x="2557919" y="959220"/>
                  </a:lnTo>
                  <a:close/>
                </a:path>
              </a:pathLst>
            </a:custGeom>
            <a:solidFill>
              <a:srgbClr val="F4BD29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101" name="Google Shape;968;p65">
            <a:extLst>
              <a:ext uri="{FF2B5EF4-FFF2-40B4-BE49-F238E27FC236}">
                <a16:creationId xmlns:a16="http://schemas.microsoft.com/office/drawing/2014/main" id="{BE6C90BA-9C11-5363-2097-31AE3E19A402}"/>
              </a:ext>
            </a:extLst>
          </p:cNvPr>
          <p:cNvSpPr/>
          <p:nvPr userDrawn="1"/>
        </p:nvSpPr>
        <p:spPr>
          <a:xfrm>
            <a:off x="7418976" y="938236"/>
            <a:ext cx="340724" cy="305400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0C76FDC6-27D0-48F8-4701-ADFE454FA1C7}"/>
              </a:ext>
            </a:extLst>
          </p:cNvPr>
          <p:cNvGrpSpPr/>
          <p:nvPr userDrawn="1"/>
        </p:nvGrpSpPr>
        <p:grpSpPr>
          <a:xfrm>
            <a:off x="4393043" y="5230210"/>
            <a:ext cx="1824446" cy="2329465"/>
            <a:chOff x="7580325" y="-200800"/>
            <a:chExt cx="2008255" cy="2564156"/>
          </a:xfrm>
        </p:grpSpPr>
        <p:sp>
          <p:nvSpPr>
            <p:cNvPr id="103" name="سهم: خماسي 102">
              <a:extLst>
                <a:ext uri="{FF2B5EF4-FFF2-40B4-BE49-F238E27FC236}">
                  <a16:creationId xmlns:a16="http://schemas.microsoft.com/office/drawing/2014/main" id="{8F79BF8E-3A4D-EEBF-B9CA-8D6FC3BFA603}"/>
                </a:ext>
              </a:extLst>
            </p:cNvPr>
            <p:cNvSpPr/>
            <p:nvPr/>
          </p:nvSpPr>
          <p:spPr>
            <a:xfrm rot="18213333" flipH="1">
              <a:off x="7383787" y="1375443"/>
              <a:ext cx="1184451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4" name="سهم: خماسي 103">
              <a:extLst>
                <a:ext uri="{FF2B5EF4-FFF2-40B4-BE49-F238E27FC236}">
                  <a16:creationId xmlns:a16="http://schemas.microsoft.com/office/drawing/2014/main" id="{6EABF508-271F-F07A-7CFE-DA44CD51C20A}"/>
                </a:ext>
              </a:extLst>
            </p:cNvPr>
            <p:cNvSpPr/>
            <p:nvPr/>
          </p:nvSpPr>
          <p:spPr>
            <a:xfrm rot="3386667">
              <a:off x="8600667" y="1375443"/>
              <a:ext cx="1184450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5" name="مضلع اثنا عشري 104">
              <a:extLst>
                <a:ext uri="{FF2B5EF4-FFF2-40B4-BE49-F238E27FC236}">
                  <a16:creationId xmlns:a16="http://schemas.microsoft.com/office/drawing/2014/main" id="{103B62BB-4DD5-4BCC-0117-D1E42B53203D}"/>
                </a:ext>
              </a:extLst>
            </p:cNvPr>
            <p:cNvSpPr/>
            <p:nvPr/>
          </p:nvSpPr>
          <p:spPr>
            <a:xfrm>
              <a:off x="7611804" y="-200800"/>
              <a:ext cx="1879092" cy="1879092"/>
            </a:xfrm>
            <a:prstGeom prst="dodecagon">
              <a:avLst/>
            </a:prstGeom>
            <a:solidFill>
              <a:srgbClr val="F79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6" name="شكل بيضاوي 105">
              <a:extLst>
                <a:ext uri="{FF2B5EF4-FFF2-40B4-BE49-F238E27FC236}">
                  <a16:creationId xmlns:a16="http://schemas.microsoft.com/office/drawing/2014/main" id="{5A670028-011A-0350-7B5B-41D1824249B8}"/>
                </a:ext>
              </a:extLst>
            </p:cNvPr>
            <p:cNvSpPr/>
            <p:nvPr/>
          </p:nvSpPr>
          <p:spPr>
            <a:xfrm>
              <a:off x="7845627" y="58738"/>
              <a:ext cx="1411446" cy="1411446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001CE31D-4DFB-D509-D64F-AAAC6DD1625E}"/>
                </a:ext>
              </a:extLst>
            </p:cNvPr>
            <p:cNvGrpSpPr/>
            <p:nvPr/>
          </p:nvGrpSpPr>
          <p:grpSpPr>
            <a:xfrm>
              <a:off x="8127702" y="558788"/>
              <a:ext cx="827355" cy="366040"/>
              <a:chOff x="8440592" y="506902"/>
              <a:chExt cx="290022" cy="128312"/>
            </a:xfrm>
          </p:grpSpPr>
          <p:sp>
            <p:nvSpPr>
              <p:cNvPr id="108" name="شكل بيضاوي 33">
                <a:extLst>
                  <a:ext uri="{FF2B5EF4-FFF2-40B4-BE49-F238E27FC236}">
                    <a16:creationId xmlns:a16="http://schemas.microsoft.com/office/drawing/2014/main" id="{EE0CE42E-6845-B797-4276-271E4895F62A}"/>
                  </a:ext>
                </a:extLst>
              </p:cNvPr>
              <p:cNvSpPr/>
              <p:nvPr/>
            </p:nvSpPr>
            <p:spPr>
              <a:xfrm rot="10651">
                <a:off x="8649454" y="5075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09" name="شكل بيضاوي 33">
                <a:extLst>
                  <a:ext uri="{FF2B5EF4-FFF2-40B4-BE49-F238E27FC236}">
                    <a16:creationId xmlns:a16="http://schemas.microsoft.com/office/drawing/2014/main" id="{8C63A3CB-3636-9681-FA2C-16F2984EE3CC}"/>
                  </a:ext>
                </a:extLst>
              </p:cNvPr>
              <p:cNvSpPr/>
              <p:nvPr/>
            </p:nvSpPr>
            <p:spPr>
              <a:xfrm rot="10651">
                <a:off x="8440592" y="506902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110" name="شكل بيضاوي 33">
                <a:extLst>
                  <a:ext uri="{FF2B5EF4-FFF2-40B4-BE49-F238E27FC236}">
                    <a16:creationId xmlns:a16="http://schemas.microsoft.com/office/drawing/2014/main" id="{0F131F60-87FD-A559-91C0-6017646605BD}"/>
                  </a:ext>
                </a:extLst>
              </p:cNvPr>
              <p:cNvSpPr/>
              <p:nvPr/>
            </p:nvSpPr>
            <p:spPr>
              <a:xfrm rot="10810651">
                <a:off x="8549126" y="5946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pic>
        <p:nvPicPr>
          <p:cNvPr id="111" name="صورة 110">
            <a:extLst>
              <a:ext uri="{FF2B5EF4-FFF2-40B4-BE49-F238E27FC236}">
                <a16:creationId xmlns:a16="http://schemas.microsoft.com/office/drawing/2014/main" id="{783185E4-EFEC-C8D0-22E5-90839A433B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21194239">
            <a:off x="1068222" y="2443277"/>
            <a:ext cx="215636" cy="209645"/>
          </a:xfrm>
          <a:prstGeom prst="rect">
            <a:avLst/>
          </a:prstGeom>
        </p:spPr>
      </p:pic>
      <p:pic>
        <p:nvPicPr>
          <p:cNvPr id="113" name="رسم 112" descr="قلم رصاص خطوط عريضة">
            <a:extLst>
              <a:ext uri="{FF2B5EF4-FFF2-40B4-BE49-F238E27FC236}">
                <a16:creationId xmlns:a16="http://schemas.microsoft.com/office/drawing/2014/main" id="{4C692B24-2576-8322-F1D7-7791D0F8341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95833" y="96603"/>
            <a:ext cx="502564" cy="502564"/>
          </a:xfrm>
          <a:prstGeom prst="rect">
            <a:avLst/>
          </a:prstGeom>
        </p:spPr>
      </p:pic>
      <p:pic>
        <p:nvPicPr>
          <p:cNvPr id="114" name="رسم 113" descr="علم المثلثات خطوط عريضة">
            <a:extLst>
              <a:ext uri="{FF2B5EF4-FFF2-40B4-BE49-F238E27FC236}">
                <a16:creationId xmlns:a16="http://schemas.microsoft.com/office/drawing/2014/main" id="{E85FA76B-F834-AE89-B42C-75E71573685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3691684">
            <a:off x="-17438" y="4728560"/>
            <a:ext cx="568675" cy="568675"/>
          </a:xfrm>
          <a:prstGeom prst="rect">
            <a:avLst/>
          </a:prstGeom>
        </p:spPr>
      </p:pic>
      <p:sp>
        <p:nvSpPr>
          <p:cNvPr id="115" name="Google Shape;968;p65">
            <a:extLst>
              <a:ext uri="{FF2B5EF4-FFF2-40B4-BE49-F238E27FC236}">
                <a16:creationId xmlns:a16="http://schemas.microsoft.com/office/drawing/2014/main" id="{8F00BF53-6773-F018-1D26-7FC0B2C1F558}"/>
              </a:ext>
            </a:extLst>
          </p:cNvPr>
          <p:cNvSpPr/>
          <p:nvPr userDrawn="1"/>
        </p:nvSpPr>
        <p:spPr>
          <a:xfrm rot="1830949">
            <a:off x="10018481" y="1182023"/>
            <a:ext cx="597104" cy="535200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شكل حر: شكل 116">
            <a:extLst>
              <a:ext uri="{FF2B5EF4-FFF2-40B4-BE49-F238E27FC236}">
                <a16:creationId xmlns:a16="http://schemas.microsoft.com/office/drawing/2014/main" id="{E50E5D76-20BA-DCD2-4935-1656FF6ECD3B}"/>
              </a:ext>
            </a:extLst>
          </p:cNvPr>
          <p:cNvSpPr/>
          <p:nvPr userDrawn="1"/>
        </p:nvSpPr>
        <p:spPr>
          <a:xfrm flipH="1">
            <a:off x="7038201" y="7101014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118" name="شكل حر: شكل 117">
            <a:extLst>
              <a:ext uri="{FF2B5EF4-FFF2-40B4-BE49-F238E27FC236}">
                <a16:creationId xmlns:a16="http://schemas.microsoft.com/office/drawing/2014/main" id="{2EA8536F-15E9-21C4-5737-7A5E491331BA}"/>
              </a:ext>
            </a:extLst>
          </p:cNvPr>
          <p:cNvSpPr/>
          <p:nvPr userDrawn="1"/>
        </p:nvSpPr>
        <p:spPr>
          <a:xfrm flipH="1">
            <a:off x="280514" y="3665262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119" name="Google Shape;968;p65">
            <a:extLst>
              <a:ext uri="{FF2B5EF4-FFF2-40B4-BE49-F238E27FC236}">
                <a16:creationId xmlns:a16="http://schemas.microsoft.com/office/drawing/2014/main" id="{30695C11-2BF5-E273-0942-25EAC1AF69AA}"/>
              </a:ext>
            </a:extLst>
          </p:cNvPr>
          <p:cNvSpPr/>
          <p:nvPr userDrawn="1"/>
        </p:nvSpPr>
        <p:spPr>
          <a:xfrm>
            <a:off x="1214556" y="3212145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0" name="صورة 119">
            <a:extLst>
              <a:ext uri="{FF2B5EF4-FFF2-40B4-BE49-F238E27FC236}">
                <a16:creationId xmlns:a16="http://schemas.microsoft.com/office/drawing/2014/main" id="{2BC0DCEF-C6D8-4E51-FEFF-B2E0F09B9A1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21194239">
            <a:off x="9366094" y="5042590"/>
            <a:ext cx="417035" cy="405450"/>
          </a:xfrm>
          <a:prstGeom prst="rect">
            <a:avLst/>
          </a:prstGeom>
        </p:spPr>
      </p:pic>
      <p:pic>
        <p:nvPicPr>
          <p:cNvPr id="121" name="صورة 120">
            <a:extLst>
              <a:ext uri="{FF2B5EF4-FFF2-40B4-BE49-F238E27FC236}">
                <a16:creationId xmlns:a16="http://schemas.microsoft.com/office/drawing/2014/main" id="{E541EF70-F1FB-2B74-5263-B992C52219E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9208884">
            <a:off x="9050361" y="5649098"/>
            <a:ext cx="268626" cy="261164"/>
          </a:xfrm>
          <a:prstGeom prst="rect">
            <a:avLst/>
          </a:prstGeom>
        </p:spPr>
      </p:pic>
      <p:pic>
        <p:nvPicPr>
          <p:cNvPr id="122" name="رسم 121" descr="مسطرة خطوط عريضة">
            <a:extLst>
              <a:ext uri="{FF2B5EF4-FFF2-40B4-BE49-F238E27FC236}">
                <a16:creationId xmlns:a16="http://schemas.microsoft.com/office/drawing/2014/main" id="{5BA6CDB0-9524-E7B2-F1AA-000EB513114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897895">
            <a:off x="2192388" y="6880825"/>
            <a:ext cx="681652" cy="681652"/>
          </a:xfrm>
          <a:prstGeom prst="rect">
            <a:avLst/>
          </a:prstGeom>
        </p:spPr>
      </p:pic>
      <p:pic>
        <p:nvPicPr>
          <p:cNvPr id="125" name="رسم 124" descr="علم المثلثات خطوط عريضة">
            <a:extLst>
              <a:ext uri="{FF2B5EF4-FFF2-40B4-BE49-F238E27FC236}">
                <a16:creationId xmlns:a16="http://schemas.microsoft.com/office/drawing/2014/main" id="{676EB58C-581C-0AC2-CE12-D4C3964FA9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7624089">
            <a:off x="7978227" y="7075120"/>
            <a:ext cx="568675" cy="56867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8EB73B7-0B00-F756-3B35-B8336EEC2653}"/>
              </a:ext>
            </a:extLst>
          </p:cNvPr>
          <p:cNvGrpSpPr/>
          <p:nvPr userDrawn="1"/>
        </p:nvGrpSpPr>
        <p:grpSpPr>
          <a:xfrm>
            <a:off x="3482753" y="1197284"/>
            <a:ext cx="354738" cy="263790"/>
            <a:chOff x="3279481" y="1009069"/>
            <a:chExt cx="702288" cy="522233"/>
          </a:xfrm>
        </p:grpSpPr>
        <p:pic>
          <p:nvPicPr>
            <p:cNvPr id="126" name="صورة 125">
              <a:extLst>
                <a:ext uri="{FF2B5EF4-FFF2-40B4-BE49-F238E27FC236}">
                  <a16:creationId xmlns:a16="http://schemas.microsoft.com/office/drawing/2014/main" id="{3591DBBF-B0F9-4485-3DBA-F94AEB572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 rot="21194239">
              <a:off x="3564734" y="1009069"/>
              <a:ext cx="417035" cy="405450"/>
            </a:xfrm>
            <a:prstGeom prst="rect">
              <a:avLst/>
            </a:prstGeom>
          </p:spPr>
        </p:pic>
        <p:pic>
          <p:nvPicPr>
            <p:cNvPr id="127" name="صورة 126">
              <a:extLst>
                <a:ext uri="{FF2B5EF4-FFF2-40B4-BE49-F238E27FC236}">
                  <a16:creationId xmlns:a16="http://schemas.microsoft.com/office/drawing/2014/main" id="{FA0CEB62-5838-9E6A-F1C7-2DAE0E0ED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 rot="19208884">
              <a:off x="3279481" y="1270138"/>
              <a:ext cx="268626" cy="261164"/>
            </a:xfrm>
            <a:prstGeom prst="rect">
              <a:avLst/>
            </a:prstGeom>
          </p:spPr>
        </p:pic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AF722EEB-83CF-5727-5CDA-85F457E22757}"/>
              </a:ext>
            </a:extLst>
          </p:cNvPr>
          <p:cNvGrpSpPr/>
          <p:nvPr userDrawn="1"/>
        </p:nvGrpSpPr>
        <p:grpSpPr>
          <a:xfrm rot="1505605">
            <a:off x="9366219" y="-49413"/>
            <a:ext cx="677886" cy="2130871"/>
            <a:chOff x="-2600828" y="838879"/>
            <a:chExt cx="1504970" cy="4730723"/>
          </a:xfrm>
        </p:grpSpPr>
        <p:sp>
          <p:nvSpPr>
            <p:cNvPr id="77" name="شكل بيضاوي 76">
              <a:extLst>
                <a:ext uri="{FF2B5EF4-FFF2-40B4-BE49-F238E27FC236}">
                  <a16:creationId xmlns:a16="http://schemas.microsoft.com/office/drawing/2014/main" id="{5406A6E3-6EDB-4886-F525-58D70E836025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8" name="مستطيل: زوايا مستديرة 77">
              <a:extLst>
                <a:ext uri="{FF2B5EF4-FFF2-40B4-BE49-F238E27FC236}">
                  <a16:creationId xmlns:a16="http://schemas.microsoft.com/office/drawing/2014/main" id="{861EBFDC-44E1-8DDC-F190-84A5CBA83EDE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9" name="مستطيل: زوايا مستديرة 78">
              <a:extLst>
                <a:ext uri="{FF2B5EF4-FFF2-40B4-BE49-F238E27FC236}">
                  <a16:creationId xmlns:a16="http://schemas.microsoft.com/office/drawing/2014/main" id="{94454711-37BC-F4E2-28CF-CA959A950BB5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0" name="مستطيل 79">
              <a:extLst>
                <a:ext uri="{FF2B5EF4-FFF2-40B4-BE49-F238E27FC236}">
                  <a16:creationId xmlns:a16="http://schemas.microsoft.com/office/drawing/2014/main" id="{C2DC5909-B8AC-B312-3484-A78D757650C9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1" name="مثلث متساوي الساقين 80">
              <a:extLst>
                <a:ext uri="{FF2B5EF4-FFF2-40B4-BE49-F238E27FC236}">
                  <a16:creationId xmlns:a16="http://schemas.microsoft.com/office/drawing/2014/main" id="{956133D9-38CB-0CF3-5A70-3703659F77E4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2" name="مستطيل: زوايا مستديرة 81">
              <a:extLst>
                <a:ext uri="{FF2B5EF4-FFF2-40B4-BE49-F238E27FC236}">
                  <a16:creationId xmlns:a16="http://schemas.microsoft.com/office/drawing/2014/main" id="{41938D73-3202-DBCE-85EE-24B726A16D56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3" name="شكل بيضاوي 33">
              <a:extLst>
                <a:ext uri="{FF2B5EF4-FFF2-40B4-BE49-F238E27FC236}">
                  <a16:creationId xmlns:a16="http://schemas.microsoft.com/office/drawing/2014/main" id="{6E4DC732-9732-28FC-5CCF-34484D2F70FE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rgbClr val="201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4" name="شكل بيضاوي 33">
              <a:extLst>
                <a:ext uri="{FF2B5EF4-FFF2-40B4-BE49-F238E27FC236}">
                  <a16:creationId xmlns:a16="http://schemas.microsoft.com/office/drawing/2014/main" id="{A77A11AE-780A-FAC0-C0A5-CDD2AFB6F7EA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rgbClr val="201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5" name="مثلث متساوي الساقين 84">
              <a:extLst>
                <a:ext uri="{FF2B5EF4-FFF2-40B4-BE49-F238E27FC236}">
                  <a16:creationId xmlns:a16="http://schemas.microsoft.com/office/drawing/2014/main" id="{01A9DF61-9250-6159-EDDB-6868F7B841CE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6" name="شكل بيضاوي 33">
              <a:extLst>
                <a:ext uri="{FF2B5EF4-FFF2-40B4-BE49-F238E27FC236}">
                  <a16:creationId xmlns:a16="http://schemas.microsoft.com/office/drawing/2014/main" id="{D0AF5377-9994-64BF-EC5C-F9DE6D67ED59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rgbClr val="201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7" name="شكل بيضاوي 86">
              <a:extLst>
                <a:ext uri="{FF2B5EF4-FFF2-40B4-BE49-F238E27FC236}">
                  <a16:creationId xmlns:a16="http://schemas.microsoft.com/office/drawing/2014/main" id="{C1DFF119-259F-E1DE-C614-A94CFD9814BF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02E1ED02-DF64-145A-1288-CE30FAD33135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DB38279-E019-C44C-0CCB-EA413410B4C1}"/>
              </a:ext>
            </a:extLst>
          </p:cNvPr>
          <p:cNvSpPr txBox="1"/>
          <p:nvPr/>
        </p:nvSpPr>
        <p:spPr>
          <a:xfrm>
            <a:off x="1391126" y="3523062"/>
            <a:ext cx="7909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4848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بالصف: </a:t>
            </a:r>
            <a:r>
              <a:rPr lang="ar-SA" sz="2000" dirty="0">
                <a:solidFill>
                  <a:srgbClr val="EA5C5C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رقم الصف هنا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4848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نتقدم لك ببالغ الشكر والعرفان على ما بذلته من جد واجتهاد خلال الفترة الدراسية الماضية 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4848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مادة </a:t>
            </a:r>
            <a:r>
              <a:rPr lang="ar-SA" sz="2000" dirty="0">
                <a:solidFill>
                  <a:srgbClr val="EA5C5C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اسم المادة  </a:t>
            </a:r>
            <a:r>
              <a:rPr lang="ar-SA" sz="2000" dirty="0">
                <a:solidFill>
                  <a:srgbClr val="4848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متمنين لك مزيداً من التفوق والابداع،،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861F06-3DDA-8F44-363B-D6CB7F2EBCD4}"/>
              </a:ext>
            </a:extLst>
          </p:cNvPr>
          <p:cNvSpPr txBox="1"/>
          <p:nvPr/>
        </p:nvSpPr>
        <p:spPr>
          <a:xfrm>
            <a:off x="3681775" y="1013154"/>
            <a:ext cx="3328263" cy="1019723"/>
          </a:xfrm>
          <a:prstGeom prst="rect">
            <a:avLst/>
          </a:prstGeom>
          <a:noFill/>
        </p:spPr>
        <p:txBody>
          <a:bodyPr wrap="square" rtlCol="1">
            <a:prstTxWarp prst="textChevron">
              <a:avLst>
                <a:gd name="adj" fmla="val 25829"/>
              </a:avLst>
            </a:prstTxWarp>
            <a:spAutoFit/>
          </a:bodyPr>
          <a:lstStyle/>
          <a:p>
            <a:pPr algn="ctr" rtl="1"/>
            <a:r>
              <a:rPr lang="ar-SA" sz="3600" dirty="0">
                <a:solidFill>
                  <a:srgbClr val="F797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شكر </a:t>
            </a:r>
            <a:r>
              <a:rPr lang="ar-SA" sz="3600" dirty="0">
                <a:solidFill>
                  <a:srgbClr val="EA5C5C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 </a:t>
            </a:r>
            <a:r>
              <a:rPr lang="ar-SA" sz="3600" dirty="0">
                <a:solidFill>
                  <a:srgbClr val="F797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تقدير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3981120-98D7-0EB8-345B-C91F41F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47" y="1294561"/>
            <a:ext cx="1027682" cy="5242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5EAF690-F93A-9BDC-C1AB-59A8B658242D}"/>
              </a:ext>
            </a:extLst>
          </p:cNvPr>
          <p:cNvSpPr txBox="1"/>
          <p:nvPr/>
        </p:nvSpPr>
        <p:spPr>
          <a:xfrm>
            <a:off x="723106" y="2091351"/>
            <a:ext cx="9245600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48484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ابنتي الحبيبة</a:t>
            </a:r>
            <a:endParaRPr lang="ar-SA" sz="4800" dirty="0">
              <a:solidFill>
                <a:srgbClr val="48484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ctr"/>
            <a:r>
              <a:rPr lang="ar-SA" sz="8800" dirty="0">
                <a:solidFill>
                  <a:srgbClr val="4874B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اسم الطالبة هنا</a:t>
            </a:r>
          </a:p>
        </p:txBody>
      </p:sp>
      <p:pic>
        <p:nvPicPr>
          <p:cNvPr id="36" name="Picture 2" descr="رؤية السعودية 2030 - ويكيبيديا">
            <a:extLst>
              <a:ext uri="{FF2B5EF4-FFF2-40B4-BE49-F238E27FC236}">
                <a16:creationId xmlns:a16="http://schemas.microsoft.com/office/drawing/2014/main" id="{45216886-0E5C-B457-9C6D-047DE9F1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64" y="1273883"/>
            <a:ext cx="813302" cy="5463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7FDF044-0657-167D-8FC5-9A57057B0CCA}"/>
              </a:ext>
            </a:extLst>
          </p:cNvPr>
          <p:cNvGrpSpPr/>
          <p:nvPr/>
        </p:nvGrpSpPr>
        <p:grpSpPr>
          <a:xfrm>
            <a:off x="2143869" y="5319132"/>
            <a:ext cx="2338104" cy="1041678"/>
            <a:chOff x="2197209" y="5525424"/>
            <a:chExt cx="2338104" cy="1041678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29280EE-AF7A-EC88-F6A1-0FC6FE677057}"/>
                </a:ext>
              </a:extLst>
            </p:cNvPr>
            <p:cNvSpPr txBox="1"/>
            <p:nvPr/>
          </p:nvSpPr>
          <p:spPr>
            <a:xfrm>
              <a:off x="2197209" y="6013104"/>
              <a:ext cx="230600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>
                  <a:solidFill>
                    <a:srgbClr val="48484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اسم القائدة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235C5A0-925C-471B-2B45-E0BE2E1A3163}"/>
                </a:ext>
              </a:extLst>
            </p:cNvPr>
            <p:cNvSpPr txBox="1"/>
            <p:nvPr/>
          </p:nvSpPr>
          <p:spPr>
            <a:xfrm>
              <a:off x="2229310" y="5525424"/>
              <a:ext cx="2306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rgbClr val="48484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القائدة</a:t>
              </a:r>
            </a:p>
          </p:txBody>
        </p:sp>
      </p:grpSp>
      <p:sp>
        <p:nvSpPr>
          <p:cNvPr id="39" name="Google Shape;769;p15">
            <a:extLst>
              <a:ext uri="{FF2B5EF4-FFF2-40B4-BE49-F238E27FC236}">
                <a16:creationId xmlns:a16="http://schemas.microsoft.com/office/drawing/2014/main" id="{62ECF267-3A33-0119-75C5-A2D97FF2F14C}"/>
              </a:ext>
            </a:extLst>
          </p:cNvPr>
          <p:cNvSpPr/>
          <p:nvPr/>
        </p:nvSpPr>
        <p:spPr>
          <a:xfrm rot="10920000">
            <a:off x="2769869" y="5879476"/>
            <a:ext cx="1074314" cy="7086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79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C107AF2-9461-D7C4-224F-7632BA2AB617}"/>
              </a:ext>
            </a:extLst>
          </p:cNvPr>
          <p:cNvGrpSpPr/>
          <p:nvPr/>
        </p:nvGrpSpPr>
        <p:grpSpPr>
          <a:xfrm>
            <a:off x="6113889" y="5319132"/>
            <a:ext cx="2338104" cy="1041678"/>
            <a:chOff x="5961489" y="5525424"/>
            <a:chExt cx="2338104" cy="1041678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857F73F-D453-2CE1-75BC-DDA0D66F2FD8}"/>
                </a:ext>
              </a:extLst>
            </p:cNvPr>
            <p:cNvSpPr txBox="1"/>
            <p:nvPr/>
          </p:nvSpPr>
          <p:spPr>
            <a:xfrm>
              <a:off x="5961489" y="6013104"/>
              <a:ext cx="230600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>
                  <a:solidFill>
                    <a:srgbClr val="48484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اسم المعلمة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FD30F75-53D0-4EE1-C1BB-415B79E97339}"/>
                </a:ext>
              </a:extLst>
            </p:cNvPr>
            <p:cNvSpPr txBox="1"/>
            <p:nvPr/>
          </p:nvSpPr>
          <p:spPr>
            <a:xfrm>
              <a:off x="5993590" y="5525424"/>
              <a:ext cx="2306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rgbClr val="48484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معلمة الفصل</a:t>
              </a:r>
            </a:p>
          </p:txBody>
        </p:sp>
      </p:grpSp>
      <p:sp>
        <p:nvSpPr>
          <p:cNvPr id="40" name="Google Shape;769;p15">
            <a:extLst>
              <a:ext uri="{FF2B5EF4-FFF2-40B4-BE49-F238E27FC236}">
                <a16:creationId xmlns:a16="http://schemas.microsoft.com/office/drawing/2014/main" id="{96AA7D82-E781-B976-95FA-25D74F1E2AAF}"/>
              </a:ext>
            </a:extLst>
          </p:cNvPr>
          <p:cNvSpPr/>
          <p:nvPr/>
        </p:nvSpPr>
        <p:spPr>
          <a:xfrm rot="10920000">
            <a:off x="6755462" y="5879476"/>
            <a:ext cx="1074314" cy="7086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79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9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5814859-7FB2-9971-F8CF-A2689C80DD6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D4CC49-D3B4-21A6-DC5B-C0AF0E41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813728" y="5220172"/>
            <a:ext cx="906435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ingez-ppt </a:t>
            </a: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105" dirty="0">
              <a:solidFill>
                <a:srgbClr val="FFD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مخصص</PresentationFormat>
  <Paragraphs>19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Calibri</vt:lpstr>
      <vt:lpstr>Harmattan</vt:lpstr>
      <vt:lpstr>Cairo</vt:lpstr>
      <vt:lpstr>Arial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30</cp:revision>
  <dcterms:created xsi:type="dcterms:W3CDTF">2022-06-17T15:03:51Z</dcterms:created>
  <dcterms:modified xsi:type="dcterms:W3CDTF">2023-04-16T01:08:12Z</dcterms:modified>
</cp:coreProperties>
</file>