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5"/>
  </p:notesMasterIdLst>
  <p:sldIdLst>
    <p:sldId id="256" r:id="rId2"/>
    <p:sldId id="468" r:id="rId3"/>
    <p:sldId id="469" r:id="rId4"/>
  </p:sldIdLst>
  <p:sldSz cx="10691813" cy="7559675"/>
  <p:notesSz cx="7104063" cy="10234613"/>
  <p:embeddedFontLst>
    <p:embeddedFont>
      <p:font typeface="Almarai" panose="020B0604020202020204" charset="-78"/>
      <p:regular r:id="rId6"/>
    </p:embeddedFont>
    <p:embeddedFont>
      <p:font typeface="Almarai Bold" panose="020B0604020202020204" charset="-78"/>
      <p:bold r:id="rId7"/>
    </p:embeddedFont>
    <p:embeddedFont>
      <p:font typeface="Cairo" panose="020B060402020202020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223"/>
    <a:srgbClr val="383838"/>
    <a:srgbClr val="DA983F"/>
    <a:srgbClr val="198575"/>
    <a:srgbClr val="15786B"/>
    <a:srgbClr val="126D62"/>
    <a:srgbClr val="21A290"/>
    <a:srgbClr val="E5AC51"/>
    <a:srgbClr val="CE7C2E"/>
    <a:srgbClr val="008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3B812-9424-4B54-BDC8-CDA125B1883F}" v="1" dt="2023-04-16T01:08:38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 snapToGrid="0">
      <p:cViewPr varScale="1">
        <p:scale>
          <a:sx n="75" d="100"/>
          <a:sy n="75" d="100"/>
        </p:scale>
        <p:origin x="1301" y="58"/>
      </p:cViewPr>
      <p:guideLst>
        <p:guide orient="horz" pos="2381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  <pc:spChg chg="topLvl">
          <ac:chgData name="Hassan Moddather" userId="84cd2103f36ef0dc" providerId="LiveId" clId="{1D23B812-9424-4B54-BDC8-CDA125B1883F}" dt="2023-04-16T01:08:50.887" v="3" actId="478"/>
          <ac:spMkLst>
            <pc:docMk/>
            <pc:sldMk cId="1719167534" sldId="468"/>
            <ac:spMk id="3" creationId="{B4D62E6E-6847-0675-56F4-9DA0FD7D80D5}"/>
          </ac:spMkLst>
        </pc:spChg>
        <pc:grpChg chg="del">
          <ac:chgData name="Hassan Moddather" userId="84cd2103f36ef0dc" providerId="LiveId" clId="{1D23B812-9424-4B54-BDC8-CDA125B1883F}" dt="2023-04-16T01:08:50.887" v="3" actId="478"/>
          <ac:grpSpMkLst>
            <pc:docMk/>
            <pc:sldMk cId="1719167534" sldId="468"/>
            <ac:grpSpMk id="4" creationId="{4442F8F2-636F-CAE1-4495-08FCBDDB1856}"/>
          </ac:grpSpMkLst>
        </pc:grpChg>
        <pc:picChg chg="del topLvl">
          <ac:chgData name="Hassan Moddather" userId="84cd2103f36ef0dc" providerId="LiveId" clId="{1D23B812-9424-4B54-BDC8-CDA125B1883F}" dt="2023-04-16T01:08:50.887" v="3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1D23B812-9424-4B54-BDC8-CDA125B1883F}" dt="2023-04-16T01:08:52.923" v="4" actId="1076"/>
          <ac:picMkLst>
            <pc:docMk/>
            <pc:sldMk cId="1719167534" sldId="468"/>
            <ac:picMk id="5" creationId="{20840D0D-8AF2-2A3F-366D-B76454B5CBA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1279525"/>
            <a:ext cx="48863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128A503C-8051-6417-BA9B-5E0532942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33914"/>
            <a:ext cx="9149450" cy="5325762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979DADD6-908A-07EB-836C-4C83EDCA3FC5}"/>
              </a:ext>
            </a:extLst>
          </p:cNvPr>
          <p:cNvGrpSpPr/>
          <p:nvPr userDrawn="1"/>
        </p:nvGrpSpPr>
        <p:grpSpPr>
          <a:xfrm>
            <a:off x="1099209" y="2255520"/>
            <a:ext cx="1737360" cy="5304155"/>
            <a:chOff x="3992880" y="2255520"/>
            <a:chExt cx="1737360" cy="5304155"/>
          </a:xfrm>
        </p:grpSpPr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181E7BF2-A81E-19C6-48DE-219EA5E53103}"/>
                </a:ext>
              </a:extLst>
            </p:cNvPr>
            <p:cNvSpPr/>
            <p:nvPr/>
          </p:nvSpPr>
          <p:spPr>
            <a:xfrm>
              <a:off x="3992880" y="2255520"/>
              <a:ext cx="1737360" cy="5304155"/>
            </a:xfrm>
            <a:prstGeom prst="rect">
              <a:avLst/>
            </a:prstGeom>
            <a:gradFill flip="none" rotWithShape="1">
              <a:gsLst>
                <a:gs pos="0">
                  <a:srgbClr val="1E9F8D"/>
                </a:gs>
                <a:gs pos="100000">
                  <a:srgbClr val="0F7E6E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2128DDA9-9684-7BE3-2176-ACF9D8846175}"/>
                </a:ext>
              </a:extLst>
            </p:cNvPr>
            <p:cNvSpPr/>
            <p:nvPr/>
          </p:nvSpPr>
          <p:spPr>
            <a:xfrm>
              <a:off x="5542280" y="2255520"/>
              <a:ext cx="45719" cy="5304155"/>
            </a:xfrm>
            <a:prstGeom prst="rect">
              <a:avLst/>
            </a:prstGeom>
            <a:solidFill>
              <a:srgbClr val="C17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794B5CEC-E721-F941-3E86-C2FF150A8F5C}"/>
                </a:ext>
              </a:extLst>
            </p:cNvPr>
            <p:cNvSpPr/>
            <p:nvPr/>
          </p:nvSpPr>
          <p:spPr>
            <a:xfrm>
              <a:off x="4148456" y="2255520"/>
              <a:ext cx="45719" cy="5304155"/>
            </a:xfrm>
            <a:prstGeom prst="rect">
              <a:avLst/>
            </a:prstGeom>
            <a:solidFill>
              <a:srgbClr val="C17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id="{4B2A13CF-14F1-C7B5-1A17-276846A8DD25}"/>
              </a:ext>
            </a:extLst>
          </p:cNvPr>
          <p:cNvSpPr/>
          <p:nvPr userDrawn="1"/>
        </p:nvSpPr>
        <p:spPr>
          <a:xfrm>
            <a:off x="0" y="214517"/>
            <a:ext cx="10691813" cy="3473563"/>
          </a:xfrm>
          <a:custGeom>
            <a:avLst/>
            <a:gdLst>
              <a:gd name="connsiteX0" fmla="*/ 0 w 10691813"/>
              <a:gd name="connsiteY0" fmla="*/ 0 h 3877794"/>
              <a:gd name="connsiteX1" fmla="*/ 10691813 w 10691813"/>
              <a:gd name="connsiteY1" fmla="*/ 0 h 3877794"/>
              <a:gd name="connsiteX2" fmla="*/ 10691813 w 10691813"/>
              <a:gd name="connsiteY2" fmla="*/ 1239268 h 3877794"/>
              <a:gd name="connsiteX3" fmla="*/ 10646814 w 10691813"/>
              <a:gd name="connsiteY3" fmla="*/ 1232563 h 3877794"/>
              <a:gd name="connsiteX4" fmla="*/ 8092440 w 10691813"/>
              <a:gd name="connsiteY4" fmla="*/ 1127760 h 3877794"/>
              <a:gd name="connsiteX5" fmla="*/ 1417321 w 10691813"/>
              <a:gd name="connsiteY5" fmla="*/ 3611880 h 3877794"/>
              <a:gd name="connsiteX6" fmla="*/ 201454 w 10691813"/>
              <a:gd name="connsiteY6" fmla="*/ 3853934 h 3877794"/>
              <a:gd name="connsiteX7" fmla="*/ 0 w 10691813"/>
              <a:gd name="connsiteY7" fmla="*/ 3877794 h 387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1813" h="3877794">
                <a:moveTo>
                  <a:pt x="0" y="0"/>
                </a:moveTo>
                <a:lnTo>
                  <a:pt x="10691813" y="0"/>
                </a:lnTo>
                <a:lnTo>
                  <a:pt x="10691813" y="1239268"/>
                </a:lnTo>
                <a:lnTo>
                  <a:pt x="10646814" y="1232563"/>
                </a:lnTo>
                <a:cubicBezTo>
                  <a:pt x="9726523" y="1105634"/>
                  <a:pt x="8828246" y="1038066"/>
                  <a:pt x="8092440" y="1127760"/>
                </a:cubicBezTo>
                <a:cubicBezTo>
                  <a:pt x="5737861" y="1414780"/>
                  <a:pt x="3169921" y="3149600"/>
                  <a:pt x="1417321" y="3611880"/>
                </a:cubicBezTo>
                <a:cubicBezTo>
                  <a:pt x="979170" y="3727450"/>
                  <a:pt x="574993" y="3804126"/>
                  <a:pt x="201454" y="3853934"/>
                </a:cubicBezTo>
                <a:lnTo>
                  <a:pt x="0" y="3877794"/>
                </a:lnTo>
                <a:close/>
              </a:path>
            </a:pathLst>
          </a:custGeom>
          <a:gradFill flip="none" rotWithShape="1">
            <a:gsLst>
              <a:gs pos="0">
                <a:srgbClr val="0E5E58"/>
              </a:gs>
              <a:gs pos="58000">
                <a:srgbClr val="1B8B7A"/>
              </a:gs>
              <a:gs pos="100000">
                <a:srgbClr val="116B61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sx="110000" sy="11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38365A9E-A7F7-C169-72D1-70B5467FD440}"/>
              </a:ext>
            </a:extLst>
          </p:cNvPr>
          <p:cNvSpPr/>
          <p:nvPr userDrawn="1"/>
        </p:nvSpPr>
        <p:spPr>
          <a:xfrm>
            <a:off x="1" y="0"/>
            <a:ext cx="10704005" cy="2981878"/>
          </a:xfrm>
          <a:custGeom>
            <a:avLst/>
            <a:gdLst>
              <a:gd name="connsiteX0" fmla="*/ 0 w 10691813"/>
              <a:gd name="connsiteY0" fmla="*/ 0 h 2981878"/>
              <a:gd name="connsiteX1" fmla="*/ 10691813 w 10691813"/>
              <a:gd name="connsiteY1" fmla="*/ 0 h 2981878"/>
              <a:gd name="connsiteX2" fmla="*/ 10691813 w 10691813"/>
              <a:gd name="connsiteY2" fmla="*/ 1166191 h 2981878"/>
              <a:gd name="connsiteX3" fmla="*/ 10433601 w 10691813"/>
              <a:gd name="connsiteY3" fmla="*/ 1112909 h 2981878"/>
              <a:gd name="connsiteX4" fmla="*/ 8595360 w 10691813"/>
              <a:gd name="connsiteY4" fmla="*/ 838200 h 2981878"/>
              <a:gd name="connsiteX5" fmla="*/ 5334000 w 10691813"/>
              <a:gd name="connsiteY5" fmla="*/ 1432560 h 2981878"/>
              <a:gd name="connsiteX6" fmla="*/ 685800 w 10691813"/>
              <a:gd name="connsiteY6" fmla="*/ 2941320 h 2981878"/>
              <a:gd name="connsiteX7" fmla="*/ 336904 w 10691813"/>
              <a:gd name="connsiteY7" fmla="*/ 2967142 h 2981878"/>
              <a:gd name="connsiteX8" fmla="*/ 0 w 10691813"/>
              <a:gd name="connsiteY8" fmla="*/ 2981878 h 2981878"/>
              <a:gd name="connsiteX0" fmla="*/ 0 w 10691813"/>
              <a:gd name="connsiteY0" fmla="*/ 0 h 2981878"/>
              <a:gd name="connsiteX1" fmla="*/ 10691813 w 10691813"/>
              <a:gd name="connsiteY1" fmla="*/ 0 h 2981878"/>
              <a:gd name="connsiteX2" fmla="*/ 10691813 w 10691813"/>
              <a:gd name="connsiteY2" fmla="*/ 1166191 h 2981878"/>
              <a:gd name="connsiteX3" fmla="*/ 10433601 w 10691813"/>
              <a:gd name="connsiteY3" fmla="*/ 1112909 h 2981878"/>
              <a:gd name="connsiteX4" fmla="*/ 8595360 w 10691813"/>
              <a:gd name="connsiteY4" fmla="*/ 838200 h 2981878"/>
              <a:gd name="connsiteX5" fmla="*/ 5334000 w 10691813"/>
              <a:gd name="connsiteY5" fmla="*/ 1432560 h 2981878"/>
              <a:gd name="connsiteX6" fmla="*/ 685800 w 10691813"/>
              <a:gd name="connsiteY6" fmla="*/ 2941320 h 2981878"/>
              <a:gd name="connsiteX7" fmla="*/ 336904 w 10691813"/>
              <a:gd name="connsiteY7" fmla="*/ 2967142 h 2981878"/>
              <a:gd name="connsiteX8" fmla="*/ 0 w 10691813"/>
              <a:gd name="connsiteY8" fmla="*/ 2981878 h 2981878"/>
              <a:gd name="connsiteX9" fmla="*/ 0 w 10691813"/>
              <a:gd name="connsiteY9" fmla="*/ 0 h 2981878"/>
              <a:gd name="connsiteX0" fmla="*/ 0 w 10691813"/>
              <a:gd name="connsiteY0" fmla="*/ 0 h 2981878"/>
              <a:gd name="connsiteX1" fmla="*/ 10691813 w 10691813"/>
              <a:gd name="connsiteY1" fmla="*/ 0 h 2981878"/>
              <a:gd name="connsiteX2" fmla="*/ 10691813 w 10691813"/>
              <a:gd name="connsiteY2" fmla="*/ 1166191 h 2981878"/>
              <a:gd name="connsiteX3" fmla="*/ 10433601 w 10691813"/>
              <a:gd name="connsiteY3" fmla="*/ 1112909 h 2981878"/>
              <a:gd name="connsiteX4" fmla="*/ 8595360 w 10691813"/>
              <a:gd name="connsiteY4" fmla="*/ 838200 h 2981878"/>
              <a:gd name="connsiteX5" fmla="*/ 5334000 w 10691813"/>
              <a:gd name="connsiteY5" fmla="*/ 1432560 h 2981878"/>
              <a:gd name="connsiteX6" fmla="*/ 685800 w 10691813"/>
              <a:gd name="connsiteY6" fmla="*/ 2941320 h 2981878"/>
              <a:gd name="connsiteX7" fmla="*/ 336904 w 10691813"/>
              <a:gd name="connsiteY7" fmla="*/ 2967142 h 2981878"/>
              <a:gd name="connsiteX8" fmla="*/ 0 w 10691813"/>
              <a:gd name="connsiteY8" fmla="*/ 2981878 h 2981878"/>
              <a:gd name="connsiteX9" fmla="*/ 0 w 10691813"/>
              <a:gd name="connsiteY9" fmla="*/ 0 h 2981878"/>
              <a:gd name="connsiteX0" fmla="*/ 0 w 10691813"/>
              <a:gd name="connsiteY0" fmla="*/ 0 h 2981878"/>
              <a:gd name="connsiteX1" fmla="*/ 10691813 w 10691813"/>
              <a:gd name="connsiteY1" fmla="*/ 0 h 2981878"/>
              <a:gd name="connsiteX2" fmla="*/ 10691813 w 10691813"/>
              <a:gd name="connsiteY2" fmla="*/ 1166191 h 2981878"/>
              <a:gd name="connsiteX3" fmla="*/ 10433601 w 10691813"/>
              <a:gd name="connsiteY3" fmla="*/ 1112909 h 2981878"/>
              <a:gd name="connsiteX4" fmla="*/ 5334000 w 10691813"/>
              <a:gd name="connsiteY4" fmla="*/ 1432560 h 2981878"/>
              <a:gd name="connsiteX5" fmla="*/ 685800 w 10691813"/>
              <a:gd name="connsiteY5" fmla="*/ 2941320 h 2981878"/>
              <a:gd name="connsiteX6" fmla="*/ 336904 w 10691813"/>
              <a:gd name="connsiteY6" fmla="*/ 2967142 h 2981878"/>
              <a:gd name="connsiteX7" fmla="*/ 0 w 10691813"/>
              <a:gd name="connsiteY7" fmla="*/ 2981878 h 2981878"/>
              <a:gd name="connsiteX8" fmla="*/ 0 w 10691813"/>
              <a:gd name="connsiteY8" fmla="*/ 0 h 2981878"/>
              <a:gd name="connsiteX0" fmla="*/ 0 w 10691813"/>
              <a:gd name="connsiteY0" fmla="*/ 0 h 2981878"/>
              <a:gd name="connsiteX1" fmla="*/ 10691813 w 10691813"/>
              <a:gd name="connsiteY1" fmla="*/ 0 h 2981878"/>
              <a:gd name="connsiteX2" fmla="*/ 10691813 w 10691813"/>
              <a:gd name="connsiteY2" fmla="*/ 1166191 h 2981878"/>
              <a:gd name="connsiteX3" fmla="*/ 10433601 w 10691813"/>
              <a:gd name="connsiteY3" fmla="*/ 1112909 h 2981878"/>
              <a:gd name="connsiteX4" fmla="*/ 5334000 w 10691813"/>
              <a:gd name="connsiteY4" fmla="*/ 1432560 h 2981878"/>
              <a:gd name="connsiteX5" fmla="*/ 685800 w 10691813"/>
              <a:gd name="connsiteY5" fmla="*/ 2941320 h 2981878"/>
              <a:gd name="connsiteX6" fmla="*/ 336904 w 10691813"/>
              <a:gd name="connsiteY6" fmla="*/ 2967142 h 2981878"/>
              <a:gd name="connsiteX7" fmla="*/ 0 w 10691813"/>
              <a:gd name="connsiteY7" fmla="*/ 2981878 h 2981878"/>
              <a:gd name="connsiteX8" fmla="*/ 0 w 10691813"/>
              <a:gd name="connsiteY8" fmla="*/ 0 h 2981878"/>
              <a:gd name="connsiteX0" fmla="*/ 0 w 10691813"/>
              <a:gd name="connsiteY0" fmla="*/ 0 h 2981878"/>
              <a:gd name="connsiteX1" fmla="*/ 10691813 w 10691813"/>
              <a:gd name="connsiteY1" fmla="*/ 0 h 2981878"/>
              <a:gd name="connsiteX2" fmla="*/ 10691813 w 10691813"/>
              <a:gd name="connsiteY2" fmla="*/ 1166191 h 2981878"/>
              <a:gd name="connsiteX3" fmla="*/ 5334000 w 10691813"/>
              <a:gd name="connsiteY3" fmla="*/ 1432560 h 2981878"/>
              <a:gd name="connsiteX4" fmla="*/ 685800 w 10691813"/>
              <a:gd name="connsiteY4" fmla="*/ 2941320 h 2981878"/>
              <a:gd name="connsiteX5" fmla="*/ 336904 w 10691813"/>
              <a:gd name="connsiteY5" fmla="*/ 2967142 h 2981878"/>
              <a:gd name="connsiteX6" fmla="*/ 0 w 10691813"/>
              <a:gd name="connsiteY6" fmla="*/ 2981878 h 2981878"/>
              <a:gd name="connsiteX7" fmla="*/ 0 w 10691813"/>
              <a:gd name="connsiteY7" fmla="*/ 0 h 2981878"/>
              <a:gd name="connsiteX0" fmla="*/ 0 w 10691813"/>
              <a:gd name="connsiteY0" fmla="*/ 0 h 2981878"/>
              <a:gd name="connsiteX1" fmla="*/ 10691813 w 10691813"/>
              <a:gd name="connsiteY1" fmla="*/ 0 h 2981878"/>
              <a:gd name="connsiteX2" fmla="*/ 10691813 w 10691813"/>
              <a:gd name="connsiteY2" fmla="*/ 1166191 h 2981878"/>
              <a:gd name="connsiteX3" fmla="*/ 5334000 w 10691813"/>
              <a:gd name="connsiteY3" fmla="*/ 1432560 h 2981878"/>
              <a:gd name="connsiteX4" fmla="*/ 685800 w 10691813"/>
              <a:gd name="connsiteY4" fmla="*/ 2941320 h 2981878"/>
              <a:gd name="connsiteX5" fmla="*/ 336904 w 10691813"/>
              <a:gd name="connsiteY5" fmla="*/ 2967142 h 2981878"/>
              <a:gd name="connsiteX6" fmla="*/ 0 w 10691813"/>
              <a:gd name="connsiteY6" fmla="*/ 2981878 h 2981878"/>
              <a:gd name="connsiteX7" fmla="*/ 0 w 10691813"/>
              <a:gd name="connsiteY7" fmla="*/ 0 h 2981878"/>
              <a:gd name="connsiteX0" fmla="*/ 0 w 10691813"/>
              <a:gd name="connsiteY0" fmla="*/ 0 h 2981878"/>
              <a:gd name="connsiteX1" fmla="*/ 10691813 w 10691813"/>
              <a:gd name="connsiteY1" fmla="*/ 0 h 2981878"/>
              <a:gd name="connsiteX2" fmla="*/ 10691813 w 10691813"/>
              <a:gd name="connsiteY2" fmla="*/ 1166191 h 2981878"/>
              <a:gd name="connsiteX3" fmla="*/ 5334000 w 10691813"/>
              <a:gd name="connsiteY3" fmla="*/ 1432560 h 2981878"/>
              <a:gd name="connsiteX4" fmla="*/ 685800 w 10691813"/>
              <a:gd name="connsiteY4" fmla="*/ 2941320 h 2981878"/>
              <a:gd name="connsiteX5" fmla="*/ 336904 w 10691813"/>
              <a:gd name="connsiteY5" fmla="*/ 2967142 h 2981878"/>
              <a:gd name="connsiteX6" fmla="*/ 0 w 10691813"/>
              <a:gd name="connsiteY6" fmla="*/ 2981878 h 2981878"/>
              <a:gd name="connsiteX7" fmla="*/ 0 w 10691813"/>
              <a:gd name="connsiteY7" fmla="*/ 0 h 2981878"/>
              <a:gd name="connsiteX0" fmla="*/ 0 w 10691813"/>
              <a:gd name="connsiteY0" fmla="*/ 0 h 2981878"/>
              <a:gd name="connsiteX1" fmla="*/ 10691813 w 10691813"/>
              <a:gd name="connsiteY1" fmla="*/ 0 h 2981878"/>
              <a:gd name="connsiteX2" fmla="*/ 10691813 w 10691813"/>
              <a:gd name="connsiteY2" fmla="*/ 1166191 h 2981878"/>
              <a:gd name="connsiteX3" fmla="*/ 5334000 w 10691813"/>
              <a:gd name="connsiteY3" fmla="*/ 1432560 h 2981878"/>
              <a:gd name="connsiteX4" fmla="*/ 336904 w 10691813"/>
              <a:gd name="connsiteY4" fmla="*/ 2967142 h 2981878"/>
              <a:gd name="connsiteX5" fmla="*/ 0 w 10691813"/>
              <a:gd name="connsiteY5" fmla="*/ 2981878 h 2981878"/>
              <a:gd name="connsiteX6" fmla="*/ 0 w 10691813"/>
              <a:gd name="connsiteY6" fmla="*/ 0 h 2981878"/>
              <a:gd name="connsiteX0" fmla="*/ 0 w 10691813"/>
              <a:gd name="connsiteY0" fmla="*/ 0 h 2981878"/>
              <a:gd name="connsiteX1" fmla="*/ 10691813 w 10691813"/>
              <a:gd name="connsiteY1" fmla="*/ 0 h 2981878"/>
              <a:gd name="connsiteX2" fmla="*/ 10691813 w 10691813"/>
              <a:gd name="connsiteY2" fmla="*/ 1166191 h 2981878"/>
              <a:gd name="connsiteX3" fmla="*/ 5334000 w 10691813"/>
              <a:gd name="connsiteY3" fmla="*/ 1432560 h 2981878"/>
              <a:gd name="connsiteX4" fmla="*/ 336904 w 10691813"/>
              <a:gd name="connsiteY4" fmla="*/ 2967142 h 2981878"/>
              <a:gd name="connsiteX5" fmla="*/ 0 w 10691813"/>
              <a:gd name="connsiteY5" fmla="*/ 2981878 h 2981878"/>
              <a:gd name="connsiteX6" fmla="*/ 0 w 10691813"/>
              <a:gd name="connsiteY6" fmla="*/ 0 h 2981878"/>
              <a:gd name="connsiteX0" fmla="*/ 0 w 10691813"/>
              <a:gd name="connsiteY0" fmla="*/ 0 h 3007735"/>
              <a:gd name="connsiteX1" fmla="*/ 10691813 w 10691813"/>
              <a:gd name="connsiteY1" fmla="*/ 0 h 3007735"/>
              <a:gd name="connsiteX2" fmla="*/ 10691813 w 10691813"/>
              <a:gd name="connsiteY2" fmla="*/ 1166191 h 3007735"/>
              <a:gd name="connsiteX3" fmla="*/ 5334000 w 10691813"/>
              <a:gd name="connsiteY3" fmla="*/ 1432560 h 3007735"/>
              <a:gd name="connsiteX4" fmla="*/ 0 w 10691813"/>
              <a:gd name="connsiteY4" fmla="*/ 2981878 h 3007735"/>
              <a:gd name="connsiteX5" fmla="*/ 0 w 10691813"/>
              <a:gd name="connsiteY5" fmla="*/ 0 h 3007735"/>
              <a:gd name="connsiteX0" fmla="*/ 0 w 10691813"/>
              <a:gd name="connsiteY0" fmla="*/ 0 h 2981878"/>
              <a:gd name="connsiteX1" fmla="*/ 10691813 w 10691813"/>
              <a:gd name="connsiteY1" fmla="*/ 0 h 2981878"/>
              <a:gd name="connsiteX2" fmla="*/ 10691813 w 10691813"/>
              <a:gd name="connsiteY2" fmla="*/ 1166191 h 2981878"/>
              <a:gd name="connsiteX3" fmla="*/ 5334000 w 10691813"/>
              <a:gd name="connsiteY3" fmla="*/ 1432560 h 2981878"/>
              <a:gd name="connsiteX4" fmla="*/ 0 w 10691813"/>
              <a:gd name="connsiteY4" fmla="*/ 2981878 h 2981878"/>
              <a:gd name="connsiteX5" fmla="*/ 0 w 10691813"/>
              <a:gd name="connsiteY5" fmla="*/ 0 h 2981878"/>
              <a:gd name="connsiteX0" fmla="*/ 0 w 10704005"/>
              <a:gd name="connsiteY0" fmla="*/ 0 h 2981878"/>
              <a:gd name="connsiteX1" fmla="*/ 10691813 w 10704005"/>
              <a:gd name="connsiteY1" fmla="*/ 0 h 2981878"/>
              <a:gd name="connsiteX2" fmla="*/ 10704005 w 10704005"/>
              <a:gd name="connsiteY2" fmla="*/ 1251535 h 2981878"/>
              <a:gd name="connsiteX3" fmla="*/ 5334000 w 10704005"/>
              <a:gd name="connsiteY3" fmla="*/ 1432560 h 2981878"/>
              <a:gd name="connsiteX4" fmla="*/ 0 w 10704005"/>
              <a:gd name="connsiteY4" fmla="*/ 2981878 h 2981878"/>
              <a:gd name="connsiteX5" fmla="*/ 0 w 10704005"/>
              <a:gd name="connsiteY5" fmla="*/ 0 h 2981878"/>
              <a:gd name="connsiteX0" fmla="*/ 0 w 10704005"/>
              <a:gd name="connsiteY0" fmla="*/ 0 h 2981878"/>
              <a:gd name="connsiteX1" fmla="*/ 10691813 w 10704005"/>
              <a:gd name="connsiteY1" fmla="*/ 0 h 2981878"/>
              <a:gd name="connsiteX2" fmla="*/ 10704005 w 10704005"/>
              <a:gd name="connsiteY2" fmla="*/ 1251535 h 2981878"/>
              <a:gd name="connsiteX3" fmla="*/ 5334000 w 10704005"/>
              <a:gd name="connsiteY3" fmla="*/ 1432560 h 2981878"/>
              <a:gd name="connsiteX4" fmla="*/ 0 w 10704005"/>
              <a:gd name="connsiteY4" fmla="*/ 2981878 h 2981878"/>
              <a:gd name="connsiteX5" fmla="*/ 0 w 10704005"/>
              <a:gd name="connsiteY5" fmla="*/ 0 h 2981878"/>
              <a:gd name="connsiteX0" fmla="*/ 0 w 10704005"/>
              <a:gd name="connsiteY0" fmla="*/ 0 h 2981878"/>
              <a:gd name="connsiteX1" fmla="*/ 10691813 w 10704005"/>
              <a:gd name="connsiteY1" fmla="*/ 0 h 2981878"/>
              <a:gd name="connsiteX2" fmla="*/ 10704005 w 10704005"/>
              <a:gd name="connsiteY2" fmla="*/ 1251535 h 2981878"/>
              <a:gd name="connsiteX3" fmla="*/ 5334000 w 10704005"/>
              <a:gd name="connsiteY3" fmla="*/ 1432560 h 2981878"/>
              <a:gd name="connsiteX4" fmla="*/ 0 w 10704005"/>
              <a:gd name="connsiteY4" fmla="*/ 2981878 h 2981878"/>
              <a:gd name="connsiteX5" fmla="*/ 0 w 10704005"/>
              <a:gd name="connsiteY5" fmla="*/ 0 h 298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04005" h="2981878">
                <a:moveTo>
                  <a:pt x="0" y="0"/>
                </a:moveTo>
                <a:lnTo>
                  <a:pt x="10691813" y="0"/>
                </a:lnTo>
                <a:lnTo>
                  <a:pt x="10704005" y="1251535"/>
                </a:lnTo>
                <a:cubicBezTo>
                  <a:pt x="9222867" y="974565"/>
                  <a:pt x="7487465" y="733423"/>
                  <a:pt x="5334000" y="1432560"/>
                </a:cubicBezTo>
                <a:cubicBezTo>
                  <a:pt x="3180535" y="2131697"/>
                  <a:pt x="1247815" y="2942845"/>
                  <a:pt x="0" y="2981878"/>
                </a:cubicBezTo>
                <a:lnTo>
                  <a:pt x="0" y="0"/>
                </a:lnTo>
                <a:close/>
              </a:path>
            </a:pathLst>
          </a:custGeom>
          <a:solidFill>
            <a:srgbClr val="21A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1881E32-5241-989F-48FF-C1D26571FF0D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هذا القالب من تصميم موقع انجز ( </a:t>
            </a:r>
            <a:r>
              <a:rPr lang="en-US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r>
              <a:rPr lang="ar-SA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: موقع عربي متخصص بتصميم قوالب البوربوينت باللغة العربية</a:t>
            </a:r>
            <a:endParaRPr lang="ar-EG" sz="1400" b="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30125BF-AEC3-C20D-5B82-32D97E63F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50280" y="1460865"/>
            <a:ext cx="4641533" cy="1140776"/>
          </a:xfrm>
          <a:prstGeom prst="rect">
            <a:avLst/>
          </a:prstGeom>
          <a:effectLst>
            <a:outerShdw blurRad="50800" dist="38100" dir="5400000" sx="114000" sy="114000" algn="t" rotWithShape="0">
              <a:prstClr val="black">
                <a:alpha val="18000"/>
              </a:prst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FAEB047-E785-8361-10F2-21B27E69D67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4428" y="4436549"/>
            <a:ext cx="2546452" cy="2865951"/>
          </a:xfrm>
          <a:prstGeom prst="rect">
            <a:avLst/>
          </a:prstGeom>
          <a:effectLst>
            <a:outerShdw blurRad="50800" dist="38100" dir="5400000" sx="105000" sy="105000" algn="t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Almara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C9706DD-BE56-41C9-F032-BD0E9318C138}"/>
              </a:ext>
            </a:extLst>
          </p:cNvPr>
          <p:cNvSpPr txBox="1"/>
          <p:nvPr/>
        </p:nvSpPr>
        <p:spPr>
          <a:xfrm>
            <a:off x="2872409" y="3355235"/>
            <a:ext cx="7230402" cy="11310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SA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تتقدم:   </a:t>
            </a:r>
            <a:r>
              <a:rPr lang="ar-SA" dirty="0">
                <a:solidFill>
                  <a:srgbClr val="198575"/>
                </a:solidFill>
                <a:latin typeface="Almarai Bold" pitchFamily="2" charset="-78"/>
                <a:cs typeface="Almarai Bold" pitchFamily="2" charset="-78"/>
              </a:rPr>
              <a:t>اسم المدرسة هنا                          </a:t>
            </a:r>
            <a:r>
              <a:rPr lang="ar-SA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بالشكر والتقدير</a:t>
            </a:r>
          </a:p>
          <a:p>
            <a:pPr algn="r" rtl="1">
              <a:lnSpc>
                <a:spcPct val="200000"/>
              </a:lnSpc>
            </a:pPr>
            <a:r>
              <a:rPr lang="ar-SA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للطالبة:</a:t>
            </a:r>
            <a:r>
              <a:rPr lang="ar-SA" dirty="0">
                <a:latin typeface="Almarai Bold" pitchFamily="2" charset="-78"/>
                <a:cs typeface="Almarai Bold" pitchFamily="2" charset="-78"/>
              </a:rPr>
              <a:t>   </a:t>
            </a:r>
            <a:r>
              <a:rPr lang="ar-SA" dirty="0">
                <a:solidFill>
                  <a:srgbClr val="198575"/>
                </a:solidFill>
                <a:latin typeface="Almarai Bold" pitchFamily="2" charset="-78"/>
                <a:cs typeface="Almarai Bold" pitchFamily="2" charset="-78"/>
              </a:rPr>
              <a:t>اسم الطالبة هنا                    </a:t>
            </a:r>
            <a:r>
              <a:rPr lang="ar-SA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بالصف : </a:t>
            </a:r>
            <a:r>
              <a:rPr lang="ar-SA" dirty="0">
                <a:solidFill>
                  <a:srgbClr val="198575"/>
                </a:solidFill>
                <a:latin typeface="Almarai Bold" pitchFamily="2" charset="-78"/>
                <a:cs typeface="Almarai Bold" pitchFamily="2" charset="-78"/>
              </a:rPr>
              <a:t>السنة الدراسية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7EC1C92A-9CAA-3733-CB41-B81D02A152D1}"/>
              </a:ext>
            </a:extLst>
          </p:cNvPr>
          <p:cNvSpPr txBox="1"/>
          <p:nvPr/>
        </p:nvSpPr>
        <p:spPr>
          <a:xfrm>
            <a:off x="2994660" y="4641095"/>
            <a:ext cx="7563290" cy="130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على تفوقها وتميزها الدراسي في الفصل الدراسي الأول للعام 1444هـ</a:t>
            </a:r>
          </a:p>
          <a:p>
            <a:pPr algn="ctr" rtl="1">
              <a:lnSpc>
                <a:spcPct val="150000"/>
              </a:lnSpc>
            </a:pPr>
            <a:r>
              <a:rPr lang="ar-SA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كما نتقدم بالشكر الجزيل لأسرتها على الاهتمام وحسن المتابعة</a:t>
            </a:r>
          </a:p>
          <a:p>
            <a:pPr algn="ctr" rtl="1">
              <a:lnSpc>
                <a:spcPct val="150000"/>
              </a:lnSpc>
            </a:pPr>
            <a:r>
              <a:rPr lang="ar-SA" dirty="0">
                <a:solidFill>
                  <a:srgbClr val="383838"/>
                </a:solidFill>
                <a:latin typeface="Almarai" pitchFamily="2" charset="-78"/>
                <a:cs typeface="Almarai" pitchFamily="2" charset="-78"/>
              </a:rPr>
              <a:t>سائلين الله لها مزيدا من التفوق والنجاح ،،</a:t>
            </a:r>
          </a:p>
        </p:txBody>
      </p:sp>
      <p:pic>
        <p:nvPicPr>
          <p:cNvPr id="13" name="Picture 2" descr="رؤية السعودية 2030 - ويكيبيديا">
            <a:extLst>
              <a:ext uri="{FF2B5EF4-FFF2-40B4-BE49-F238E27FC236}">
                <a16:creationId xmlns:a16="http://schemas.microsoft.com/office/drawing/2014/main" id="{4EC06154-3683-B609-A8F7-6A55ABB63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0" y="246599"/>
            <a:ext cx="1238185" cy="83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B8885739-B081-346C-197D-EF9F37E4F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99" y="311329"/>
            <a:ext cx="1579491" cy="80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بالخطوات.. كيفية التسجيل في منصة مدرستي - أخبار صحيفة الرؤية">
            <a:extLst>
              <a:ext uri="{FF2B5EF4-FFF2-40B4-BE49-F238E27FC236}">
                <a16:creationId xmlns:a16="http://schemas.microsoft.com/office/drawing/2014/main" id="{AF1713B4-688C-D036-C384-45DEF4E3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89" y="243069"/>
            <a:ext cx="1598662" cy="91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15C19000-2797-7A92-3ECC-184F4796E2F2}"/>
              </a:ext>
            </a:extLst>
          </p:cNvPr>
          <p:cNvCxnSpPr/>
          <p:nvPr/>
        </p:nvCxnSpPr>
        <p:spPr>
          <a:xfrm>
            <a:off x="1567891" y="316152"/>
            <a:ext cx="0" cy="7669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DBFBD8A7-8B97-CA3C-3081-9F83EC0A87DD}"/>
              </a:ext>
            </a:extLst>
          </p:cNvPr>
          <p:cNvCxnSpPr/>
          <p:nvPr/>
        </p:nvCxnSpPr>
        <p:spPr>
          <a:xfrm>
            <a:off x="3532761" y="316153"/>
            <a:ext cx="0" cy="7669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5053CAC9-D0D9-44EB-62E7-40C066E0E4B0}"/>
              </a:ext>
            </a:extLst>
          </p:cNvPr>
          <p:cNvGrpSpPr/>
          <p:nvPr/>
        </p:nvGrpSpPr>
        <p:grpSpPr>
          <a:xfrm>
            <a:off x="7653129" y="6210973"/>
            <a:ext cx="2338104" cy="918567"/>
            <a:chOff x="7653129" y="6210973"/>
            <a:chExt cx="2338104" cy="918567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0E251138-18CF-6EFC-81C1-903985ED709A}"/>
                </a:ext>
              </a:extLst>
            </p:cNvPr>
            <p:cNvSpPr txBox="1"/>
            <p:nvPr/>
          </p:nvSpPr>
          <p:spPr>
            <a:xfrm>
              <a:off x="7653129" y="6698653"/>
              <a:ext cx="230600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>
                  <a:solidFill>
                    <a:srgbClr val="383838"/>
                  </a:solidFill>
                  <a:latin typeface="Almarai" pitchFamily="2" charset="-78"/>
                  <a:cs typeface="Almarai" pitchFamily="2" charset="-78"/>
                </a:rPr>
                <a:t>اسم المعلمة</a:t>
              </a:r>
            </a:p>
          </p:txBody>
        </p:sp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DAD28746-BDDE-83DF-BF00-9D9A86FB1948}"/>
                </a:ext>
              </a:extLst>
            </p:cNvPr>
            <p:cNvGrpSpPr/>
            <p:nvPr/>
          </p:nvGrpSpPr>
          <p:grpSpPr>
            <a:xfrm>
              <a:off x="7685230" y="6210973"/>
              <a:ext cx="2306003" cy="473206"/>
              <a:chOff x="10016950" y="6210973"/>
              <a:chExt cx="2306003" cy="473206"/>
            </a:xfrm>
          </p:grpSpPr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467B3388-53A8-F992-04BC-64974C493F92}"/>
                  </a:ext>
                </a:extLst>
              </p:cNvPr>
              <p:cNvSpPr txBox="1"/>
              <p:nvPr/>
            </p:nvSpPr>
            <p:spPr>
              <a:xfrm>
                <a:off x="10016950" y="6210973"/>
                <a:ext cx="2306003" cy="4732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dirty="0">
                    <a:solidFill>
                      <a:srgbClr val="383838"/>
                    </a:solidFill>
                    <a:latin typeface="Almarai Bold" pitchFamily="2" charset="-78"/>
                    <a:cs typeface="Almarai Bold" pitchFamily="2" charset="-78"/>
                  </a:rPr>
                  <a:t>معلمة المادة</a:t>
                </a:r>
              </a:p>
            </p:txBody>
          </p:sp>
          <p:cxnSp>
            <p:nvCxnSpPr>
              <p:cNvPr id="6" name="رابط مستقيم 5">
                <a:extLst>
                  <a:ext uri="{FF2B5EF4-FFF2-40B4-BE49-F238E27FC236}">
                    <a16:creationId xmlns:a16="http://schemas.microsoft.com/office/drawing/2014/main" id="{326E8037-B5BB-F129-7E44-8B42F8873979}"/>
                  </a:ext>
                </a:extLst>
              </p:cNvPr>
              <p:cNvCxnSpPr/>
              <p:nvPr/>
            </p:nvCxnSpPr>
            <p:spPr>
              <a:xfrm flipH="1">
                <a:off x="10267950" y="6671310"/>
                <a:ext cx="1687830" cy="0"/>
              </a:xfrm>
              <a:prstGeom prst="line">
                <a:avLst/>
              </a:prstGeom>
              <a:ln>
                <a:solidFill>
                  <a:srgbClr val="3838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860E8C8B-D07E-28A7-73B8-2D2A7A3B1C8C}"/>
              </a:ext>
            </a:extLst>
          </p:cNvPr>
          <p:cNvGrpSpPr/>
          <p:nvPr/>
        </p:nvGrpSpPr>
        <p:grpSpPr>
          <a:xfrm>
            <a:off x="3888849" y="6210973"/>
            <a:ext cx="2338104" cy="918567"/>
            <a:chOff x="3888849" y="6210973"/>
            <a:chExt cx="2338104" cy="918567"/>
          </a:xfrm>
        </p:grpSpPr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BEC89C8A-E4AA-C67E-AEA1-1BF7209B80A9}"/>
                </a:ext>
              </a:extLst>
            </p:cNvPr>
            <p:cNvSpPr txBox="1"/>
            <p:nvPr/>
          </p:nvSpPr>
          <p:spPr>
            <a:xfrm>
              <a:off x="3888849" y="6698653"/>
              <a:ext cx="230600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>
                  <a:solidFill>
                    <a:srgbClr val="383838"/>
                  </a:solidFill>
                  <a:latin typeface="Almarai" pitchFamily="2" charset="-78"/>
                  <a:cs typeface="Almarai" pitchFamily="2" charset="-78"/>
                </a:rPr>
                <a:t>اسم مديرة المدرسة</a:t>
              </a:r>
            </a:p>
          </p:txBody>
        </p:sp>
        <p:grpSp>
          <p:nvGrpSpPr>
            <p:cNvPr id="26" name="مجموعة 25">
              <a:extLst>
                <a:ext uri="{FF2B5EF4-FFF2-40B4-BE49-F238E27FC236}">
                  <a16:creationId xmlns:a16="http://schemas.microsoft.com/office/drawing/2014/main" id="{A2032596-D20D-9513-BB2B-26745F4FF267}"/>
                </a:ext>
              </a:extLst>
            </p:cNvPr>
            <p:cNvGrpSpPr/>
            <p:nvPr/>
          </p:nvGrpSpPr>
          <p:grpSpPr>
            <a:xfrm>
              <a:off x="3920950" y="6210973"/>
              <a:ext cx="2306003" cy="473206"/>
              <a:chOff x="10016950" y="6210973"/>
              <a:chExt cx="2306003" cy="473206"/>
            </a:xfrm>
          </p:grpSpPr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4A1EF3DD-4F55-99C7-07C9-E0B8A864F234}"/>
                  </a:ext>
                </a:extLst>
              </p:cNvPr>
              <p:cNvSpPr txBox="1"/>
              <p:nvPr/>
            </p:nvSpPr>
            <p:spPr>
              <a:xfrm>
                <a:off x="10016950" y="6210973"/>
                <a:ext cx="2306003" cy="4732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dirty="0">
                    <a:solidFill>
                      <a:srgbClr val="383838"/>
                    </a:solidFill>
                    <a:latin typeface="Almarai Bold" pitchFamily="2" charset="-78"/>
                    <a:cs typeface="Almarai Bold" pitchFamily="2" charset="-78"/>
                  </a:rPr>
                  <a:t>مديرة المدرسة</a:t>
                </a:r>
              </a:p>
            </p:txBody>
          </p:sp>
          <p:cxnSp>
            <p:nvCxnSpPr>
              <p:cNvPr id="28" name="رابط مستقيم 27">
                <a:extLst>
                  <a:ext uri="{FF2B5EF4-FFF2-40B4-BE49-F238E27FC236}">
                    <a16:creationId xmlns:a16="http://schemas.microsoft.com/office/drawing/2014/main" id="{3B89A76E-6082-F023-CA77-DB1E92B13F2C}"/>
                  </a:ext>
                </a:extLst>
              </p:cNvPr>
              <p:cNvCxnSpPr/>
              <p:nvPr/>
            </p:nvCxnSpPr>
            <p:spPr>
              <a:xfrm flipH="1">
                <a:off x="10267950" y="6671310"/>
                <a:ext cx="1687830" cy="0"/>
              </a:xfrm>
              <a:prstGeom prst="line">
                <a:avLst/>
              </a:prstGeom>
              <a:ln>
                <a:solidFill>
                  <a:srgbClr val="3838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صورة 18">
            <a:extLst>
              <a:ext uri="{FF2B5EF4-FFF2-40B4-BE49-F238E27FC236}">
                <a16:creationId xmlns:a16="http://schemas.microsoft.com/office/drawing/2014/main" id="{F311C84F-4865-3DB3-218E-C5C845012A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 t="11527" r="22122" b="25894"/>
          <a:stretch/>
        </p:blipFill>
        <p:spPr>
          <a:xfrm>
            <a:off x="4700017" y="2103120"/>
            <a:ext cx="4230624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0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773291"/>
            <a:ext cx="10691755" cy="6013618"/>
          </a:xfrm>
          <a:prstGeom prst="rect">
            <a:avLst/>
          </a:prstGeom>
          <a:solidFill>
            <a:srgbClr val="DC522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0" y="4271781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Almarai 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29" y="2171344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813728" y="5220172"/>
            <a:ext cx="9064356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br>
              <a:rPr lang="ar-SA" sz="2105" b="1" i="1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2105" b="1" i="1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*تم تصميم هذا القالب بواسطة موقع انجز </a:t>
            </a:r>
            <a:r>
              <a:rPr lang="en-US" sz="2105" b="1" i="1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ingez-ppt </a:t>
            </a:r>
            <a:r>
              <a:rPr lang="ar-SA" sz="2105" b="1" i="1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2105" dirty="0">
              <a:solidFill>
                <a:srgbClr val="FFD7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143</Words>
  <Application>Microsoft Office PowerPoint</Application>
  <PresentationFormat>مخصص</PresentationFormat>
  <Paragraphs>18</Paragraphs>
  <Slides>3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9" baseType="lpstr">
      <vt:lpstr>Calibri</vt:lpstr>
      <vt:lpstr>Almarai</vt:lpstr>
      <vt:lpstr>Cairo</vt:lpstr>
      <vt:lpstr>Arial</vt:lpstr>
      <vt:lpstr>Almarai Bold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ingez-ppt.com</cp:lastModifiedBy>
  <cp:revision>15</cp:revision>
  <dcterms:created xsi:type="dcterms:W3CDTF">2022-06-17T15:03:51Z</dcterms:created>
  <dcterms:modified xsi:type="dcterms:W3CDTF">2023-04-16T01:08:53Z</dcterms:modified>
</cp:coreProperties>
</file>