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0" r:id="rId2"/>
    <p:sldId id="468" r:id="rId3"/>
    <p:sldId id="469" r:id="rId4"/>
  </p:sldIdLst>
  <p:sldSz cx="10691813" cy="7559675"/>
  <p:notesSz cx="7104063" cy="10234613"/>
  <p:embeddedFontLst>
    <p:embeddedFont>
      <p:font typeface="Cairo" panose="020B0604020202020204" charset="-78"/>
      <p:regular r:id="rId6"/>
      <p:bold r:id="rId7"/>
    </p:embeddedFon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F9C"/>
    <a:srgbClr val="FF8F8F"/>
    <a:srgbClr val="F5EBD9"/>
    <a:srgbClr val="EBDDC7"/>
    <a:srgbClr val="D4B686"/>
    <a:srgbClr val="D9BE93"/>
    <a:srgbClr val="FFA82B"/>
    <a:srgbClr val="E2CDAC"/>
    <a:srgbClr val="FFDD6E"/>
    <a:srgbClr val="15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6FE6B-0B2E-4A5D-91B5-4F910601D059}" v="1" dt="2023-04-16T01:07:38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>
        <p:scale>
          <a:sx n="75" d="100"/>
          <a:sy n="75" d="100"/>
        </p:scale>
        <p:origin x="1301" y="226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05E6FE6B-0B2E-4A5D-91B5-4F910601D059}"/>
    <pc:docChg chg="custSel modSld">
      <pc:chgData name="Hassan Moddather" userId="84cd2103f36ef0dc" providerId="LiveId" clId="{05E6FE6B-0B2E-4A5D-91B5-4F910601D059}" dt="2023-04-16T01:08:06.213" v="5" actId="207"/>
      <pc:docMkLst>
        <pc:docMk/>
      </pc:docMkLst>
      <pc:sldChg chg="addSp delSp modSp mod">
        <pc:chgData name="Hassan Moddather" userId="84cd2103f36ef0dc" providerId="LiveId" clId="{05E6FE6B-0B2E-4A5D-91B5-4F910601D059}" dt="2023-04-16T01:08:06.213" v="5" actId="207"/>
        <pc:sldMkLst>
          <pc:docMk/>
          <pc:sldMk cId="1719167534" sldId="468"/>
        </pc:sldMkLst>
        <pc:spChg chg="add mod ord">
          <ac:chgData name="Hassan Moddather" userId="84cd2103f36ef0dc" providerId="LiveId" clId="{05E6FE6B-0B2E-4A5D-91B5-4F910601D059}" dt="2023-04-16T01:08:06.213" v="5" actId="207"/>
          <ac:spMkLst>
            <pc:docMk/>
            <pc:sldMk cId="1719167534" sldId="468"/>
            <ac:spMk id="6" creationId="{35814859-7FB2-9971-F8CF-A2689C80DD68}"/>
          </ac:spMkLst>
        </pc:spChg>
        <pc:grpChg chg="del">
          <ac:chgData name="Hassan Moddather" userId="84cd2103f36ef0dc" providerId="LiveId" clId="{05E6FE6B-0B2E-4A5D-91B5-4F910601D059}" dt="2023-04-16T01:07:36.242" v="0" actId="478"/>
          <ac:grpSpMkLst>
            <pc:docMk/>
            <pc:sldMk cId="1719167534" sldId="468"/>
            <ac:grpSpMk id="4" creationId="{4442F8F2-636F-CAE1-4495-08FCBDDB1856}"/>
          </ac:grpSpMkLst>
        </pc:grpChg>
        <pc:picChg chg="add mod">
          <ac:chgData name="Hassan Moddather" userId="84cd2103f36ef0dc" providerId="LiveId" clId="{05E6FE6B-0B2E-4A5D-91B5-4F910601D059}" dt="2023-04-16T01:07:41.452" v="2" actId="14100"/>
          <ac:picMkLst>
            <pc:docMk/>
            <pc:sldMk cId="1719167534" sldId="468"/>
            <ac:picMk id="5" creationId="{01D4CC49-D3B4-21A6-DC5B-C0AF0E4120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10/23/1445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شكل حر: شكل 460">
            <a:extLst>
              <a:ext uri="{FF2B5EF4-FFF2-40B4-BE49-F238E27FC236}">
                <a16:creationId xmlns:a16="http://schemas.microsoft.com/office/drawing/2014/main" id="{A48A2469-9018-5784-912D-0537634CAB5D}"/>
              </a:ext>
            </a:extLst>
          </p:cNvPr>
          <p:cNvSpPr/>
          <p:nvPr userDrawn="1"/>
        </p:nvSpPr>
        <p:spPr>
          <a:xfrm>
            <a:off x="-1" y="7072041"/>
            <a:ext cx="10691813" cy="487115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62" name="مستطيل: زوايا مستديرة 461">
            <a:extLst>
              <a:ext uri="{FF2B5EF4-FFF2-40B4-BE49-F238E27FC236}">
                <a16:creationId xmlns:a16="http://schemas.microsoft.com/office/drawing/2014/main" id="{6F41E658-D643-BE7F-0288-A2684C6C8B8E}"/>
              </a:ext>
            </a:extLst>
          </p:cNvPr>
          <p:cNvSpPr/>
          <p:nvPr userDrawn="1"/>
        </p:nvSpPr>
        <p:spPr>
          <a:xfrm>
            <a:off x="845899" y="669575"/>
            <a:ext cx="9000014" cy="622052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DDC7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 rtl="1"/>
            <a:endParaRPr lang="ar-SA" sz="3600" kern="0">
              <a:solidFill>
                <a:srgbClr val="155C58"/>
              </a:solidFill>
              <a:latin typeface="Harmattan"/>
              <a:cs typeface="Harmattan"/>
            </a:endParaRPr>
          </a:p>
        </p:txBody>
      </p:sp>
      <p:grpSp>
        <p:nvGrpSpPr>
          <p:cNvPr id="464" name="مجموعة 463">
            <a:extLst>
              <a:ext uri="{FF2B5EF4-FFF2-40B4-BE49-F238E27FC236}">
                <a16:creationId xmlns:a16="http://schemas.microsoft.com/office/drawing/2014/main" id="{657A747F-F080-0E39-6AB8-E3FE84BB53C3}"/>
              </a:ext>
            </a:extLst>
          </p:cNvPr>
          <p:cNvGrpSpPr/>
          <p:nvPr userDrawn="1"/>
        </p:nvGrpSpPr>
        <p:grpSpPr>
          <a:xfrm>
            <a:off x="8799956" y="2648304"/>
            <a:ext cx="2344478" cy="2782527"/>
            <a:chOff x="1597771" y="1659416"/>
            <a:chExt cx="2500002" cy="2967109"/>
          </a:xfrm>
        </p:grpSpPr>
        <p:grpSp>
          <p:nvGrpSpPr>
            <p:cNvPr id="465" name="مجموعة 464">
              <a:extLst>
                <a:ext uri="{FF2B5EF4-FFF2-40B4-BE49-F238E27FC236}">
                  <a16:creationId xmlns:a16="http://schemas.microsoft.com/office/drawing/2014/main" id="{71149460-7278-CA8A-D28F-99BE28B210A7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469" name="grass">
                <a:extLst>
                  <a:ext uri="{FF2B5EF4-FFF2-40B4-BE49-F238E27FC236}">
                    <a16:creationId xmlns:a16="http://schemas.microsoft.com/office/drawing/2014/main" id="{2EA8E7AC-912C-CDED-ED50-395E77139C5E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rass">
                <a:extLst>
                  <a:ext uri="{FF2B5EF4-FFF2-40B4-BE49-F238E27FC236}">
                    <a16:creationId xmlns:a16="http://schemas.microsoft.com/office/drawing/2014/main" id="{D6F1D1C1-C9E0-43A3-7D0F-F9A43691492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مجموعة 465">
              <a:extLst>
                <a:ext uri="{FF2B5EF4-FFF2-40B4-BE49-F238E27FC236}">
                  <a16:creationId xmlns:a16="http://schemas.microsoft.com/office/drawing/2014/main" id="{DD4C62D4-287D-DF60-6127-EFC8AC8B41FA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467" name="grass">
                <a:extLst>
                  <a:ext uri="{FF2B5EF4-FFF2-40B4-BE49-F238E27FC236}">
                    <a16:creationId xmlns:a16="http://schemas.microsoft.com/office/drawing/2014/main" id="{64B8C417-0D96-4B1D-EAF6-7B8BA0F03151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rass">
                <a:extLst>
                  <a:ext uri="{FF2B5EF4-FFF2-40B4-BE49-F238E27FC236}">
                    <a16:creationId xmlns:a16="http://schemas.microsoft.com/office/drawing/2014/main" id="{9474F085-24B3-8347-919A-31344D760298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" name="مجموعة 470">
            <a:extLst>
              <a:ext uri="{FF2B5EF4-FFF2-40B4-BE49-F238E27FC236}">
                <a16:creationId xmlns:a16="http://schemas.microsoft.com/office/drawing/2014/main" id="{F4D19FA3-7E47-0CEE-7C30-9B756A2A042E}"/>
              </a:ext>
            </a:extLst>
          </p:cNvPr>
          <p:cNvGrpSpPr/>
          <p:nvPr userDrawn="1"/>
        </p:nvGrpSpPr>
        <p:grpSpPr>
          <a:xfrm flipH="1">
            <a:off x="-428311" y="2926584"/>
            <a:ext cx="2163929" cy="2568243"/>
            <a:chOff x="1597771" y="1659416"/>
            <a:chExt cx="2500002" cy="2967109"/>
          </a:xfrm>
        </p:grpSpPr>
        <p:grpSp>
          <p:nvGrpSpPr>
            <p:cNvPr id="472" name="مجموعة 471">
              <a:extLst>
                <a:ext uri="{FF2B5EF4-FFF2-40B4-BE49-F238E27FC236}">
                  <a16:creationId xmlns:a16="http://schemas.microsoft.com/office/drawing/2014/main" id="{685E2FCE-C61F-DDBB-6CCC-BDD0F1B4EE44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476" name="grass">
                <a:extLst>
                  <a:ext uri="{FF2B5EF4-FFF2-40B4-BE49-F238E27FC236}">
                    <a16:creationId xmlns:a16="http://schemas.microsoft.com/office/drawing/2014/main" id="{D53DBEA2-9725-DC15-79EE-40FF9B47A6D9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rass">
                <a:extLst>
                  <a:ext uri="{FF2B5EF4-FFF2-40B4-BE49-F238E27FC236}">
                    <a16:creationId xmlns:a16="http://schemas.microsoft.com/office/drawing/2014/main" id="{0537F8EC-105A-2CA6-3B98-7875EC9AE885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مجموعة 472">
              <a:extLst>
                <a:ext uri="{FF2B5EF4-FFF2-40B4-BE49-F238E27FC236}">
                  <a16:creationId xmlns:a16="http://schemas.microsoft.com/office/drawing/2014/main" id="{5B5452FC-B7CE-37A2-4647-1689D39425F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474" name="grass">
                <a:extLst>
                  <a:ext uri="{FF2B5EF4-FFF2-40B4-BE49-F238E27FC236}">
                    <a16:creationId xmlns:a16="http://schemas.microsoft.com/office/drawing/2014/main" id="{E617A59A-4366-EDA4-8C53-C713B14E3956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rass">
                <a:extLst>
                  <a:ext uri="{FF2B5EF4-FFF2-40B4-BE49-F238E27FC236}">
                    <a16:creationId xmlns:a16="http://schemas.microsoft.com/office/drawing/2014/main" id="{A1C0F054-B749-5E87-1046-22C75D13B15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" name="مجموعة 477">
            <a:extLst>
              <a:ext uri="{FF2B5EF4-FFF2-40B4-BE49-F238E27FC236}">
                <a16:creationId xmlns:a16="http://schemas.microsoft.com/office/drawing/2014/main" id="{CAC175FD-36D7-2E98-DBFC-FCBCB190CE3A}"/>
              </a:ext>
            </a:extLst>
          </p:cNvPr>
          <p:cNvGrpSpPr/>
          <p:nvPr userDrawn="1"/>
        </p:nvGrpSpPr>
        <p:grpSpPr>
          <a:xfrm>
            <a:off x="9145441" y="5958815"/>
            <a:ext cx="886123" cy="1161457"/>
            <a:chOff x="10279048" y="5223083"/>
            <a:chExt cx="886123" cy="1161457"/>
          </a:xfrm>
        </p:grpSpPr>
        <p:sp>
          <p:nvSpPr>
            <p:cNvPr id="479" name="grass">
              <a:extLst>
                <a:ext uri="{FF2B5EF4-FFF2-40B4-BE49-F238E27FC236}">
                  <a16:creationId xmlns:a16="http://schemas.microsoft.com/office/drawing/2014/main" id="{17E58EAE-F95A-D6DB-C0AB-188DB8EE8F19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rass">
              <a:extLst>
                <a:ext uri="{FF2B5EF4-FFF2-40B4-BE49-F238E27FC236}">
                  <a16:creationId xmlns:a16="http://schemas.microsoft.com/office/drawing/2014/main" id="{7B3D3441-5993-5FF0-103C-0C475CBFE98C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شكل حر: شكل 480">
            <a:extLst>
              <a:ext uri="{FF2B5EF4-FFF2-40B4-BE49-F238E27FC236}">
                <a16:creationId xmlns:a16="http://schemas.microsoft.com/office/drawing/2014/main" id="{D1E01EC3-1FED-EBBA-D2DD-4205C5640E6F}"/>
              </a:ext>
            </a:extLst>
          </p:cNvPr>
          <p:cNvSpPr/>
          <p:nvPr userDrawn="1"/>
        </p:nvSpPr>
        <p:spPr>
          <a:xfrm>
            <a:off x="185049" y="821680"/>
            <a:ext cx="1501101" cy="682118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2" name="شكل حر: شكل 481">
            <a:extLst>
              <a:ext uri="{FF2B5EF4-FFF2-40B4-BE49-F238E27FC236}">
                <a16:creationId xmlns:a16="http://schemas.microsoft.com/office/drawing/2014/main" id="{7DEBE73B-7572-891A-979D-D82A4CB0310A}"/>
              </a:ext>
            </a:extLst>
          </p:cNvPr>
          <p:cNvSpPr/>
          <p:nvPr userDrawn="1"/>
        </p:nvSpPr>
        <p:spPr>
          <a:xfrm flipH="1">
            <a:off x="8419892" y="178134"/>
            <a:ext cx="2056077" cy="934306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83" name="مجموعة 482">
            <a:extLst>
              <a:ext uri="{FF2B5EF4-FFF2-40B4-BE49-F238E27FC236}">
                <a16:creationId xmlns:a16="http://schemas.microsoft.com/office/drawing/2014/main" id="{7825E4B1-FBBC-E119-E7CD-4E342BBA4C09}"/>
              </a:ext>
            </a:extLst>
          </p:cNvPr>
          <p:cNvGrpSpPr/>
          <p:nvPr userDrawn="1"/>
        </p:nvGrpSpPr>
        <p:grpSpPr>
          <a:xfrm rot="1754521">
            <a:off x="431549" y="1817595"/>
            <a:ext cx="1228341" cy="849613"/>
            <a:chOff x="6629176" y="3979860"/>
            <a:chExt cx="1556252" cy="1076420"/>
          </a:xfrm>
        </p:grpSpPr>
        <p:grpSp>
          <p:nvGrpSpPr>
            <p:cNvPr id="484" name="رسم 2269" descr="فراشه">
              <a:extLst>
                <a:ext uri="{FF2B5EF4-FFF2-40B4-BE49-F238E27FC236}">
                  <a16:creationId xmlns:a16="http://schemas.microsoft.com/office/drawing/2014/main" id="{DB283F21-EAAF-588B-ECDA-DC7908D8C564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504" name="شكل حر: شكل 503">
                <a:extLst>
                  <a:ext uri="{FF2B5EF4-FFF2-40B4-BE49-F238E27FC236}">
                    <a16:creationId xmlns:a16="http://schemas.microsoft.com/office/drawing/2014/main" id="{3CF4217E-FC3F-EFC3-9FE0-E672A43B55A2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05" name="شكل حر: شكل 504">
                <a:extLst>
                  <a:ext uri="{FF2B5EF4-FFF2-40B4-BE49-F238E27FC236}">
                    <a16:creationId xmlns:a16="http://schemas.microsoft.com/office/drawing/2014/main" id="{06E8A1FD-09B0-D2C5-2C65-EB9CC346AC1D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506" name="رسم 2269" descr="فراشه">
                <a:extLst>
                  <a:ext uri="{FF2B5EF4-FFF2-40B4-BE49-F238E27FC236}">
                    <a16:creationId xmlns:a16="http://schemas.microsoft.com/office/drawing/2014/main" id="{02186987-2F2C-062C-CAA7-53515309A12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510" name="شكل حر: شكل 509">
                  <a:extLst>
                    <a:ext uri="{FF2B5EF4-FFF2-40B4-BE49-F238E27FC236}">
                      <a16:creationId xmlns:a16="http://schemas.microsoft.com/office/drawing/2014/main" id="{74EC52A3-EC71-520D-BB54-2233DC214951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1" name="شكل حر: شكل 510">
                  <a:extLst>
                    <a:ext uri="{FF2B5EF4-FFF2-40B4-BE49-F238E27FC236}">
                      <a16:creationId xmlns:a16="http://schemas.microsoft.com/office/drawing/2014/main" id="{B800E9EC-A165-5E9F-4684-B839389D83ED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2" name="شكل حر: شكل 511">
                  <a:extLst>
                    <a:ext uri="{FF2B5EF4-FFF2-40B4-BE49-F238E27FC236}">
                      <a16:creationId xmlns:a16="http://schemas.microsoft.com/office/drawing/2014/main" id="{7CD57467-4C67-FB6C-F054-E3B14F9A139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07" name="رسم 2269" descr="فراشه">
                <a:extLst>
                  <a:ext uri="{FF2B5EF4-FFF2-40B4-BE49-F238E27FC236}">
                    <a16:creationId xmlns:a16="http://schemas.microsoft.com/office/drawing/2014/main" id="{1E5850CE-1292-46EF-7DAB-0484EE555D6A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08" name="شكل حر: شكل 507">
                  <a:extLst>
                    <a:ext uri="{FF2B5EF4-FFF2-40B4-BE49-F238E27FC236}">
                      <a16:creationId xmlns:a16="http://schemas.microsoft.com/office/drawing/2014/main" id="{4093FF83-19F4-A9A6-8D85-992DB309EA08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9" name="شكل حر: شكل 508">
                  <a:extLst>
                    <a:ext uri="{FF2B5EF4-FFF2-40B4-BE49-F238E27FC236}">
                      <a16:creationId xmlns:a16="http://schemas.microsoft.com/office/drawing/2014/main" id="{8FE6B535-0BF7-ECA6-C1F3-315773C0879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85" name="رسم 2269" descr="فراشه">
              <a:extLst>
                <a:ext uri="{FF2B5EF4-FFF2-40B4-BE49-F238E27FC236}">
                  <a16:creationId xmlns:a16="http://schemas.microsoft.com/office/drawing/2014/main" id="{225C5953-15E5-AEE5-24BF-FBD771C6F3C5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95" name="شكل حر: شكل 494">
                <a:extLst>
                  <a:ext uri="{FF2B5EF4-FFF2-40B4-BE49-F238E27FC236}">
                    <a16:creationId xmlns:a16="http://schemas.microsoft.com/office/drawing/2014/main" id="{00230067-ADA5-DF22-8F25-32FA5A964895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96" name="شكل حر: شكل 495">
                <a:extLst>
                  <a:ext uri="{FF2B5EF4-FFF2-40B4-BE49-F238E27FC236}">
                    <a16:creationId xmlns:a16="http://schemas.microsoft.com/office/drawing/2014/main" id="{D7508621-BDBC-9F5A-6C8F-8A73833B0863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97" name="رسم 2269" descr="فراشه">
                <a:extLst>
                  <a:ext uri="{FF2B5EF4-FFF2-40B4-BE49-F238E27FC236}">
                    <a16:creationId xmlns:a16="http://schemas.microsoft.com/office/drawing/2014/main" id="{16139DF1-57E7-E5D0-B3DE-82E0364EF708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501" name="شكل حر: شكل 500">
                  <a:extLst>
                    <a:ext uri="{FF2B5EF4-FFF2-40B4-BE49-F238E27FC236}">
                      <a16:creationId xmlns:a16="http://schemas.microsoft.com/office/drawing/2014/main" id="{23EE978B-6398-C0D0-82A3-4337101690AE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2" name="شكل حر: شكل 501">
                  <a:extLst>
                    <a:ext uri="{FF2B5EF4-FFF2-40B4-BE49-F238E27FC236}">
                      <a16:creationId xmlns:a16="http://schemas.microsoft.com/office/drawing/2014/main" id="{BDC237F1-C1AA-1532-18E1-AEC5EC0B8836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3" name="شكل حر: شكل 502">
                  <a:extLst>
                    <a:ext uri="{FF2B5EF4-FFF2-40B4-BE49-F238E27FC236}">
                      <a16:creationId xmlns:a16="http://schemas.microsoft.com/office/drawing/2014/main" id="{C2CBCBE9-EE72-BEAF-1F9B-F2E67879D1E9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98" name="رسم 2269" descr="فراشه">
                <a:extLst>
                  <a:ext uri="{FF2B5EF4-FFF2-40B4-BE49-F238E27FC236}">
                    <a16:creationId xmlns:a16="http://schemas.microsoft.com/office/drawing/2014/main" id="{A2F0F9BF-9469-BE61-9BD6-2981DC476A04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99" name="شكل حر: شكل 498">
                  <a:extLst>
                    <a:ext uri="{FF2B5EF4-FFF2-40B4-BE49-F238E27FC236}">
                      <a16:creationId xmlns:a16="http://schemas.microsoft.com/office/drawing/2014/main" id="{11D12B28-8BA5-BFD0-CFB8-6F23A5B6DC4E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0" name="شكل حر: شكل 499">
                  <a:extLst>
                    <a:ext uri="{FF2B5EF4-FFF2-40B4-BE49-F238E27FC236}">
                      <a16:creationId xmlns:a16="http://schemas.microsoft.com/office/drawing/2014/main" id="{7107C0ED-E1C3-3369-4132-3CAD3A03DD48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86" name="رسم 2269" descr="فراشه">
              <a:extLst>
                <a:ext uri="{FF2B5EF4-FFF2-40B4-BE49-F238E27FC236}">
                  <a16:creationId xmlns:a16="http://schemas.microsoft.com/office/drawing/2014/main" id="{7474112F-4E18-DDD0-24CC-C96967C4819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87" name="شكل حر: شكل 486">
                <a:extLst>
                  <a:ext uri="{FF2B5EF4-FFF2-40B4-BE49-F238E27FC236}">
                    <a16:creationId xmlns:a16="http://schemas.microsoft.com/office/drawing/2014/main" id="{D4823BB0-9143-FA48-1235-A4DDA51015F1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88" name="رسم 2269" descr="فراشه">
                <a:extLst>
                  <a:ext uri="{FF2B5EF4-FFF2-40B4-BE49-F238E27FC236}">
                    <a16:creationId xmlns:a16="http://schemas.microsoft.com/office/drawing/2014/main" id="{63C824A1-6689-7122-0A5D-A33129AAAFBE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92" name="شكل حر: شكل 491">
                  <a:extLst>
                    <a:ext uri="{FF2B5EF4-FFF2-40B4-BE49-F238E27FC236}">
                      <a16:creationId xmlns:a16="http://schemas.microsoft.com/office/drawing/2014/main" id="{E9723ECC-9354-477C-E09D-7D85F6860236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93" name="شكل حر: شكل 492">
                  <a:extLst>
                    <a:ext uri="{FF2B5EF4-FFF2-40B4-BE49-F238E27FC236}">
                      <a16:creationId xmlns:a16="http://schemas.microsoft.com/office/drawing/2014/main" id="{9A0693BB-DB88-C9BC-626C-AA664B7547A9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94" name="شكل حر: شكل 493">
                  <a:extLst>
                    <a:ext uri="{FF2B5EF4-FFF2-40B4-BE49-F238E27FC236}">
                      <a16:creationId xmlns:a16="http://schemas.microsoft.com/office/drawing/2014/main" id="{8C6BFC03-E764-D5DC-47A7-B02E210DA47C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89" name="شكل حر: شكل 488">
                <a:extLst>
                  <a:ext uri="{FF2B5EF4-FFF2-40B4-BE49-F238E27FC236}">
                    <a16:creationId xmlns:a16="http://schemas.microsoft.com/office/drawing/2014/main" id="{55A30AE2-547C-A255-F3A3-F1BB55DE9ECD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90" name="شكل حر: شكل 489">
                <a:extLst>
                  <a:ext uri="{FF2B5EF4-FFF2-40B4-BE49-F238E27FC236}">
                    <a16:creationId xmlns:a16="http://schemas.microsoft.com/office/drawing/2014/main" id="{7F70276F-B113-8FDF-DD21-1C0FC9A93BE9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91" name="شكل حر: شكل 490">
                <a:extLst>
                  <a:ext uri="{FF2B5EF4-FFF2-40B4-BE49-F238E27FC236}">
                    <a16:creationId xmlns:a16="http://schemas.microsoft.com/office/drawing/2014/main" id="{A94A9771-F96E-E925-D81F-F74DB46D10B3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513" name="مجموعة 512">
            <a:extLst>
              <a:ext uri="{FF2B5EF4-FFF2-40B4-BE49-F238E27FC236}">
                <a16:creationId xmlns:a16="http://schemas.microsoft.com/office/drawing/2014/main" id="{3BD66AA0-FEEF-C83E-0532-567B5F578AA5}"/>
              </a:ext>
            </a:extLst>
          </p:cNvPr>
          <p:cNvGrpSpPr/>
          <p:nvPr userDrawn="1"/>
        </p:nvGrpSpPr>
        <p:grpSpPr>
          <a:xfrm rot="19567753">
            <a:off x="8776076" y="2419018"/>
            <a:ext cx="623446" cy="431222"/>
            <a:chOff x="6629176" y="3979860"/>
            <a:chExt cx="1556252" cy="1076420"/>
          </a:xfrm>
        </p:grpSpPr>
        <p:grpSp>
          <p:nvGrpSpPr>
            <p:cNvPr id="514" name="رسم 2269" descr="فراشه">
              <a:extLst>
                <a:ext uri="{FF2B5EF4-FFF2-40B4-BE49-F238E27FC236}">
                  <a16:creationId xmlns:a16="http://schemas.microsoft.com/office/drawing/2014/main" id="{27F05ECD-2B94-336F-2AFB-D45AEAC4829C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534" name="شكل حر: شكل 533">
                <a:extLst>
                  <a:ext uri="{FF2B5EF4-FFF2-40B4-BE49-F238E27FC236}">
                    <a16:creationId xmlns:a16="http://schemas.microsoft.com/office/drawing/2014/main" id="{A3AA32B5-2CFE-2D84-13AE-C6181D28752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35" name="شكل حر: شكل 534">
                <a:extLst>
                  <a:ext uri="{FF2B5EF4-FFF2-40B4-BE49-F238E27FC236}">
                    <a16:creationId xmlns:a16="http://schemas.microsoft.com/office/drawing/2014/main" id="{BA95FB7B-6257-555C-0B15-5211A497ECB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536" name="رسم 2269" descr="فراشه">
                <a:extLst>
                  <a:ext uri="{FF2B5EF4-FFF2-40B4-BE49-F238E27FC236}">
                    <a16:creationId xmlns:a16="http://schemas.microsoft.com/office/drawing/2014/main" id="{E05A8CC7-5416-206F-FE61-468D04BFDF5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540" name="شكل حر: شكل 539">
                  <a:extLst>
                    <a:ext uri="{FF2B5EF4-FFF2-40B4-BE49-F238E27FC236}">
                      <a16:creationId xmlns:a16="http://schemas.microsoft.com/office/drawing/2014/main" id="{3B788392-B0DF-BC6C-3C53-6D6EA5E9E78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41" name="شكل حر: شكل 540">
                  <a:extLst>
                    <a:ext uri="{FF2B5EF4-FFF2-40B4-BE49-F238E27FC236}">
                      <a16:creationId xmlns:a16="http://schemas.microsoft.com/office/drawing/2014/main" id="{7C4E1F2A-2F65-ACD4-5D85-50E8919884EC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42" name="شكل حر: شكل 541">
                  <a:extLst>
                    <a:ext uri="{FF2B5EF4-FFF2-40B4-BE49-F238E27FC236}">
                      <a16:creationId xmlns:a16="http://schemas.microsoft.com/office/drawing/2014/main" id="{E19F2791-B77D-6899-1902-F52E659F01F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37" name="رسم 2269" descr="فراشه">
                <a:extLst>
                  <a:ext uri="{FF2B5EF4-FFF2-40B4-BE49-F238E27FC236}">
                    <a16:creationId xmlns:a16="http://schemas.microsoft.com/office/drawing/2014/main" id="{9AEC4312-A295-5F59-2D4D-524599220BE6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38" name="شكل حر: شكل 537">
                  <a:extLst>
                    <a:ext uri="{FF2B5EF4-FFF2-40B4-BE49-F238E27FC236}">
                      <a16:creationId xmlns:a16="http://schemas.microsoft.com/office/drawing/2014/main" id="{B1432D2A-C411-BE8E-1D58-45182F16C979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9" name="شكل حر: شكل 538">
                  <a:extLst>
                    <a:ext uri="{FF2B5EF4-FFF2-40B4-BE49-F238E27FC236}">
                      <a16:creationId xmlns:a16="http://schemas.microsoft.com/office/drawing/2014/main" id="{ECAF2211-B56F-CD43-06FC-71C65ADCDB28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515" name="رسم 2269" descr="فراشه">
              <a:extLst>
                <a:ext uri="{FF2B5EF4-FFF2-40B4-BE49-F238E27FC236}">
                  <a16:creationId xmlns:a16="http://schemas.microsoft.com/office/drawing/2014/main" id="{F56449EC-A1C9-BBD2-8811-7AD00F630515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525" name="شكل حر: شكل 524">
                <a:extLst>
                  <a:ext uri="{FF2B5EF4-FFF2-40B4-BE49-F238E27FC236}">
                    <a16:creationId xmlns:a16="http://schemas.microsoft.com/office/drawing/2014/main" id="{29CA5F91-3C50-51A2-A9BC-84BC36A45983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26" name="شكل حر: شكل 525">
                <a:extLst>
                  <a:ext uri="{FF2B5EF4-FFF2-40B4-BE49-F238E27FC236}">
                    <a16:creationId xmlns:a16="http://schemas.microsoft.com/office/drawing/2014/main" id="{BB175087-85F8-7FDC-822C-98B121D06661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27" name="رسم 2269" descr="فراشه">
                <a:extLst>
                  <a:ext uri="{FF2B5EF4-FFF2-40B4-BE49-F238E27FC236}">
                    <a16:creationId xmlns:a16="http://schemas.microsoft.com/office/drawing/2014/main" id="{34F419AB-16AF-CDBB-F341-A0C8CC1B3EBA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531" name="شكل حر: شكل 530">
                  <a:extLst>
                    <a:ext uri="{FF2B5EF4-FFF2-40B4-BE49-F238E27FC236}">
                      <a16:creationId xmlns:a16="http://schemas.microsoft.com/office/drawing/2014/main" id="{7DEF225A-682F-A6B8-D463-C47FB47739AF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2" name="شكل حر: شكل 531">
                  <a:extLst>
                    <a:ext uri="{FF2B5EF4-FFF2-40B4-BE49-F238E27FC236}">
                      <a16:creationId xmlns:a16="http://schemas.microsoft.com/office/drawing/2014/main" id="{E178D3AC-E88A-F68E-31B2-B7AD7E906D01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3" name="شكل حر: شكل 532">
                  <a:extLst>
                    <a:ext uri="{FF2B5EF4-FFF2-40B4-BE49-F238E27FC236}">
                      <a16:creationId xmlns:a16="http://schemas.microsoft.com/office/drawing/2014/main" id="{E73F514A-D341-D3CB-5BE6-2054454902FC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28" name="رسم 2269" descr="فراشه">
                <a:extLst>
                  <a:ext uri="{FF2B5EF4-FFF2-40B4-BE49-F238E27FC236}">
                    <a16:creationId xmlns:a16="http://schemas.microsoft.com/office/drawing/2014/main" id="{F02F2037-42A2-175B-37EC-35866BA73C3C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29" name="شكل حر: شكل 528">
                  <a:extLst>
                    <a:ext uri="{FF2B5EF4-FFF2-40B4-BE49-F238E27FC236}">
                      <a16:creationId xmlns:a16="http://schemas.microsoft.com/office/drawing/2014/main" id="{815F0F97-288A-822A-57CF-F61F843510DC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0" name="شكل حر: شكل 529">
                  <a:extLst>
                    <a:ext uri="{FF2B5EF4-FFF2-40B4-BE49-F238E27FC236}">
                      <a16:creationId xmlns:a16="http://schemas.microsoft.com/office/drawing/2014/main" id="{EEEAABE4-0BEF-C707-355B-31756E85303A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516" name="رسم 2269" descr="فراشه">
              <a:extLst>
                <a:ext uri="{FF2B5EF4-FFF2-40B4-BE49-F238E27FC236}">
                  <a16:creationId xmlns:a16="http://schemas.microsoft.com/office/drawing/2014/main" id="{3194E928-FBE7-7421-7FFA-2BD5CFD8701A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517" name="شكل حر: شكل 516">
                <a:extLst>
                  <a:ext uri="{FF2B5EF4-FFF2-40B4-BE49-F238E27FC236}">
                    <a16:creationId xmlns:a16="http://schemas.microsoft.com/office/drawing/2014/main" id="{CDD05932-2C82-59AB-1CE8-9BC0712A401A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18" name="رسم 2269" descr="فراشه">
                <a:extLst>
                  <a:ext uri="{FF2B5EF4-FFF2-40B4-BE49-F238E27FC236}">
                    <a16:creationId xmlns:a16="http://schemas.microsoft.com/office/drawing/2014/main" id="{034B30CD-F3BD-F7D9-5222-9930ABB02CC2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522" name="شكل حر: شكل 521">
                  <a:extLst>
                    <a:ext uri="{FF2B5EF4-FFF2-40B4-BE49-F238E27FC236}">
                      <a16:creationId xmlns:a16="http://schemas.microsoft.com/office/drawing/2014/main" id="{E55B60C7-9D15-E58F-1E9B-84EDBE918A53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3" name="شكل حر: شكل 522">
                  <a:extLst>
                    <a:ext uri="{FF2B5EF4-FFF2-40B4-BE49-F238E27FC236}">
                      <a16:creationId xmlns:a16="http://schemas.microsoft.com/office/drawing/2014/main" id="{900E217D-7722-1D28-04BC-E3CD6569CD1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4" name="شكل حر: شكل 523">
                  <a:extLst>
                    <a:ext uri="{FF2B5EF4-FFF2-40B4-BE49-F238E27FC236}">
                      <a16:creationId xmlns:a16="http://schemas.microsoft.com/office/drawing/2014/main" id="{510E0C6D-2FC0-087F-F204-52EEB5CF2C55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19" name="شكل حر: شكل 518">
                <a:extLst>
                  <a:ext uri="{FF2B5EF4-FFF2-40B4-BE49-F238E27FC236}">
                    <a16:creationId xmlns:a16="http://schemas.microsoft.com/office/drawing/2014/main" id="{CAF943F5-C2C7-7327-00D6-5355A2AE688E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20" name="شكل حر: شكل 519">
                <a:extLst>
                  <a:ext uri="{FF2B5EF4-FFF2-40B4-BE49-F238E27FC236}">
                    <a16:creationId xmlns:a16="http://schemas.microsoft.com/office/drawing/2014/main" id="{873636F7-1DAB-E22A-FC5A-A02672C80C58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21" name="شكل حر: شكل 520">
                <a:extLst>
                  <a:ext uri="{FF2B5EF4-FFF2-40B4-BE49-F238E27FC236}">
                    <a16:creationId xmlns:a16="http://schemas.microsoft.com/office/drawing/2014/main" id="{A64F0F58-B12B-C382-1EE5-7507FDD9A410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543" name="مجموعة 542">
            <a:extLst>
              <a:ext uri="{FF2B5EF4-FFF2-40B4-BE49-F238E27FC236}">
                <a16:creationId xmlns:a16="http://schemas.microsoft.com/office/drawing/2014/main" id="{236F4E00-E962-1914-F598-6217AE88304E}"/>
              </a:ext>
            </a:extLst>
          </p:cNvPr>
          <p:cNvGrpSpPr/>
          <p:nvPr userDrawn="1"/>
        </p:nvGrpSpPr>
        <p:grpSpPr>
          <a:xfrm>
            <a:off x="8047148" y="6008296"/>
            <a:ext cx="1197131" cy="1024730"/>
            <a:chOff x="2437458" y="1152322"/>
            <a:chExt cx="1226133" cy="1049556"/>
          </a:xfrm>
        </p:grpSpPr>
        <p:grpSp>
          <p:nvGrpSpPr>
            <p:cNvPr id="544" name="مجموعة 543">
              <a:extLst>
                <a:ext uri="{FF2B5EF4-FFF2-40B4-BE49-F238E27FC236}">
                  <a16:creationId xmlns:a16="http://schemas.microsoft.com/office/drawing/2014/main" id="{2A1195B5-37D2-7B21-531C-1BAE63B0BFFA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546" name="شكل حر: شكل 545">
                <a:extLst>
                  <a:ext uri="{FF2B5EF4-FFF2-40B4-BE49-F238E27FC236}">
                    <a16:creationId xmlns:a16="http://schemas.microsoft.com/office/drawing/2014/main" id="{066E75E5-3325-5688-5F70-2382D3489F82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47" name="شكل حر: شكل 546">
                <a:extLst>
                  <a:ext uri="{FF2B5EF4-FFF2-40B4-BE49-F238E27FC236}">
                    <a16:creationId xmlns:a16="http://schemas.microsoft.com/office/drawing/2014/main" id="{FF450B65-9198-3B08-C0E1-243FE305E2B8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48" name="شكل حر: شكل 547">
                <a:extLst>
                  <a:ext uri="{FF2B5EF4-FFF2-40B4-BE49-F238E27FC236}">
                    <a16:creationId xmlns:a16="http://schemas.microsoft.com/office/drawing/2014/main" id="{13501C39-C725-D55A-9442-D240EECB140D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49" name="رسم 2267" descr="طائر أصلي">
                <a:extLst>
                  <a:ext uri="{FF2B5EF4-FFF2-40B4-BE49-F238E27FC236}">
                    <a16:creationId xmlns:a16="http://schemas.microsoft.com/office/drawing/2014/main" id="{4E09B95C-E8DB-D755-01BB-0084963D322C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555" name="شكل حر: شكل 554">
                  <a:extLst>
                    <a:ext uri="{FF2B5EF4-FFF2-40B4-BE49-F238E27FC236}">
                      <a16:creationId xmlns:a16="http://schemas.microsoft.com/office/drawing/2014/main" id="{B4C91EC7-3862-A0D3-CCD2-29FC6EECBF96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6" name="شكل حر: شكل 555">
                  <a:extLst>
                    <a:ext uri="{FF2B5EF4-FFF2-40B4-BE49-F238E27FC236}">
                      <a16:creationId xmlns:a16="http://schemas.microsoft.com/office/drawing/2014/main" id="{BB86163C-A132-69EC-BBE7-29F7FBFF9EA0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7" name="شكل حر: شكل 556">
                  <a:extLst>
                    <a:ext uri="{FF2B5EF4-FFF2-40B4-BE49-F238E27FC236}">
                      <a16:creationId xmlns:a16="http://schemas.microsoft.com/office/drawing/2014/main" id="{E7E2ABB1-C9AA-67AA-9CC3-5A1E2954B9AA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50" name="رسم 2267" descr="طائر أصلي">
                <a:extLst>
                  <a:ext uri="{FF2B5EF4-FFF2-40B4-BE49-F238E27FC236}">
                    <a16:creationId xmlns:a16="http://schemas.microsoft.com/office/drawing/2014/main" id="{E0CE20BD-E5DE-A011-49E0-B82A246F8D5A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551" name="شكل حر: شكل 550">
                  <a:extLst>
                    <a:ext uri="{FF2B5EF4-FFF2-40B4-BE49-F238E27FC236}">
                      <a16:creationId xmlns:a16="http://schemas.microsoft.com/office/drawing/2014/main" id="{2FF4A8FC-6870-F3EB-5A3C-CEB5B713C022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2" name="شكل حر: شكل 551">
                  <a:extLst>
                    <a:ext uri="{FF2B5EF4-FFF2-40B4-BE49-F238E27FC236}">
                      <a16:creationId xmlns:a16="http://schemas.microsoft.com/office/drawing/2014/main" id="{8EC09C8E-EEE9-2C8D-C4EF-E7A3654DB331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3" name="شكل حر: شكل 552">
                  <a:extLst>
                    <a:ext uri="{FF2B5EF4-FFF2-40B4-BE49-F238E27FC236}">
                      <a16:creationId xmlns:a16="http://schemas.microsoft.com/office/drawing/2014/main" id="{68B471EA-4AAB-4EDB-A381-7AF68E82D9E2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4" name="شكل حر: شكل 553">
                  <a:extLst>
                    <a:ext uri="{FF2B5EF4-FFF2-40B4-BE49-F238E27FC236}">
                      <a16:creationId xmlns:a16="http://schemas.microsoft.com/office/drawing/2014/main" id="{3F555AFD-F714-64EE-B0E1-0BA3BA6BD6B4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545" name="شكل بيضاوي 544">
              <a:extLst>
                <a:ext uri="{FF2B5EF4-FFF2-40B4-BE49-F238E27FC236}">
                  <a16:creationId xmlns:a16="http://schemas.microsoft.com/office/drawing/2014/main" id="{EBB862EF-B8F7-DF27-2A44-F11354D98ABD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8" name="مجموعة 557">
            <a:extLst>
              <a:ext uri="{FF2B5EF4-FFF2-40B4-BE49-F238E27FC236}">
                <a16:creationId xmlns:a16="http://schemas.microsoft.com/office/drawing/2014/main" id="{11A9B47B-FDA6-7713-A5D7-AFC86E83BC9D}"/>
              </a:ext>
            </a:extLst>
          </p:cNvPr>
          <p:cNvGrpSpPr/>
          <p:nvPr userDrawn="1"/>
        </p:nvGrpSpPr>
        <p:grpSpPr>
          <a:xfrm>
            <a:off x="1586763" y="5951452"/>
            <a:ext cx="840261" cy="929908"/>
            <a:chOff x="10101202" y="729834"/>
            <a:chExt cx="1628465" cy="1802206"/>
          </a:xfrm>
        </p:grpSpPr>
        <p:grpSp>
          <p:nvGrpSpPr>
            <p:cNvPr id="559" name="مجموعة 558">
              <a:extLst>
                <a:ext uri="{FF2B5EF4-FFF2-40B4-BE49-F238E27FC236}">
                  <a16:creationId xmlns:a16="http://schemas.microsoft.com/office/drawing/2014/main" id="{377497D0-53EF-8923-5176-96D6365DAA8B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562" name="شكل حر: شكل 561">
                <a:extLst>
                  <a:ext uri="{FF2B5EF4-FFF2-40B4-BE49-F238E27FC236}">
                    <a16:creationId xmlns:a16="http://schemas.microsoft.com/office/drawing/2014/main" id="{77F52B8D-ABDD-9419-59B2-8DDED01820A9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63" name="شكل حر: شكل 562">
                <a:extLst>
                  <a:ext uri="{FF2B5EF4-FFF2-40B4-BE49-F238E27FC236}">
                    <a16:creationId xmlns:a16="http://schemas.microsoft.com/office/drawing/2014/main" id="{CFB6F7D9-2352-A534-5965-CF1C9AAEFC47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64" name="شكل حر: شكل 563">
                <a:extLst>
                  <a:ext uri="{FF2B5EF4-FFF2-40B4-BE49-F238E27FC236}">
                    <a16:creationId xmlns:a16="http://schemas.microsoft.com/office/drawing/2014/main" id="{8771FAB8-B2F8-1AE7-952A-1C2EE9AE6D1E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65" name="شكل حر: شكل 564">
                <a:extLst>
                  <a:ext uri="{FF2B5EF4-FFF2-40B4-BE49-F238E27FC236}">
                    <a16:creationId xmlns:a16="http://schemas.microsoft.com/office/drawing/2014/main" id="{27EFA18C-F524-CE24-8BFB-514589F8A74B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66" name="رسم 2275" descr="الثعلب المبتسمة">
                <a:extLst>
                  <a:ext uri="{FF2B5EF4-FFF2-40B4-BE49-F238E27FC236}">
                    <a16:creationId xmlns:a16="http://schemas.microsoft.com/office/drawing/2014/main" id="{4B2FF108-0D71-82BE-9596-8AD6EA754728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79" name="شكل حر: شكل 578">
                  <a:extLst>
                    <a:ext uri="{FF2B5EF4-FFF2-40B4-BE49-F238E27FC236}">
                      <a16:creationId xmlns:a16="http://schemas.microsoft.com/office/drawing/2014/main" id="{68738ECA-F4C2-AC6E-A0FB-507F0AAD4BAB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0" name="شكل حر: شكل 579">
                  <a:extLst>
                    <a:ext uri="{FF2B5EF4-FFF2-40B4-BE49-F238E27FC236}">
                      <a16:creationId xmlns:a16="http://schemas.microsoft.com/office/drawing/2014/main" id="{C6ED416E-FE00-4A61-E3AD-FA7465EEA8D8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67" name="رسم 2275" descr="الثعلب المبتسمة">
                <a:extLst>
                  <a:ext uri="{FF2B5EF4-FFF2-40B4-BE49-F238E27FC236}">
                    <a16:creationId xmlns:a16="http://schemas.microsoft.com/office/drawing/2014/main" id="{A784F598-22FF-CEC6-40D4-3EF1389D3AB1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77" name="شكل حر: شكل 576">
                  <a:extLst>
                    <a:ext uri="{FF2B5EF4-FFF2-40B4-BE49-F238E27FC236}">
                      <a16:creationId xmlns:a16="http://schemas.microsoft.com/office/drawing/2014/main" id="{20072430-EFE9-51B4-9DCD-88A6F67BEEED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8" name="شكل حر: شكل 577">
                  <a:extLst>
                    <a:ext uri="{FF2B5EF4-FFF2-40B4-BE49-F238E27FC236}">
                      <a16:creationId xmlns:a16="http://schemas.microsoft.com/office/drawing/2014/main" id="{899B2075-F496-85DA-4A6E-0774163E6575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68" name="شكل حر: شكل 567">
                <a:extLst>
                  <a:ext uri="{FF2B5EF4-FFF2-40B4-BE49-F238E27FC236}">
                    <a16:creationId xmlns:a16="http://schemas.microsoft.com/office/drawing/2014/main" id="{AF70CC07-C86E-6DD2-6DD1-C9C9C044C107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69" name="رسم 2275" descr="الثعلب المبتسمة">
                <a:extLst>
                  <a:ext uri="{FF2B5EF4-FFF2-40B4-BE49-F238E27FC236}">
                    <a16:creationId xmlns:a16="http://schemas.microsoft.com/office/drawing/2014/main" id="{5FBCE285-01BB-705D-6F65-8D1500EBBB05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570" name="شكل حر: شكل 569">
                  <a:extLst>
                    <a:ext uri="{FF2B5EF4-FFF2-40B4-BE49-F238E27FC236}">
                      <a16:creationId xmlns:a16="http://schemas.microsoft.com/office/drawing/2014/main" id="{30259B17-EC5B-E7D9-8034-6243778BF578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1" name="شكل حر: شكل 570">
                  <a:extLst>
                    <a:ext uri="{FF2B5EF4-FFF2-40B4-BE49-F238E27FC236}">
                      <a16:creationId xmlns:a16="http://schemas.microsoft.com/office/drawing/2014/main" id="{B31094DB-1212-856B-5E63-F81CAD22CE05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2" name="شكل حر: شكل 571">
                  <a:extLst>
                    <a:ext uri="{FF2B5EF4-FFF2-40B4-BE49-F238E27FC236}">
                      <a16:creationId xmlns:a16="http://schemas.microsoft.com/office/drawing/2014/main" id="{E66879B8-B98C-C75F-D0D9-87BFA0D5481B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3" name="شكل حر: شكل 572">
                  <a:extLst>
                    <a:ext uri="{FF2B5EF4-FFF2-40B4-BE49-F238E27FC236}">
                      <a16:creationId xmlns:a16="http://schemas.microsoft.com/office/drawing/2014/main" id="{B764E892-B438-419B-8A66-A8267E39DF8E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4" name="شكل حر: شكل 573">
                  <a:extLst>
                    <a:ext uri="{FF2B5EF4-FFF2-40B4-BE49-F238E27FC236}">
                      <a16:creationId xmlns:a16="http://schemas.microsoft.com/office/drawing/2014/main" id="{E1D68CAE-6CDD-C1C2-CD39-12CCFACE86BB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5" name="شكل حر: شكل 574">
                  <a:extLst>
                    <a:ext uri="{FF2B5EF4-FFF2-40B4-BE49-F238E27FC236}">
                      <a16:creationId xmlns:a16="http://schemas.microsoft.com/office/drawing/2014/main" id="{B87E6EF8-3FBF-7B66-5A8A-E63B48E54696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6" name="شكل حر: شكل 575">
                  <a:extLst>
                    <a:ext uri="{FF2B5EF4-FFF2-40B4-BE49-F238E27FC236}">
                      <a16:creationId xmlns:a16="http://schemas.microsoft.com/office/drawing/2014/main" id="{F4275234-CC5A-CDEC-DA37-578C2C75617F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560" name="شكل بيضاوي 559">
              <a:extLst>
                <a:ext uri="{FF2B5EF4-FFF2-40B4-BE49-F238E27FC236}">
                  <a16:creationId xmlns:a16="http://schemas.microsoft.com/office/drawing/2014/main" id="{05B9693D-29AB-3DE9-733A-275C28BAA9B2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1" name="شكل بيضاوي 560">
              <a:extLst>
                <a:ext uri="{FF2B5EF4-FFF2-40B4-BE49-F238E27FC236}">
                  <a16:creationId xmlns:a16="http://schemas.microsoft.com/office/drawing/2014/main" id="{AF0E185D-6631-B9E8-B455-073EBD7F9707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581" name="مجموعة 580">
            <a:extLst>
              <a:ext uri="{FF2B5EF4-FFF2-40B4-BE49-F238E27FC236}">
                <a16:creationId xmlns:a16="http://schemas.microsoft.com/office/drawing/2014/main" id="{77E37B56-C117-812B-B5E4-4D44EBF08005}"/>
              </a:ext>
            </a:extLst>
          </p:cNvPr>
          <p:cNvGrpSpPr/>
          <p:nvPr userDrawn="1"/>
        </p:nvGrpSpPr>
        <p:grpSpPr>
          <a:xfrm>
            <a:off x="666740" y="6287027"/>
            <a:ext cx="1275698" cy="882893"/>
            <a:chOff x="639452" y="5546599"/>
            <a:chExt cx="1275698" cy="882893"/>
          </a:xfrm>
        </p:grpSpPr>
        <p:sp>
          <p:nvSpPr>
            <p:cNvPr id="582" name="grass">
              <a:extLst>
                <a:ext uri="{FF2B5EF4-FFF2-40B4-BE49-F238E27FC236}">
                  <a16:creationId xmlns:a16="http://schemas.microsoft.com/office/drawing/2014/main" id="{46A8DE3A-91F9-B41F-94DF-B0FA949984B2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rass">
              <a:extLst>
                <a:ext uri="{FF2B5EF4-FFF2-40B4-BE49-F238E27FC236}">
                  <a16:creationId xmlns:a16="http://schemas.microsoft.com/office/drawing/2014/main" id="{AB6748E1-FD50-780E-43E6-AE7BC9A3DBDD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84" name="صورة 583">
            <a:extLst>
              <a:ext uri="{FF2B5EF4-FFF2-40B4-BE49-F238E27FC236}">
                <a16:creationId xmlns:a16="http://schemas.microsoft.com/office/drawing/2014/main" id="{CA91EFDE-EB00-41A6-2E78-963051D454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3294" y="5012156"/>
            <a:ext cx="1325224" cy="23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DB38279-E019-C44C-0CCB-EA413410B4C1}"/>
              </a:ext>
            </a:extLst>
          </p:cNvPr>
          <p:cNvSpPr txBox="1"/>
          <p:nvPr/>
        </p:nvSpPr>
        <p:spPr>
          <a:xfrm>
            <a:off x="1391126" y="3402550"/>
            <a:ext cx="7909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بالصف:</a:t>
            </a:r>
            <a:r>
              <a:rPr lang="ar-SA" sz="2000" dirty="0">
                <a:solidFill>
                  <a:srgbClr val="60626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000" b="1" kern="0" dirty="0">
                <a:solidFill>
                  <a:srgbClr val="D4B686"/>
                </a:solidFill>
                <a:latin typeface="Harmattan"/>
                <a:cs typeface="Harmattan"/>
              </a:rPr>
              <a:t>رقم الصف هنا</a:t>
            </a:r>
            <a:endParaRPr lang="ar-SA" sz="3600" b="1" kern="0" dirty="0">
              <a:solidFill>
                <a:srgbClr val="D4B686"/>
              </a:solidFill>
              <a:latin typeface="Harmattan"/>
              <a:cs typeface="Harmattan"/>
            </a:endParaRP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نتقدم لك ببالغ الشكر والعرفان على ما بذلته من جد واجتهاد خلال الفترة الدراسية الماضية 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مادة </a:t>
            </a:r>
            <a:r>
              <a:rPr lang="ar-SA" sz="2000" b="1" kern="0" dirty="0">
                <a:solidFill>
                  <a:srgbClr val="D4B686"/>
                </a:solidFill>
                <a:latin typeface="Harmattan"/>
                <a:cs typeface="Harmattan"/>
              </a:rPr>
              <a:t>اسم المادة  </a:t>
            </a: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متمنين لك مزيداً من التفوق والابداع،،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861F06-3DDA-8F44-363B-D6CB7F2EBCD4}"/>
              </a:ext>
            </a:extLst>
          </p:cNvPr>
          <p:cNvSpPr txBox="1"/>
          <p:nvPr/>
        </p:nvSpPr>
        <p:spPr>
          <a:xfrm>
            <a:off x="3681775" y="1013154"/>
            <a:ext cx="3328263" cy="1019723"/>
          </a:xfrm>
          <a:prstGeom prst="rect">
            <a:avLst/>
          </a:prstGeom>
          <a:noFill/>
        </p:spPr>
        <p:txBody>
          <a:bodyPr wrap="square" rtlCol="1">
            <a:prstTxWarp prst="textChevron">
              <a:avLst>
                <a:gd name="adj" fmla="val 25829"/>
              </a:avLst>
            </a:prstTxWarp>
            <a:spAutoFit/>
          </a:bodyPr>
          <a:lstStyle/>
          <a:p>
            <a:pPr algn="ctr" rtl="1"/>
            <a:r>
              <a:rPr lang="ar-SA" sz="3600" dirty="0">
                <a:solidFill>
                  <a:srgbClr val="D9BE93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شكر و تقدير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7FDF044-0657-167D-8FC5-9A57057B0CCA}"/>
              </a:ext>
            </a:extLst>
          </p:cNvPr>
          <p:cNvGrpSpPr/>
          <p:nvPr/>
        </p:nvGrpSpPr>
        <p:grpSpPr>
          <a:xfrm>
            <a:off x="2159920" y="5319132"/>
            <a:ext cx="2306003" cy="1041678"/>
            <a:chOff x="2213260" y="5525424"/>
            <a:chExt cx="2306003" cy="1041678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29280EE-AF7A-EC88-F6A1-0FC6FE677057}"/>
                </a:ext>
              </a:extLst>
            </p:cNvPr>
            <p:cNvSpPr txBox="1"/>
            <p:nvPr/>
          </p:nvSpPr>
          <p:spPr>
            <a:xfrm>
              <a:off x="2213260" y="6013104"/>
              <a:ext cx="230600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>
                  <a:solidFill>
                    <a:srgbClr val="155C5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اسم القائدة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235C5A0-925C-471B-2B45-E0BE2E1A3163}"/>
                </a:ext>
              </a:extLst>
            </p:cNvPr>
            <p:cNvSpPr txBox="1"/>
            <p:nvPr/>
          </p:nvSpPr>
          <p:spPr>
            <a:xfrm>
              <a:off x="2213260" y="5525424"/>
              <a:ext cx="2306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rgbClr val="155C5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القائدة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C107AF2-9461-D7C4-224F-7632BA2AB617}"/>
              </a:ext>
            </a:extLst>
          </p:cNvPr>
          <p:cNvGrpSpPr/>
          <p:nvPr/>
        </p:nvGrpSpPr>
        <p:grpSpPr>
          <a:xfrm>
            <a:off x="6129940" y="5319132"/>
            <a:ext cx="2306003" cy="1041678"/>
            <a:chOff x="5977540" y="5525424"/>
            <a:chExt cx="2306003" cy="1041678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857F73F-D453-2CE1-75BC-DDA0D66F2FD8}"/>
                </a:ext>
              </a:extLst>
            </p:cNvPr>
            <p:cNvSpPr txBox="1"/>
            <p:nvPr/>
          </p:nvSpPr>
          <p:spPr>
            <a:xfrm>
              <a:off x="5977540" y="6013104"/>
              <a:ext cx="230600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>
                  <a:solidFill>
                    <a:srgbClr val="155C5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اسم المعلمة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FD30F75-53D0-4EE1-C1BB-415B79E97339}"/>
                </a:ext>
              </a:extLst>
            </p:cNvPr>
            <p:cNvSpPr txBox="1"/>
            <p:nvPr/>
          </p:nvSpPr>
          <p:spPr>
            <a:xfrm>
              <a:off x="5977540" y="5525424"/>
              <a:ext cx="2306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rgbClr val="155C58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معلمة الفصل</a:t>
              </a:r>
            </a:p>
          </p:txBody>
        </p:sp>
      </p:grpSp>
      <p:sp>
        <p:nvSpPr>
          <p:cNvPr id="40" name="Google Shape;769;p15">
            <a:extLst>
              <a:ext uri="{FF2B5EF4-FFF2-40B4-BE49-F238E27FC236}">
                <a16:creationId xmlns:a16="http://schemas.microsoft.com/office/drawing/2014/main" id="{96AA7D82-E781-B976-95FA-25D74F1E2AAF}"/>
              </a:ext>
            </a:extLst>
          </p:cNvPr>
          <p:cNvSpPr/>
          <p:nvPr/>
        </p:nvSpPr>
        <p:spPr>
          <a:xfrm rot="10920000">
            <a:off x="6755462" y="5879476"/>
            <a:ext cx="1074314" cy="7086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79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5EAF690-F93A-9BDC-C1AB-59A8B658242D}"/>
              </a:ext>
            </a:extLst>
          </p:cNvPr>
          <p:cNvSpPr txBox="1"/>
          <p:nvPr/>
        </p:nvSpPr>
        <p:spPr>
          <a:xfrm>
            <a:off x="723106" y="2091351"/>
            <a:ext cx="924560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ابنتي الحبيبة</a:t>
            </a:r>
            <a:endParaRPr lang="ar-SA" sz="4800" dirty="0">
              <a:solidFill>
                <a:srgbClr val="155C5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ctr"/>
            <a:r>
              <a:rPr lang="ar-SA" sz="8000" kern="0" dirty="0">
                <a:solidFill>
                  <a:srgbClr val="FF8F8F"/>
                </a:solidFill>
                <a:latin typeface="Harmattan"/>
                <a:cs typeface="Harmattan"/>
              </a:rPr>
              <a:t>اسم الطالبة هنا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3981120-98D7-0EB8-345B-C91F41F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47" y="1294561"/>
            <a:ext cx="1027682" cy="5242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رؤية السعودية 2030 - ويكيبيديا">
            <a:extLst>
              <a:ext uri="{FF2B5EF4-FFF2-40B4-BE49-F238E27FC236}">
                <a16:creationId xmlns:a16="http://schemas.microsoft.com/office/drawing/2014/main" id="{45216886-0E5C-B457-9C6D-047DE9F1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64" y="1273883"/>
            <a:ext cx="813302" cy="5463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" name="Google Shape;769;p15">
            <a:extLst>
              <a:ext uri="{FF2B5EF4-FFF2-40B4-BE49-F238E27FC236}">
                <a16:creationId xmlns:a16="http://schemas.microsoft.com/office/drawing/2014/main" id="{62ECF267-3A33-0119-75C5-A2D97FF2F14C}"/>
              </a:ext>
            </a:extLst>
          </p:cNvPr>
          <p:cNvSpPr/>
          <p:nvPr/>
        </p:nvSpPr>
        <p:spPr>
          <a:xfrm rot="10920000">
            <a:off x="2769869" y="5879476"/>
            <a:ext cx="1074314" cy="7086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79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9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5814859-7FB2-9971-F8CF-A2689C80DD6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D4CC49-D3B4-21A6-DC5B-C0AF0E41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813728" y="5220172"/>
            <a:ext cx="906435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ingez-ppt </a:t>
            </a: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105" dirty="0">
              <a:solidFill>
                <a:srgbClr val="FFD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مخصص</PresentationFormat>
  <Paragraphs>19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Harmattan</vt:lpstr>
      <vt:lpstr>Arial</vt:lpstr>
      <vt:lpstr>Calibri</vt:lpstr>
      <vt:lpstr>Cairo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37</cp:revision>
  <dcterms:created xsi:type="dcterms:W3CDTF">2022-06-17T15:03:51Z</dcterms:created>
  <dcterms:modified xsi:type="dcterms:W3CDTF">2024-05-01T13:21:49Z</dcterms:modified>
</cp:coreProperties>
</file>